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0799763" cy="136794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9bSFsJqaHF4zwaxZ1/z6kLofj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4863" y="685800"/>
            <a:ext cx="27082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809982" y="2238751"/>
            <a:ext cx="9179799" cy="476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87"/>
              <a:buFont typeface="Calibri"/>
              <a:buNone/>
              <a:defRPr sz="708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49971" y="7184899"/>
            <a:ext cx="8099822" cy="330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1pPr>
            <a:lvl2pPr lvl="1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2pPr>
            <a:lvl3pPr lvl="2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3pPr>
            <a:lvl4pPr lvl="3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4pPr>
            <a:lvl5pPr lvl="4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5pPr>
            <a:lvl6pPr lvl="5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6pPr>
            <a:lvl7pPr lvl="6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7pPr>
            <a:lvl8pPr lvl="7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8pPr>
            <a:lvl9pPr lvl="8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742484" y="728309"/>
            <a:ext cx="9314796" cy="26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1060128" y="3323887"/>
            <a:ext cx="8679509" cy="931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3096564" y="5360323"/>
            <a:ext cx="11592734" cy="232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1628333" y="3099123"/>
            <a:ext cx="11592734" cy="6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742484" y="728309"/>
            <a:ext cx="9314796" cy="26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742484" y="3641531"/>
            <a:ext cx="9314796" cy="867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36859" y="3410376"/>
            <a:ext cx="9314796" cy="569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87"/>
              <a:buFont typeface="Calibri"/>
              <a:buNone/>
              <a:defRPr sz="708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736859" y="9154495"/>
            <a:ext cx="9314796" cy="29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2362"/>
              <a:buNone/>
              <a:defRPr sz="236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742484" y="728309"/>
            <a:ext cx="9314796" cy="26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742484" y="3641531"/>
            <a:ext cx="4589899" cy="867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5467380" y="3641531"/>
            <a:ext cx="4589899" cy="867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43890" y="728309"/>
            <a:ext cx="9314796" cy="26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743892" y="3353376"/>
            <a:ext cx="4568805" cy="164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1pPr>
            <a:lvl2pPr marL="914400" lvl="1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 b="1"/>
            </a:lvl2pPr>
            <a:lvl3pPr marL="1371600" lvl="2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3pPr>
            <a:lvl4pPr marL="1828800" lvl="3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4pPr>
            <a:lvl5pPr marL="2286000" lvl="4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5pPr>
            <a:lvl6pPr marL="2743200" lvl="5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6pPr>
            <a:lvl7pPr marL="3200400" lvl="6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7pPr>
            <a:lvl8pPr marL="3657600" lvl="7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8pPr>
            <a:lvl9pPr marL="4114800" lvl="8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743892" y="4996813"/>
            <a:ext cx="4568805" cy="734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5467381" y="3353376"/>
            <a:ext cx="4591306" cy="164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 b="1"/>
            </a:lvl1pPr>
            <a:lvl2pPr marL="914400" lvl="1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 b="1"/>
            </a:lvl2pPr>
            <a:lvl3pPr marL="1371600" lvl="2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3pPr>
            <a:lvl4pPr marL="1828800" lvl="3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4pPr>
            <a:lvl5pPr marL="2286000" lvl="4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5pPr>
            <a:lvl6pPr marL="2743200" lvl="5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6pPr>
            <a:lvl7pPr marL="3200400" lvl="6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7pPr>
            <a:lvl8pPr marL="3657600" lvl="7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8pPr>
            <a:lvl9pPr marL="4114800" lvl="8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5467381" y="4996813"/>
            <a:ext cx="4591306" cy="734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742484" y="728309"/>
            <a:ext cx="9314796" cy="26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743890" y="911966"/>
            <a:ext cx="3483205" cy="319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0"/>
              <a:buFont typeface="Calibri"/>
              <a:buNone/>
              <a:defRPr sz="3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591306" y="1969596"/>
            <a:ext cx="5467380" cy="972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863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Char char="•"/>
              <a:defRPr sz="3780"/>
            </a:lvl1pPr>
            <a:lvl2pPr marL="914400" lvl="1" indent="-438594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3307"/>
              <a:buChar char="•"/>
              <a:defRPr sz="3307"/>
            </a:lvl2pPr>
            <a:lvl3pPr marL="1371600" lvl="2" indent="-408622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35"/>
              <a:buChar char="•"/>
              <a:defRPr sz="2835"/>
            </a:lvl3pPr>
            <a:lvl4pPr marL="1828800" lvl="3" indent="-378586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4pPr>
            <a:lvl5pPr marL="2286000" lvl="4" indent="-378586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5pPr>
            <a:lvl6pPr marL="2743200" lvl="5" indent="-378586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6pPr>
            <a:lvl7pPr marL="3200400" lvl="6" indent="-378586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7pPr>
            <a:lvl8pPr marL="3657600" lvl="7" indent="-378586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8pPr>
            <a:lvl9pPr marL="4114800" lvl="8" indent="-378586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743890" y="4103846"/>
            <a:ext cx="3483205" cy="760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marL="914400" lvl="1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sz="1654"/>
            </a:lvl2pPr>
            <a:lvl3pPr marL="1371600" lvl="2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3pPr>
            <a:lvl4pPr marL="1828800" lvl="3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4pPr>
            <a:lvl5pPr marL="2286000" lvl="4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5pPr>
            <a:lvl6pPr marL="2743200" lvl="5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6pPr>
            <a:lvl7pPr marL="3200400" lvl="6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7pPr>
            <a:lvl8pPr marL="3657600" lvl="7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8pPr>
            <a:lvl9pPr marL="4114800" lvl="8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743890" y="911966"/>
            <a:ext cx="3483205" cy="319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0"/>
              <a:buFont typeface="Calibri"/>
              <a:buNone/>
              <a:defRPr sz="3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4591306" y="1969596"/>
            <a:ext cx="5467380" cy="972130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743890" y="4103846"/>
            <a:ext cx="3483205" cy="760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marL="914400" lvl="1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sz="1654"/>
            </a:lvl2pPr>
            <a:lvl3pPr marL="1371600" lvl="2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3pPr>
            <a:lvl4pPr marL="1828800" lvl="3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4pPr>
            <a:lvl5pPr marL="2286000" lvl="4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5pPr>
            <a:lvl6pPr marL="2743200" lvl="5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6pPr>
            <a:lvl7pPr marL="3200400" lvl="6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7pPr>
            <a:lvl8pPr marL="3657600" lvl="7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8pPr>
            <a:lvl9pPr marL="4114800" lvl="8" indent="-228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742484" y="728309"/>
            <a:ext cx="9314796" cy="264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97"/>
              <a:buFont typeface="Calibri"/>
              <a:buNone/>
              <a:defRPr sz="5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742484" y="3641531"/>
            <a:ext cx="9314796" cy="867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8594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Font typeface="Arial"/>
              <a:buChar char="•"/>
              <a:defRPr sz="33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8622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8586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3600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3601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3601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3601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3601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3601" algn="l" rtl="0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742484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577422" y="12678862"/>
            <a:ext cx="3644920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7627332" y="12678862"/>
            <a:ext cx="2429947" cy="72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1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2086125" y="7217420"/>
            <a:ext cx="14013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800" dirty="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7249740" y="10947169"/>
            <a:ext cx="14013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800" dirty="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120925" y="8892559"/>
            <a:ext cx="1893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20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120925" y="9418489"/>
            <a:ext cx="1893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200" dirty="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144572" y="9944419"/>
            <a:ext cx="1893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200" dirty="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120924" y="10550916"/>
            <a:ext cx="1893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20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44571" y="11076846"/>
            <a:ext cx="1893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200" dirty="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837545" y="9158692"/>
            <a:ext cx="1893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200" dirty="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837544" y="9695488"/>
            <a:ext cx="1893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200" dirty="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5837543" y="10461402"/>
            <a:ext cx="1893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200" dirty="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5841195" y="11078843"/>
            <a:ext cx="1893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Escribe aquí</a:t>
            </a:r>
            <a:endParaRPr sz="1200" dirty="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4507797" y="8967864"/>
            <a:ext cx="4544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X</a:t>
            </a:r>
            <a:endParaRPr sz="1200" dirty="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4507796" y="9511533"/>
            <a:ext cx="4544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X</a:t>
            </a:r>
            <a:endParaRPr sz="120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4507795" y="10046642"/>
            <a:ext cx="4544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X</a:t>
            </a:r>
            <a:endParaRPr sz="120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507795" y="10550916"/>
            <a:ext cx="4544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X</a:t>
            </a:r>
            <a:endParaRPr sz="120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507795" y="11055190"/>
            <a:ext cx="4544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accent1"/>
                </a:solidFill>
                <a:latin typeface="Leelawadee"/>
                <a:ea typeface="Leelawadee"/>
                <a:cs typeface="Leelawadee"/>
                <a:sym typeface="Leelawadee"/>
              </a:rPr>
              <a:t>X</a:t>
            </a:r>
            <a:endParaRPr sz="1200">
              <a:solidFill>
                <a:schemeClr val="accent1"/>
              </a:solidFill>
              <a:latin typeface="Leelawadee"/>
              <a:ea typeface="Leelawadee"/>
              <a:cs typeface="Leelawadee"/>
              <a:sym typeface="Leelawad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Personalizado</PresentationFormat>
  <Paragraphs>16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Leelawadee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Ortega</dc:creator>
  <cp:lastModifiedBy>Tamara Muñoz Barahona</cp:lastModifiedBy>
  <cp:revision>1</cp:revision>
  <dcterms:created xsi:type="dcterms:W3CDTF">2023-11-10T12:29:32Z</dcterms:created>
  <dcterms:modified xsi:type="dcterms:W3CDTF">2024-02-15T15:14:00Z</dcterms:modified>
</cp:coreProperties>
</file>