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0799763" cy="13679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4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2238751"/>
            <a:ext cx="9179799" cy="4762488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7184899"/>
            <a:ext cx="8099822" cy="3302709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E905-DA3D-4AC7-9265-49A6DC1B2927}" type="datetimeFigureOut">
              <a:rPr lang="es-CL" smtClean="0"/>
              <a:t>15-02-2024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B4D4-D034-4FB0-89CC-ADF7FD7D78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576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E905-DA3D-4AC7-9265-49A6DC1B2927}" type="datetimeFigureOut">
              <a:rPr lang="es-CL" smtClean="0"/>
              <a:t>15-02-2024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B4D4-D034-4FB0-89CC-ADF7FD7D78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627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728306"/>
            <a:ext cx="2328699" cy="1159273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728306"/>
            <a:ext cx="6851100" cy="1159273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E905-DA3D-4AC7-9265-49A6DC1B2927}" type="datetimeFigureOut">
              <a:rPr lang="es-CL" smtClean="0"/>
              <a:t>15-02-2024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B4D4-D034-4FB0-89CC-ADF7FD7D78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378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E905-DA3D-4AC7-9265-49A6DC1B2927}" type="datetimeFigureOut">
              <a:rPr lang="es-CL" smtClean="0"/>
              <a:t>15-02-2024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B4D4-D034-4FB0-89CC-ADF7FD7D78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413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3410376"/>
            <a:ext cx="9314796" cy="5690286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9154495"/>
            <a:ext cx="9314796" cy="2992387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E905-DA3D-4AC7-9265-49A6DC1B2927}" type="datetimeFigureOut">
              <a:rPr lang="es-CL" smtClean="0"/>
              <a:t>15-02-2024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B4D4-D034-4FB0-89CC-ADF7FD7D78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907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3641531"/>
            <a:ext cx="4589899" cy="867950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3641531"/>
            <a:ext cx="4589899" cy="867950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E905-DA3D-4AC7-9265-49A6DC1B2927}" type="datetimeFigureOut">
              <a:rPr lang="es-CL" smtClean="0"/>
              <a:t>15-02-2024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B4D4-D034-4FB0-89CC-ADF7FD7D78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434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28309"/>
            <a:ext cx="9314796" cy="264406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3353376"/>
            <a:ext cx="4568805" cy="1643437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4996813"/>
            <a:ext cx="4568805" cy="73495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3353376"/>
            <a:ext cx="4591306" cy="1643437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4996813"/>
            <a:ext cx="4591306" cy="73495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E905-DA3D-4AC7-9265-49A6DC1B2927}" type="datetimeFigureOut">
              <a:rPr lang="es-CL" smtClean="0"/>
              <a:t>15-02-2024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B4D4-D034-4FB0-89CC-ADF7FD7D78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420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E905-DA3D-4AC7-9265-49A6DC1B2927}" type="datetimeFigureOut">
              <a:rPr lang="es-CL" smtClean="0"/>
              <a:t>15-02-2024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B4D4-D034-4FB0-89CC-ADF7FD7D78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449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E905-DA3D-4AC7-9265-49A6DC1B2927}" type="datetimeFigureOut">
              <a:rPr lang="es-CL" smtClean="0"/>
              <a:t>15-02-2024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B4D4-D034-4FB0-89CC-ADF7FD7D78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07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911966"/>
            <a:ext cx="3483205" cy="3191881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969596"/>
            <a:ext cx="5467380" cy="9721303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4103846"/>
            <a:ext cx="3483205" cy="7602883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E905-DA3D-4AC7-9265-49A6DC1B2927}" type="datetimeFigureOut">
              <a:rPr lang="es-CL" smtClean="0"/>
              <a:t>15-02-2024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B4D4-D034-4FB0-89CC-ADF7FD7D78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383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911966"/>
            <a:ext cx="3483205" cy="3191881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969596"/>
            <a:ext cx="5467380" cy="9721303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4103846"/>
            <a:ext cx="3483205" cy="7602883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E905-DA3D-4AC7-9265-49A6DC1B2927}" type="datetimeFigureOut">
              <a:rPr lang="es-CL" smtClean="0"/>
              <a:t>15-02-2024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B4D4-D034-4FB0-89CC-ADF7FD7D78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600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728309"/>
            <a:ext cx="9314796" cy="264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3641531"/>
            <a:ext cx="9314796" cy="8679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2678862"/>
            <a:ext cx="2429947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FE905-DA3D-4AC7-9265-49A6DC1B2927}" type="datetimeFigureOut">
              <a:rPr lang="es-CL" smtClean="0"/>
              <a:t>15-02-2024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2678862"/>
            <a:ext cx="3644920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2678862"/>
            <a:ext cx="2429947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1B4D4-D034-4FB0-89CC-ADF7FD7D78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308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4B396A5-8AB5-4F8E-AE6B-54ABAB31C88A}"/>
              </a:ext>
            </a:extLst>
          </p:cNvPr>
          <p:cNvSpPr txBox="1"/>
          <p:nvPr/>
        </p:nvSpPr>
        <p:spPr>
          <a:xfrm>
            <a:off x="1684421" y="1041934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>
                <a:solidFill>
                  <a:schemeClr val="accent1"/>
                </a:solidFill>
              </a:rPr>
              <a:t>X</a:t>
            </a:r>
            <a:endParaRPr lang="es-CL" dirty="0">
              <a:solidFill>
                <a:schemeClr val="accent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B100E0-1ABF-490F-B4EB-9874C1A05AAD}"/>
              </a:ext>
            </a:extLst>
          </p:cNvPr>
          <p:cNvSpPr txBox="1"/>
          <p:nvPr/>
        </p:nvSpPr>
        <p:spPr>
          <a:xfrm>
            <a:off x="1684421" y="1107707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X</a:t>
            </a:r>
            <a:endParaRPr lang="es-CL" dirty="0">
              <a:solidFill>
                <a:schemeClr val="accent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D1F8FC6-42C9-44CF-B48A-A898C9D20B24}"/>
              </a:ext>
            </a:extLst>
          </p:cNvPr>
          <p:cNvSpPr txBox="1"/>
          <p:nvPr/>
        </p:nvSpPr>
        <p:spPr>
          <a:xfrm>
            <a:off x="1684421" y="1161868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X</a:t>
            </a:r>
            <a:endParaRPr lang="es-CL" dirty="0">
              <a:solidFill>
                <a:schemeClr val="accent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68B489-50E7-4061-B617-2360CE8D6E7B}"/>
              </a:ext>
            </a:extLst>
          </p:cNvPr>
          <p:cNvSpPr txBox="1"/>
          <p:nvPr/>
        </p:nvSpPr>
        <p:spPr>
          <a:xfrm>
            <a:off x="1684421" y="1231346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X</a:t>
            </a:r>
            <a:endParaRPr lang="es-CL" dirty="0">
              <a:solidFill>
                <a:schemeClr val="accent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259C345-DFD6-422C-A237-81316323B4D1}"/>
              </a:ext>
            </a:extLst>
          </p:cNvPr>
          <p:cNvSpPr txBox="1"/>
          <p:nvPr/>
        </p:nvSpPr>
        <p:spPr>
          <a:xfrm>
            <a:off x="1691679" y="1293757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X</a:t>
            </a:r>
            <a:endParaRPr lang="es-CL" dirty="0">
              <a:solidFill>
                <a:schemeClr val="accent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38BC99-4516-461C-9065-07EBEECF2EB2}"/>
              </a:ext>
            </a:extLst>
          </p:cNvPr>
          <p:cNvSpPr txBox="1"/>
          <p:nvPr/>
        </p:nvSpPr>
        <p:spPr>
          <a:xfrm>
            <a:off x="2301278" y="10304080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/>
                </a:solidFill>
                <a:latin typeface="Leelawadee" panose="020B0502040204020203" pitchFamily="34" charset="-34"/>
                <a:ea typeface="Gadugi" panose="020B0502040204020203" pitchFamily="34" charset="0"/>
                <a:cs typeface="Leelawadee" panose="020B0502040204020203" pitchFamily="34" charset="-34"/>
              </a:rPr>
              <a:t>Escribe aquí…</a:t>
            </a:r>
            <a:endParaRPr lang="es-CL" sz="1600" dirty="0">
              <a:solidFill>
                <a:schemeClr val="accent1"/>
              </a:solidFill>
              <a:latin typeface="Leelawadee" panose="020B0502040204020203" pitchFamily="34" charset="-34"/>
              <a:ea typeface="Gadugi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D5784B-AC05-44C4-AF9A-75B20C198A04}"/>
              </a:ext>
            </a:extLst>
          </p:cNvPr>
          <p:cNvSpPr txBox="1"/>
          <p:nvPr/>
        </p:nvSpPr>
        <p:spPr>
          <a:xfrm>
            <a:off x="2301278" y="10867944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/>
                </a:solidFill>
                <a:latin typeface="Leelawadee" panose="020B0502040204020203" pitchFamily="34" charset="-34"/>
                <a:ea typeface="Gadugi" panose="020B0502040204020203" pitchFamily="34" charset="0"/>
                <a:cs typeface="Leelawadee" panose="020B0502040204020203" pitchFamily="34" charset="-34"/>
              </a:rPr>
              <a:t>Escribe aquí…</a:t>
            </a:r>
            <a:endParaRPr lang="es-CL" sz="1600" dirty="0">
              <a:solidFill>
                <a:schemeClr val="accent1"/>
              </a:solidFill>
              <a:latin typeface="Leelawadee" panose="020B0502040204020203" pitchFamily="34" charset="-34"/>
              <a:ea typeface="Gadugi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DE79F12-6AAF-4869-9040-3730F27811C8}"/>
              </a:ext>
            </a:extLst>
          </p:cNvPr>
          <p:cNvSpPr txBox="1"/>
          <p:nvPr/>
        </p:nvSpPr>
        <p:spPr>
          <a:xfrm>
            <a:off x="2301278" y="11450971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/>
                </a:solidFill>
                <a:latin typeface="Leelawadee" panose="020B0502040204020203" pitchFamily="34" charset="-34"/>
                <a:ea typeface="Gadugi" panose="020B0502040204020203" pitchFamily="34" charset="0"/>
                <a:cs typeface="Leelawadee" panose="020B0502040204020203" pitchFamily="34" charset="-34"/>
              </a:rPr>
              <a:t>Escribe aquí…</a:t>
            </a:r>
            <a:endParaRPr lang="es-CL" sz="1600" dirty="0">
              <a:solidFill>
                <a:schemeClr val="accent1"/>
              </a:solidFill>
              <a:latin typeface="Leelawadee" panose="020B0502040204020203" pitchFamily="34" charset="-34"/>
              <a:ea typeface="Gadugi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583C75-5365-49FD-8F49-82F812FC6562}"/>
              </a:ext>
            </a:extLst>
          </p:cNvPr>
          <p:cNvSpPr txBox="1"/>
          <p:nvPr/>
        </p:nvSpPr>
        <p:spPr>
          <a:xfrm>
            <a:off x="2301278" y="12128795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/>
                </a:solidFill>
                <a:latin typeface="Leelawadee" panose="020B0502040204020203" pitchFamily="34" charset="-34"/>
                <a:ea typeface="Gadugi" panose="020B0502040204020203" pitchFamily="34" charset="0"/>
                <a:cs typeface="Leelawadee" panose="020B0502040204020203" pitchFamily="34" charset="-34"/>
              </a:rPr>
              <a:t>Escribe aquí…</a:t>
            </a:r>
            <a:endParaRPr lang="es-CL" sz="1600" dirty="0">
              <a:solidFill>
                <a:schemeClr val="accent1"/>
              </a:solidFill>
              <a:latin typeface="Leelawadee" panose="020B0502040204020203" pitchFamily="34" charset="-34"/>
              <a:ea typeface="Gadugi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FABC51B-F993-4231-A0A9-8FDBFA161C09}"/>
              </a:ext>
            </a:extLst>
          </p:cNvPr>
          <p:cNvSpPr txBox="1"/>
          <p:nvPr/>
        </p:nvSpPr>
        <p:spPr>
          <a:xfrm>
            <a:off x="2301278" y="12778043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/>
                </a:solidFill>
                <a:latin typeface="Leelawadee" panose="020B0502040204020203" pitchFamily="34" charset="-34"/>
                <a:ea typeface="Gadugi" panose="020B0502040204020203" pitchFamily="34" charset="0"/>
                <a:cs typeface="Leelawadee" panose="020B0502040204020203" pitchFamily="34" charset="-34"/>
              </a:rPr>
              <a:t>Escribe aquí…</a:t>
            </a:r>
            <a:endParaRPr lang="es-CL" sz="1600" dirty="0">
              <a:solidFill>
                <a:schemeClr val="accent1"/>
              </a:solidFill>
              <a:latin typeface="Leelawadee" panose="020B0502040204020203" pitchFamily="34" charset="-34"/>
              <a:ea typeface="Gadugi" panose="020B0502040204020203" pitchFamily="34" charset="0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492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7F9591-45E8-4BAF-9542-E5CBACD78227}"/>
              </a:ext>
            </a:extLst>
          </p:cNvPr>
          <p:cNvSpPr txBox="1"/>
          <p:nvPr/>
        </p:nvSpPr>
        <p:spPr>
          <a:xfrm>
            <a:off x="878878" y="10479312"/>
            <a:ext cx="1893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accent1"/>
                </a:solidFill>
                <a:latin typeface="Leelawadee" panose="020B0502040204020203" pitchFamily="34" charset="-34"/>
                <a:ea typeface="Gadugi" panose="020B0502040204020203" pitchFamily="34" charset="0"/>
                <a:cs typeface="Leelawadee" panose="020B0502040204020203" pitchFamily="34" charset="-34"/>
              </a:rPr>
              <a:t>Escribe aquí…</a:t>
            </a:r>
            <a:endParaRPr lang="es-CL" sz="1200" dirty="0">
              <a:solidFill>
                <a:schemeClr val="accent1"/>
              </a:solidFill>
              <a:latin typeface="Leelawadee" panose="020B0502040204020203" pitchFamily="34" charset="-34"/>
              <a:ea typeface="Gadugi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B3DFCF-D0DD-48C0-BA5D-722312474DBA}"/>
              </a:ext>
            </a:extLst>
          </p:cNvPr>
          <p:cNvSpPr txBox="1"/>
          <p:nvPr/>
        </p:nvSpPr>
        <p:spPr>
          <a:xfrm>
            <a:off x="878878" y="11139712"/>
            <a:ext cx="1893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accent1"/>
                </a:solidFill>
                <a:latin typeface="Leelawadee" panose="020B0502040204020203" pitchFamily="34" charset="-34"/>
                <a:ea typeface="Gadugi" panose="020B0502040204020203" pitchFamily="34" charset="0"/>
                <a:cs typeface="Leelawadee" panose="020B0502040204020203" pitchFamily="34" charset="-34"/>
              </a:rPr>
              <a:t>Escribe aquí…</a:t>
            </a:r>
            <a:endParaRPr lang="es-CL" sz="1200" dirty="0">
              <a:solidFill>
                <a:schemeClr val="accent1"/>
              </a:solidFill>
              <a:latin typeface="Leelawadee" panose="020B0502040204020203" pitchFamily="34" charset="-34"/>
              <a:ea typeface="Gadugi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4E2E1BE-D62D-4FE7-907A-92E1A543C462}"/>
              </a:ext>
            </a:extLst>
          </p:cNvPr>
          <p:cNvSpPr txBox="1"/>
          <p:nvPr/>
        </p:nvSpPr>
        <p:spPr>
          <a:xfrm>
            <a:off x="878878" y="11762012"/>
            <a:ext cx="1893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accent1"/>
                </a:solidFill>
                <a:latin typeface="Leelawadee" panose="020B0502040204020203" pitchFamily="34" charset="-34"/>
                <a:ea typeface="Gadugi" panose="020B0502040204020203" pitchFamily="34" charset="0"/>
                <a:cs typeface="Leelawadee" panose="020B0502040204020203" pitchFamily="34" charset="-34"/>
              </a:rPr>
              <a:t>Escribe aquí…</a:t>
            </a:r>
            <a:endParaRPr lang="es-CL" sz="1200" dirty="0">
              <a:solidFill>
                <a:schemeClr val="accent1"/>
              </a:solidFill>
              <a:latin typeface="Leelawadee" panose="020B0502040204020203" pitchFamily="34" charset="-34"/>
              <a:ea typeface="Gadugi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9F1A317-ABD7-4794-9848-620DDEE07FA9}"/>
              </a:ext>
            </a:extLst>
          </p:cNvPr>
          <p:cNvSpPr txBox="1"/>
          <p:nvPr/>
        </p:nvSpPr>
        <p:spPr>
          <a:xfrm>
            <a:off x="3506530" y="10479312"/>
            <a:ext cx="1893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accent1"/>
                </a:solidFill>
                <a:latin typeface="Leelawadee" panose="020B0502040204020203" pitchFamily="34" charset="-34"/>
                <a:ea typeface="Gadugi" panose="020B0502040204020203" pitchFamily="34" charset="0"/>
                <a:cs typeface="Leelawadee" panose="020B0502040204020203" pitchFamily="34" charset="-34"/>
              </a:rPr>
              <a:t>Escribe aquí…</a:t>
            </a:r>
            <a:endParaRPr lang="es-CL" sz="1200" dirty="0">
              <a:solidFill>
                <a:schemeClr val="accent1"/>
              </a:solidFill>
              <a:latin typeface="Leelawadee" panose="020B0502040204020203" pitchFamily="34" charset="-34"/>
              <a:ea typeface="Gadugi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CE4B162-F3C5-4900-BD9A-3987B158C2D4}"/>
              </a:ext>
            </a:extLst>
          </p:cNvPr>
          <p:cNvSpPr txBox="1"/>
          <p:nvPr/>
        </p:nvSpPr>
        <p:spPr>
          <a:xfrm>
            <a:off x="3506530" y="11139711"/>
            <a:ext cx="1893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accent1"/>
                </a:solidFill>
                <a:latin typeface="Leelawadee" panose="020B0502040204020203" pitchFamily="34" charset="-34"/>
                <a:ea typeface="Gadugi" panose="020B0502040204020203" pitchFamily="34" charset="0"/>
                <a:cs typeface="Leelawadee" panose="020B0502040204020203" pitchFamily="34" charset="-34"/>
              </a:rPr>
              <a:t>Escribe aquí…</a:t>
            </a:r>
            <a:endParaRPr lang="es-CL" sz="1200" dirty="0">
              <a:solidFill>
                <a:schemeClr val="accent1"/>
              </a:solidFill>
              <a:latin typeface="Leelawadee" panose="020B0502040204020203" pitchFamily="34" charset="-34"/>
              <a:ea typeface="Gadugi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8686ED9-32CE-49C1-9A7F-B24C8D263DFA}"/>
              </a:ext>
            </a:extLst>
          </p:cNvPr>
          <p:cNvSpPr txBox="1"/>
          <p:nvPr/>
        </p:nvSpPr>
        <p:spPr>
          <a:xfrm>
            <a:off x="3506530" y="11661610"/>
            <a:ext cx="1893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accent1"/>
                </a:solidFill>
                <a:latin typeface="Leelawadee" panose="020B0502040204020203" pitchFamily="34" charset="-34"/>
                <a:ea typeface="Gadugi" panose="020B0502040204020203" pitchFamily="34" charset="0"/>
                <a:cs typeface="Leelawadee" panose="020B0502040204020203" pitchFamily="34" charset="-34"/>
              </a:rPr>
              <a:t>Escribe aquí…</a:t>
            </a:r>
            <a:endParaRPr lang="es-CL" sz="1200" dirty="0">
              <a:solidFill>
                <a:schemeClr val="accent1"/>
              </a:solidFill>
              <a:latin typeface="Leelawadee" panose="020B0502040204020203" pitchFamily="34" charset="-34"/>
              <a:ea typeface="Gadugi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701E37D-1F5F-4BF7-A37C-929136CD641A}"/>
              </a:ext>
            </a:extLst>
          </p:cNvPr>
          <p:cNvSpPr txBox="1"/>
          <p:nvPr/>
        </p:nvSpPr>
        <p:spPr>
          <a:xfrm>
            <a:off x="6387049" y="10694623"/>
            <a:ext cx="1893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accent1"/>
                </a:solidFill>
                <a:latin typeface="Leelawadee" panose="020B0502040204020203" pitchFamily="34" charset="-34"/>
                <a:ea typeface="Gadugi" panose="020B0502040204020203" pitchFamily="34" charset="0"/>
                <a:cs typeface="Leelawadee" panose="020B0502040204020203" pitchFamily="34" charset="-34"/>
              </a:rPr>
              <a:t>Escribe aquí…</a:t>
            </a:r>
            <a:endParaRPr lang="es-CL" sz="1200" dirty="0">
              <a:solidFill>
                <a:schemeClr val="accent1"/>
              </a:solidFill>
              <a:latin typeface="Leelawadee" panose="020B0502040204020203" pitchFamily="34" charset="-34"/>
              <a:ea typeface="Gadugi" panose="020B0502040204020203" pitchFamily="34" charset="0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09967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41</Words>
  <Application>Microsoft Office PowerPoint</Application>
  <PresentationFormat>Personalizado</PresentationFormat>
  <Paragraphs>17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Leelawadee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Ortega</dc:creator>
  <cp:lastModifiedBy>Tamara Muñoz Barahona</cp:lastModifiedBy>
  <cp:revision>2</cp:revision>
  <dcterms:created xsi:type="dcterms:W3CDTF">2023-11-10T12:29:32Z</dcterms:created>
  <dcterms:modified xsi:type="dcterms:W3CDTF">2024-02-15T15:53:42Z</dcterms:modified>
</cp:coreProperties>
</file>