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2DB3C6-00BA-A43A-06D8-24F96EC6DF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033457F-CF1F-4463-E259-2087001C8E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802F9A-EEF1-3954-C00F-FE68C420A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E0A9D-32F3-4E97-9332-4C23E5A013E4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E156337-2D38-C859-9016-ECB577542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4D3288-D8C7-48AD-A123-8203B9C68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84E9-B708-4392-BCDB-E37592F3FE2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72073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9FA83C-F46A-2C7F-142B-94EB49FD9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9569AB-D420-5ED1-2318-6AFBB859A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4F039A-00AB-98C0-D72F-6703C5399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E0A9D-32F3-4E97-9332-4C23E5A013E4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0E6ECB9-4A5F-1410-E839-7B953091E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05C62B-071B-1137-2039-B9E47A566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84E9-B708-4392-BCDB-E37592F3FE2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10718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14F8DE-F785-7938-DA02-4655C268B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99EECE-0E48-73DC-D9F2-DBF1DE484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E152FB-7D85-A3C5-C794-99595FAC4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E0A9D-32F3-4E97-9332-4C23E5A013E4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5230A3-6BE9-64E0-A6CA-C9F1DCA65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6C5DC25-083A-E19A-E653-50E408462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84E9-B708-4392-BCDB-E37592F3FE2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1996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080C68-EBA2-02C1-14DD-896A728E1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646D6A-4421-773A-CFF6-3C691A1106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EAF0D67-9DF5-F0EB-B182-28D597A8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CC283B7-9D45-65DF-8449-B4404E4C7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E0A9D-32F3-4E97-9332-4C23E5A013E4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C1998D-5C61-BC56-37ED-CEE89BAAA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1568815-11D8-D3A6-F8C9-7B4592E3D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84E9-B708-4392-BCDB-E37592F3FE2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9983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BDA44A-6DE1-4832-2CC9-A8E7FA812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0F5E5D5-A21F-9708-9F3C-D588A4C00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4DD339-438C-9247-6513-3E827426F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9F34640-1A69-A897-385D-D7C8BB66A5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31B9EEF-8BD1-16A9-53C7-C763E55A99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7CB8C00-8882-24BA-2F5A-B93603949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E0A9D-32F3-4E97-9332-4C23E5A013E4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EAF30A7-E99D-BF1E-0EC5-C8B35B889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339FDD9-4B9F-CD01-FA84-36EC1FCF4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84E9-B708-4392-BCDB-E37592F3FE2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64754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0B3D02-F675-7E31-024B-A8EFF24EF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554174A-94DF-86C1-0786-F41CE1ACC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E0A9D-32F3-4E97-9332-4C23E5A013E4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9405AF8-AE54-BA7C-99CB-EE0CB035F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EF81322-A6C6-4B21-F3B1-F98254E2C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84E9-B708-4392-BCDB-E37592F3FE2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41092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A31A416-34D0-7F4A-A625-FFED405AC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E0A9D-32F3-4E97-9332-4C23E5A013E4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81996D5-BFA8-9A60-4388-338A51462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4A96A38-9A88-A368-BD2C-837820F1B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84E9-B708-4392-BCDB-E37592F3FE2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6594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1874E9-6033-07B7-20A4-DF33E4038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FEA580-14BF-23E4-64CC-61440BF2A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30D566-A0BD-1D2F-36D9-53B05F74DC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69A9FD-A4E4-DB9E-585A-CA4D1425F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E0A9D-32F3-4E97-9332-4C23E5A013E4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D8BC74-2066-7643-A4EA-B2CD93524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4526F5-556B-2FF9-0247-3146B53BC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84E9-B708-4392-BCDB-E37592F3FE2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53806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824CD1-E57E-17A2-BF51-4BD4C873A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B45A134-08C1-C4A5-82D7-C4DDCE78A0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A639B0A-3D22-EF15-EB53-0792A3E5E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814F09B-5AA4-D48F-791E-98EA8769C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E0A9D-32F3-4E97-9332-4C23E5A013E4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20D9A6F-BC6F-D4B1-AF61-CA21D7DC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874CF71-40DF-653C-7C0E-48374A0CC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84E9-B708-4392-BCDB-E37592F3FE2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84378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99B152-EF40-E5E1-F1CD-7757D2B0E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95B7514-9047-EDF4-D873-BC871B534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3E4785-DCF7-DA32-32BF-653016B3A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E0A9D-32F3-4E97-9332-4C23E5A013E4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B6FDFC-F1F5-1BAD-7194-575998096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E6D2723-1CDC-89DE-F085-AD360C52F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84E9-B708-4392-BCDB-E37592F3FE2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70710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96678FD-F008-DF3E-EDA6-7F158DEFE1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EC91C00-01FB-F020-6185-F5EE83E9DF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DA261A-E069-4C3E-AE03-1E5FEF98C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E0A9D-32F3-4E97-9332-4C23E5A013E4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D68155-3D21-12A4-DA89-DF9FF31D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7CACB0-4A49-7483-E20E-9045727A8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484E9-B708-4392-BCDB-E37592F3FE2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3738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8CA932D-0065-6B89-BEB5-41C8812A7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6C1FC61-C12B-F242-3FBA-ECA402900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47C855-281A-7C71-5571-5D7507FF44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8E0A9D-32F3-4E97-9332-4C23E5A013E4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08C4F2-3721-AEBA-1516-065B6DC14B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5CD13E-D2DD-462E-D637-76C46596FD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9484E9-B708-4392-BCDB-E37592F3FE2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3896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A53B378B-09EE-46E0-ADF4-C6F480029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20220" y="1767673"/>
            <a:ext cx="7751561" cy="3801576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0FA89F0-6BFA-4EFF-A678-CC62845DF3B3}"/>
              </a:ext>
            </a:extLst>
          </p:cNvPr>
          <p:cNvSpPr txBox="1"/>
          <p:nvPr/>
        </p:nvSpPr>
        <p:spPr>
          <a:xfrm>
            <a:off x="302786" y="893945"/>
            <a:ext cx="3475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8CC04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ANÁLISIS DIMENSIONAL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88F5FC48-76EF-4A99-B44F-319EAC1CCAFC}"/>
              </a:ext>
            </a:extLst>
          </p:cNvPr>
          <p:cNvSpPr txBox="1"/>
          <p:nvPr/>
        </p:nvSpPr>
        <p:spPr>
          <a:xfrm>
            <a:off x="8704914" y="893945"/>
            <a:ext cx="3475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8CC04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DESCUBRE</a:t>
            </a:r>
          </a:p>
        </p:txBody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3EFD6AA8-56A5-4A82-ABD9-7C346DF120D5}"/>
              </a:ext>
            </a:extLst>
          </p:cNvPr>
          <p:cNvCxnSpPr>
            <a:endCxn id="18" idx="2"/>
          </p:cNvCxnSpPr>
          <p:nvPr/>
        </p:nvCxnSpPr>
        <p:spPr>
          <a:xfrm>
            <a:off x="0" y="1263277"/>
            <a:ext cx="10442707" cy="0"/>
          </a:xfrm>
          <a:prstGeom prst="line">
            <a:avLst/>
          </a:prstGeom>
          <a:ln w="19050">
            <a:solidFill>
              <a:srgbClr val="8CC04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0" name="Gráfico 19">
            <a:extLst>
              <a:ext uri="{FF2B5EF4-FFF2-40B4-BE49-F238E27FC236}">
                <a16:creationId xmlns:a16="http://schemas.microsoft.com/office/drawing/2014/main" id="{860AF2C7-C546-4E68-8389-10F042418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24345" y="725382"/>
            <a:ext cx="890102" cy="602972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70210D75-E70F-4A69-9160-C41DD08FEF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2786" y="239272"/>
            <a:ext cx="2464679" cy="477846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81359FF2-632C-41DC-8A33-EBBC5B88510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b="37633"/>
          <a:stretch/>
        </p:blipFill>
        <p:spPr>
          <a:xfrm>
            <a:off x="677554" y="5334421"/>
            <a:ext cx="10836893" cy="152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20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 SemiBold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Paz Matamala Moreno</dc:creator>
  <cp:lastModifiedBy>María Paz Matamala Moreno</cp:lastModifiedBy>
  <cp:revision>1</cp:revision>
  <dcterms:created xsi:type="dcterms:W3CDTF">2025-12-11T12:22:33Z</dcterms:created>
  <dcterms:modified xsi:type="dcterms:W3CDTF">2025-12-11T12:23:05Z</dcterms:modified>
</cp:coreProperties>
</file>