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6E8BA5-DAA4-A579-D1EA-3BDB75CCD4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C45C51B-797F-1636-B3CE-887581F1DE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8AC032-8264-8996-C048-A9DAFE22A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823D-8D91-4917-8F89-172CB0795C2B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9D4B83-2A8B-213A-80F8-712219FE7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9F7CDC-F6C7-0403-3678-E06133A1B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1A4E-D0B0-4ECB-94ED-27D24E6529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76811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DC6A53-D71E-3ECC-44D8-F2060AD78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E8DB41B-7B4F-001B-ADF0-7109153294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6772A2-CA7C-7525-C259-BBDE7AD97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823D-8D91-4917-8F89-172CB0795C2B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AC1E27-1B41-22FC-55F2-D044C1D6F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206030C-2863-A1B1-DDE1-36DD57317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1A4E-D0B0-4ECB-94ED-27D24E6529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2643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E93228-D1D1-9024-275E-09E04D542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A31DE9-C23E-ED55-FF43-29B7C88BB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5E5802E-B9E9-461A-1BFF-AE6B787F7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823D-8D91-4917-8F89-172CB0795C2B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D3832E-8ACD-562C-2313-32926A313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DE9832-81D6-2B2D-C57E-86674B819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1A4E-D0B0-4ECB-94ED-27D24E6529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35559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BACD60-60FF-A442-0923-0F7B3AAE8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F0D5AA-3161-6CF9-B734-BB920613A2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1D0978F-0285-80FF-304C-3A4FCDC31C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5F73CD6-7E7F-5F16-6FE2-C4BDE9BE9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823D-8D91-4917-8F89-172CB0795C2B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43E041-D947-8844-08A2-CAA309521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CA6EBB-3829-4EF9-6688-A8357A56F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1A4E-D0B0-4ECB-94ED-27D24E6529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316306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6481B8-BFE2-5958-3BDA-9233D37FD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9BE1CC7-DE5E-26C2-B42D-F2E8F29AF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0375F41-668F-D913-4A93-3E3115B64F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1A195EA-DD83-5210-A667-487A05CC9B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2A02C11-ACF5-54E4-49D0-9DB0CF5DA2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E1D84BE1-F53C-FB9A-C6F4-2E9004684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823D-8D91-4917-8F89-172CB0795C2B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45354EE-613C-4B20-C8B7-249B81A1C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86D9F67-B592-D9B2-7B20-49CA0706D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1A4E-D0B0-4ECB-94ED-27D24E6529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7411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40786F-F634-004C-28DD-68D8BEFAE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401D5E7-4884-7758-0370-2635412CA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823D-8D91-4917-8F89-172CB0795C2B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1AF6528-7C78-42B3-1320-70CF26FBE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435AF3F-BB7B-CA80-36DF-42A9C8B93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1A4E-D0B0-4ECB-94ED-27D24E6529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44297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EA624C2-FF7B-10BA-A30C-34EDB0BAE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823D-8D91-4917-8F89-172CB0795C2B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735EC0D-E6BA-4073-5BF8-C4D5B6DE0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92430F2-EB90-B9BB-8797-010E9F219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1A4E-D0B0-4ECB-94ED-27D24E6529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4879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226E28-7652-AACB-9CA0-4F2D956DB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A5A676A-1236-5611-FD21-6874E01A8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E5CD9E9-D0DA-8FF7-C69C-7816E15953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304DB8-B728-DF72-0B03-5AC1F88B3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823D-8D91-4917-8F89-172CB0795C2B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22BCC95-0703-FC86-75F5-149E0F531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B091C5C-E1AC-0B41-FA15-332ED3741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1A4E-D0B0-4ECB-94ED-27D24E6529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4862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EAC131-77B9-40F1-A10B-8A799BDCE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905F6E2-B2E0-2CCB-B47E-E36E1023B7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FCF05D3-F40E-B36E-B037-B307D64F01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8DD63A-AAF7-9198-4ED2-6C8D5EF47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823D-8D91-4917-8F89-172CB0795C2B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B084C6-A81D-EF60-8427-06FE09E50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2A97973-C9BF-790F-6F2E-058FF28E3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1A4E-D0B0-4ECB-94ED-27D24E6529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5371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5B6E29-6912-BCB6-F09C-CE20FE014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A4141E-2B63-0770-2BD0-B9C0013F6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412F9D-208E-AA7B-D424-BFEB0EEF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823D-8D91-4917-8F89-172CB0795C2B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1CE5242-FA3A-D1AF-CA55-379EECE5C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FBD6A-3F8B-2FC5-1E87-22BD956C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1A4E-D0B0-4ECB-94ED-27D24E6529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74504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D73C52E-7A2C-5094-5C18-A3BF6694D0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D21AD44-5CB0-2BDC-4B91-6CFDB75E7E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89D388-6775-A6E7-9750-2483B641C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C823D-8D91-4917-8F89-172CB0795C2B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E8A852F-49D8-C200-5FFA-3D33F565F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E31106C-4E43-A742-4FD5-1FFD35B12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01A4E-D0B0-4ECB-94ED-27D24E6529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0182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C18D57F-3892-FFC8-4949-7F6FB6393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2C49540-CF3B-D2DF-F02E-C6D46562B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7E7C16-59B2-ED71-AE4C-C133F2A9D6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C8C823D-8D91-4917-8F89-172CB0795C2B}" type="datetimeFigureOut">
              <a:rPr lang="es-CL" smtClean="0"/>
              <a:t>11-12-2025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CB5B38-540F-4F64-FDAB-4D86D17F25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362986-B08F-0287-D293-3F7074D3E2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A01A4E-D0B0-4ECB-94ED-27D24E65290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54618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B4007364-19E6-441D-8902-D65E167C02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7554" y="5334420"/>
            <a:ext cx="10836893" cy="2442917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2A9D9EBD-3F72-4A4A-94D8-CD87B35EEB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2787" y="287936"/>
            <a:ext cx="2183132" cy="423261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980B984-777E-441A-937C-1EEACFA0A387}"/>
              </a:ext>
            </a:extLst>
          </p:cNvPr>
          <p:cNvSpPr txBox="1"/>
          <p:nvPr/>
        </p:nvSpPr>
        <p:spPr>
          <a:xfrm>
            <a:off x="302786" y="893945"/>
            <a:ext cx="3475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F18639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BOSQUEJOS 6 - 8 - 5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05F70C-17BE-43BE-A118-1CBBE3DDA9FC}"/>
              </a:ext>
            </a:extLst>
          </p:cNvPr>
          <p:cNvSpPr txBox="1"/>
          <p:nvPr/>
        </p:nvSpPr>
        <p:spPr>
          <a:xfrm>
            <a:off x="9001666" y="893945"/>
            <a:ext cx="2372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solidFill>
                  <a:srgbClr val="F18639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GENERA IDEAS</a:t>
            </a:r>
          </a:p>
        </p:txBody>
      </p: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CCCF5160-8968-4788-97F2-F38D6F8480B5}"/>
              </a:ext>
            </a:extLst>
          </p:cNvPr>
          <p:cNvCxnSpPr>
            <a:cxnSpLocks/>
          </p:cNvCxnSpPr>
          <p:nvPr/>
        </p:nvCxnSpPr>
        <p:spPr>
          <a:xfrm>
            <a:off x="0" y="1263277"/>
            <a:ext cx="10852030" cy="0"/>
          </a:xfrm>
          <a:prstGeom prst="line">
            <a:avLst/>
          </a:prstGeom>
          <a:ln w="19050">
            <a:solidFill>
              <a:srgbClr val="F18639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9" name="Gráfico 8">
            <a:extLst>
              <a:ext uri="{FF2B5EF4-FFF2-40B4-BE49-F238E27FC236}">
                <a16:creationId xmlns:a16="http://schemas.microsoft.com/office/drawing/2014/main" id="{ACC558CF-3B37-4BF0-964F-EE7757BD98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11011" y="711197"/>
            <a:ext cx="606871" cy="83115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D30C24A5-D81F-46C0-8D19-13F5184139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42606" y="1503847"/>
            <a:ext cx="7906789" cy="405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741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Panorámica</PresentationFormat>
  <Paragraphs>2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Open Sans SemiBold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Paz Matamala Moreno</dc:creator>
  <cp:lastModifiedBy>María Paz Matamala Moreno</cp:lastModifiedBy>
  <cp:revision>1</cp:revision>
  <dcterms:created xsi:type="dcterms:W3CDTF">2025-12-11T12:37:06Z</dcterms:created>
  <dcterms:modified xsi:type="dcterms:W3CDTF">2025-12-11T12:37:17Z</dcterms:modified>
</cp:coreProperties>
</file>