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49A3B-6E3A-DE29-D260-CF3954EF7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BE79C7-1AC8-810D-3482-0149B9EDB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493A11-8515-20A0-085F-86429516D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F60964-DAF2-8906-AE7C-6F3AA544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B6CC8D-3ABD-1520-BB19-2166B12E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6208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B1113-5F12-9A9D-C317-CD7E2374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515E41-106E-BEAA-A8D9-A7F259B75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FEE94-7784-F8A2-874C-B0F822246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B6799D-A041-9546-3DB7-0107A2D3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E93218-9233-AF4D-2DAF-8C499F0C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953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71E921-3B53-2B77-85A4-50D0450D3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52D0B0-05AF-29EC-6907-25739D006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1A17D3-4B51-A392-DD46-2E3A0CF30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7564D9-2953-14C9-BE75-FC427129E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5D570E-396D-F934-FC8C-3EAFDDEC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827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823E0-A724-2F26-3BC8-3C881F6A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CE23FE-EADC-4D0F-C0C8-A26EB48D36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6639F6-417C-4975-CD4E-E1C19ACCC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62FD6D-161D-19B2-1D1B-1E313F54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F4F221-D072-06C5-1F64-9A6BA0E4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A09320-0BA0-BFE8-DEC0-BCDDDBCA2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472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0CB11-A1B6-B135-A01A-86006792D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4D6FCD-7B8F-2E4E-995C-F56EBE1A0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E7325A-446F-0E8D-3639-233CD8CB8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9CC414-F253-5D38-9C9B-E2DA246E00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A764949-ECC8-33E4-38E4-EC940F208F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1FE37F9-1030-E5F8-C8C8-744AA8EDD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0D78C29-578F-9135-F689-F0C0F407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78712CF-B00F-AB10-9739-0E744790A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151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CF829-FAB7-7E97-29FF-87F2D144D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663B6D-25F9-49DC-2E1A-D09D78EA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D71224B-913F-73C1-76B0-76538578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063ADD-78F4-98D5-F5CC-1D696547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1508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50F9855-FC64-C50F-ABA7-B9B072BFA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293817-A44E-E90C-4E25-AF3F89407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32F070-0F4A-23A0-BB52-21BB277BA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62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08D2FA-90F7-D971-933F-1AD5BF8C2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01D2C2-A182-6B1E-A581-AE53F4615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3683F0-579F-F7D9-4126-9D2CA04CA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1CB0A3-C9E9-8EA6-9307-AC69B2397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3485D2-FAC7-F433-F100-8DCCE287E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DF169B-7ADA-F90A-87A4-32893C9D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3939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31993-93A1-716C-D454-F9A03BE27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8714BB-EACB-3931-4DF6-F68C26C106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D33E1D-86C5-4B4B-FB26-0121575DF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86AC7B-5424-1F93-FA5C-A16EFA26A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E3950B-F9FA-AFA3-FDAC-630F2C18A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8AD477-6DB6-0D45-1EFC-7E5EBCA8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284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1CDB1-4EB4-2A14-5B52-EFFC4C9D7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3C7D31-7203-9BE4-35F9-BB047252B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97F207-5EEB-454F-0ABE-60ABB0887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1E6246-D0BD-B7AF-47A7-53F3659A5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ED854E-CD18-5297-0B59-189F88025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159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82943F-95D9-AEFD-10D3-5749DCD55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015C43-FD3F-C1D1-E37C-6B610BE4F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A5BE2B-57FB-4484-BA77-CDD145F10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5A9AA6-B412-05ED-5411-4C900547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A736E6-6D28-44DB-259B-8D15EDCCE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086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78A4E99-BC26-4F42-60CB-2A3FAF237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22BC60-0985-E165-F069-242D0CE05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A12DE7-12B0-6B90-C90C-BA44BFA25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8C096D-8DCE-4A58-95A9-3C6A2B52724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C1C65A-D91B-22D7-2F4C-7228A9C7C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B165EE-76D6-0063-7D00-50C919252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A19275-5546-4372-A69F-06BD7D00FAC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445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B555D15C-426C-4527-B886-B78DA4F12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9142A4B2-FB1C-4CE5-8CF8-C0393175F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787" y="287936"/>
            <a:ext cx="2183132" cy="42326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588E7AE-E4D0-495D-B797-D1E2BA7F0482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18639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BRAINSTORMING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A65D46E-A63A-4AB3-B2DA-64E3A3AA8237}"/>
              </a:ext>
            </a:extLst>
          </p:cNvPr>
          <p:cNvSpPr txBox="1"/>
          <p:nvPr/>
        </p:nvSpPr>
        <p:spPr>
          <a:xfrm>
            <a:off x="9808234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18639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DEFINE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5EC01EC-4C2A-4590-B4C6-80BD7267A166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F1863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7" name="Gráfico 16">
            <a:extLst>
              <a:ext uri="{FF2B5EF4-FFF2-40B4-BE49-F238E27FC236}">
                <a16:creationId xmlns:a16="http://schemas.microsoft.com/office/drawing/2014/main" id="{184A552D-3D59-4CC6-A259-777A64C83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11011" y="711197"/>
            <a:ext cx="606871" cy="83115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7AB47D16-5D41-4900-95A7-53269EC4E7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94111" y="1446025"/>
            <a:ext cx="8403779" cy="406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158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2025-12-11T12:26:51Z</dcterms:created>
  <dcterms:modified xsi:type="dcterms:W3CDTF">2025-12-11T12:32:31Z</dcterms:modified>
</cp:coreProperties>
</file>