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4F00D9-4192-1FB2-EF16-D1D8DF64DB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7F05556-AB2A-C169-949B-0C5A766FC7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FB4AEE-33ED-30B1-6A10-CE49DB76F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760E1-273C-41E6-9CE7-7C3DFAA0349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AB97C4-C985-D899-652E-6DC5819E8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6D2010-AE93-3E12-BFCA-60284271A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968A-943B-4220-A021-3874CFC0077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0504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CB3FE0-3076-B59E-C6E3-5FF40D7D8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E13788-068E-3EF5-8D63-45B4D7F69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360699-E751-61EE-C450-A6DD7B0AB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760E1-273C-41E6-9CE7-7C3DFAA0349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E02AF7-54BC-DAF4-A66A-B9AD9392C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4388F7-8CA9-5E9C-BE7A-F375D2495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968A-943B-4220-A021-3874CFC0077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64198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CEEC1B-00B0-AC29-DAE7-6924267BF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BBC77D-2FD5-04DD-0FF7-A90CCA44A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E4724C-75D4-00CF-79E6-DA3F62EBA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760E1-273C-41E6-9CE7-7C3DFAA0349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2AE8D0-A5F6-79EF-0E53-5B6274FAF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65814-6B62-8976-9486-E1BF0EE75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968A-943B-4220-A021-3874CFC0077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40524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1DB5CF-0E01-0B7F-C0D6-0DB35D2BC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624E57-D474-CE1D-FD2B-1A3EE5E9EA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1B17CEC-EE74-CD8E-36AE-D270B9E51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F78635-33BB-D599-1CFB-2337FCAD6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760E1-273C-41E6-9CE7-7C3DFAA0349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4D0312-916D-BD4A-257C-894035F6A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25CFD7-716B-A79D-C3C3-D56429007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968A-943B-4220-A021-3874CFC0077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04249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4EE17D-B12B-0D16-075E-7182B80F2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F3099D-1B96-60B4-3AEB-D2F5650CC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FC69A45-5750-5FB9-7D01-DF5C44135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F180183-C667-197E-BB6D-D868A7A118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987749A-DA14-8556-AD13-F1F1DA5DD5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8F7B905-8B62-59D6-16D4-F6D81432B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760E1-273C-41E6-9CE7-7C3DFAA0349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E5599A7-DC53-C9E1-EC60-666C8BAB9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C08797A-FD75-6EB1-1EB5-30CD85692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968A-943B-4220-A021-3874CFC0077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8713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99719-78F1-42ED-2A5A-17BFEE87F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426D1BB-2E5A-46F3-64E7-7CA2ED99F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760E1-273C-41E6-9CE7-7C3DFAA0349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9FB09BB-1C14-4468-ACEE-B8BF545A3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96E80DD-83A7-EFE9-8711-066ED4968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968A-943B-4220-A021-3874CFC0077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9812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EC62873-9657-4F6A-FC31-0DF70C78F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760E1-273C-41E6-9CE7-7C3DFAA0349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B2CDE00-D96E-448C-9A11-278AD1F19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ABAB6F0-1F29-5A1B-0874-64D7048A5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968A-943B-4220-A021-3874CFC0077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67464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879FF-044C-4777-03BD-A378E2274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94B0BE-9BA1-5DF2-5EEB-35429C269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FF98C6-E939-A84B-FFC8-F46AF48A6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2D7FF4-AE89-406C-8AFD-117F91047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760E1-273C-41E6-9CE7-7C3DFAA0349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AB4F151-1E28-06A3-CE1C-C54629B76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DFCE08-AB5E-4DBE-ED9D-33094930D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968A-943B-4220-A021-3874CFC0077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8297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1D3413-BDBB-5B0C-8BFA-36E420822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9920FC-D640-6BAF-E238-71160B9F3E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80916A9-C472-80DF-0EB6-B4ACF8E2F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1A51A5-0554-253D-522C-2B01F145B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760E1-273C-41E6-9CE7-7C3DFAA0349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7708CC-73DB-8E2A-0110-462640100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A8C538-EAC2-1D78-23C1-38132091D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968A-943B-4220-A021-3874CFC0077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7358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D6524-736C-88C5-38AC-0189BE866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B8059C7-7722-15AC-5B41-A33B15B0BF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55F6CE-95DA-86C0-6005-54176BA20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760E1-273C-41E6-9CE7-7C3DFAA0349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3CE215-5A90-046B-265D-AADC55837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0F84F9-BEAF-F8B8-636D-E61F8C76F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968A-943B-4220-A021-3874CFC0077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808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4797F6B-FF60-E087-C3ED-6BAC08AD00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3CD5687-F4A9-A8D3-561F-A8462D696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44AE21-DC6E-2843-AED0-235E9A11B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760E1-273C-41E6-9CE7-7C3DFAA0349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EA472C-28B4-2B0A-634F-A2F360B4D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76D00C-F371-DE37-0BC1-F15BCFFF4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968A-943B-4220-A021-3874CFC0077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1817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A3A0462-4DAE-3112-87F4-49804CC83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971209-75FB-19A0-B35B-730122C36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5BEBA1-15B7-E409-AB3E-7D55EC85B0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C760E1-273C-41E6-9CE7-7C3DFAA0349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E96402-9EF9-1F2B-D016-ED1F544B85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0BD616-B85C-3EA3-B169-98FB845493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4968A-943B-4220-A021-3874CFC0077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56019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974C5B3D-1FBD-4FE9-8DF1-3061F81C3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554" y="5334420"/>
            <a:ext cx="10836893" cy="244291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8CAD4F2-83A1-4547-89DC-AA41068BB885}"/>
              </a:ext>
            </a:extLst>
          </p:cNvPr>
          <p:cNvSpPr txBox="1"/>
          <p:nvPr/>
        </p:nvSpPr>
        <p:spPr>
          <a:xfrm>
            <a:off x="302786" y="893945"/>
            <a:ext cx="347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0084B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DIAGRAMA DE ISHIKAWA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1B67A7E-9BD9-4378-A928-E252C4F6C935}"/>
              </a:ext>
            </a:extLst>
          </p:cNvPr>
          <p:cNvSpPr txBox="1"/>
          <p:nvPr/>
        </p:nvSpPr>
        <p:spPr>
          <a:xfrm>
            <a:off x="9808234" y="893945"/>
            <a:ext cx="2372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0084B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DEFINE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DFD7A0A6-56B9-4F56-A6EF-BDF29AD625B6}"/>
              </a:ext>
            </a:extLst>
          </p:cNvPr>
          <p:cNvCxnSpPr>
            <a:cxnSpLocks/>
          </p:cNvCxnSpPr>
          <p:nvPr/>
        </p:nvCxnSpPr>
        <p:spPr>
          <a:xfrm>
            <a:off x="0" y="1263277"/>
            <a:ext cx="10852030" cy="0"/>
          </a:xfrm>
          <a:prstGeom prst="line">
            <a:avLst/>
          </a:prstGeom>
          <a:ln w="19050">
            <a:solidFill>
              <a:srgbClr val="50ABD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8" name="Gráfico 7">
            <a:extLst>
              <a:ext uri="{FF2B5EF4-FFF2-40B4-BE49-F238E27FC236}">
                <a16:creationId xmlns:a16="http://schemas.microsoft.com/office/drawing/2014/main" id="{4AFE8FD8-BA2F-40DD-B1E2-73E260816C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2786" y="289717"/>
            <a:ext cx="2183132" cy="42326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A77067A7-8FE8-4D2D-9D8B-54154590A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40366" y="712977"/>
            <a:ext cx="632749" cy="830483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D4458EF-4014-413B-80B3-DB91F89ACC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0875" y="1813577"/>
            <a:ext cx="9410251" cy="352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144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 SemiBold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Paz Matamala Moreno</dc:creator>
  <cp:lastModifiedBy>María Paz Matamala Moreno</cp:lastModifiedBy>
  <cp:revision>1</cp:revision>
  <dcterms:created xsi:type="dcterms:W3CDTF">2025-12-11T12:26:26Z</dcterms:created>
  <dcterms:modified xsi:type="dcterms:W3CDTF">2025-12-11T12:26:42Z</dcterms:modified>
</cp:coreProperties>
</file>