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6332D8-2D47-0895-4628-594981B8F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4657E6-BE70-C33E-3231-756A5C4B9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B32F7-9710-EB60-8C77-E6FD2894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810747-9677-8D61-2F69-C967CDB8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602115-7E27-3D6F-6792-8A7692E1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070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C36B9-8FC6-26F1-0BEA-87922787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D0D02B-3170-12C2-4411-950C8A5C8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B5CB6-2813-10EF-DE4C-1D3107E4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241F1D-739C-FF22-5379-C896FC8EA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0FD77A-396F-6B9B-F433-37BDBA3CC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907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F2491-9903-B72E-F326-E901ECBE2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84B189-8A96-227E-6A04-FFF39F70F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C078D5-C2C7-C49D-2795-19E03709C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372E1-BB43-93EF-3A92-93CCCA68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6B6A55-7AD5-42BA-BBEB-5143351D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508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480A4F-1BAD-0A5D-263D-FCCBBF2B2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B21098-1AA6-1D6D-4277-CEC802902C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B02D88-7C04-0FAA-E27B-DF5225B3A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A31140-3BDA-F04F-65D8-13B1E81B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D4E356-0FC8-AC82-9C8E-B71FCB14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12FCF1-9D2C-50B7-9CA5-A01E69A4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5445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5FEAD-BFC0-610E-AB0F-C7D25A93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62D705-F342-AB20-2E1F-250B7FE3B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13A896-D664-F967-2AF7-56DA734A1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C7E7F9-7BC6-8371-825B-9DB766398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34CC57B-567E-4B16-E0E2-079D6EC2E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2C5AA3-2E0F-96B8-5797-F57D2094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F45747D-13E1-7638-44CC-CE26A1AB7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AD43DE-AC7F-9453-C74F-3EEFBBFE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505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1B4D5-FD21-D041-2EA0-F3B4E97E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7190C1-3A3B-B834-F540-4770EE185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35496D-8159-7829-26F2-F91D6E40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09BFCFE-A3AA-C44B-6EA9-C68D4D1E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358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14F802-225E-D662-0341-35099181C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750DC3-8755-BC18-956C-2AF500F8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67A205-CA3B-AB0B-134C-1E3AAD2A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58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73098-67AC-A077-F153-BCFF5792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D5C914-3BD0-5924-94D8-D57A9C0CE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7807A0-355E-FF34-D94D-EEF20AD8A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102321-9F00-96D6-DB2E-E2E23219C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AD8C38-BDCB-D2FE-C713-B206802D6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D9E420-F086-5849-1227-2A2D176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717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E7534-D434-9350-2115-FA1265C65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32F5BAD-87FC-C5E8-83C8-84051A4A66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85896C-919F-CACA-EA38-68DCB7F9D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F9328E-5E52-F308-AAA6-CAD2EDD0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39D020-447E-81A4-4463-EB4083227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CA8E52-B4F5-5BE6-BAF9-BF85AAF8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930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ED1F0-E803-192C-093C-F22BDF41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5845CD-8307-937E-097F-3CBCF7653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C24B96-1E05-F90C-5B2C-3F95E2A2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F435DB-BB3F-6838-637C-0F7CA8BC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335C08-5FDC-4F06-FEDA-B97E7B9A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460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020E61-B6AF-3B93-EBBE-08FF8F366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6A2A7D-FADB-031C-7213-11D9B84E0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56A8C2-B025-AFD5-708F-21382B76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30756D-31BE-CB6E-1450-2CA06157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F49DD2-FD07-E1C4-E884-00A2A125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132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550297-613D-AA99-6F06-3BA2AD2D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7BA47A-0AB9-0AF6-FAC0-1D713DCD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A48095-6E01-A586-9633-CE61DC6B9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0D8D5C-889D-4C80-8A3B-F0C866A3899C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453072-7398-AE65-045D-0DFCAE4E3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693BB2-578A-E8A0-2261-BC53DEF74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90AC90-65E8-4F71-9916-B87F3EBB78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584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B67B4C6-58AB-439D-8F1C-B19B27375AD3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ENCUADRE DEL PROBLEMA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B91690-B7A7-4CF4-A191-198491CD6399}"/>
              </a:ext>
            </a:extLst>
          </p:cNvPr>
          <p:cNvSpPr txBox="1"/>
          <p:nvPr/>
        </p:nvSpPr>
        <p:spPr>
          <a:xfrm>
            <a:off x="9808234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DEFINE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9893497-7BDD-4AF5-8D9A-F3F28FDAF0A9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50ABD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5" name="Gráfico 14">
            <a:extLst>
              <a:ext uri="{FF2B5EF4-FFF2-40B4-BE49-F238E27FC236}">
                <a16:creationId xmlns:a16="http://schemas.microsoft.com/office/drawing/2014/main" id="{B9A2A0A9-3A71-4DC4-9575-90E1EB5C7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786" y="289717"/>
            <a:ext cx="2183132" cy="42326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14043F14-0B62-40DE-895F-A7CAA18FC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40366" y="712977"/>
            <a:ext cx="632749" cy="83048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AC18F5C2-C386-4291-9858-F94A83829C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6417" y="1444245"/>
            <a:ext cx="8379167" cy="4158732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5664589A-9270-4DE5-9916-9C4357FB626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37633"/>
          <a:stretch/>
        </p:blipFill>
        <p:spPr>
          <a:xfrm>
            <a:off x="677554" y="5334421"/>
            <a:ext cx="10836893" cy="152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08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2025-12-11T12:25:06Z</dcterms:created>
  <dcterms:modified xsi:type="dcterms:W3CDTF">2025-12-11T12:25:45Z</dcterms:modified>
</cp:coreProperties>
</file>