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C6D1A9-328C-CF35-CD38-7FCB7A17C2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7653CA-B1CE-2C99-51FF-378C99E9BF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16A8FA-627F-40B6-39AA-CD4CB085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6585A0-91D9-8B44-AE54-8EE3A43A7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EF4E5D-A4F5-55E5-4DF9-FBA4E2009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9260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5E09CD-2483-54AA-2A5E-4BACB6D58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EB4252-58B9-C775-71A5-49AEB96D9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E121B6-D9A9-1E03-6FE3-6A122AF64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363D18-BC67-FFD6-A970-338C4B14B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9A2A82-4D13-A256-20D4-E4ED853C5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765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2CCD4-399F-6779-90AC-3F8BEF5DC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3014DC-45C3-B187-31C1-A3247522A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5576D3-913C-F99F-FBC4-1CE9DA2E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CDFD1D-9733-52A0-D6A1-5C9A94F2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3BDFFC-B491-33CB-651F-8E4543533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6576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647F96-F63B-1509-2698-A03DAA81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C6CDE8-CF44-294C-078F-F63C5B2A7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92D322F-4AE8-E2F5-9931-96B99D43E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5254A9-BE6B-B1E9-6687-A5E674ADC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3CCAB7-7C77-5C42-19B5-3D7D5D083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6C3F5D-51AD-66D9-8826-76A8967F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016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FE8F4-8645-25BD-6711-5179D60D0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D8EBE2-A1C4-8CBD-6C55-3B519D79E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0A2036-7BB4-EF56-8B6A-C5E2FCA08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21C7EE9-F0E7-5107-400D-F6318383DB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67EFF3B-EFAD-4DFE-2C9E-5FF4BEE51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5E027C2-0D66-EAA7-EC3C-D83C36A27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A129301-F275-35AA-F25C-A34700893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824DB9A-8321-C1C7-3B54-968149520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718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C8318-1D8D-EA38-4542-EA34A9EAD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C6C43A-A9E0-EB02-8EE4-9C5C622BE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57BC511-792F-8C09-1551-8C083BE98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582F6C2-1123-5169-5ADC-B2CA5B357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515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EA3F407-F46C-348B-43D4-9E0B9DA6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BF20533-232D-5B6B-25AC-AAB82A13F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FBE944-3BD5-AA1E-2256-D4309248A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015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491CBE-682E-5604-985A-72CEB9DBD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65B57F-BF0E-0F7B-6ADE-10DF368F8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20DF13-1BB1-F903-DC2D-C4A865413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268C5E-C794-6C8C-5614-BC8EF1E99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33E22E-E71D-1CC4-ACAB-008A94CD2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C07D1B-F8C1-1FAF-D499-E3C1936AD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954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F9E302-D3CF-2DB1-0CDE-BF176B189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7D58B2A-4282-D532-E113-9E6DF8284C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B5E8F54-F654-3670-8A0A-018D775D8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B271C5-8851-60F9-184C-D8DE87905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2FA27D-314E-7EB9-96D5-99283F2AA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CECAB9-4AF6-EBB1-2A31-73700C47B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6015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A3A42A-FBBB-4F19-BAEE-70D65C47F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BA6526-F1E9-09FE-121D-15D376265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6F70F7-6365-8900-D1D1-308144E00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2C515F-ACAE-3ADC-B2D0-B8776247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BBD9F5-51DA-99B1-F6F0-6AB06F79B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0861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D8BB48-55DC-C306-8DE7-471D3A2671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B11C6C4-3AE9-7B56-B258-C163E85514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BBC26E-2AD8-F0CC-F31A-D397BE294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6453F1-A4F6-0670-9F3D-D2E0F4FF0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325A69-B556-F404-2237-242B9FBE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210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F3E8697-C26F-644C-EA1A-4E14CEDA5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D01980-1D12-934B-7AB2-39598FD9F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0AC5AE-8EE6-5F93-751F-4380D6BA4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22C99C-E4A5-48DD-A729-015F0E92D1E9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CE8469-FBC7-261A-FA5E-3F3DB0DEE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09A70B-2801-AB4C-170F-A65CBA1E7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1B41E-1E00-4C6E-803D-1B39E7B9D0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072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AA11D993-57E1-4FF3-A03A-6C2B97D66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160" y="284512"/>
            <a:ext cx="2203375" cy="427185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09E182D1-370A-4AF0-8436-BB5E4B9AD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554" y="5334420"/>
            <a:ext cx="10836893" cy="244291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EC6A793-B7C1-4F9B-87A3-BAE1FC156153}"/>
              </a:ext>
            </a:extLst>
          </p:cNvPr>
          <p:cNvSpPr txBox="1"/>
          <p:nvPr/>
        </p:nvSpPr>
        <p:spPr>
          <a:xfrm>
            <a:off x="302786" y="893945"/>
            <a:ext cx="493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888CB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EVALUACIÓN DE LA EXPERIENCIA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48B6C76-47C1-4370-8B34-4373B4A7F02A}"/>
              </a:ext>
            </a:extLst>
          </p:cNvPr>
          <p:cNvSpPr txBox="1"/>
          <p:nvPr/>
        </p:nvSpPr>
        <p:spPr>
          <a:xfrm>
            <a:off x="9001666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888CB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TESTEA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9199905-71DA-40A4-9F65-3ADBC472351C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888CB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Gráfico 2">
            <a:extLst>
              <a:ext uri="{FF2B5EF4-FFF2-40B4-BE49-F238E27FC236}">
                <a16:creationId xmlns:a16="http://schemas.microsoft.com/office/drawing/2014/main" id="{D3FB9D91-7A75-4050-8FAD-2975144FB4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57197" y="1520063"/>
            <a:ext cx="7943451" cy="407116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6061370-F9AF-4082-A6DA-26DB7165B4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83406" y="645223"/>
            <a:ext cx="78105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162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2025-12-11T12:38:55Z</dcterms:created>
  <dcterms:modified xsi:type="dcterms:W3CDTF">2025-12-11T12:39:33Z</dcterms:modified>
</cp:coreProperties>
</file>