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E866E"/>
    <a:srgbClr val="8CC04E"/>
    <a:srgbClr val="7CBEB6"/>
    <a:srgbClr val="A6D8D4"/>
    <a:srgbClr val="178972"/>
    <a:srgbClr val="FFFFFF"/>
    <a:srgbClr val="FEFEFE"/>
    <a:srgbClr val="68FFE1"/>
    <a:srgbClr val="2C8E7C"/>
    <a:srgbClr val="70FF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26" autoAdjust="0"/>
    <p:restoredTop sz="94660"/>
  </p:normalViewPr>
  <p:slideViewPr>
    <p:cSldViewPr snapToGrid="0">
      <p:cViewPr>
        <p:scale>
          <a:sx n="133" d="100"/>
          <a:sy n="133" d="100"/>
        </p:scale>
        <p:origin x="-1104" y="-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888FCF-8C6F-4F5F-A8BC-8962F03D34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99A7239-76FC-43E5-98AE-2522558CF3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7E95F12-4978-457F-A924-A3F16A5C2A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C7E44-61D1-4A0E-BAF7-0F98AF1368A0}" type="datetimeFigureOut">
              <a:rPr lang="es-CL" smtClean="0"/>
              <a:t>03-07-24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67C8CB3-8D48-463C-9C79-9C53AF9C1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8AB16DE-559B-4087-8971-818D94F93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83440-B4BC-4A14-8C44-49339AE9F30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17520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3CEE9B-9F24-4017-9A7A-43A803EFB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1D70F18-5B0C-40F9-8876-F128061795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243C978-E857-44CD-8A08-061ABE4DE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C7E44-61D1-4A0E-BAF7-0F98AF1368A0}" type="datetimeFigureOut">
              <a:rPr lang="es-CL" smtClean="0"/>
              <a:t>03-07-24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11C88E5-AFAA-4475-AF79-E6D220ADEB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48546B3-4205-4DAD-9D22-F477A8083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83440-B4BC-4A14-8C44-49339AE9F30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19486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142431-76DC-4048-9C0D-3994F3286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A9E0E5D-73C8-4CCA-AF3D-1E06C3C96D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AA97D72-E881-4790-BA85-1FAA67967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C7E44-61D1-4A0E-BAF7-0F98AF1368A0}" type="datetimeFigureOut">
              <a:rPr lang="es-CL" smtClean="0"/>
              <a:t>03-07-24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3B451BD-3DAB-4C3D-8AF0-0B780FE36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F241562-4898-4D87-9115-7840F0317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83440-B4BC-4A14-8C44-49339AE9F30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100727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C5A9E8-2855-48F5-AE67-4FFFCC725A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7CBB50F-913E-4766-8C34-D329A674D6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E3F4B1A-AF3C-48F5-BC5B-55195B864A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D8C12AA-F058-4339-BEA0-416A105B4B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C7E44-61D1-4A0E-BAF7-0F98AF1368A0}" type="datetimeFigureOut">
              <a:rPr lang="es-CL" smtClean="0"/>
              <a:t>03-07-24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5BC8D21-5F5B-48A1-BED6-E124B0C32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9FF2E77-4B92-41CC-8B9D-8D20717BD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83440-B4BC-4A14-8C44-49339AE9F30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943766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0845D2-FB54-49DF-BB49-D9BB4E9A9E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091F259-4103-48F1-B2F4-32A5CD95DD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096C85E-4D8C-4323-AB04-144875DB08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5ED898C-F06D-45D9-948B-1CE55F4AFE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C71A030-5A9C-47A2-A8A8-9D28F02AD9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1F7B2EA-72EB-4EBE-85B9-1863DF1E0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C7E44-61D1-4A0E-BAF7-0F98AF1368A0}" type="datetimeFigureOut">
              <a:rPr lang="es-CL" smtClean="0"/>
              <a:t>03-07-24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28B1978-97BB-4967-9915-42261657B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CB3124B-6287-4047-A3EC-70D8EF2D7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83440-B4BC-4A14-8C44-49339AE9F30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42934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F47A02-8E2C-47AD-9C1C-0C6019613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9A3F9C0-60BE-4CB7-85AD-7E8AC6BD58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C7E44-61D1-4A0E-BAF7-0F98AF1368A0}" type="datetimeFigureOut">
              <a:rPr lang="es-CL" smtClean="0"/>
              <a:t>03-07-24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923F336-BE81-4D0C-8BF0-E865A76DE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F19A697-866C-4C27-92FE-4EE0368C5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83440-B4BC-4A14-8C44-49339AE9F30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85120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orta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 descr="Patrón de fondo&#10;&#10;Descripción generada automáticamente">
            <a:extLst>
              <a:ext uri="{FF2B5EF4-FFF2-40B4-BE49-F238E27FC236}">
                <a16:creationId xmlns:a16="http://schemas.microsoft.com/office/drawing/2014/main" id="{975B1059-685F-4F73-9CF7-2448F49D8B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5C4886F2-3A77-4624-B5D9-1D1285BEFA5E}"/>
              </a:ext>
            </a:extLst>
          </p:cNvPr>
          <p:cNvSpPr/>
          <p:nvPr userDrawn="1"/>
        </p:nvSpPr>
        <p:spPr>
          <a:xfrm>
            <a:off x="10014438" y="0"/>
            <a:ext cx="2177562" cy="10023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7B71C9BF-861B-45A0-BF45-0640E7FE9FE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8811" y="335522"/>
            <a:ext cx="1486239" cy="406493"/>
          </a:xfrm>
          <a:prstGeom prst="rect">
            <a:avLst/>
          </a:prstGeom>
        </p:spPr>
      </p:pic>
      <p:sp>
        <p:nvSpPr>
          <p:cNvPr id="13" name="Rectángulo 12">
            <a:extLst>
              <a:ext uri="{FF2B5EF4-FFF2-40B4-BE49-F238E27FC236}">
                <a16:creationId xmlns:a16="http://schemas.microsoft.com/office/drawing/2014/main" id="{6C266B04-F76A-441B-BD9C-DAB18989DC24}"/>
              </a:ext>
            </a:extLst>
          </p:cNvPr>
          <p:cNvSpPr/>
          <p:nvPr userDrawn="1"/>
        </p:nvSpPr>
        <p:spPr>
          <a:xfrm>
            <a:off x="-1" y="0"/>
            <a:ext cx="3174023" cy="10023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D407F968-46C0-4915-974C-C4DFCDD0E8E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950" y="291062"/>
            <a:ext cx="2502470" cy="495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663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Patrón de fondo&#10;&#10;Descripción generada automáticamente">
            <a:extLst>
              <a:ext uri="{FF2B5EF4-FFF2-40B4-BE49-F238E27FC236}">
                <a16:creationId xmlns:a16="http://schemas.microsoft.com/office/drawing/2014/main" id="{8B882A0D-F3E6-4163-B503-818566D65E7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8FB9A4A3-17CF-4398-9724-5AE13614A55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8811" y="327227"/>
            <a:ext cx="1486239" cy="406493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0342CBE2-D1CF-4B4B-B2E8-41F948F21A44}"/>
              </a:ext>
            </a:extLst>
          </p:cNvPr>
          <p:cNvSpPr/>
          <p:nvPr userDrawn="1"/>
        </p:nvSpPr>
        <p:spPr>
          <a:xfrm>
            <a:off x="-1" y="0"/>
            <a:ext cx="3174023" cy="10023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47D767B6-D577-443A-AF9F-6A037931D30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950" y="291062"/>
            <a:ext cx="2502470" cy="495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268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Acti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Patrón de fondo&#10;&#10;Descripción generada automáticamente">
            <a:extLst>
              <a:ext uri="{FF2B5EF4-FFF2-40B4-BE49-F238E27FC236}">
                <a16:creationId xmlns:a16="http://schemas.microsoft.com/office/drawing/2014/main" id="{F4AF0E5C-DB02-4E8B-B6DE-C695BDF1595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9DC41CCE-5F12-427C-9CB7-0031ACDB4057}"/>
              </a:ext>
            </a:extLst>
          </p:cNvPr>
          <p:cNvSpPr/>
          <p:nvPr userDrawn="1"/>
        </p:nvSpPr>
        <p:spPr>
          <a:xfrm>
            <a:off x="10014438" y="-1"/>
            <a:ext cx="2177562" cy="10023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87EBD0E-4D13-4AED-8A3C-22F4CCD5BBE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8811" y="327227"/>
            <a:ext cx="1486239" cy="406493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C3A111A-D2D3-4BD4-86EA-09A0078B8DE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950" y="291062"/>
            <a:ext cx="2502470" cy="495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265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Texto, Pizarra&#10;&#10;Descripción generada automáticamente">
            <a:extLst>
              <a:ext uri="{FF2B5EF4-FFF2-40B4-BE49-F238E27FC236}">
                <a16:creationId xmlns:a16="http://schemas.microsoft.com/office/drawing/2014/main" id="{FC690879-C624-4AA7-A975-9CABA74B76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9707571A-403E-418A-8D25-10ACA393C7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8811" y="327227"/>
            <a:ext cx="1486239" cy="406493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9FBC143B-D860-4768-AD27-4598F22AEB3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950" y="291062"/>
            <a:ext cx="2502470" cy="495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451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EACD459-41C4-4EC9-8F2A-5B7E400FA2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8D0AA729-F401-40DD-9B5D-19478EDA2584}"/>
              </a:ext>
            </a:extLst>
          </p:cNvPr>
          <p:cNvSpPr/>
          <p:nvPr userDrawn="1"/>
        </p:nvSpPr>
        <p:spPr>
          <a:xfrm>
            <a:off x="10014438" y="-1"/>
            <a:ext cx="2177562" cy="10023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F207589-EA02-43D0-8519-088857077CC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8811" y="327227"/>
            <a:ext cx="1486239" cy="406493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E6163F9D-0E9F-401C-81C7-13738486154C}"/>
              </a:ext>
            </a:extLst>
          </p:cNvPr>
          <p:cNvSpPr/>
          <p:nvPr userDrawn="1"/>
        </p:nvSpPr>
        <p:spPr>
          <a:xfrm>
            <a:off x="-1" y="0"/>
            <a:ext cx="3174023" cy="10023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FFF8FFB9-3D64-4FEF-88A7-7A8BB20069F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950" y="291062"/>
            <a:ext cx="2502470" cy="495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6446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scu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E755F544-0AF7-41E9-A1D8-CF5D5F5BD6C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0BBF690-608E-4432-A45E-8B257EC50A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8811" y="327227"/>
            <a:ext cx="1486239" cy="406493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CE91E812-F0EB-4757-BD35-501FB7EBD3E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950" y="291062"/>
            <a:ext cx="2502470" cy="495413"/>
          </a:xfrm>
          <a:prstGeom prst="rect">
            <a:avLst/>
          </a:prstGeom>
        </p:spPr>
      </p:pic>
      <p:pic>
        <p:nvPicPr>
          <p:cNvPr id="17" name="Imagen 16" descr="Forma, Flecha&#10;&#10;Descripción generada automáticamente">
            <a:extLst>
              <a:ext uri="{FF2B5EF4-FFF2-40B4-BE49-F238E27FC236}">
                <a16:creationId xmlns:a16="http://schemas.microsoft.com/office/drawing/2014/main" id="{B5F55402-F55C-4C73-BBEF-038C5A3C37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0" r="2098"/>
          <a:stretch/>
        </p:blipFill>
        <p:spPr>
          <a:xfrm>
            <a:off x="1925661" y="5561901"/>
            <a:ext cx="8340678" cy="129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9866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E048B47F-53D4-4EDF-89D3-467D1CF16E9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269DDB3-3958-46EE-840F-3536820970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8811" y="327227"/>
            <a:ext cx="1486239" cy="406493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20AE924E-F9AE-443C-ADBD-8683F0C1999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9653" y="291062"/>
            <a:ext cx="2477064" cy="495413"/>
          </a:xfrm>
          <a:prstGeom prst="rect">
            <a:avLst/>
          </a:prstGeom>
        </p:spPr>
      </p:pic>
      <p:pic>
        <p:nvPicPr>
          <p:cNvPr id="9" name="Imagen 8" descr="Icono&#10;&#10;Descripción generada automáticamente">
            <a:extLst>
              <a:ext uri="{FF2B5EF4-FFF2-40B4-BE49-F238E27FC236}">
                <a16:creationId xmlns:a16="http://schemas.microsoft.com/office/drawing/2014/main" id="{22F4D5B3-5F88-4843-9FB6-67E2CF00B1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00" t="7983" r="8821"/>
          <a:stretch/>
        </p:blipFill>
        <p:spPr>
          <a:xfrm>
            <a:off x="1923328" y="5348522"/>
            <a:ext cx="8345345" cy="1509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609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Monito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17A6DB47-500A-46B0-8D35-3C2A4E7906C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82F9802-85F1-418B-86D7-64C45DE243C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8811" y="327227"/>
            <a:ext cx="1486239" cy="40649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C5C31D1-DCB6-4DFB-B864-84332405C1B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9653" y="294815"/>
            <a:ext cx="2477064" cy="487906"/>
          </a:xfrm>
          <a:prstGeom prst="rect">
            <a:avLst/>
          </a:prstGeom>
        </p:spPr>
      </p:pic>
      <p:pic>
        <p:nvPicPr>
          <p:cNvPr id="7" name="Imagen 6" descr="Icono&#10;&#10;Descripción generada automáticamente">
            <a:extLst>
              <a:ext uri="{FF2B5EF4-FFF2-40B4-BE49-F238E27FC236}">
                <a16:creationId xmlns:a16="http://schemas.microsoft.com/office/drawing/2014/main" id="{FBC4FF9D-47FC-4913-80AD-3A490D4675E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92" t="-4749" r="6432" b="1"/>
          <a:stretch/>
        </p:blipFill>
        <p:spPr>
          <a:xfrm>
            <a:off x="1923327" y="5348522"/>
            <a:ext cx="8345346" cy="1509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2789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scubr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Texto, Forma&#10;&#10;Descripción generada automáticamente">
            <a:extLst>
              <a:ext uri="{FF2B5EF4-FFF2-40B4-BE49-F238E27FC236}">
                <a16:creationId xmlns:a16="http://schemas.microsoft.com/office/drawing/2014/main" id="{86C6EF04-ACA9-4724-B049-09FA595C24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DDAF116-55A1-48B7-804D-393EA41CDDE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8811" y="327227"/>
            <a:ext cx="1486239" cy="40649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D22D857-ACDD-4585-9A99-2AD683CEDA5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9653" y="295586"/>
            <a:ext cx="2477064" cy="486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5627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Activa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Patrón de fondo&#10;&#10;Descripción generada automáticamente">
            <a:extLst>
              <a:ext uri="{FF2B5EF4-FFF2-40B4-BE49-F238E27FC236}">
                <a16:creationId xmlns:a16="http://schemas.microsoft.com/office/drawing/2014/main" id="{B3412B30-8DA1-4DA4-8EF0-81172EDF61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5112B89-27BD-45CD-BB09-D51012031A1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8811" y="327227"/>
            <a:ext cx="1486239" cy="40649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76C0E7B-E17B-488D-ABB0-7FF42566E6F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9653" y="295586"/>
            <a:ext cx="2477064" cy="486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5769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Monitorea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Patrón de fondo&#10;&#10;Descripción generada automáticamente">
            <a:extLst>
              <a:ext uri="{FF2B5EF4-FFF2-40B4-BE49-F238E27FC236}">
                <a16:creationId xmlns:a16="http://schemas.microsoft.com/office/drawing/2014/main" id="{C9023D1E-C3A7-4B9B-9956-9A24F68C7A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481A8158-59A1-461C-8D37-DDA22C9012C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8811" y="327227"/>
            <a:ext cx="1486239" cy="40649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B3DD9047-0BBF-4D41-A920-4B31071AC99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9653" y="295586"/>
            <a:ext cx="2477064" cy="486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158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586752-DF6D-46F2-A53E-5370A543D7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8D339CF-04ED-49D7-9670-33B2AA539C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8EF58D2-6B8D-4911-9158-AEC5FDFA97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2EAF45A-1DE4-463E-A095-9AFE5BE00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C7E44-61D1-4A0E-BAF7-0F98AF1368A0}" type="datetimeFigureOut">
              <a:rPr lang="es-CL" smtClean="0"/>
              <a:t>03-07-24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623314D-6C75-4E74-AFF4-911C3D694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0526A15-4379-4DB6-AEBA-9138AF474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83440-B4BC-4A14-8C44-49339AE9F30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683150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E5B00B-B3CE-4BD1-AB52-495C65043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CD975981-62B2-4ADF-9B46-FA6AEBDA8A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A68B32F-24D1-4143-B4CC-9EBE0C98EE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837F80B-9615-4836-BDA4-F022AD34E7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C7E44-61D1-4A0E-BAF7-0F98AF1368A0}" type="datetimeFigureOut">
              <a:rPr lang="es-CL" smtClean="0"/>
              <a:t>03-07-24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2E9E2A5-50AB-41D9-BA24-0C0434347C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E249D76-5E5A-4A98-8437-DA3C91FC4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83440-B4BC-4A14-8C44-49339AE9F30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924134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AAAE21-F031-4FAD-A05A-B8DAD47A4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178C9FC-6C57-4506-B856-54A909D959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13C3639-16B1-41E2-A01C-9B1A1889A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C7E44-61D1-4A0E-BAF7-0F98AF1368A0}" type="datetimeFigureOut">
              <a:rPr lang="es-CL" smtClean="0"/>
              <a:t>03-07-24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1A3D61E-6C79-4D40-B83F-4E87838E4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BCD30E4-9EB6-43B1-8DFE-4A313E6CB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83440-B4BC-4A14-8C44-49339AE9F30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623969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D2AD747-67D0-4996-9DDD-F76F8DB65D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5AA7C6C-2F31-4B15-9319-21EB4FF540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FC5CA99-77A7-4399-AD8A-76EA3AC1FC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C7E44-61D1-4A0E-BAF7-0F98AF1368A0}" type="datetimeFigureOut">
              <a:rPr lang="es-CL" smtClean="0"/>
              <a:t>03-07-24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8F3F437-3B54-4036-B919-9A0AEFD99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8CDB921-1EC3-42D3-97FF-D5E88231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83440-B4BC-4A14-8C44-49339AE9F30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42674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737126E-06C2-4826-AD90-B0DB8D4F4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57C75DD-EBE0-428F-8DB4-F89954E4A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4CED913-2D6B-45E0-89FC-4EF55D4E7E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DC7E44-61D1-4A0E-BAF7-0F98AF1368A0}" type="datetimeFigureOut">
              <a:rPr lang="es-CL" smtClean="0"/>
              <a:t>03-07-24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4936D3E-A41A-4474-BA55-6B4EDA1177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4A8EEA5-0A89-41A9-8239-D56CFE8104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783440-B4BC-4A14-8C44-49339AE9F30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54904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2" r:id="rId9"/>
    <p:sldLayoutId id="2147483661" r:id="rId10"/>
    <p:sldLayoutId id="2147483663" r:id="rId11"/>
    <p:sldLayoutId id="2147483664" r:id="rId12"/>
    <p:sldLayoutId id="2147483666" r:id="rId13"/>
    <p:sldLayoutId id="2147483668" r:id="rId14"/>
    <p:sldLayoutId id="2147483667" r:id="rId15"/>
    <p:sldLayoutId id="2147483665" r:id="rId16"/>
    <p:sldLayoutId id="2147483669" r:id="rId17"/>
    <p:sldLayoutId id="2147483656" r:id="rId18"/>
    <p:sldLayoutId id="2147483657" r:id="rId19"/>
    <p:sldLayoutId id="2147483658" r:id="rId20"/>
    <p:sldLayoutId id="2147483659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AB803A30-059C-4EC5-885D-1F9A13C28F8D}"/>
              </a:ext>
            </a:extLst>
          </p:cNvPr>
          <p:cNvCxnSpPr>
            <a:cxnSpLocks/>
          </p:cNvCxnSpPr>
          <p:nvPr/>
        </p:nvCxnSpPr>
        <p:spPr>
          <a:xfrm>
            <a:off x="0" y="1441938"/>
            <a:ext cx="10624930" cy="0"/>
          </a:xfrm>
          <a:prstGeom prst="line">
            <a:avLst/>
          </a:prstGeom>
          <a:ln w="19050">
            <a:solidFill>
              <a:srgbClr val="A6D8D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18C6352-5868-407F-946C-3AA6A7DBD12E}"/>
              </a:ext>
            </a:extLst>
          </p:cNvPr>
          <p:cNvSpPr txBox="1"/>
          <p:nvPr/>
        </p:nvSpPr>
        <p:spPr>
          <a:xfrm>
            <a:off x="9194375" y="1081353"/>
            <a:ext cx="1539586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CL" sz="1600" b="1" spc="0" dirty="0">
                <a:solidFill>
                  <a:srgbClr val="7CBEB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MONITOREA</a:t>
            </a:r>
            <a:endParaRPr lang="es-CL" sz="1600" dirty="0">
              <a:solidFill>
                <a:srgbClr val="7CBEB6"/>
              </a:solidFill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3FA8D3EE-E92E-424E-A434-8888C811D381}"/>
              </a:ext>
            </a:extLst>
          </p:cNvPr>
          <p:cNvSpPr txBox="1"/>
          <p:nvPr/>
        </p:nvSpPr>
        <p:spPr>
          <a:xfrm>
            <a:off x="957526" y="1006670"/>
            <a:ext cx="4510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b="1" spc="0" dirty="0">
                <a:solidFill>
                  <a:srgbClr val="7CBEB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Herramienta: </a:t>
            </a:r>
            <a:r>
              <a:rPr lang="es-CL" spc="0" dirty="0">
                <a:solidFill>
                  <a:srgbClr val="7CBEB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Los 5 ¿Por qué?</a:t>
            </a:r>
            <a:endParaRPr lang="es-CL" dirty="0">
              <a:solidFill>
                <a:srgbClr val="7CBEB6"/>
              </a:solidFill>
            </a:endParaRPr>
          </a:p>
        </p:txBody>
      </p:sp>
      <p:grpSp>
        <p:nvGrpSpPr>
          <p:cNvPr id="36" name="Grupo 35">
            <a:extLst>
              <a:ext uri="{FF2B5EF4-FFF2-40B4-BE49-F238E27FC236}">
                <a16:creationId xmlns:a16="http://schemas.microsoft.com/office/drawing/2014/main" id="{169F4EB4-86E5-2941-A707-8296DF5DCB9F}"/>
              </a:ext>
            </a:extLst>
          </p:cNvPr>
          <p:cNvGrpSpPr/>
          <p:nvPr/>
        </p:nvGrpSpPr>
        <p:grpSpPr>
          <a:xfrm>
            <a:off x="1060824" y="1551471"/>
            <a:ext cx="9564106" cy="3753267"/>
            <a:chOff x="1060824" y="1551471"/>
            <a:chExt cx="9782166" cy="3753267"/>
          </a:xfrm>
        </p:grpSpPr>
        <p:sp>
          <p:nvSpPr>
            <p:cNvPr id="7" name="Rectángulo: esquinas redondeadas 13">
              <a:extLst>
                <a:ext uri="{FF2B5EF4-FFF2-40B4-BE49-F238E27FC236}">
                  <a16:creationId xmlns:a16="http://schemas.microsoft.com/office/drawing/2014/main" id="{9143A7FA-0579-0444-959A-95B7D33FC393}"/>
                </a:ext>
              </a:extLst>
            </p:cNvPr>
            <p:cNvSpPr/>
            <p:nvPr/>
          </p:nvSpPr>
          <p:spPr>
            <a:xfrm>
              <a:off x="1060824" y="1551471"/>
              <a:ext cx="1558967" cy="471511"/>
            </a:xfrm>
            <a:prstGeom prst="roundRect">
              <a:avLst/>
            </a:prstGeom>
            <a:solidFill>
              <a:srgbClr val="7CBEB6"/>
            </a:solidFill>
            <a:ln>
              <a:solidFill>
                <a:srgbClr val="7CBEB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L" sz="16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HECHO</a:t>
              </a:r>
            </a:p>
          </p:txBody>
        </p:sp>
        <p:sp>
          <p:nvSpPr>
            <p:cNvPr id="10" name="Rectángulo: esquinas redondeadas 19">
              <a:extLst>
                <a:ext uri="{FF2B5EF4-FFF2-40B4-BE49-F238E27FC236}">
                  <a16:creationId xmlns:a16="http://schemas.microsoft.com/office/drawing/2014/main" id="{1C1281CD-14F0-8D43-BD3B-0EFFB10303F2}"/>
                </a:ext>
              </a:extLst>
            </p:cNvPr>
            <p:cNvSpPr/>
            <p:nvPr/>
          </p:nvSpPr>
          <p:spPr>
            <a:xfrm>
              <a:off x="5988304" y="1551471"/>
              <a:ext cx="1558967" cy="471511"/>
            </a:xfrm>
            <a:prstGeom prst="roundRect">
              <a:avLst/>
            </a:prstGeom>
            <a:solidFill>
              <a:srgbClr val="7CBEB6"/>
            </a:solidFill>
            <a:ln>
              <a:solidFill>
                <a:srgbClr val="7CBEB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L" sz="16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¿Por qué?</a:t>
              </a:r>
            </a:p>
          </p:txBody>
        </p:sp>
        <p:sp>
          <p:nvSpPr>
            <p:cNvPr id="14" name="Rectángulo: esquinas redondeadas 20">
              <a:extLst>
                <a:ext uri="{FF2B5EF4-FFF2-40B4-BE49-F238E27FC236}">
                  <a16:creationId xmlns:a16="http://schemas.microsoft.com/office/drawing/2014/main" id="{50BADCC0-AFD6-384C-A9FE-CB2752654720}"/>
                </a:ext>
              </a:extLst>
            </p:cNvPr>
            <p:cNvSpPr/>
            <p:nvPr/>
          </p:nvSpPr>
          <p:spPr>
            <a:xfrm>
              <a:off x="2707929" y="1551471"/>
              <a:ext cx="1558967" cy="471511"/>
            </a:xfrm>
            <a:prstGeom prst="roundRect">
              <a:avLst/>
            </a:prstGeom>
            <a:solidFill>
              <a:srgbClr val="7CBEB6"/>
            </a:solidFill>
            <a:ln>
              <a:solidFill>
                <a:srgbClr val="7CBEB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L" sz="16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¿Por qué?</a:t>
              </a:r>
            </a:p>
          </p:txBody>
        </p:sp>
        <p:sp>
          <p:nvSpPr>
            <p:cNvPr id="15" name="Rectángulo: esquinas redondeadas 21">
              <a:extLst>
                <a:ext uri="{FF2B5EF4-FFF2-40B4-BE49-F238E27FC236}">
                  <a16:creationId xmlns:a16="http://schemas.microsoft.com/office/drawing/2014/main" id="{8A742A92-64C7-C741-B4D2-E03B12AE6F3D}"/>
                </a:ext>
              </a:extLst>
            </p:cNvPr>
            <p:cNvSpPr/>
            <p:nvPr/>
          </p:nvSpPr>
          <p:spPr>
            <a:xfrm>
              <a:off x="4349846" y="1551471"/>
              <a:ext cx="1558967" cy="471511"/>
            </a:xfrm>
            <a:prstGeom prst="roundRect">
              <a:avLst/>
            </a:prstGeom>
            <a:solidFill>
              <a:srgbClr val="7CBEB6"/>
            </a:solidFill>
            <a:ln>
              <a:solidFill>
                <a:srgbClr val="7CBEB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L" sz="16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¿Por qué?</a:t>
              </a:r>
            </a:p>
          </p:txBody>
        </p:sp>
        <p:sp>
          <p:nvSpPr>
            <p:cNvPr id="8" name="Rectángulo: esquinas redondeadas 15">
              <a:extLst>
                <a:ext uri="{FF2B5EF4-FFF2-40B4-BE49-F238E27FC236}">
                  <a16:creationId xmlns:a16="http://schemas.microsoft.com/office/drawing/2014/main" id="{2C2E3735-B3E5-F74F-A4B4-9E2064CDC818}"/>
                </a:ext>
              </a:extLst>
            </p:cNvPr>
            <p:cNvSpPr/>
            <p:nvPr/>
          </p:nvSpPr>
          <p:spPr>
            <a:xfrm>
              <a:off x="1060824" y="2139234"/>
              <a:ext cx="1558966" cy="990481"/>
            </a:xfrm>
            <a:prstGeom prst="roundRect">
              <a:avLst>
                <a:gd name="adj" fmla="val 15329"/>
              </a:avLst>
            </a:prstGeom>
            <a:noFill/>
            <a:ln w="19050">
              <a:solidFill>
                <a:srgbClr val="7CBEB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 dirty="0">
                <a:solidFill>
                  <a:srgbClr val="0E866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6" name="Rectángulo: esquinas redondeadas 36">
              <a:extLst>
                <a:ext uri="{FF2B5EF4-FFF2-40B4-BE49-F238E27FC236}">
                  <a16:creationId xmlns:a16="http://schemas.microsoft.com/office/drawing/2014/main" id="{F9B06E10-DEB2-D746-96F7-B33528BAB558}"/>
                </a:ext>
              </a:extLst>
            </p:cNvPr>
            <p:cNvSpPr/>
            <p:nvPr/>
          </p:nvSpPr>
          <p:spPr>
            <a:xfrm>
              <a:off x="2707929" y="2139234"/>
              <a:ext cx="1558966" cy="990481"/>
            </a:xfrm>
            <a:prstGeom prst="roundRect">
              <a:avLst>
                <a:gd name="adj" fmla="val 15329"/>
              </a:avLst>
            </a:prstGeom>
            <a:noFill/>
            <a:ln w="19050">
              <a:solidFill>
                <a:srgbClr val="7CBEB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7" name="Rectángulo: esquinas redondeadas 37">
              <a:extLst>
                <a:ext uri="{FF2B5EF4-FFF2-40B4-BE49-F238E27FC236}">
                  <a16:creationId xmlns:a16="http://schemas.microsoft.com/office/drawing/2014/main" id="{C6C7651B-0975-8C4E-A08D-33AE1902291A}"/>
                </a:ext>
              </a:extLst>
            </p:cNvPr>
            <p:cNvSpPr/>
            <p:nvPr/>
          </p:nvSpPr>
          <p:spPr>
            <a:xfrm>
              <a:off x="4349846" y="2139234"/>
              <a:ext cx="1558966" cy="990481"/>
            </a:xfrm>
            <a:prstGeom prst="roundRect">
              <a:avLst>
                <a:gd name="adj" fmla="val 15329"/>
              </a:avLst>
            </a:prstGeom>
            <a:noFill/>
            <a:ln w="19050">
              <a:solidFill>
                <a:srgbClr val="7CBEB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 dirty="0"/>
            </a:p>
          </p:txBody>
        </p:sp>
        <p:sp>
          <p:nvSpPr>
            <p:cNvPr id="18" name="Rectángulo: esquinas redondeadas 38">
              <a:extLst>
                <a:ext uri="{FF2B5EF4-FFF2-40B4-BE49-F238E27FC236}">
                  <a16:creationId xmlns:a16="http://schemas.microsoft.com/office/drawing/2014/main" id="{6347BA42-60DB-E244-B01D-23A052FDA617}"/>
                </a:ext>
              </a:extLst>
            </p:cNvPr>
            <p:cNvSpPr/>
            <p:nvPr/>
          </p:nvSpPr>
          <p:spPr>
            <a:xfrm>
              <a:off x="5988304" y="2139234"/>
              <a:ext cx="1558966" cy="990481"/>
            </a:xfrm>
            <a:prstGeom prst="roundRect">
              <a:avLst>
                <a:gd name="adj" fmla="val 15329"/>
              </a:avLst>
            </a:prstGeom>
            <a:noFill/>
            <a:ln w="19050">
              <a:solidFill>
                <a:srgbClr val="7CBEB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 dirty="0"/>
            </a:p>
          </p:txBody>
        </p:sp>
        <p:sp>
          <p:nvSpPr>
            <p:cNvPr id="19" name="Rectángulo: esquinas redondeadas 39">
              <a:extLst>
                <a:ext uri="{FF2B5EF4-FFF2-40B4-BE49-F238E27FC236}">
                  <a16:creationId xmlns:a16="http://schemas.microsoft.com/office/drawing/2014/main" id="{F2E1E0C5-3321-1540-B1A5-05B7CFDFC285}"/>
                </a:ext>
              </a:extLst>
            </p:cNvPr>
            <p:cNvSpPr/>
            <p:nvPr/>
          </p:nvSpPr>
          <p:spPr>
            <a:xfrm>
              <a:off x="1060824" y="3228927"/>
              <a:ext cx="1558966" cy="990481"/>
            </a:xfrm>
            <a:prstGeom prst="roundRect">
              <a:avLst>
                <a:gd name="adj" fmla="val 15329"/>
              </a:avLst>
            </a:prstGeom>
            <a:noFill/>
            <a:ln w="19050">
              <a:solidFill>
                <a:srgbClr val="7CBEB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 dirty="0">
                <a:solidFill>
                  <a:srgbClr val="0E866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0" name="Rectángulo: esquinas redondeadas 40">
              <a:extLst>
                <a:ext uri="{FF2B5EF4-FFF2-40B4-BE49-F238E27FC236}">
                  <a16:creationId xmlns:a16="http://schemas.microsoft.com/office/drawing/2014/main" id="{2244E2ED-B07C-5D41-A18B-D378DF99BDD6}"/>
                </a:ext>
              </a:extLst>
            </p:cNvPr>
            <p:cNvSpPr/>
            <p:nvPr/>
          </p:nvSpPr>
          <p:spPr>
            <a:xfrm>
              <a:off x="2707929" y="3228927"/>
              <a:ext cx="1558966" cy="990481"/>
            </a:xfrm>
            <a:prstGeom prst="roundRect">
              <a:avLst>
                <a:gd name="adj" fmla="val 15329"/>
              </a:avLst>
            </a:prstGeom>
            <a:noFill/>
            <a:ln w="19050">
              <a:solidFill>
                <a:srgbClr val="7CBEB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21" name="Rectángulo: esquinas redondeadas 41">
              <a:extLst>
                <a:ext uri="{FF2B5EF4-FFF2-40B4-BE49-F238E27FC236}">
                  <a16:creationId xmlns:a16="http://schemas.microsoft.com/office/drawing/2014/main" id="{DA764C27-E094-474A-B040-9A0DC192E4D0}"/>
                </a:ext>
              </a:extLst>
            </p:cNvPr>
            <p:cNvSpPr/>
            <p:nvPr/>
          </p:nvSpPr>
          <p:spPr>
            <a:xfrm>
              <a:off x="4349846" y="3228927"/>
              <a:ext cx="1558966" cy="990481"/>
            </a:xfrm>
            <a:prstGeom prst="roundRect">
              <a:avLst>
                <a:gd name="adj" fmla="val 15329"/>
              </a:avLst>
            </a:prstGeom>
            <a:noFill/>
            <a:ln w="19050">
              <a:solidFill>
                <a:srgbClr val="7CBEB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 dirty="0"/>
            </a:p>
          </p:txBody>
        </p:sp>
        <p:sp>
          <p:nvSpPr>
            <p:cNvPr id="22" name="Rectángulo: esquinas redondeadas 42">
              <a:extLst>
                <a:ext uri="{FF2B5EF4-FFF2-40B4-BE49-F238E27FC236}">
                  <a16:creationId xmlns:a16="http://schemas.microsoft.com/office/drawing/2014/main" id="{B61EA8B0-13BF-7245-BC79-B47EAE220AB6}"/>
                </a:ext>
              </a:extLst>
            </p:cNvPr>
            <p:cNvSpPr/>
            <p:nvPr/>
          </p:nvSpPr>
          <p:spPr>
            <a:xfrm>
              <a:off x="5988304" y="3228927"/>
              <a:ext cx="1558966" cy="990481"/>
            </a:xfrm>
            <a:prstGeom prst="roundRect">
              <a:avLst>
                <a:gd name="adj" fmla="val 15329"/>
              </a:avLst>
            </a:prstGeom>
            <a:noFill/>
            <a:ln w="19050">
              <a:solidFill>
                <a:srgbClr val="7CBEB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 dirty="0"/>
            </a:p>
          </p:txBody>
        </p:sp>
        <p:sp>
          <p:nvSpPr>
            <p:cNvPr id="23" name="Rectángulo: esquinas redondeadas 43">
              <a:extLst>
                <a:ext uri="{FF2B5EF4-FFF2-40B4-BE49-F238E27FC236}">
                  <a16:creationId xmlns:a16="http://schemas.microsoft.com/office/drawing/2014/main" id="{5B4B8290-6FBC-124D-A9E2-0FE506C0708B}"/>
                </a:ext>
              </a:extLst>
            </p:cNvPr>
            <p:cNvSpPr/>
            <p:nvPr/>
          </p:nvSpPr>
          <p:spPr>
            <a:xfrm>
              <a:off x="1060824" y="4310102"/>
              <a:ext cx="1558966" cy="990481"/>
            </a:xfrm>
            <a:prstGeom prst="roundRect">
              <a:avLst>
                <a:gd name="adj" fmla="val 15329"/>
              </a:avLst>
            </a:prstGeom>
            <a:noFill/>
            <a:ln w="19050">
              <a:solidFill>
                <a:srgbClr val="7CBEB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 dirty="0">
                <a:solidFill>
                  <a:srgbClr val="0E866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4" name="Rectángulo: esquinas redondeadas 44">
              <a:extLst>
                <a:ext uri="{FF2B5EF4-FFF2-40B4-BE49-F238E27FC236}">
                  <a16:creationId xmlns:a16="http://schemas.microsoft.com/office/drawing/2014/main" id="{1333FB5F-0B32-134F-B427-6000441D4705}"/>
                </a:ext>
              </a:extLst>
            </p:cNvPr>
            <p:cNvSpPr/>
            <p:nvPr/>
          </p:nvSpPr>
          <p:spPr>
            <a:xfrm>
              <a:off x="2707929" y="4310102"/>
              <a:ext cx="1558966" cy="990481"/>
            </a:xfrm>
            <a:prstGeom prst="roundRect">
              <a:avLst>
                <a:gd name="adj" fmla="val 15329"/>
              </a:avLst>
            </a:prstGeom>
            <a:noFill/>
            <a:ln w="19050">
              <a:solidFill>
                <a:srgbClr val="7CBEB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25" name="Rectángulo: esquinas redondeadas 45">
              <a:extLst>
                <a:ext uri="{FF2B5EF4-FFF2-40B4-BE49-F238E27FC236}">
                  <a16:creationId xmlns:a16="http://schemas.microsoft.com/office/drawing/2014/main" id="{41093710-FF44-0843-A917-E221F5CF36B3}"/>
                </a:ext>
              </a:extLst>
            </p:cNvPr>
            <p:cNvSpPr/>
            <p:nvPr/>
          </p:nvSpPr>
          <p:spPr>
            <a:xfrm>
              <a:off x="4349846" y="4310102"/>
              <a:ext cx="1558966" cy="990481"/>
            </a:xfrm>
            <a:prstGeom prst="roundRect">
              <a:avLst>
                <a:gd name="adj" fmla="val 15329"/>
              </a:avLst>
            </a:prstGeom>
            <a:noFill/>
            <a:ln w="19050">
              <a:solidFill>
                <a:srgbClr val="7CBEB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 dirty="0"/>
            </a:p>
          </p:txBody>
        </p:sp>
        <p:sp>
          <p:nvSpPr>
            <p:cNvPr id="26" name="Rectángulo: esquinas redondeadas 46">
              <a:extLst>
                <a:ext uri="{FF2B5EF4-FFF2-40B4-BE49-F238E27FC236}">
                  <a16:creationId xmlns:a16="http://schemas.microsoft.com/office/drawing/2014/main" id="{408C151E-558C-A140-AE51-D606AC7D3635}"/>
                </a:ext>
              </a:extLst>
            </p:cNvPr>
            <p:cNvSpPr/>
            <p:nvPr/>
          </p:nvSpPr>
          <p:spPr>
            <a:xfrm>
              <a:off x="5988304" y="4310102"/>
              <a:ext cx="1558966" cy="990481"/>
            </a:xfrm>
            <a:prstGeom prst="roundRect">
              <a:avLst>
                <a:gd name="adj" fmla="val 15329"/>
              </a:avLst>
            </a:prstGeom>
            <a:noFill/>
            <a:ln w="19050">
              <a:solidFill>
                <a:srgbClr val="7CBEB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 dirty="0"/>
            </a:p>
          </p:txBody>
        </p:sp>
        <p:sp>
          <p:nvSpPr>
            <p:cNvPr id="27" name="Rectángulo: esquinas redondeadas 19">
              <a:extLst>
                <a:ext uri="{FF2B5EF4-FFF2-40B4-BE49-F238E27FC236}">
                  <a16:creationId xmlns:a16="http://schemas.microsoft.com/office/drawing/2014/main" id="{E659F943-DCB5-A940-BFE4-8F4F8A810C1F}"/>
                </a:ext>
              </a:extLst>
            </p:cNvPr>
            <p:cNvSpPr/>
            <p:nvPr/>
          </p:nvSpPr>
          <p:spPr>
            <a:xfrm>
              <a:off x="7635409" y="1551471"/>
              <a:ext cx="1558967" cy="471511"/>
            </a:xfrm>
            <a:prstGeom prst="roundRect">
              <a:avLst/>
            </a:prstGeom>
            <a:solidFill>
              <a:srgbClr val="7CBEB6"/>
            </a:solidFill>
            <a:ln>
              <a:solidFill>
                <a:srgbClr val="7CBEB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L" sz="16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¿Por qué?</a:t>
              </a:r>
            </a:p>
          </p:txBody>
        </p:sp>
        <p:sp>
          <p:nvSpPr>
            <p:cNvPr id="28" name="Rectángulo: esquinas redondeadas 38">
              <a:extLst>
                <a:ext uri="{FF2B5EF4-FFF2-40B4-BE49-F238E27FC236}">
                  <a16:creationId xmlns:a16="http://schemas.microsoft.com/office/drawing/2014/main" id="{3D9C3A3E-4B7E-CB4E-B650-0A306685F947}"/>
                </a:ext>
              </a:extLst>
            </p:cNvPr>
            <p:cNvSpPr/>
            <p:nvPr/>
          </p:nvSpPr>
          <p:spPr>
            <a:xfrm>
              <a:off x="7635409" y="2139234"/>
              <a:ext cx="1558966" cy="990481"/>
            </a:xfrm>
            <a:prstGeom prst="roundRect">
              <a:avLst>
                <a:gd name="adj" fmla="val 15329"/>
              </a:avLst>
            </a:prstGeom>
            <a:noFill/>
            <a:ln w="19050">
              <a:solidFill>
                <a:srgbClr val="7CBEB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 dirty="0"/>
            </a:p>
          </p:txBody>
        </p:sp>
        <p:sp>
          <p:nvSpPr>
            <p:cNvPr id="29" name="Rectángulo: esquinas redondeadas 42">
              <a:extLst>
                <a:ext uri="{FF2B5EF4-FFF2-40B4-BE49-F238E27FC236}">
                  <a16:creationId xmlns:a16="http://schemas.microsoft.com/office/drawing/2014/main" id="{22558C38-1035-7E4A-8CE5-23DC2BBA7AB0}"/>
                </a:ext>
              </a:extLst>
            </p:cNvPr>
            <p:cNvSpPr/>
            <p:nvPr/>
          </p:nvSpPr>
          <p:spPr>
            <a:xfrm>
              <a:off x="7635409" y="3228927"/>
              <a:ext cx="1558966" cy="990481"/>
            </a:xfrm>
            <a:prstGeom prst="roundRect">
              <a:avLst>
                <a:gd name="adj" fmla="val 15329"/>
              </a:avLst>
            </a:prstGeom>
            <a:noFill/>
            <a:ln w="19050">
              <a:solidFill>
                <a:srgbClr val="7CBEB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 dirty="0"/>
            </a:p>
          </p:txBody>
        </p:sp>
        <p:sp>
          <p:nvSpPr>
            <p:cNvPr id="30" name="Rectángulo: esquinas redondeadas 46">
              <a:extLst>
                <a:ext uri="{FF2B5EF4-FFF2-40B4-BE49-F238E27FC236}">
                  <a16:creationId xmlns:a16="http://schemas.microsoft.com/office/drawing/2014/main" id="{07A2623E-FDBB-F040-9B08-A3F5AF3B4DDC}"/>
                </a:ext>
              </a:extLst>
            </p:cNvPr>
            <p:cNvSpPr/>
            <p:nvPr/>
          </p:nvSpPr>
          <p:spPr>
            <a:xfrm>
              <a:off x="7635409" y="4310102"/>
              <a:ext cx="1558966" cy="990481"/>
            </a:xfrm>
            <a:prstGeom prst="roundRect">
              <a:avLst>
                <a:gd name="adj" fmla="val 15329"/>
              </a:avLst>
            </a:prstGeom>
            <a:noFill/>
            <a:ln w="19050">
              <a:solidFill>
                <a:srgbClr val="7CBEB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 dirty="0"/>
            </a:p>
          </p:txBody>
        </p:sp>
        <p:sp>
          <p:nvSpPr>
            <p:cNvPr id="32" name="Rectángulo: esquinas redondeadas 19">
              <a:extLst>
                <a:ext uri="{FF2B5EF4-FFF2-40B4-BE49-F238E27FC236}">
                  <a16:creationId xmlns:a16="http://schemas.microsoft.com/office/drawing/2014/main" id="{AAC6D3F9-93A1-CD42-8772-B0028E98C1D0}"/>
                </a:ext>
              </a:extLst>
            </p:cNvPr>
            <p:cNvSpPr/>
            <p:nvPr/>
          </p:nvSpPr>
          <p:spPr>
            <a:xfrm>
              <a:off x="9284023" y="1555626"/>
              <a:ext cx="1558967" cy="471511"/>
            </a:xfrm>
            <a:prstGeom prst="roundRect">
              <a:avLst/>
            </a:prstGeom>
            <a:solidFill>
              <a:srgbClr val="7CBEB6"/>
            </a:solidFill>
            <a:ln>
              <a:solidFill>
                <a:srgbClr val="7CBEB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L" sz="16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¿Por qué?</a:t>
              </a:r>
            </a:p>
          </p:txBody>
        </p:sp>
        <p:sp>
          <p:nvSpPr>
            <p:cNvPr id="33" name="Rectángulo: esquinas redondeadas 38">
              <a:extLst>
                <a:ext uri="{FF2B5EF4-FFF2-40B4-BE49-F238E27FC236}">
                  <a16:creationId xmlns:a16="http://schemas.microsoft.com/office/drawing/2014/main" id="{F86A97DD-2210-0A43-82CE-CF0AF7AA1A46}"/>
                </a:ext>
              </a:extLst>
            </p:cNvPr>
            <p:cNvSpPr/>
            <p:nvPr/>
          </p:nvSpPr>
          <p:spPr>
            <a:xfrm>
              <a:off x="9284023" y="2143389"/>
              <a:ext cx="1558966" cy="990481"/>
            </a:xfrm>
            <a:prstGeom prst="roundRect">
              <a:avLst>
                <a:gd name="adj" fmla="val 15329"/>
              </a:avLst>
            </a:prstGeom>
            <a:noFill/>
            <a:ln w="19050">
              <a:solidFill>
                <a:srgbClr val="7CBEB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 dirty="0"/>
            </a:p>
          </p:txBody>
        </p:sp>
        <p:sp>
          <p:nvSpPr>
            <p:cNvPr id="34" name="Rectángulo: esquinas redondeadas 42">
              <a:extLst>
                <a:ext uri="{FF2B5EF4-FFF2-40B4-BE49-F238E27FC236}">
                  <a16:creationId xmlns:a16="http://schemas.microsoft.com/office/drawing/2014/main" id="{FE08C4BF-8AE8-B74B-8292-2F80A250EA30}"/>
                </a:ext>
              </a:extLst>
            </p:cNvPr>
            <p:cNvSpPr/>
            <p:nvPr/>
          </p:nvSpPr>
          <p:spPr>
            <a:xfrm>
              <a:off x="9284023" y="3233082"/>
              <a:ext cx="1558966" cy="990481"/>
            </a:xfrm>
            <a:prstGeom prst="roundRect">
              <a:avLst>
                <a:gd name="adj" fmla="val 15329"/>
              </a:avLst>
            </a:prstGeom>
            <a:noFill/>
            <a:ln w="19050">
              <a:solidFill>
                <a:srgbClr val="7CBEB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 dirty="0"/>
            </a:p>
          </p:txBody>
        </p:sp>
        <p:sp>
          <p:nvSpPr>
            <p:cNvPr id="35" name="Rectángulo: esquinas redondeadas 46">
              <a:extLst>
                <a:ext uri="{FF2B5EF4-FFF2-40B4-BE49-F238E27FC236}">
                  <a16:creationId xmlns:a16="http://schemas.microsoft.com/office/drawing/2014/main" id="{51FD1FAC-B66B-134F-A2D7-E8292329C7C8}"/>
                </a:ext>
              </a:extLst>
            </p:cNvPr>
            <p:cNvSpPr/>
            <p:nvPr/>
          </p:nvSpPr>
          <p:spPr>
            <a:xfrm>
              <a:off x="9284023" y="4314257"/>
              <a:ext cx="1558966" cy="990481"/>
            </a:xfrm>
            <a:prstGeom prst="roundRect">
              <a:avLst>
                <a:gd name="adj" fmla="val 15329"/>
              </a:avLst>
            </a:prstGeom>
            <a:noFill/>
            <a:ln w="19050">
              <a:solidFill>
                <a:srgbClr val="7CBEB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 dirty="0"/>
            </a:p>
          </p:txBody>
        </p:sp>
      </p:grpSp>
      <p:pic>
        <p:nvPicPr>
          <p:cNvPr id="37" name="Imagen 36">
            <a:extLst>
              <a:ext uri="{FF2B5EF4-FFF2-40B4-BE49-F238E27FC236}">
                <a16:creationId xmlns:a16="http://schemas.microsoft.com/office/drawing/2014/main" id="{FE32A09A-9942-5A41-A41D-ECCE4E3A48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97949" y="1060469"/>
            <a:ext cx="605753" cy="605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19305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1535</TotalTime>
  <Words>30</Words>
  <Application>Microsoft Macintosh PowerPoint</Application>
  <PresentationFormat>Panorámica</PresentationFormat>
  <Paragraphs>8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Open Sans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Nicole Garcés Silva</dc:creator>
  <cp:lastModifiedBy>Carolina Pereira Hernandez</cp:lastModifiedBy>
  <cp:revision>23</cp:revision>
  <dcterms:created xsi:type="dcterms:W3CDTF">2024-06-27T12:28:21Z</dcterms:created>
  <dcterms:modified xsi:type="dcterms:W3CDTF">2024-07-04T13:43:40Z</dcterms:modified>
</cp:coreProperties>
</file>