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84" y="1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0AE07F-DD8E-41F2-CE53-CD0C8B3428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AB59E61-0C37-0CB2-BFE2-2DC6C6E865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3A3AFE2-C0CD-8542-87B6-B3B934F7CE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C86B5E-C553-4941-8690-F34F6E0C3E80}" type="datetimeFigureOut">
              <a:rPr lang="es-CL" smtClean="0"/>
              <a:t>11-12-2025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35B0CD0-F117-B973-E8FB-9FD8DC6A03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82C9CF3-E50D-5E92-03BE-DBB93921AC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0655B-6379-49AA-A9F9-2409F5CEAEC3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5761441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5AEEA8D-DC65-C4D8-4804-910D886C08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1D02280-A7A4-7B4E-40A4-952DC6F751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03C23BB-AF7B-2E07-A5CE-5729E088D7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C86B5E-C553-4941-8690-F34F6E0C3E80}" type="datetimeFigureOut">
              <a:rPr lang="es-CL" smtClean="0"/>
              <a:t>11-12-2025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4F5B4DE-47EA-6D4E-246E-F975BC75D1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43495F6-56E5-524C-7D02-ABF8ABFD18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0655B-6379-49AA-A9F9-2409F5CEAEC3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671691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F27A95A-C8C1-EF3F-450C-35DA7D4A4D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3D94619-234C-9AAE-98C3-C49CDE7CFA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63D3088-0121-5BC8-53DF-7EBFC81C77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C86B5E-C553-4941-8690-F34F6E0C3E80}" type="datetimeFigureOut">
              <a:rPr lang="es-CL" smtClean="0"/>
              <a:t>11-12-2025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0D82413-2F40-CF1E-22AE-7ED9F51280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8EB8A9F-1E65-6A90-F693-5D9EC4A55D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0655B-6379-49AA-A9F9-2409F5CEAEC3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31685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CB7C7D6-A1BE-8807-241F-34CA32796C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56EE009-A0E3-F328-81E1-AFA4EBBF3AB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26BCFCC-99DC-E300-CA02-697BED1D83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C0D448A-0F90-708C-1E1A-2294787D02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C86B5E-C553-4941-8690-F34F6E0C3E80}" type="datetimeFigureOut">
              <a:rPr lang="es-CL" smtClean="0"/>
              <a:t>11-12-2025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4A11E9C-1A78-7D63-A626-FB34BBFEB6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7C3DC31-0EAE-5103-13EC-B7F0C18D39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0655B-6379-49AA-A9F9-2409F5CEAEC3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9072398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FEC0613-56D7-B124-1DEA-455B6F4442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A114CB0-9D8D-DD96-684E-F536BF1F74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A311A159-217C-FCE3-130C-D7B5AC78C8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EAF7417E-CEFA-2B64-877E-48F47E30B7C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50B18E9B-6F5B-C571-4F15-5E44D2B300D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12EE3D67-D879-22A3-5C82-52FB3AB06C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C86B5E-C553-4941-8690-F34F6E0C3E80}" type="datetimeFigureOut">
              <a:rPr lang="es-CL" smtClean="0"/>
              <a:t>11-12-2025</a:t>
            </a:fld>
            <a:endParaRPr lang="es-CL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5D6E19C-E3C7-ABD5-A6FD-B0BBE3EF2D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2B5124F8-33AC-E51F-145E-65FDA5F7CF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0655B-6379-49AA-A9F9-2409F5CEAEC3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5597913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9E33358-FD70-F6F1-6D19-578A7C0644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414647BE-9DB8-9321-3458-7E188FB824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C86B5E-C553-4941-8690-F34F6E0C3E80}" type="datetimeFigureOut">
              <a:rPr lang="es-CL" smtClean="0"/>
              <a:t>11-12-2025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AB288EE1-1D09-8C16-7172-753B3BDAFF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4294992D-C17A-1DA6-CD21-ADA53C23ED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0655B-6379-49AA-A9F9-2409F5CEAEC3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9309758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64E36595-3CB4-BB75-65A3-03174CD6E7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C86B5E-C553-4941-8690-F34F6E0C3E80}" type="datetimeFigureOut">
              <a:rPr lang="es-CL" smtClean="0"/>
              <a:t>11-12-2025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67590C6C-26E4-6BDE-AF5F-BBF016CF4D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F26E9F71-7C5B-B092-DDBB-519F6A1CD3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0655B-6379-49AA-A9F9-2409F5CEAEC3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1387640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5D005D6-22B8-3A41-E07F-6E3BC1CE29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261E27A-F8D0-3AED-2C77-68DB128925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F51A5B2-AEAB-9BFE-7907-427C87D50C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09232B9-5EBF-1B92-FE9D-213493B86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C86B5E-C553-4941-8690-F34F6E0C3E80}" type="datetimeFigureOut">
              <a:rPr lang="es-CL" smtClean="0"/>
              <a:t>11-12-2025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77E5592-1AEB-9A63-3E81-D0F8865671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DC5A1B7-1BC0-1946-925B-9213C76435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0655B-6379-49AA-A9F9-2409F5CEAEC3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998991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B59B298-0ED3-1A58-E5F2-2420C28BF7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4B4A91E3-DAF8-3417-A91D-52CF096DE24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5A91188-9D5B-0517-4B8F-306E477698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68BC62C-78FE-C6EB-1963-7067903C32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C86B5E-C553-4941-8690-F34F6E0C3E80}" type="datetimeFigureOut">
              <a:rPr lang="es-CL" smtClean="0"/>
              <a:t>11-12-2025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494DBB8-30A4-3AB2-0959-F7D33EBBC9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87DF1E5-2D0E-AD6D-BC82-984234639F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0655B-6379-49AA-A9F9-2409F5CEAEC3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5667914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70B9CC1-952F-9935-B68A-F298A21872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59BAA4A-9E55-9F98-70CE-2A9B4008AF3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AD8EEFB-7C43-E32C-B620-7035ED99AA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C86B5E-C553-4941-8690-F34F6E0C3E80}" type="datetimeFigureOut">
              <a:rPr lang="es-CL" smtClean="0"/>
              <a:t>11-12-2025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E94A0DC-EB38-7AD7-5E85-BA3B8DD978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9CF2126-9206-E756-AD52-248B4D6929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0655B-6379-49AA-A9F9-2409F5CEAEC3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0875223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A51DE8A-B292-886B-58CE-AA2D78C010A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41D768C-4F09-91CD-1D9B-03F82DE6B7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E423D98-86F5-A5B8-4797-249A4D5468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C86B5E-C553-4941-8690-F34F6E0C3E80}" type="datetimeFigureOut">
              <a:rPr lang="es-CL" smtClean="0"/>
              <a:t>11-12-2025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522467D-0A02-D1F8-BB69-2D7FBDBA4F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A6A5670-3BEA-995B-1613-2C1AB561F7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0655B-6379-49AA-A9F9-2409F5CEAEC3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1697539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0442152B-35FD-F01D-C61B-57BC462116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084EFFC-4173-DE96-4500-9F1B0D0845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F66567A-5B35-85D7-4DB9-CD7344FE6E9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9C86B5E-C553-4941-8690-F34F6E0C3E80}" type="datetimeFigureOut">
              <a:rPr lang="es-CL" smtClean="0"/>
              <a:t>11-12-2025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3466F5F-A2CB-01EC-9A34-CB28AAC15C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733DE1B-B56A-EEC8-670B-BED71293BC6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B60655B-6379-49AA-A9F9-2409F5CEAEC3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03803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702D69B9-73F1-4345-9F14-E402ADBD97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786" y="302121"/>
            <a:ext cx="2129330" cy="423261"/>
          </a:xfrm>
          <a:prstGeom prst="rect">
            <a:avLst/>
          </a:prstGeom>
        </p:spPr>
      </p:pic>
      <p:pic>
        <p:nvPicPr>
          <p:cNvPr id="12" name="Gráfico 11">
            <a:extLst>
              <a:ext uri="{FF2B5EF4-FFF2-40B4-BE49-F238E27FC236}">
                <a16:creationId xmlns:a16="http://schemas.microsoft.com/office/drawing/2014/main" id="{B29D1503-344A-42DC-AC81-4031127629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666709" y="1590903"/>
            <a:ext cx="6858582" cy="3999014"/>
          </a:xfrm>
          <a:prstGeom prst="rect">
            <a:avLst/>
          </a:prstGeom>
        </p:spPr>
      </p:pic>
      <p:sp>
        <p:nvSpPr>
          <p:cNvPr id="22" name="CuadroTexto 21">
            <a:extLst>
              <a:ext uri="{FF2B5EF4-FFF2-40B4-BE49-F238E27FC236}">
                <a16:creationId xmlns:a16="http://schemas.microsoft.com/office/drawing/2014/main" id="{3882D26A-BE2C-4AAC-8D2D-C664996A27CA}"/>
              </a:ext>
            </a:extLst>
          </p:cNvPr>
          <p:cNvSpPr txBox="1"/>
          <p:nvPr/>
        </p:nvSpPr>
        <p:spPr>
          <a:xfrm>
            <a:off x="302786" y="893945"/>
            <a:ext cx="34755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dirty="0">
                <a:solidFill>
                  <a:srgbClr val="8BC04F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MAPA DE ACTORES</a:t>
            </a:r>
          </a:p>
        </p:txBody>
      </p:sp>
      <p:cxnSp>
        <p:nvCxnSpPr>
          <p:cNvPr id="27" name="Conector recto 26">
            <a:extLst>
              <a:ext uri="{FF2B5EF4-FFF2-40B4-BE49-F238E27FC236}">
                <a16:creationId xmlns:a16="http://schemas.microsoft.com/office/drawing/2014/main" id="{C2383D6F-95E2-407E-842A-DF25079AC72E}"/>
              </a:ext>
            </a:extLst>
          </p:cNvPr>
          <p:cNvCxnSpPr>
            <a:cxnSpLocks/>
          </p:cNvCxnSpPr>
          <p:nvPr/>
        </p:nvCxnSpPr>
        <p:spPr>
          <a:xfrm>
            <a:off x="0" y="1263277"/>
            <a:ext cx="10869284" cy="0"/>
          </a:xfrm>
          <a:prstGeom prst="line">
            <a:avLst/>
          </a:prstGeom>
          <a:ln w="19050">
            <a:solidFill>
              <a:srgbClr val="8CC04F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8" name="CuadroTexto 27">
            <a:extLst>
              <a:ext uri="{FF2B5EF4-FFF2-40B4-BE49-F238E27FC236}">
                <a16:creationId xmlns:a16="http://schemas.microsoft.com/office/drawing/2014/main" id="{817D9660-F45D-4B97-BA1E-07026E5E15FF}"/>
              </a:ext>
            </a:extLst>
          </p:cNvPr>
          <p:cNvSpPr txBox="1"/>
          <p:nvPr/>
        </p:nvSpPr>
        <p:spPr>
          <a:xfrm>
            <a:off x="9558068" y="893945"/>
            <a:ext cx="26224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dirty="0">
                <a:solidFill>
                  <a:srgbClr val="8CC04F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DESCUBRE</a:t>
            </a:r>
          </a:p>
        </p:txBody>
      </p:sp>
      <p:pic>
        <p:nvPicPr>
          <p:cNvPr id="29" name="Gráfico 28">
            <a:extLst>
              <a:ext uri="{FF2B5EF4-FFF2-40B4-BE49-F238E27FC236}">
                <a16:creationId xmlns:a16="http://schemas.microsoft.com/office/drawing/2014/main" id="{BA0076A4-324C-4D6F-9380-01EC5EED45B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140414" y="893945"/>
            <a:ext cx="768954" cy="520904"/>
          </a:xfrm>
          <a:prstGeom prst="rect">
            <a:avLst/>
          </a:prstGeom>
        </p:spPr>
      </p:pic>
      <p:pic>
        <p:nvPicPr>
          <p:cNvPr id="30" name="Gráfico 29">
            <a:extLst>
              <a:ext uri="{FF2B5EF4-FFF2-40B4-BE49-F238E27FC236}">
                <a16:creationId xmlns:a16="http://schemas.microsoft.com/office/drawing/2014/main" id="{C694ABFC-56EB-46B6-977C-5E2DEACCB4A2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b="37633"/>
          <a:stretch/>
        </p:blipFill>
        <p:spPr>
          <a:xfrm>
            <a:off x="677554" y="5334421"/>
            <a:ext cx="10836893" cy="1523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685570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</Words>
  <Application>Microsoft Office PowerPoint</Application>
  <PresentationFormat>Panorámica</PresentationFormat>
  <Paragraphs>2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Open Sans SemiBold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María Paz Matamala Moreno</dc:creator>
  <cp:lastModifiedBy>María Paz Matamala Moreno</cp:lastModifiedBy>
  <cp:revision>1</cp:revision>
  <dcterms:created xsi:type="dcterms:W3CDTF">2025-12-11T12:23:14Z</dcterms:created>
  <dcterms:modified xsi:type="dcterms:W3CDTF">2025-12-11T12:23:43Z</dcterms:modified>
</cp:coreProperties>
</file>