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7884EA-EBF6-AF6A-EC5F-1E230BA9F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0D7AB7A-D5AC-6336-C65E-8CD5E53DD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CAF9F1-224C-22BF-2978-C3D6471A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382DFC-C10A-2407-5A41-F4AC23D80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405563-D67A-18A8-98FD-36598E33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820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D0F36F-5D5B-4A65-0728-FA439FD1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FB4688-0689-1918-C131-7F59B2C0A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305EE2-4966-7B00-6987-D029121F8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50C385-B09F-645C-BACC-2CF3EAEA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F4763-32B2-CC6A-E5C5-3BB96099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656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94AD5C-B851-A2E5-5888-41D0CEA37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1344AD-ECED-DB69-BC98-E52D5F412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FB6390-DB79-C73C-8481-25A9C452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2BE8D5-CFFA-8F60-C6B5-C582D9306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EEC472-C64C-3974-6B40-D09C9200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7722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B232D-7AFC-061E-98E1-D0FCAB6E7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73E14E-19D7-07FD-A81F-D31474A039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4EDA09F-C994-86B1-BE78-612BBB610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6F8A2B-FE72-FC6A-6FC8-1A98E8190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F4EA34-F96A-C3EB-CB49-9C5000DF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A25E72-C6C6-D163-D7C6-7C34B6E4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293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8CF48D-A1B6-9CCB-6E87-7415BB39C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6FDB25-D2A7-037A-CDA7-4CE0A334A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8F74E3-7F02-741E-F7F4-CE35CE48A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4C962B2-99DF-2076-D7DF-A3209A030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A818142-7919-6F8D-E7A5-C3CB59C12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E1147C8-F90E-2D01-8E19-C8CFA2D5B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DF250D-8C4C-FCA9-A241-80441C3A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D3D502F-9349-2BAE-2158-9E709F0B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8284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CFAC1-2350-B856-CF19-42735684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12EED2F-F801-6E2D-1A80-83485987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72E4ABF-767E-8E22-8EBB-19BC8BA9C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152CC44-DF2F-6BE3-7FE7-99436570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6874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5A13C8E-D672-B44A-C877-A9FB1FB0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588376A-5714-5FEC-BAD2-8DC00D83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6922CB-AB52-EC76-4972-59CE3D01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2100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2781A-CE01-1FDB-131D-D40D0453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2CB7B9-C9CB-46C7-F506-BDE13F74A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E1AD58-3057-0621-CCD0-618F1A977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4192D9-AF24-089D-C45B-E209371D9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B12CB1-DD16-8A5C-ABC7-B51F7F00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E307C2-FE52-F85E-3D4C-16E6B88E2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588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A2DAB-D25C-50F0-654B-7818C1BD6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EC8DDC-DC19-523A-DB2E-28D8F6F0E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B4DEDD-6D10-0488-4A0D-E34DD8039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B1361A-9797-38AB-DB9F-5860604F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37D409-718D-A783-AF30-C472A8272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18B1FC-53C5-1994-923A-F5D53B888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3865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C094B-41DF-EED8-EB7E-1BEB69BB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447BA7-88C5-A530-17B7-8FCF6DCB6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18E789-9A5A-9A08-3153-E5C53299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55B235-B5D7-2E0D-5E2C-7838B9F86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7CAFE9-A70A-1F98-A894-E8CDB80AE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396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E5C98B-2CEC-530C-5901-9F3ED3462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C12DBF-0382-6CDD-2906-1831E341E2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DA31D9-56C6-4AB7-B2F4-D8A75C8A7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629953-A07C-FEDF-9F56-B16D92D56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B2CAAC-3A02-791C-A40D-5CF32E097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4237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5A97E6B-435D-908F-06BB-2ABB457D6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AFCE3A-010B-7BFE-B106-516B321BD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4C89C7-0CDD-3E6F-5A1E-4C7A4B8B88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2D724-D8B6-42D4-8F9C-26B6CFD8B3D8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0D9EFD-9372-DAD5-E981-7148C6AAB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41B541-3720-E900-81A8-6F9803DAF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69F5EC-411A-490F-9D9B-000C1C9E059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09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97718-9F14-9656-1AC4-8B9F8D141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CE9F125B-0B21-35B5-A258-ECA74C87A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160" y="284512"/>
            <a:ext cx="2203375" cy="427185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D9EA627-C171-430F-8FDE-F8E37A753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DFF209F-039C-443B-590B-D20161F45848}"/>
              </a:ext>
            </a:extLst>
          </p:cNvPr>
          <p:cNvSpPr txBox="1"/>
          <p:nvPr/>
        </p:nvSpPr>
        <p:spPr>
          <a:xfrm>
            <a:off x="302786" y="893945"/>
            <a:ext cx="493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88CB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MÁS Y MEJOR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8120ABC-8911-195F-EAEB-06F36AF9D7C2}"/>
              </a:ext>
            </a:extLst>
          </p:cNvPr>
          <p:cNvSpPr txBox="1"/>
          <p:nvPr/>
        </p:nvSpPr>
        <p:spPr>
          <a:xfrm>
            <a:off x="9001666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88CB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TESTEA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0B89C04-BF5D-1E12-FAAD-F2EAEA5D4A4B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888CB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Gráfico 7">
            <a:extLst>
              <a:ext uri="{FF2B5EF4-FFF2-40B4-BE49-F238E27FC236}">
                <a16:creationId xmlns:a16="http://schemas.microsoft.com/office/drawing/2014/main" id="{C110891C-D99F-DA35-AA1C-0D01A5ABB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83406" y="645223"/>
            <a:ext cx="781050" cy="866775"/>
          </a:xfrm>
          <a:prstGeom prst="rect">
            <a:avLst/>
          </a:prstGeom>
        </p:spPr>
      </p:pic>
      <p:pic>
        <p:nvPicPr>
          <p:cNvPr id="3" name="Imagen 2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0A77DBED-38DE-BB68-6E34-E9DB113CC3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9308" y="1427340"/>
            <a:ext cx="8193384" cy="416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848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2025-12-11T12:43:13Z</dcterms:created>
  <dcterms:modified xsi:type="dcterms:W3CDTF">2025-12-11T12:51:55Z</dcterms:modified>
</cp:coreProperties>
</file>