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7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E205EE-19B6-E3DE-0F7E-AB5B0D0A4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A0ABA5-131B-CEA2-62A7-57CF62A0D7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260C51-B4B6-023E-C84D-E5A2B04D6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F43BBE-A14F-3A41-F233-3FCB6D384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CB5BDD-B4B2-872C-C8D0-ECC0C5C0E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04404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47BAC1-9E2B-DC1F-97F6-657C08C3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BB3462-D88B-AA3E-8611-E7C401FC98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43DA8A-E36E-9FC1-B629-4B79F167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B6CA25-E50C-80E4-5459-9A45F64C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B888A8-AF34-2ADA-092B-81D96CA7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3597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D25A18-A1C3-4AAA-6995-04123B89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A986A8-AD7B-1B65-14F9-29DB053CF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48E8F0-5944-52EB-8644-D45BEB161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72B7F5-7833-9A65-027F-A87015C0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884889-8AF5-9171-9795-09A12F658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0614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555B2-81C5-DCD6-34D8-36AAD1275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FDD18B-1DF7-9C9D-A5A6-1941E9975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6B95FC6-7965-2E88-59B2-08274F96A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25DF24-7C00-E316-71C5-DE3007A6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9DB6EA4-1664-7147-021D-576AA9CFA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70E2B5E-DE41-01D3-8D06-253225C8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30187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21137-C7F5-B0F8-25B1-70CCD2075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7CEC9A7-E713-9128-5299-11D11C4BE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BD3FEA9-B8B2-72C6-93FF-9285E9D01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4E25A85-1161-111D-3F9C-F1D1ADD131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4F2542B-86BA-7ABC-5949-E4C80AC4E1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0F921C2-2E9D-C4C1-38ED-0E2FA2DA4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2A5F090-4802-5026-245A-1A11628E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9C37673-AEC0-3857-0D56-38459DB3D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60097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3C2E2-D4AC-B642-FBF5-66107614D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4C8769A-20D6-3DBC-BCB2-73436EA25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F630183-2FBF-2E15-99C6-FBFD0C9A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888A661-C322-67DA-468F-9F6FEBC1E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54139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6F9E1FD-B6FD-1E4B-F15A-A8A8F649B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E726A9-481F-6B06-3323-9E60A52D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0E658F5-AFE3-F1F1-4873-DE9494489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5467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3B70DD-D9FE-6C00-9F56-DAC2D79C1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C672A3-681D-FAC2-CB56-29211C0CD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C658BF-7D49-397D-315A-91346D914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1EE5CB-F916-7CCE-A67F-16A451D03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6BD9A1-542F-07CD-C8D6-BA386979B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7B82352-7F46-944D-3C3B-EEF710CB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27169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711AE-AEED-C34E-AD39-524FE5F1B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C6324E-7E2F-5611-E544-982C7277B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788C09-C665-8F48-77A1-1A7C0D3C9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0FAFF3E-AB46-3AB5-E7B9-ED221856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92F673-FC7A-E603-1E64-CAE9ECA18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7D7028-414E-7854-1B13-DA9F9DA74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6829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B9BAC-8582-83CE-E8B1-5764168C3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9B5A963-F546-E9AB-B54D-398FB7982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652DD-9270-BA21-ADED-7746D179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7C26AA-58A2-6CCF-4D17-18981783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E8CE44-4D42-DDBB-1EAB-B38CAEE0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5213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BB899E-20BE-61E7-F609-8DBC479753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7AFECE-D9DF-052B-E86D-3DD2210DDE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94B621-0198-C1F0-D571-8C6929CE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280ACD-7F80-49FB-C9E2-ADE6CA56E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DA9521-745A-2E3F-1CFD-85D92A0D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57225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id="{8CED87E7-608F-465D-AD39-9535AAE8C2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96564" y="353062"/>
            <a:ext cx="951222" cy="256679"/>
          </a:xfrm>
          <a:prstGeom prst="rect">
            <a:avLst/>
          </a:prstGeom>
        </p:spPr>
      </p:pic>
      <p:grpSp>
        <p:nvGrpSpPr>
          <p:cNvPr id="140" name="Grupo 139">
            <a:extLst>
              <a:ext uri="{FF2B5EF4-FFF2-40B4-BE49-F238E27FC236}">
                <a16:creationId xmlns:a16="http://schemas.microsoft.com/office/drawing/2014/main" id="{77E3FBB4-7FED-4C83-A146-7CC6E5D5917C}"/>
              </a:ext>
            </a:extLst>
          </p:cNvPr>
          <p:cNvGrpSpPr/>
          <p:nvPr userDrawn="1"/>
        </p:nvGrpSpPr>
        <p:grpSpPr>
          <a:xfrm>
            <a:off x="356848" y="295061"/>
            <a:ext cx="2159009" cy="423935"/>
            <a:chOff x="356848" y="295061"/>
            <a:chExt cx="2159009" cy="423935"/>
          </a:xfrm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5521040F-AE13-423E-885D-D611FEB7749C}"/>
                </a:ext>
              </a:extLst>
            </p:cNvPr>
            <p:cNvSpPr/>
            <p:nvPr/>
          </p:nvSpPr>
          <p:spPr>
            <a:xfrm>
              <a:off x="356848" y="364358"/>
              <a:ext cx="170653" cy="172967"/>
            </a:xfrm>
            <a:custGeom>
              <a:avLst/>
              <a:gdLst>
                <a:gd name="connsiteX0" fmla="*/ 159527 w 170653"/>
                <a:gd name="connsiteY0" fmla="*/ 38780 h 172967"/>
                <a:gd name="connsiteX1" fmla="*/ 129230 w 170653"/>
                <a:gd name="connsiteY1" fmla="*/ 9915 h 172967"/>
                <a:gd name="connsiteX2" fmla="*/ 85492 w 170653"/>
                <a:gd name="connsiteY2" fmla="*/ 0 h 172967"/>
                <a:gd name="connsiteX3" fmla="*/ 41644 w 170653"/>
                <a:gd name="connsiteY3" fmla="*/ 9915 h 172967"/>
                <a:gd name="connsiteX4" fmla="*/ 11127 w 170653"/>
                <a:gd name="connsiteY4" fmla="*/ 38780 h 172967"/>
                <a:gd name="connsiteX5" fmla="*/ 0 w 170653"/>
                <a:gd name="connsiteY5" fmla="*/ 83840 h 172967"/>
                <a:gd name="connsiteX6" fmla="*/ 0 w 170653"/>
                <a:gd name="connsiteY6" fmla="*/ 89128 h 172967"/>
                <a:gd name="connsiteX7" fmla="*/ 11127 w 170653"/>
                <a:gd name="connsiteY7" fmla="*/ 133967 h 172967"/>
                <a:gd name="connsiteX8" fmla="*/ 41644 w 170653"/>
                <a:gd name="connsiteY8" fmla="*/ 162832 h 172967"/>
                <a:gd name="connsiteX9" fmla="*/ 85492 w 170653"/>
                <a:gd name="connsiteY9" fmla="*/ 172967 h 172967"/>
                <a:gd name="connsiteX10" fmla="*/ 129230 w 170653"/>
                <a:gd name="connsiteY10" fmla="*/ 162832 h 172967"/>
                <a:gd name="connsiteX11" fmla="*/ 159527 w 170653"/>
                <a:gd name="connsiteY11" fmla="*/ 133967 h 172967"/>
                <a:gd name="connsiteX12" fmla="*/ 170654 w 170653"/>
                <a:gd name="connsiteY12" fmla="*/ 89128 h 172967"/>
                <a:gd name="connsiteX13" fmla="*/ 170654 w 170653"/>
                <a:gd name="connsiteY13" fmla="*/ 83840 h 172967"/>
                <a:gd name="connsiteX14" fmla="*/ 159527 w 170653"/>
                <a:gd name="connsiteY14" fmla="*/ 38780 h 172967"/>
                <a:gd name="connsiteX15" fmla="*/ 132866 w 170653"/>
                <a:gd name="connsiteY15" fmla="*/ 84831 h 172967"/>
                <a:gd name="connsiteX16" fmla="*/ 132866 w 170653"/>
                <a:gd name="connsiteY16" fmla="*/ 88136 h 172967"/>
                <a:gd name="connsiteX17" fmla="*/ 119645 w 170653"/>
                <a:gd name="connsiteY17" fmla="*/ 125704 h 172967"/>
                <a:gd name="connsiteX18" fmla="*/ 85492 w 170653"/>
                <a:gd name="connsiteY18" fmla="*/ 139145 h 172967"/>
                <a:gd name="connsiteX19" fmla="*/ 51339 w 170653"/>
                <a:gd name="connsiteY19" fmla="*/ 125704 h 172967"/>
                <a:gd name="connsiteX20" fmla="*/ 38119 w 170653"/>
                <a:gd name="connsiteY20" fmla="*/ 88136 h 172967"/>
                <a:gd name="connsiteX21" fmla="*/ 38119 w 170653"/>
                <a:gd name="connsiteY21" fmla="*/ 84831 h 172967"/>
                <a:gd name="connsiteX22" fmla="*/ 51339 w 170653"/>
                <a:gd name="connsiteY22" fmla="*/ 47263 h 172967"/>
                <a:gd name="connsiteX23" fmla="*/ 85492 w 170653"/>
                <a:gd name="connsiteY23" fmla="*/ 33822 h 172967"/>
                <a:gd name="connsiteX24" fmla="*/ 94196 w 170653"/>
                <a:gd name="connsiteY24" fmla="*/ 34483 h 172967"/>
                <a:gd name="connsiteX25" fmla="*/ 95408 w 170653"/>
                <a:gd name="connsiteY25" fmla="*/ 33161 h 172967"/>
                <a:gd name="connsiteX26" fmla="*/ 113145 w 170653"/>
                <a:gd name="connsiteY26" fmla="*/ 26331 h 172967"/>
                <a:gd name="connsiteX27" fmla="*/ 131213 w 170653"/>
                <a:gd name="connsiteY27" fmla="*/ 33161 h 172967"/>
                <a:gd name="connsiteX28" fmla="*/ 138374 w 170653"/>
                <a:gd name="connsiteY28" fmla="*/ 51229 h 172967"/>
                <a:gd name="connsiteX29" fmla="*/ 131323 w 170653"/>
                <a:gd name="connsiteY29" fmla="*/ 69297 h 172967"/>
                <a:gd name="connsiteX30" fmla="*/ 132976 w 170653"/>
                <a:gd name="connsiteY30" fmla="*/ 84831 h 17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0653" h="172967">
                  <a:moveTo>
                    <a:pt x="159527" y="38780"/>
                  </a:moveTo>
                  <a:cubicBezTo>
                    <a:pt x="152145" y="26221"/>
                    <a:pt x="142010" y="16636"/>
                    <a:pt x="129230" y="9915"/>
                  </a:cubicBezTo>
                  <a:cubicBezTo>
                    <a:pt x="116450" y="3305"/>
                    <a:pt x="101797" y="0"/>
                    <a:pt x="85492" y="0"/>
                  </a:cubicBezTo>
                  <a:cubicBezTo>
                    <a:pt x="69187" y="0"/>
                    <a:pt x="54534" y="3305"/>
                    <a:pt x="41644" y="9915"/>
                  </a:cubicBezTo>
                  <a:cubicBezTo>
                    <a:pt x="28754" y="16526"/>
                    <a:pt x="18509" y="26110"/>
                    <a:pt x="11127" y="38780"/>
                  </a:cubicBezTo>
                  <a:cubicBezTo>
                    <a:pt x="3746" y="51339"/>
                    <a:pt x="0" y="66433"/>
                    <a:pt x="0" y="83840"/>
                  </a:cubicBezTo>
                  <a:lnTo>
                    <a:pt x="0" y="89128"/>
                  </a:lnTo>
                  <a:cubicBezTo>
                    <a:pt x="0" y="106535"/>
                    <a:pt x="3746" y="121518"/>
                    <a:pt x="11127" y="133967"/>
                  </a:cubicBezTo>
                  <a:cubicBezTo>
                    <a:pt x="18509" y="146416"/>
                    <a:pt x="28644" y="156001"/>
                    <a:pt x="41644" y="162832"/>
                  </a:cubicBezTo>
                  <a:cubicBezTo>
                    <a:pt x="54534" y="169552"/>
                    <a:pt x="69187" y="172967"/>
                    <a:pt x="85492" y="172967"/>
                  </a:cubicBezTo>
                  <a:cubicBezTo>
                    <a:pt x="101797" y="172967"/>
                    <a:pt x="116450" y="169552"/>
                    <a:pt x="129230" y="162832"/>
                  </a:cubicBezTo>
                  <a:cubicBezTo>
                    <a:pt x="142010" y="156111"/>
                    <a:pt x="152145" y="146526"/>
                    <a:pt x="159527" y="133967"/>
                  </a:cubicBezTo>
                  <a:cubicBezTo>
                    <a:pt x="166908" y="121518"/>
                    <a:pt x="170654" y="106535"/>
                    <a:pt x="170654" y="89128"/>
                  </a:cubicBezTo>
                  <a:lnTo>
                    <a:pt x="170654" y="83840"/>
                  </a:lnTo>
                  <a:cubicBezTo>
                    <a:pt x="170654" y="66433"/>
                    <a:pt x="166908" y="51339"/>
                    <a:pt x="159527" y="38780"/>
                  </a:cubicBezTo>
                  <a:close/>
                  <a:moveTo>
                    <a:pt x="132866" y="84831"/>
                  </a:moveTo>
                  <a:lnTo>
                    <a:pt x="132866" y="88136"/>
                  </a:lnTo>
                  <a:cubicBezTo>
                    <a:pt x="132866" y="104221"/>
                    <a:pt x="128459" y="116780"/>
                    <a:pt x="119645" y="125704"/>
                  </a:cubicBezTo>
                  <a:cubicBezTo>
                    <a:pt x="110831" y="134628"/>
                    <a:pt x="99484" y="139145"/>
                    <a:pt x="85492" y="139145"/>
                  </a:cubicBezTo>
                  <a:cubicBezTo>
                    <a:pt x="71501" y="139145"/>
                    <a:pt x="60153" y="134628"/>
                    <a:pt x="51339" y="125704"/>
                  </a:cubicBezTo>
                  <a:cubicBezTo>
                    <a:pt x="42526" y="116780"/>
                    <a:pt x="38119" y="104221"/>
                    <a:pt x="38119" y="88136"/>
                  </a:cubicBezTo>
                  <a:lnTo>
                    <a:pt x="38119" y="84831"/>
                  </a:lnTo>
                  <a:cubicBezTo>
                    <a:pt x="38119" y="68746"/>
                    <a:pt x="42526" y="56187"/>
                    <a:pt x="51339" y="47263"/>
                  </a:cubicBezTo>
                  <a:cubicBezTo>
                    <a:pt x="60153" y="38339"/>
                    <a:pt x="71501" y="33822"/>
                    <a:pt x="85492" y="33822"/>
                  </a:cubicBezTo>
                  <a:cubicBezTo>
                    <a:pt x="88467" y="33822"/>
                    <a:pt x="91441" y="34043"/>
                    <a:pt x="94196" y="34483"/>
                  </a:cubicBezTo>
                  <a:cubicBezTo>
                    <a:pt x="94636" y="34043"/>
                    <a:pt x="94967" y="33602"/>
                    <a:pt x="95408" y="33161"/>
                  </a:cubicBezTo>
                  <a:cubicBezTo>
                    <a:pt x="100365" y="28644"/>
                    <a:pt x="106314" y="26331"/>
                    <a:pt x="113145" y="26331"/>
                  </a:cubicBezTo>
                  <a:cubicBezTo>
                    <a:pt x="120416" y="26331"/>
                    <a:pt x="126476" y="28644"/>
                    <a:pt x="131213" y="33161"/>
                  </a:cubicBezTo>
                  <a:cubicBezTo>
                    <a:pt x="135950" y="37678"/>
                    <a:pt x="138374" y="43738"/>
                    <a:pt x="138374" y="51229"/>
                  </a:cubicBezTo>
                  <a:cubicBezTo>
                    <a:pt x="138374" y="58721"/>
                    <a:pt x="135950" y="64780"/>
                    <a:pt x="131323" y="69297"/>
                  </a:cubicBezTo>
                  <a:cubicBezTo>
                    <a:pt x="132425" y="74034"/>
                    <a:pt x="132976" y="79212"/>
                    <a:pt x="132976" y="84831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9714CB13-F09A-476C-AB5C-FE4DCF9A0148}"/>
                </a:ext>
              </a:extLst>
            </p:cNvPr>
            <p:cNvSpPr/>
            <p:nvPr/>
          </p:nvSpPr>
          <p:spPr>
            <a:xfrm>
              <a:off x="577409" y="300790"/>
              <a:ext cx="171314" cy="236645"/>
            </a:xfrm>
            <a:custGeom>
              <a:avLst/>
              <a:gdLst>
                <a:gd name="connsiteX0" fmla="*/ 96730 w 171314"/>
                <a:gd name="connsiteY0" fmla="*/ 236536 h 236645"/>
                <a:gd name="connsiteX1" fmla="*/ 61145 w 171314"/>
                <a:gd name="connsiteY1" fmla="*/ 228383 h 236645"/>
                <a:gd name="connsiteX2" fmla="*/ 43077 w 171314"/>
                <a:gd name="connsiteY2" fmla="*/ 210315 h 236645"/>
                <a:gd name="connsiteX3" fmla="*/ 37458 w 171314"/>
                <a:gd name="connsiteY3" fmla="*/ 210315 h 236645"/>
                <a:gd name="connsiteX4" fmla="*/ 37458 w 171314"/>
                <a:gd name="connsiteY4" fmla="*/ 231798 h 236645"/>
                <a:gd name="connsiteX5" fmla="*/ 0 w 171314"/>
                <a:gd name="connsiteY5" fmla="*/ 231798 h 236645"/>
                <a:gd name="connsiteX6" fmla="*/ 0 w 171314"/>
                <a:gd name="connsiteY6" fmla="*/ 0 h 236645"/>
                <a:gd name="connsiteX7" fmla="*/ 38119 w 171314"/>
                <a:gd name="connsiteY7" fmla="*/ 0 h 236645"/>
                <a:gd name="connsiteX8" fmla="*/ 38119 w 171314"/>
                <a:gd name="connsiteY8" fmla="*/ 88797 h 236645"/>
                <a:gd name="connsiteX9" fmla="*/ 43738 w 171314"/>
                <a:gd name="connsiteY9" fmla="*/ 88797 h 236645"/>
                <a:gd name="connsiteX10" fmla="*/ 53873 w 171314"/>
                <a:gd name="connsiteY10" fmla="*/ 76568 h 236645"/>
                <a:gd name="connsiteX11" fmla="*/ 70729 w 171314"/>
                <a:gd name="connsiteY11" fmla="*/ 67314 h 236645"/>
                <a:gd name="connsiteX12" fmla="*/ 96730 w 171314"/>
                <a:gd name="connsiteY12" fmla="*/ 63678 h 236645"/>
                <a:gd name="connsiteX13" fmla="*/ 133857 w 171314"/>
                <a:gd name="connsiteY13" fmla="*/ 73484 h 236645"/>
                <a:gd name="connsiteX14" fmla="*/ 161069 w 171314"/>
                <a:gd name="connsiteY14" fmla="*/ 102128 h 236645"/>
                <a:gd name="connsiteX15" fmla="*/ 171315 w 171314"/>
                <a:gd name="connsiteY15" fmla="*/ 147518 h 236645"/>
                <a:gd name="connsiteX16" fmla="*/ 171315 w 171314"/>
                <a:gd name="connsiteY16" fmla="*/ 152806 h 236645"/>
                <a:gd name="connsiteX17" fmla="*/ 161069 w 171314"/>
                <a:gd name="connsiteY17" fmla="*/ 198196 h 236645"/>
                <a:gd name="connsiteX18" fmla="*/ 133747 w 171314"/>
                <a:gd name="connsiteY18" fmla="*/ 226841 h 236645"/>
                <a:gd name="connsiteX19" fmla="*/ 96840 w 171314"/>
                <a:gd name="connsiteY19" fmla="*/ 236646 h 236645"/>
                <a:gd name="connsiteX20" fmla="*/ 85492 w 171314"/>
                <a:gd name="connsiteY20" fmla="*/ 203374 h 236645"/>
                <a:gd name="connsiteX21" fmla="*/ 119645 w 171314"/>
                <a:gd name="connsiteY21" fmla="*/ 189934 h 236645"/>
                <a:gd name="connsiteX22" fmla="*/ 133196 w 171314"/>
                <a:gd name="connsiteY22" fmla="*/ 151704 h 236645"/>
                <a:gd name="connsiteX23" fmla="*/ 133196 w 171314"/>
                <a:gd name="connsiteY23" fmla="*/ 148399 h 236645"/>
                <a:gd name="connsiteX24" fmla="*/ 119755 w 171314"/>
                <a:gd name="connsiteY24" fmla="*/ 109950 h 236645"/>
                <a:gd name="connsiteX25" fmla="*/ 85492 w 171314"/>
                <a:gd name="connsiteY25" fmla="*/ 96729 h 236645"/>
                <a:gd name="connsiteX26" fmla="*/ 51229 w 171314"/>
                <a:gd name="connsiteY26" fmla="*/ 109950 h 236645"/>
                <a:gd name="connsiteX27" fmla="*/ 37458 w 171314"/>
                <a:gd name="connsiteY27" fmla="*/ 148399 h 236645"/>
                <a:gd name="connsiteX28" fmla="*/ 37458 w 171314"/>
                <a:gd name="connsiteY28" fmla="*/ 151704 h 236645"/>
                <a:gd name="connsiteX29" fmla="*/ 51229 w 171314"/>
                <a:gd name="connsiteY29" fmla="*/ 189934 h 236645"/>
                <a:gd name="connsiteX30" fmla="*/ 85492 w 171314"/>
                <a:gd name="connsiteY30" fmla="*/ 203374 h 23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1314" h="236645">
                  <a:moveTo>
                    <a:pt x="96730" y="236536"/>
                  </a:moveTo>
                  <a:cubicBezTo>
                    <a:pt x="81306" y="236536"/>
                    <a:pt x="69407" y="233781"/>
                    <a:pt x="61145" y="228383"/>
                  </a:cubicBezTo>
                  <a:cubicBezTo>
                    <a:pt x="52882" y="222985"/>
                    <a:pt x="46822" y="216925"/>
                    <a:pt x="43077" y="210315"/>
                  </a:cubicBezTo>
                  <a:lnTo>
                    <a:pt x="37458" y="210315"/>
                  </a:lnTo>
                  <a:lnTo>
                    <a:pt x="37458" y="231798"/>
                  </a:lnTo>
                  <a:lnTo>
                    <a:pt x="0" y="231798"/>
                  </a:lnTo>
                  <a:lnTo>
                    <a:pt x="0" y="0"/>
                  </a:lnTo>
                  <a:lnTo>
                    <a:pt x="38119" y="0"/>
                  </a:lnTo>
                  <a:lnTo>
                    <a:pt x="38119" y="88797"/>
                  </a:lnTo>
                  <a:lnTo>
                    <a:pt x="43738" y="88797"/>
                  </a:lnTo>
                  <a:cubicBezTo>
                    <a:pt x="46161" y="84390"/>
                    <a:pt x="49577" y="80314"/>
                    <a:pt x="53873" y="76568"/>
                  </a:cubicBezTo>
                  <a:cubicBezTo>
                    <a:pt x="58170" y="72823"/>
                    <a:pt x="63789" y="69738"/>
                    <a:pt x="70729" y="67314"/>
                  </a:cubicBezTo>
                  <a:cubicBezTo>
                    <a:pt x="77670" y="64890"/>
                    <a:pt x="86374" y="63678"/>
                    <a:pt x="96730" y="63678"/>
                  </a:cubicBezTo>
                  <a:cubicBezTo>
                    <a:pt x="110170" y="63678"/>
                    <a:pt x="122620" y="66984"/>
                    <a:pt x="133857" y="73484"/>
                  </a:cubicBezTo>
                  <a:cubicBezTo>
                    <a:pt x="145094" y="79984"/>
                    <a:pt x="154128" y="89568"/>
                    <a:pt x="161069" y="102128"/>
                  </a:cubicBezTo>
                  <a:cubicBezTo>
                    <a:pt x="167900" y="114687"/>
                    <a:pt x="171315" y="129891"/>
                    <a:pt x="171315" y="147518"/>
                  </a:cubicBezTo>
                  <a:lnTo>
                    <a:pt x="171315" y="152806"/>
                  </a:lnTo>
                  <a:cubicBezTo>
                    <a:pt x="171315" y="170433"/>
                    <a:pt x="167900" y="185637"/>
                    <a:pt x="161069" y="198196"/>
                  </a:cubicBezTo>
                  <a:cubicBezTo>
                    <a:pt x="154239" y="210756"/>
                    <a:pt x="145094" y="220341"/>
                    <a:pt x="133747" y="226841"/>
                  </a:cubicBezTo>
                  <a:cubicBezTo>
                    <a:pt x="122399" y="233341"/>
                    <a:pt x="110060" y="236646"/>
                    <a:pt x="96840" y="236646"/>
                  </a:cubicBezTo>
                  <a:close/>
                  <a:moveTo>
                    <a:pt x="85492" y="203374"/>
                  </a:moveTo>
                  <a:cubicBezTo>
                    <a:pt x="99153" y="203374"/>
                    <a:pt x="110501" y="198857"/>
                    <a:pt x="119645" y="189934"/>
                  </a:cubicBezTo>
                  <a:cubicBezTo>
                    <a:pt x="128679" y="181010"/>
                    <a:pt x="133196" y="168230"/>
                    <a:pt x="133196" y="151704"/>
                  </a:cubicBezTo>
                  <a:lnTo>
                    <a:pt x="133196" y="148399"/>
                  </a:lnTo>
                  <a:cubicBezTo>
                    <a:pt x="133196" y="131653"/>
                    <a:pt x="128679" y="118764"/>
                    <a:pt x="119755" y="109950"/>
                  </a:cubicBezTo>
                  <a:cubicBezTo>
                    <a:pt x="110831" y="101136"/>
                    <a:pt x="99374" y="96729"/>
                    <a:pt x="85492" y="96729"/>
                  </a:cubicBezTo>
                  <a:cubicBezTo>
                    <a:pt x="71611" y="96729"/>
                    <a:pt x="60373" y="101136"/>
                    <a:pt x="51229" y="109950"/>
                  </a:cubicBezTo>
                  <a:cubicBezTo>
                    <a:pt x="42085" y="118764"/>
                    <a:pt x="37458" y="131543"/>
                    <a:pt x="37458" y="148399"/>
                  </a:cubicBezTo>
                  <a:lnTo>
                    <a:pt x="37458" y="151704"/>
                  </a:lnTo>
                  <a:cubicBezTo>
                    <a:pt x="37458" y="168230"/>
                    <a:pt x="42085" y="181010"/>
                    <a:pt x="51229" y="189934"/>
                  </a:cubicBezTo>
                  <a:cubicBezTo>
                    <a:pt x="60373" y="198857"/>
                    <a:pt x="71831" y="203374"/>
                    <a:pt x="85492" y="203374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A8F167E0-08B0-4B19-85B9-6C102780E490}"/>
                </a:ext>
              </a:extLst>
            </p:cNvPr>
            <p:cNvSpPr/>
            <p:nvPr/>
          </p:nvSpPr>
          <p:spPr>
            <a:xfrm>
              <a:off x="789266" y="364469"/>
              <a:ext cx="144874" cy="172857"/>
            </a:xfrm>
            <a:custGeom>
              <a:avLst/>
              <a:gdLst>
                <a:gd name="connsiteX0" fmla="*/ 77229 w 144874"/>
                <a:gd name="connsiteY0" fmla="*/ 172857 h 172857"/>
                <a:gd name="connsiteX1" fmla="*/ 24898 w 144874"/>
                <a:gd name="connsiteY1" fmla="*/ 158976 h 172857"/>
                <a:gd name="connsiteX2" fmla="*/ 0 w 144874"/>
                <a:gd name="connsiteY2" fmla="*/ 118213 h 172857"/>
                <a:gd name="connsiteX3" fmla="*/ 35144 w 144874"/>
                <a:gd name="connsiteY3" fmla="*/ 109289 h 172857"/>
                <a:gd name="connsiteX4" fmla="*/ 43407 w 144874"/>
                <a:gd name="connsiteY4" fmla="*/ 129120 h 172857"/>
                <a:gd name="connsiteX5" fmla="*/ 58170 w 144874"/>
                <a:gd name="connsiteY5" fmla="*/ 139365 h 172857"/>
                <a:gd name="connsiteX6" fmla="*/ 77229 w 144874"/>
                <a:gd name="connsiteY6" fmla="*/ 142340 h 172857"/>
                <a:gd name="connsiteX7" fmla="*/ 100586 w 144874"/>
                <a:gd name="connsiteY7" fmla="*/ 136721 h 172857"/>
                <a:gd name="connsiteX8" fmla="*/ 108408 w 144874"/>
                <a:gd name="connsiteY8" fmla="*/ 122509 h 172857"/>
                <a:gd name="connsiteX9" fmla="*/ 100916 w 144874"/>
                <a:gd name="connsiteY9" fmla="*/ 109289 h 172857"/>
                <a:gd name="connsiteX10" fmla="*/ 78221 w 144874"/>
                <a:gd name="connsiteY10" fmla="*/ 102018 h 172857"/>
                <a:gd name="connsiteX11" fmla="*/ 67975 w 144874"/>
                <a:gd name="connsiteY11" fmla="*/ 100365 h 172857"/>
                <a:gd name="connsiteX12" fmla="*/ 37127 w 144874"/>
                <a:gd name="connsiteY12" fmla="*/ 91221 h 172857"/>
                <a:gd name="connsiteX13" fmla="*/ 14763 w 144874"/>
                <a:gd name="connsiteY13" fmla="*/ 75356 h 172857"/>
                <a:gd name="connsiteX14" fmla="*/ 6280 w 144874"/>
                <a:gd name="connsiteY14" fmla="*/ 49687 h 172857"/>
                <a:gd name="connsiteX15" fmla="*/ 24017 w 144874"/>
                <a:gd name="connsiteY15" fmla="*/ 12890 h 172857"/>
                <a:gd name="connsiteX16" fmla="*/ 70509 w 144874"/>
                <a:gd name="connsiteY16" fmla="*/ 0 h 172857"/>
                <a:gd name="connsiteX17" fmla="*/ 115899 w 144874"/>
                <a:gd name="connsiteY17" fmla="*/ 12229 h 172857"/>
                <a:gd name="connsiteX18" fmla="*/ 139035 w 144874"/>
                <a:gd name="connsiteY18" fmla="*/ 45060 h 172857"/>
                <a:gd name="connsiteX19" fmla="*/ 103891 w 144874"/>
                <a:gd name="connsiteY19" fmla="*/ 55636 h 172857"/>
                <a:gd name="connsiteX20" fmla="*/ 92323 w 144874"/>
                <a:gd name="connsiteY20" fmla="*/ 35916 h 172857"/>
                <a:gd name="connsiteX21" fmla="*/ 70509 w 144874"/>
                <a:gd name="connsiteY21" fmla="*/ 30076 h 172857"/>
                <a:gd name="connsiteX22" fmla="*/ 50128 w 144874"/>
                <a:gd name="connsiteY22" fmla="*/ 34704 h 172857"/>
                <a:gd name="connsiteX23" fmla="*/ 42966 w 144874"/>
                <a:gd name="connsiteY23" fmla="*/ 47924 h 172857"/>
                <a:gd name="connsiteX24" fmla="*/ 50238 w 144874"/>
                <a:gd name="connsiteY24" fmla="*/ 60814 h 172857"/>
                <a:gd name="connsiteX25" fmla="*/ 69738 w 144874"/>
                <a:gd name="connsiteY25" fmla="*/ 67094 h 172857"/>
                <a:gd name="connsiteX26" fmla="*/ 79984 w 144874"/>
                <a:gd name="connsiteY26" fmla="*/ 69077 h 172857"/>
                <a:gd name="connsiteX27" fmla="*/ 112925 w 144874"/>
                <a:gd name="connsiteY27" fmla="*/ 77670 h 172857"/>
                <a:gd name="connsiteX28" fmla="*/ 136281 w 144874"/>
                <a:gd name="connsiteY28" fmla="*/ 92874 h 172857"/>
                <a:gd name="connsiteX29" fmla="*/ 144874 w 144874"/>
                <a:gd name="connsiteY29" fmla="*/ 119755 h 172857"/>
                <a:gd name="connsiteX30" fmla="*/ 126476 w 144874"/>
                <a:gd name="connsiteY30" fmla="*/ 158976 h 172857"/>
                <a:gd name="connsiteX31" fmla="*/ 76899 w 144874"/>
                <a:gd name="connsiteY31" fmla="*/ 172747 h 17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4874" h="172857">
                  <a:moveTo>
                    <a:pt x="77229" y="172857"/>
                  </a:moveTo>
                  <a:cubicBezTo>
                    <a:pt x="56077" y="172857"/>
                    <a:pt x="38560" y="168230"/>
                    <a:pt x="24898" y="158976"/>
                  </a:cubicBezTo>
                  <a:cubicBezTo>
                    <a:pt x="11237" y="149721"/>
                    <a:pt x="2864" y="136170"/>
                    <a:pt x="0" y="118213"/>
                  </a:cubicBezTo>
                  <a:lnTo>
                    <a:pt x="35144" y="109289"/>
                  </a:lnTo>
                  <a:cubicBezTo>
                    <a:pt x="36687" y="117662"/>
                    <a:pt x="39441" y="124272"/>
                    <a:pt x="43407" y="129120"/>
                  </a:cubicBezTo>
                  <a:cubicBezTo>
                    <a:pt x="47373" y="133967"/>
                    <a:pt x="52331" y="137382"/>
                    <a:pt x="58170" y="139365"/>
                  </a:cubicBezTo>
                  <a:cubicBezTo>
                    <a:pt x="64009" y="141348"/>
                    <a:pt x="70399" y="142340"/>
                    <a:pt x="77229" y="142340"/>
                  </a:cubicBezTo>
                  <a:cubicBezTo>
                    <a:pt x="87585" y="142340"/>
                    <a:pt x="95408" y="140467"/>
                    <a:pt x="100586" y="136721"/>
                  </a:cubicBezTo>
                  <a:cubicBezTo>
                    <a:pt x="105764" y="132976"/>
                    <a:pt x="108408" y="128238"/>
                    <a:pt x="108408" y="122509"/>
                  </a:cubicBezTo>
                  <a:cubicBezTo>
                    <a:pt x="108408" y="116780"/>
                    <a:pt x="105874" y="112153"/>
                    <a:pt x="100916" y="109289"/>
                  </a:cubicBezTo>
                  <a:cubicBezTo>
                    <a:pt x="95958" y="106424"/>
                    <a:pt x="88357" y="104001"/>
                    <a:pt x="78221" y="102018"/>
                  </a:cubicBezTo>
                  <a:lnTo>
                    <a:pt x="67975" y="100365"/>
                  </a:lnTo>
                  <a:cubicBezTo>
                    <a:pt x="56738" y="98162"/>
                    <a:pt x="46492" y="95077"/>
                    <a:pt x="37127" y="91221"/>
                  </a:cubicBezTo>
                  <a:cubicBezTo>
                    <a:pt x="27873" y="87365"/>
                    <a:pt x="20382" y="82077"/>
                    <a:pt x="14763" y="75356"/>
                  </a:cubicBezTo>
                  <a:cubicBezTo>
                    <a:pt x="9144" y="68636"/>
                    <a:pt x="6280" y="60043"/>
                    <a:pt x="6280" y="49687"/>
                  </a:cubicBezTo>
                  <a:cubicBezTo>
                    <a:pt x="6280" y="33822"/>
                    <a:pt x="12229" y="21483"/>
                    <a:pt x="24017" y="12890"/>
                  </a:cubicBezTo>
                  <a:cubicBezTo>
                    <a:pt x="35805" y="4297"/>
                    <a:pt x="51339" y="0"/>
                    <a:pt x="70509" y="0"/>
                  </a:cubicBezTo>
                  <a:cubicBezTo>
                    <a:pt x="89679" y="0"/>
                    <a:pt x="104001" y="4076"/>
                    <a:pt x="115899" y="12229"/>
                  </a:cubicBezTo>
                  <a:cubicBezTo>
                    <a:pt x="127798" y="20382"/>
                    <a:pt x="135510" y="31288"/>
                    <a:pt x="139035" y="45060"/>
                  </a:cubicBezTo>
                  <a:lnTo>
                    <a:pt x="103891" y="55636"/>
                  </a:lnTo>
                  <a:cubicBezTo>
                    <a:pt x="102128" y="46382"/>
                    <a:pt x="98272" y="39771"/>
                    <a:pt x="92323" y="35916"/>
                  </a:cubicBezTo>
                  <a:cubicBezTo>
                    <a:pt x="86374" y="32060"/>
                    <a:pt x="79102" y="30076"/>
                    <a:pt x="70509" y="30076"/>
                  </a:cubicBezTo>
                  <a:cubicBezTo>
                    <a:pt x="61916" y="30076"/>
                    <a:pt x="54865" y="31619"/>
                    <a:pt x="50128" y="34704"/>
                  </a:cubicBezTo>
                  <a:cubicBezTo>
                    <a:pt x="45390" y="37788"/>
                    <a:pt x="42966" y="42195"/>
                    <a:pt x="42966" y="47924"/>
                  </a:cubicBezTo>
                  <a:cubicBezTo>
                    <a:pt x="42966" y="53653"/>
                    <a:pt x="45390" y="57950"/>
                    <a:pt x="50238" y="60814"/>
                  </a:cubicBezTo>
                  <a:cubicBezTo>
                    <a:pt x="55085" y="63678"/>
                    <a:pt x="61585" y="65772"/>
                    <a:pt x="69738" y="67094"/>
                  </a:cubicBezTo>
                  <a:lnTo>
                    <a:pt x="79984" y="69077"/>
                  </a:lnTo>
                  <a:cubicBezTo>
                    <a:pt x="92102" y="71280"/>
                    <a:pt x="103120" y="74145"/>
                    <a:pt x="112925" y="77670"/>
                  </a:cubicBezTo>
                  <a:cubicBezTo>
                    <a:pt x="122730" y="81195"/>
                    <a:pt x="130552" y="86263"/>
                    <a:pt x="136281" y="92874"/>
                  </a:cubicBezTo>
                  <a:cubicBezTo>
                    <a:pt x="142010" y="99484"/>
                    <a:pt x="144874" y="108408"/>
                    <a:pt x="144874" y="119755"/>
                  </a:cubicBezTo>
                  <a:cubicBezTo>
                    <a:pt x="144874" y="136721"/>
                    <a:pt x="138705" y="149832"/>
                    <a:pt x="126476" y="158976"/>
                  </a:cubicBezTo>
                  <a:cubicBezTo>
                    <a:pt x="114247" y="168120"/>
                    <a:pt x="97721" y="172747"/>
                    <a:pt x="76899" y="172747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BE950830-F7B7-45F4-8B40-0AAFF1394E14}"/>
                </a:ext>
              </a:extLst>
            </p:cNvPr>
            <p:cNvSpPr/>
            <p:nvPr/>
          </p:nvSpPr>
          <p:spPr>
            <a:xfrm>
              <a:off x="975234" y="364358"/>
              <a:ext cx="161399" cy="172967"/>
            </a:xfrm>
            <a:custGeom>
              <a:avLst/>
              <a:gdLst>
                <a:gd name="connsiteX0" fmla="*/ 82848 w 161399"/>
                <a:gd name="connsiteY0" fmla="*/ 172967 h 172967"/>
                <a:gd name="connsiteX1" fmla="*/ 39661 w 161399"/>
                <a:gd name="connsiteY1" fmla="*/ 162501 h 172967"/>
                <a:gd name="connsiteX2" fmla="*/ 10466 w 161399"/>
                <a:gd name="connsiteY2" fmla="*/ 132976 h 172967"/>
                <a:gd name="connsiteX3" fmla="*/ 0 w 161399"/>
                <a:gd name="connsiteY3" fmla="*/ 88467 h 172967"/>
                <a:gd name="connsiteX4" fmla="*/ 0 w 161399"/>
                <a:gd name="connsiteY4" fmla="*/ 84501 h 172967"/>
                <a:gd name="connsiteX5" fmla="*/ 10246 w 161399"/>
                <a:gd name="connsiteY5" fmla="*/ 39771 h 172967"/>
                <a:gd name="connsiteX6" fmla="*/ 39110 w 161399"/>
                <a:gd name="connsiteY6" fmla="*/ 10466 h 172967"/>
                <a:gd name="connsiteX7" fmla="*/ 81857 w 161399"/>
                <a:gd name="connsiteY7" fmla="*/ 0 h 172967"/>
                <a:gd name="connsiteX8" fmla="*/ 123611 w 161399"/>
                <a:gd name="connsiteY8" fmla="*/ 10466 h 172967"/>
                <a:gd name="connsiteX9" fmla="*/ 151484 w 161399"/>
                <a:gd name="connsiteY9" fmla="*/ 39771 h 172967"/>
                <a:gd name="connsiteX10" fmla="*/ 161400 w 161399"/>
                <a:gd name="connsiteY10" fmla="*/ 83840 h 172967"/>
                <a:gd name="connsiteX11" fmla="*/ 161400 w 161399"/>
                <a:gd name="connsiteY11" fmla="*/ 97391 h 172967"/>
                <a:gd name="connsiteX12" fmla="*/ 38449 w 161399"/>
                <a:gd name="connsiteY12" fmla="*/ 97391 h 172967"/>
                <a:gd name="connsiteX13" fmla="*/ 52000 w 161399"/>
                <a:gd name="connsiteY13" fmla="*/ 128238 h 172967"/>
                <a:gd name="connsiteX14" fmla="*/ 83840 w 161399"/>
                <a:gd name="connsiteY14" fmla="*/ 139806 h 172967"/>
                <a:gd name="connsiteX15" fmla="*/ 111382 w 161399"/>
                <a:gd name="connsiteY15" fmla="*/ 131653 h 172967"/>
                <a:gd name="connsiteX16" fmla="*/ 124933 w 161399"/>
                <a:gd name="connsiteY16" fmla="*/ 113255 h 172967"/>
                <a:gd name="connsiteX17" fmla="*/ 156442 w 161399"/>
                <a:gd name="connsiteY17" fmla="*/ 129450 h 172967"/>
                <a:gd name="connsiteX18" fmla="*/ 143001 w 161399"/>
                <a:gd name="connsiteY18" fmla="*/ 148510 h 172967"/>
                <a:gd name="connsiteX19" fmla="*/ 119645 w 161399"/>
                <a:gd name="connsiteY19" fmla="*/ 165696 h 172967"/>
                <a:gd name="connsiteX20" fmla="*/ 82848 w 161399"/>
                <a:gd name="connsiteY20" fmla="*/ 172857 h 172967"/>
                <a:gd name="connsiteX21" fmla="*/ 38780 w 161399"/>
                <a:gd name="connsiteY21" fmla="*/ 68636 h 172967"/>
                <a:gd name="connsiteX22" fmla="*/ 122620 w 161399"/>
                <a:gd name="connsiteY22" fmla="*/ 68636 h 172967"/>
                <a:gd name="connsiteX23" fmla="*/ 110170 w 161399"/>
                <a:gd name="connsiteY23" fmla="*/ 42746 h 172967"/>
                <a:gd name="connsiteX24" fmla="*/ 81526 w 161399"/>
                <a:gd name="connsiteY24" fmla="*/ 33161 h 172967"/>
                <a:gd name="connsiteX25" fmla="*/ 52331 w 161399"/>
                <a:gd name="connsiteY25" fmla="*/ 42746 h 172967"/>
                <a:gd name="connsiteX26" fmla="*/ 38780 w 161399"/>
                <a:gd name="connsiteY26" fmla="*/ 68636 h 17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1399" h="172967">
                  <a:moveTo>
                    <a:pt x="82848" y="172967"/>
                  </a:moveTo>
                  <a:cubicBezTo>
                    <a:pt x="66543" y="172967"/>
                    <a:pt x="52111" y="169442"/>
                    <a:pt x="39661" y="162501"/>
                  </a:cubicBezTo>
                  <a:cubicBezTo>
                    <a:pt x="27212" y="155560"/>
                    <a:pt x="17517" y="145755"/>
                    <a:pt x="10466" y="132976"/>
                  </a:cubicBezTo>
                  <a:cubicBezTo>
                    <a:pt x="3525" y="120306"/>
                    <a:pt x="0" y="105433"/>
                    <a:pt x="0" y="88467"/>
                  </a:cubicBezTo>
                  <a:lnTo>
                    <a:pt x="0" y="84501"/>
                  </a:lnTo>
                  <a:cubicBezTo>
                    <a:pt x="0" y="67314"/>
                    <a:pt x="3415" y="52331"/>
                    <a:pt x="10246" y="39771"/>
                  </a:cubicBezTo>
                  <a:cubicBezTo>
                    <a:pt x="17076" y="27212"/>
                    <a:pt x="26661" y="17407"/>
                    <a:pt x="39110" y="10466"/>
                  </a:cubicBezTo>
                  <a:cubicBezTo>
                    <a:pt x="51450" y="3525"/>
                    <a:pt x="65772" y="0"/>
                    <a:pt x="81857" y="0"/>
                  </a:cubicBezTo>
                  <a:cubicBezTo>
                    <a:pt x="97941" y="0"/>
                    <a:pt x="111713" y="3525"/>
                    <a:pt x="123611" y="10466"/>
                  </a:cubicBezTo>
                  <a:cubicBezTo>
                    <a:pt x="135510" y="17407"/>
                    <a:pt x="144764" y="27212"/>
                    <a:pt x="151484" y="39771"/>
                  </a:cubicBezTo>
                  <a:cubicBezTo>
                    <a:pt x="158095" y="52331"/>
                    <a:pt x="161400" y="67094"/>
                    <a:pt x="161400" y="83840"/>
                  </a:cubicBezTo>
                  <a:lnTo>
                    <a:pt x="161400" y="97391"/>
                  </a:lnTo>
                  <a:lnTo>
                    <a:pt x="38449" y="97391"/>
                  </a:lnTo>
                  <a:cubicBezTo>
                    <a:pt x="38890" y="110170"/>
                    <a:pt x="43407" y="120526"/>
                    <a:pt x="52000" y="128238"/>
                  </a:cubicBezTo>
                  <a:cubicBezTo>
                    <a:pt x="60594" y="135950"/>
                    <a:pt x="71170" y="139806"/>
                    <a:pt x="83840" y="139806"/>
                  </a:cubicBezTo>
                  <a:cubicBezTo>
                    <a:pt x="96509" y="139806"/>
                    <a:pt x="105323" y="137052"/>
                    <a:pt x="111382" y="131653"/>
                  </a:cubicBezTo>
                  <a:cubicBezTo>
                    <a:pt x="117331" y="126255"/>
                    <a:pt x="121848" y="120086"/>
                    <a:pt x="124933" y="113255"/>
                  </a:cubicBezTo>
                  <a:lnTo>
                    <a:pt x="156442" y="129450"/>
                  </a:lnTo>
                  <a:cubicBezTo>
                    <a:pt x="153357" y="135399"/>
                    <a:pt x="148840" y="141789"/>
                    <a:pt x="143001" y="148510"/>
                  </a:cubicBezTo>
                  <a:cubicBezTo>
                    <a:pt x="137162" y="155230"/>
                    <a:pt x="129340" y="160959"/>
                    <a:pt x="119645" y="165696"/>
                  </a:cubicBezTo>
                  <a:cubicBezTo>
                    <a:pt x="109950" y="170433"/>
                    <a:pt x="97611" y="172857"/>
                    <a:pt x="82848" y="172857"/>
                  </a:cubicBezTo>
                  <a:close/>
                  <a:moveTo>
                    <a:pt x="38780" y="68636"/>
                  </a:moveTo>
                  <a:lnTo>
                    <a:pt x="122620" y="68636"/>
                  </a:lnTo>
                  <a:cubicBezTo>
                    <a:pt x="121738" y="57839"/>
                    <a:pt x="117552" y="49246"/>
                    <a:pt x="110170" y="42746"/>
                  </a:cubicBezTo>
                  <a:cubicBezTo>
                    <a:pt x="102789" y="36356"/>
                    <a:pt x="93204" y="33161"/>
                    <a:pt x="81526" y="33161"/>
                  </a:cubicBezTo>
                  <a:cubicBezTo>
                    <a:pt x="69848" y="33161"/>
                    <a:pt x="59712" y="36356"/>
                    <a:pt x="52331" y="42746"/>
                  </a:cubicBezTo>
                  <a:cubicBezTo>
                    <a:pt x="45060" y="49136"/>
                    <a:pt x="40543" y="57729"/>
                    <a:pt x="38780" y="68636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568C0D0C-2E32-412B-B3B3-315367475076}"/>
                </a:ext>
              </a:extLst>
            </p:cNvPr>
            <p:cNvSpPr/>
            <p:nvPr/>
          </p:nvSpPr>
          <p:spPr>
            <a:xfrm>
              <a:off x="1185770" y="368325"/>
              <a:ext cx="95738" cy="164374"/>
            </a:xfrm>
            <a:custGeom>
              <a:avLst/>
              <a:gdLst>
                <a:gd name="connsiteX0" fmla="*/ 110 w 95738"/>
                <a:gd name="connsiteY0" fmla="*/ 164374 h 164374"/>
                <a:gd name="connsiteX1" fmla="*/ 110 w 95738"/>
                <a:gd name="connsiteY1" fmla="*/ 661 h 164374"/>
                <a:gd name="connsiteX2" fmla="*/ 37568 w 95738"/>
                <a:gd name="connsiteY2" fmla="*/ 661 h 164374"/>
                <a:gd name="connsiteX3" fmla="*/ 37568 w 95738"/>
                <a:gd name="connsiteY3" fmla="*/ 19500 h 164374"/>
                <a:gd name="connsiteX4" fmla="*/ 43187 w 95738"/>
                <a:gd name="connsiteY4" fmla="*/ 19500 h 164374"/>
                <a:gd name="connsiteX5" fmla="*/ 55416 w 95738"/>
                <a:gd name="connsiteY5" fmla="*/ 4627 h 164374"/>
                <a:gd name="connsiteX6" fmla="*/ 75907 w 95738"/>
                <a:gd name="connsiteY6" fmla="*/ 0 h 164374"/>
                <a:gd name="connsiteX7" fmla="*/ 95738 w 95738"/>
                <a:gd name="connsiteY7" fmla="*/ 0 h 164374"/>
                <a:gd name="connsiteX8" fmla="*/ 95738 w 95738"/>
                <a:gd name="connsiteY8" fmla="*/ 33822 h 164374"/>
                <a:gd name="connsiteX9" fmla="*/ 75246 w 95738"/>
                <a:gd name="connsiteY9" fmla="*/ 33822 h 164374"/>
                <a:gd name="connsiteX10" fmla="*/ 48365 w 95738"/>
                <a:gd name="connsiteY10" fmla="*/ 42636 h 164374"/>
                <a:gd name="connsiteX11" fmla="*/ 38119 w 95738"/>
                <a:gd name="connsiteY11" fmla="*/ 69628 h 164374"/>
                <a:gd name="connsiteX12" fmla="*/ 38119 w 95738"/>
                <a:gd name="connsiteY12" fmla="*/ 164374 h 164374"/>
                <a:gd name="connsiteX13" fmla="*/ 0 w 95738"/>
                <a:gd name="connsiteY13" fmla="*/ 164374 h 16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738" h="164374">
                  <a:moveTo>
                    <a:pt x="110" y="164374"/>
                  </a:moveTo>
                  <a:lnTo>
                    <a:pt x="110" y="661"/>
                  </a:lnTo>
                  <a:lnTo>
                    <a:pt x="37568" y="661"/>
                  </a:lnTo>
                  <a:lnTo>
                    <a:pt x="37568" y="19500"/>
                  </a:lnTo>
                  <a:lnTo>
                    <a:pt x="43187" y="19500"/>
                  </a:lnTo>
                  <a:cubicBezTo>
                    <a:pt x="45611" y="12670"/>
                    <a:pt x="49687" y="7712"/>
                    <a:pt x="55416" y="4627"/>
                  </a:cubicBezTo>
                  <a:cubicBezTo>
                    <a:pt x="61145" y="1542"/>
                    <a:pt x="67975" y="0"/>
                    <a:pt x="75907" y="0"/>
                  </a:cubicBezTo>
                  <a:lnTo>
                    <a:pt x="95738" y="0"/>
                  </a:lnTo>
                  <a:lnTo>
                    <a:pt x="95738" y="33822"/>
                  </a:lnTo>
                  <a:lnTo>
                    <a:pt x="75246" y="33822"/>
                  </a:lnTo>
                  <a:cubicBezTo>
                    <a:pt x="64229" y="33822"/>
                    <a:pt x="55306" y="36797"/>
                    <a:pt x="48365" y="42636"/>
                  </a:cubicBezTo>
                  <a:cubicBezTo>
                    <a:pt x="41534" y="48475"/>
                    <a:pt x="38119" y="57509"/>
                    <a:pt x="38119" y="69628"/>
                  </a:cubicBezTo>
                  <a:lnTo>
                    <a:pt x="38119" y="164374"/>
                  </a:lnTo>
                  <a:lnTo>
                    <a:pt x="0" y="164374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DB5D489D-F700-4BDE-9EA6-7C2EBFEAF70B}"/>
                </a:ext>
              </a:extLst>
            </p:cNvPr>
            <p:cNvSpPr/>
            <p:nvPr/>
          </p:nvSpPr>
          <p:spPr>
            <a:xfrm>
              <a:off x="1316983" y="369096"/>
              <a:ext cx="167679" cy="163602"/>
            </a:xfrm>
            <a:custGeom>
              <a:avLst/>
              <a:gdLst>
                <a:gd name="connsiteX0" fmla="*/ 53653 w 167679"/>
                <a:gd name="connsiteY0" fmla="*/ 163603 h 163602"/>
                <a:gd name="connsiteX1" fmla="*/ 0 w 167679"/>
                <a:gd name="connsiteY1" fmla="*/ 0 h 163602"/>
                <a:gd name="connsiteX2" fmla="*/ 40433 w 167679"/>
                <a:gd name="connsiteY2" fmla="*/ 0 h 163602"/>
                <a:gd name="connsiteX3" fmla="*/ 80865 w 167679"/>
                <a:gd name="connsiteY3" fmla="*/ 135840 h 163602"/>
                <a:gd name="connsiteX4" fmla="*/ 86484 w 167679"/>
                <a:gd name="connsiteY4" fmla="*/ 135840 h 163602"/>
                <a:gd name="connsiteX5" fmla="*/ 127247 w 167679"/>
                <a:gd name="connsiteY5" fmla="*/ 0 h 163602"/>
                <a:gd name="connsiteX6" fmla="*/ 167679 w 167679"/>
                <a:gd name="connsiteY6" fmla="*/ 0 h 163602"/>
                <a:gd name="connsiteX7" fmla="*/ 114026 w 167679"/>
                <a:gd name="connsiteY7" fmla="*/ 163603 h 163602"/>
                <a:gd name="connsiteX8" fmla="*/ 53763 w 167679"/>
                <a:gd name="connsiteY8" fmla="*/ 163603 h 163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679" h="163602">
                  <a:moveTo>
                    <a:pt x="53653" y="163603"/>
                  </a:moveTo>
                  <a:lnTo>
                    <a:pt x="0" y="0"/>
                  </a:lnTo>
                  <a:lnTo>
                    <a:pt x="40433" y="0"/>
                  </a:lnTo>
                  <a:lnTo>
                    <a:pt x="80865" y="135840"/>
                  </a:lnTo>
                  <a:lnTo>
                    <a:pt x="86484" y="135840"/>
                  </a:lnTo>
                  <a:lnTo>
                    <a:pt x="127247" y="0"/>
                  </a:lnTo>
                  <a:lnTo>
                    <a:pt x="167679" y="0"/>
                  </a:lnTo>
                  <a:lnTo>
                    <a:pt x="114026" y="163603"/>
                  </a:lnTo>
                  <a:lnTo>
                    <a:pt x="53763" y="163603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C57B09C6-707F-4EE1-8AAA-57B79959C356}"/>
                </a:ext>
              </a:extLst>
            </p:cNvPr>
            <p:cNvSpPr/>
            <p:nvPr/>
          </p:nvSpPr>
          <p:spPr>
            <a:xfrm>
              <a:off x="1511874" y="364248"/>
              <a:ext cx="170323" cy="173077"/>
            </a:xfrm>
            <a:custGeom>
              <a:avLst/>
              <a:gdLst>
                <a:gd name="connsiteX0" fmla="*/ 61365 w 170323"/>
                <a:gd name="connsiteY0" fmla="*/ 173077 h 173077"/>
                <a:gd name="connsiteX1" fmla="*/ 30187 w 170323"/>
                <a:gd name="connsiteY1" fmla="*/ 166908 h 173077"/>
                <a:gd name="connsiteX2" fmla="*/ 8153 w 170323"/>
                <a:gd name="connsiteY2" fmla="*/ 149171 h 173077"/>
                <a:gd name="connsiteX3" fmla="*/ 0 w 170323"/>
                <a:gd name="connsiteY3" fmla="*/ 120636 h 173077"/>
                <a:gd name="connsiteX4" fmla="*/ 8153 w 170323"/>
                <a:gd name="connsiteY4" fmla="*/ 92763 h 173077"/>
                <a:gd name="connsiteX5" fmla="*/ 30517 w 170323"/>
                <a:gd name="connsiteY5" fmla="*/ 75687 h 173077"/>
                <a:gd name="connsiteX6" fmla="*/ 63017 w 170323"/>
                <a:gd name="connsiteY6" fmla="*/ 69848 h 173077"/>
                <a:gd name="connsiteX7" fmla="*/ 110391 w 170323"/>
                <a:gd name="connsiteY7" fmla="*/ 69848 h 173077"/>
                <a:gd name="connsiteX8" fmla="*/ 110391 w 170323"/>
                <a:gd name="connsiteY8" fmla="*/ 59933 h 173077"/>
                <a:gd name="connsiteX9" fmla="*/ 102459 w 170323"/>
                <a:gd name="connsiteY9" fmla="*/ 38890 h 173077"/>
                <a:gd name="connsiteX10" fmla="*/ 77560 w 170323"/>
                <a:gd name="connsiteY10" fmla="*/ 30738 h 173077"/>
                <a:gd name="connsiteX11" fmla="*/ 52551 w 170323"/>
                <a:gd name="connsiteY11" fmla="*/ 38560 h 173077"/>
                <a:gd name="connsiteX12" fmla="*/ 41424 w 170323"/>
                <a:gd name="connsiteY12" fmla="*/ 58611 h 173077"/>
                <a:gd name="connsiteX13" fmla="*/ 6280 w 170323"/>
                <a:gd name="connsiteY13" fmla="*/ 47043 h 173077"/>
                <a:gd name="connsiteX14" fmla="*/ 19060 w 170323"/>
                <a:gd name="connsiteY14" fmla="*/ 23576 h 173077"/>
                <a:gd name="connsiteX15" fmla="*/ 42416 w 170323"/>
                <a:gd name="connsiteY15" fmla="*/ 6500 h 173077"/>
                <a:gd name="connsiteX16" fmla="*/ 78221 w 170323"/>
                <a:gd name="connsiteY16" fmla="*/ 0 h 173077"/>
                <a:gd name="connsiteX17" fmla="*/ 128789 w 170323"/>
                <a:gd name="connsiteY17" fmla="*/ 16085 h 173077"/>
                <a:gd name="connsiteX18" fmla="*/ 147188 w 170323"/>
                <a:gd name="connsiteY18" fmla="*/ 62577 h 173077"/>
                <a:gd name="connsiteX19" fmla="*/ 147188 w 170323"/>
                <a:gd name="connsiteY19" fmla="*/ 126806 h 173077"/>
                <a:gd name="connsiteX20" fmla="*/ 156442 w 170323"/>
                <a:gd name="connsiteY20" fmla="*/ 136721 h 173077"/>
                <a:gd name="connsiteX21" fmla="*/ 170324 w 170323"/>
                <a:gd name="connsiteY21" fmla="*/ 136721 h 173077"/>
                <a:gd name="connsiteX22" fmla="*/ 170324 w 170323"/>
                <a:gd name="connsiteY22" fmla="*/ 168230 h 173077"/>
                <a:gd name="connsiteX23" fmla="*/ 143442 w 170323"/>
                <a:gd name="connsiteY23" fmla="*/ 168230 h 173077"/>
                <a:gd name="connsiteX24" fmla="*/ 123942 w 170323"/>
                <a:gd name="connsiteY24" fmla="*/ 162281 h 173077"/>
                <a:gd name="connsiteX25" fmla="*/ 116340 w 170323"/>
                <a:gd name="connsiteY25" fmla="*/ 146086 h 173077"/>
                <a:gd name="connsiteX26" fmla="*/ 116340 w 170323"/>
                <a:gd name="connsiteY26" fmla="*/ 145425 h 173077"/>
                <a:gd name="connsiteX27" fmla="*/ 110721 w 170323"/>
                <a:gd name="connsiteY27" fmla="*/ 145425 h 173077"/>
                <a:gd name="connsiteX28" fmla="*/ 103781 w 170323"/>
                <a:gd name="connsiteY28" fmla="*/ 156662 h 173077"/>
                <a:gd name="connsiteX29" fmla="*/ 88687 w 170323"/>
                <a:gd name="connsiteY29" fmla="*/ 168120 h 173077"/>
                <a:gd name="connsiteX30" fmla="*/ 61365 w 170323"/>
                <a:gd name="connsiteY30" fmla="*/ 172967 h 173077"/>
                <a:gd name="connsiteX31" fmla="*/ 67645 w 170323"/>
                <a:gd name="connsiteY31" fmla="*/ 141899 h 173077"/>
                <a:gd name="connsiteX32" fmla="*/ 98492 w 170323"/>
                <a:gd name="connsiteY32" fmla="*/ 131103 h 173077"/>
                <a:gd name="connsiteX33" fmla="*/ 110391 w 170323"/>
                <a:gd name="connsiteY33" fmla="*/ 102128 h 173077"/>
                <a:gd name="connsiteX34" fmla="*/ 110391 w 170323"/>
                <a:gd name="connsiteY34" fmla="*/ 98823 h 173077"/>
                <a:gd name="connsiteX35" fmla="*/ 65331 w 170323"/>
                <a:gd name="connsiteY35" fmla="*/ 98823 h 173077"/>
                <a:gd name="connsiteX36" fmla="*/ 45500 w 170323"/>
                <a:gd name="connsiteY36" fmla="*/ 104111 h 173077"/>
                <a:gd name="connsiteX37" fmla="*/ 37899 w 170323"/>
                <a:gd name="connsiteY37" fmla="*/ 119645 h 173077"/>
                <a:gd name="connsiteX38" fmla="*/ 45831 w 170323"/>
                <a:gd name="connsiteY38" fmla="*/ 135730 h 173077"/>
                <a:gd name="connsiteX39" fmla="*/ 67645 w 170323"/>
                <a:gd name="connsiteY39" fmla="*/ 141899 h 17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70323" h="173077">
                  <a:moveTo>
                    <a:pt x="61365" y="173077"/>
                  </a:moveTo>
                  <a:cubicBezTo>
                    <a:pt x="49907" y="173077"/>
                    <a:pt x="39551" y="170984"/>
                    <a:pt x="30187" y="166908"/>
                  </a:cubicBezTo>
                  <a:cubicBezTo>
                    <a:pt x="20822" y="162832"/>
                    <a:pt x="13551" y="156882"/>
                    <a:pt x="8153" y="149171"/>
                  </a:cubicBezTo>
                  <a:cubicBezTo>
                    <a:pt x="2754" y="141459"/>
                    <a:pt x="0" y="131984"/>
                    <a:pt x="0" y="120636"/>
                  </a:cubicBezTo>
                  <a:cubicBezTo>
                    <a:pt x="0" y="109289"/>
                    <a:pt x="2754" y="100365"/>
                    <a:pt x="8153" y="92763"/>
                  </a:cubicBezTo>
                  <a:cubicBezTo>
                    <a:pt x="13551" y="85272"/>
                    <a:pt x="21043" y="79543"/>
                    <a:pt x="30517" y="75687"/>
                  </a:cubicBezTo>
                  <a:cubicBezTo>
                    <a:pt x="39992" y="71831"/>
                    <a:pt x="50789" y="69848"/>
                    <a:pt x="63017" y="69848"/>
                  </a:cubicBezTo>
                  <a:lnTo>
                    <a:pt x="110391" y="69848"/>
                  </a:lnTo>
                  <a:lnTo>
                    <a:pt x="110391" y="59933"/>
                  </a:lnTo>
                  <a:cubicBezTo>
                    <a:pt x="110391" y="51339"/>
                    <a:pt x="107747" y="44288"/>
                    <a:pt x="102459" y="38890"/>
                  </a:cubicBezTo>
                  <a:cubicBezTo>
                    <a:pt x="97170" y="33492"/>
                    <a:pt x="88908" y="30738"/>
                    <a:pt x="77560" y="30738"/>
                  </a:cubicBezTo>
                  <a:cubicBezTo>
                    <a:pt x="66212" y="30738"/>
                    <a:pt x="58170" y="33382"/>
                    <a:pt x="52551" y="38560"/>
                  </a:cubicBezTo>
                  <a:cubicBezTo>
                    <a:pt x="46933" y="43738"/>
                    <a:pt x="43187" y="50458"/>
                    <a:pt x="41424" y="58611"/>
                  </a:cubicBezTo>
                  <a:lnTo>
                    <a:pt x="6280" y="47043"/>
                  </a:lnTo>
                  <a:cubicBezTo>
                    <a:pt x="8924" y="38449"/>
                    <a:pt x="13220" y="30627"/>
                    <a:pt x="19060" y="23576"/>
                  </a:cubicBezTo>
                  <a:cubicBezTo>
                    <a:pt x="24899" y="16526"/>
                    <a:pt x="32721" y="10797"/>
                    <a:pt x="42416" y="6500"/>
                  </a:cubicBezTo>
                  <a:cubicBezTo>
                    <a:pt x="52111" y="2203"/>
                    <a:pt x="64009" y="0"/>
                    <a:pt x="78221" y="0"/>
                  </a:cubicBezTo>
                  <a:cubicBezTo>
                    <a:pt x="99594" y="0"/>
                    <a:pt x="116450" y="5398"/>
                    <a:pt x="128789" y="16085"/>
                  </a:cubicBezTo>
                  <a:cubicBezTo>
                    <a:pt x="141018" y="26771"/>
                    <a:pt x="147188" y="42305"/>
                    <a:pt x="147188" y="62577"/>
                  </a:cubicBezTo>
                  <a:lnTo>
                    <a:pt x="147188" y="126806"/>
                  </a:lnTo>
                  <a:cubicBezTo>
                    <a:pt x="147188" y="133416"/>
                    <a:pt x="150273" y="136721"/>
                    <a:pt x="156442" y="136721"/>
                  </a:cubicBezTo>
                  <a:lnTo>
                    <a:pt x="170324" y="136721"/>
                  </a:lnTo>
                  <a:lnTo>
                    <a:pt x="170324" y="168230"/>
                  </a:lnTo>
                  <a:lnTo>
                    <a:pt x="143442" y="168230"/>
                  </a:lnTo>
                  <a:cubicBezTo>
                    <a:pt x="135510" y="168230"/>
                    <a:pt x="129010" y="166247"/>
                    <a:pt x="123942" y="162281"/>
                  </a:cubicBezTo>
                  <a:cubicBezTo>
                    <a:pt x="118874" y="158315"/>
                    <a:pt x="116340" y="152916"/>
                    <a:pt x="116340" y="146086"/>
                  </a:cubicBezTo>
                  <a:lnTo>
                    <a:pt x="116340" y="145425"/>
                  </a:lnTo>
                  <a:lnTo>
                    <a:pt x="110721" y="145425"/>
                  </a:lnTo>
                  <a:cubicBezTo>
                    <a:pt x="109399" y="148510"/>
                    <a:pt x="107086" y="152255"/>
                    <a:pt x="103781" y="156662"/>
                  </a:cubicBezTo>
                  <a:cubicBezTo>
                    <a:pt x="100475" y="161069"/>
                    <a:pt x="95408" y="164925"/>
                    <a:pt x="88687" y="168120"/>
                  </a:cubicBezTo>
                  <a:cubicBezTo>
                    <a:pt x="81967" y="171315"/>
                    <a:pt x="72823" y="172967"/>
                    <a:pt x="61365" y="172967"/>
                  </a:cubicBezTo>
                  <a:close/>
                  <a:moveTo>
                    <a:pt x="67645" y="141899"/>
                  </a:moveTo>
                  <a:cubicBezTo>
                    <a:pt x="80204" y="141899"/>
                    <a:pt x="90450" y="138264"/>
                    <a:pt x="98492" y="131103"/>
                  </a:cubicBezTo>
                  <a:cubicBezTo>
                    <a:pt x="106425" y="123942"/>
                    <a:pt x="110391" y="114247"/>
                    <a:pt x="110391" y="102128"/>
                  </a:cubicBezTo>
                  <a:lnTo>
                    <a:pt x="110391" y="98823"/>
                  </a:lnTo>
                  <a:lnTo>
                    <a:pt x="65331" y="98823"/>
                  </a:lnTo>
                  <a:cubicBezTo>
                    <a:pt x="57178" y="98823"/>
                    <a:pt x="50568" y="100585"/>
                    <a:pt x="45500" y="104111"/>
                  </a:cubicBezTo>
                  <a:cubicBezTo>
                    <a:pt x="40433" y="107636"/>
                    <a:pt x="37899" y="112814"/>
                    <a:pt x="37899" y="119645"/>
                  </a:cubicBezTo>
                  <a:cubicBezTo>
                    <a:pt x="37899" y="126475"/>
                    <a:pt x="40543" y="131653"/>
                    <a:pt x="45831" y="135730"/>
                  </a:cubicBezTo>
                  <a:cubicBezTo>
                    <a:pt x="51119" y="139806"/>
                    <a:pt x="58390" y="141899"/>
                    <a:pt x="67645" y="141899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C22E8252-12B7-4D65-B2A3-5515AA9ACF42}"/>
                </a:ext>
              </a:extLst>
            </p:cNvPr>
            <p:cNvSpPr/>
            <p:nvPr/>
          </p:nvSpPr>
          <p:spPr>
            <a:xfrm>
              <a:off x="1703240" y="316324"/>
              <a:ext cx="127907" cy="216374"/>
            </a:xfrm>
            <a:custGeom>
              <a:avLst/>
              <a:gdLst>
                <a:gd name="connsiteX0" fmla="*/ 77560 w 127907"/>
                <a:gd name="connsiteY0" fmla="*/ 216374 h 216374"/>
                <a:gd name="connsiteX1" fmla="*/ 52221 w 127907"/>
                <a:gd name="connsiteY1" fmla="*/ 206900 h 216374"/>
                <a:gd name="connsiteX2" fmla="*/ 42746 w 127907"/>
                <a:gd name="connsiteY2" fmla="*/ 181230 h 216374"/>
                <a:gd name="connsiteX3" fmla="*/ 42746 w 127907"/>
                <a:gd name="connsiteY3" fmla="*/ 84170 h 216374"/>
                <a:gd name="connsiteX4" fmla="*/ 0 w 127907"/>
                <a:gd name="connsiteY4" fmla="*/ 84170 h 216374"/>
                <a:gd name="connsiteX5" fmla="*/ 0 w 127907"/>
                <a:gd name="connsiteY5" fmla="*/ 52661 h 216374"/>
                <a:gd name="connsiteX6" fmla="*/ 42746 w 127907"/>
                <a:gd name="connsiteY6" fmla="*/ 52661 h 216374"/>
                <a:gd name="connsiteX7" fmla="*/ 42746 w 127907"/>
                <a:gd name="connsiteY7" fmla="*/ 0 h 216374"/>
                <a:gd name="connsiteX8" fmla="*/ 80865 w 127907"/>
                <a:gd name="connsiteY8" fmla="*/ 0 h 216374"/>
                <a:gd name="connsiteX9" fmla="*/ 80865 w 127907"/>
                <a:gd name="connsiteY9" fmla="*/ 52661 h 216374"/>
                <a:gd name="connsiteX10" fmla="*/ 127908 w 127907"/>
                <a:gd name="connsiteY10" fmla="*/ 52661 h 216374"/>
                <a:gd name="connsiteX11" fmla="*/ 127908 w 127907"/>
                <a:gd name="connsiteY11" fmla="*/ 84170 h 216374"/>
                <a:gd name="connsiteX12" fmla="*/ 80865 w 127907"/>
                <a:gd name="connsiteY12" fmla="*/ 84170 h 216374"/>
                <a:gd name="connsiteX13" fmla="*/ 80865 w 127907"/>
                <a:gd name="connsiteY13" fmla="*/ 174950 h 216374"/>
                <a:gd name="connsiteX14" fmla="*/ 90119 w 127907"/>
                <a:gd name="connsiteY14" fmla="*/ 184866 h 216374"/>
                <a:gd name="connsiteX15" fmla="*/ 122950 w 127907"/>
                <a:gd name="connsiteY15" fmla="*/ 184866 h 216374"/>
                <a:gd name="connsiteX16" fmla="*/ 122950 w 127907"/>
                <a:gd name="connsiteY16" fmla="*/ 216374 h 216374"/>
                <a:gd name="connsiteX17" fmla="*/ 77560 w 127907"/>
                <a:gd name="connsiteY17" fmla="*/ 216374 h 216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7907" h="216374">
                  <a:moveTo>
                    <a:pt x="77560" y="216374"/>
                  </a:moveTo>
                  <a:cubicBezTo>
                    <a:pt x="66984" y="216374"/>
                    <a:pt x="58500" y="213179"/>
                    <a:pt x="52221" y="206900"/>
                  </a:cubicBezTo>
                  <a:cubicBezTo>
                    <a:pt x="45941" y="200620"/>
                    <a:pt x="42746" y="192027"/>
                    <a:pt x="42746" y="181230"/>
                  </a:cubicBezTo>
                  <a:lnTo>
                    <a:pt x="42746" y="84170"/>
                  </a:lnTo>
                  <a:lnTo>
                    <a:pt x="0" y="84170"/>
                  </a:lnTo>
                  <a:lnTo>
                    <a:pt x="0" y="52661"/>
                  </a:lnTo>
                  <a:lnTo>
                    <a:pt x="42746" y="52661"/>
                  </a:lnTo>
                  <a:lnTo>
                    <a:pt x="42746" y="0"/>
                  </a:lnTo>
                  <a:lnTo>
                    <a:pt x="80865" y="0"/>
                  </a:lnTo>
                  <a:lnTo>
                    <a:pt x="80865" y="52661"/>
                  </a:lnTo>
                  <a:lnTo>
                    <a:pt x="127908" y="52661"/>
                  </a:lnTo>
                  <a:lnTo>
                    <a:pt x="127908" y="84170"/>
                  </a:lnTo>
                  <a:lnTo>
                    <a:pt x="80865" y="84170"/>
                  </a:lnTo>
                  <a:lnTo>
                    <a:pt x="80865" y="174950"/>
                  </a:lnTo>
                  <a:cubicBezTo>
                    <a:pt x="80865" y="181561"/>
                    <a:pt x="83950" y="184866"/>
                    <a:pt x="90119" y="184866"/>
                  </a:cubicBezTo>
                  <a:lnTo>
                    <a:pt x="122950" y="184866"/>
                  </a:lnTo>
                  <a:lnTo>
                    <a:pt x="122950" y="216374"/>
                  </a:lnTo>
                  <a:lnTo>
                    <a:pt x="77560" y="216374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5FEE0E39-F070-4838-87A0-8C742E283F7C}"/>
                </a:ext>
              </a:extLst>
            </p:cNvPr>
            <p:cNvSpPr/>
            <p:nvPr/>
          </p:nvSpPr>
          <p:spPr>
            <a:xfrm>
              <a:off x="1868165" y="364358"/>
              <a:ext cx="170654" cy="172967"/>
            </a:xfrm>
            <a:custGeom>
              <a:avLst/>
              <a:gdLst>
                <a:gd name="connsiteX0" fmla="*/ 159527 w 170654"/>
                <a:gd name="connsiteY0" fmla="*/ 38780 h 172967"/>
                <a:gd name="connsiteX1" fmla="*/ 129230 w 170654"/>
                <a:gd name="connsiteY1" fmla="*/ 9915 h 172967"/>
                <a:gd name="connsiteX2" fmla="*/ 85492 w 170654"/>
                <a:gd name="connsiteY2" fmla="*/ 0 h 172967"/>
                <a:gd name="connsiteX3" fmla="*/ 41645 w 170654"/>
                <a:gd name="connsiteY3" fmla="*/ 9915 h 172967"/>
                <a:gd name="connsiteX4" fmla="*/ 11127 w 170654"/>
                <a:gd name="connsiteY4" fmla="*/ 38780 h 172967"/>
                <a:gd name="connsiteX5" fmla="*/ 0 w 170654"/>
                <a:gd name="connsiteY5" fmla="*/ 83840 h 172967"/>
                <a:gd name="connsiteX6" fmla="*/ 0 w 170654"/>
                <a:gd name="connsiteY6" fmla="*/ 89128 h 172967"/>
                <a:gd name="connsiteX7" fmla="*/ 11127 w 170654"/>
                <a:gd name="connsiteY7" fmla="*/ 133967 h 172967"/>
                <a:gd name="connsiteX8" fmla="*/ 41645 w 170654"/>
                <a:gd name="connsiteY8" fmla="*/ 162832 h 172967"/>
                <a:gd name="connsiteX9" fmla="*/ 85492 w 170654"/>
                <a:gd name="connsiteY9" fmla="*/ 172967 h 172967"/>
                <a:gd name="connsiteX10" fmla="*/ 129230 w 170654"/>
                <a:gd name="connsiteY10" fmla="*/ 162832 h 172967"/>
                <a:gd name="connsiteX11" fmla="*/ 159527 w 170654"/>
                <a:gd name="connsiteY11" fmla="*/ 133967 h 172967"/>
                <a:gd name="connsiteX12" fmla="*/ 170654 w 170654"/>
                <a:gd name="connsiteY12" fmla="*/ 89128 h 172967"/>
                <a:gd name="connsiteX13" fmla="*/ 170654 w 170654"/>
                <a:gd name="connsiteY13" fmla="*/ 83840 h 172967"/>
                <a:gd name="connsiteX14" fmla="*/ 159527 w 170654"/>
                <a:gd name="connsiteY14" fmla="*/ 38780 h 172967"/>
                <a:gd name="connsiteX15" fmla="*/ 136281 w 170654"/>
                <a:gd name="connsiteY15" fmla="*/ 69297 h 172967"/>
                <a:gd name="connsiteX16" fmla="*/ 131874 w 170654"/>
                <a:gd name="connsiteY16" fmla="*/ 72602 h 172967"/>
                <a:gd name="connsiteX17" fmla="*/ 132866 w 170654"/>
                <a:gd name="connsiteY17" fmla="*/ 84831 h 172967"/>
                <a:gd name="connsiteX18" fmla="*/ 132866 w 170654"/>
                <a:gd name="connsiteY18" fmla="*/ 88136 h 172967"/>
                <a:gd name="connsiteX19" fmla="*/ 119645 w 170654"/>
                <a:gd name="connsiteY19" fmla="*/ 125704 h 172967"/>
                <a:gd name="connsiteX20" fmla="*/ 85492 w 170654"/>
                <a:gd name="connsiteY20" fmla="*/ 139145 h 172967"/>
                <a:gd name="connsiteX21" fmla="*/ 51339 w 170654"/>
                <a:gd name="connsiteY21" fmla="*/ 125704 h 172967"/>
                <a:gd name="connsiteX22" fmla="*/ 38119 w 170654"/>
                <a:gd name="connsiteY22" fmla="*/ 88136 h 172967"/>
                <a:gd name="connsiteX23" fmla="*/ 38119 w 170654"/>
                <a:gd name="connsiteY23" fmla="*/ 84831 h 172967"/>
                <a:gd name="connsiteX24" fmla="*/ 51339 w 170654"/>
                <a:gd name="connsiteY24" fmla="*/ 47263 h 172967"/>
                <a:gd name="connsiteX25" fmla="*/ 85492 w 170654"/>
                <a:gd name="connsiteY25" fmla="*/ 33822 h 172967"/>
                <a:gd name="connsiteX26" fmla="*/ 98492 w 170654"/>
                <a:gd name="connsiteY26" fmla="*/ 35365 h 172967"/>
                <a:gd name="connsiteX27" fmla="*/ 100476 w 170654"/>
                <a:gd name="connsiteY27" fmla="*/ 33271 h 172967"/>
                <a:gd name="connsiteX28" fmla="*/ 118213 w 170654"/>
                <a:gd name="connsiteY28" fmla="*/ 26441 h 172967"/>
                <a:gd name="connsiteX29" fmla="*/ 136281 w 170654"/>
                <a:gd name="connsiteY29" fmla="*/ 33271 h 172967"/>
                <a:gd name="connsiteX30" fmla="*/ 143442 w 170654"/>
                <a:gd name="connsiteY30" fmla="*/ 51339 h 172967"/>
                <a:gd name="connsiteX31" fmla="*/ 136281 w 170654"/>
                <a:gd name="connsiteY31" fmla="*/ 69407 h 17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0654" h="172967">
                  <a:moveTo>
                    <a:pt x="159527" y="38780"/>
                  </a:moveTo>
                  <a:cubicBezTo>
                    <a:pt x="152145" y="26221"/>
                    <a:pt x="142010" y="16636"/>
                    <a:pt x="129230" y="9915"/>
                  </a:cubicBezTo>
                  <a:cubicBezTo>
                    <a:pt x="116450" y="3305"/>
                    <a:pt x="101798" y="0"/>
                    <a:pt x="85492" y="0"/>
                  </a:cubicBezTo>
                  <a:cubicBezTo>
                    <a:pt x="69187" y="0"/>
                    <a:pt x="54534" y="3305"/>
                    <a:pt x="41645" y="9915"/>
                  </a:cubicBezTo>
                  <a:cubicBezTo>
                    <a:pt x="28754" y="16526"/>
                    <a:pt x="18509" y="26110"/>
                    <a:pt x="11127" y="38780"/>
                  </a:cubicBezTo>
                  <a:cubicBezTo>
                    <a:pt x="3746" y="51339"/>
                    <a:pt x="0" y="66433"/>
                    <a:pt x="0" y="83840"/>
                  </a:cubicBezTo>
                  <a:lnTo>
                    <a:pt x="0" y="89128"/>
                  </a:lnTo>
                  <a:cubicBezTo>
                    <a:pt x="0" y="106535"/>
                    <a:pt x="3746" y="121518"/>
                    <a:pt x="11127" y="133967"/>
                  </a:cubicBezTo>
                  <a:cubicBezTo>
                    <a:pt x="18509" y="146416"/>
                    <a:pt x="28644" y="156001"/>
                    <a:pt x="41645" y="162832"/>
                  </a:cubicBezTo>
                  <a:cubicBezTo>
                    <a:pt x="54534" y="169552"/>
                    <a:pt x="69187" y="172967"/>
                    <a:pt x="85492" y="172967"/>
                  </a:cubicBezTo>
                  <a:cubicBezTo>
                    <a:pt x="101798" y="172967"/>
                    <a:pt x="116450" y="169552"/>
                    <a:pt x="129230" y="162832"/>
                  </a:cubicBezTo>
                  <a:cubicBezTo>
                    <a:pt x="142010" y="156111"/>
                    <a:pt x="152145" y="146526"/>
                    <a:pt x="159527" y="133967"/>
                  </a:cubicBezTo>
                  <a:cubicBezTo>
                    <a:pt x="166908" y="121518"/>
                    <a:pt x="170654" y="106535"/>
                    <a:pt x="170654" y="89128"/>
                  </a:cubicBezTo>
                  <a:lnTo>
                    <a:pt x="170654" y="83840"/>
                  </a:lnTo>
                  <a:cubicBezTo>
                    <a:pt x="170654" y="66433"/>
                    <a:pt x="166908" y="51339"/>
                    <a:pt x="159527" y="38780"/>
                  </a:cubicBezTo>
                  <a:close/>
                  <a:moveTo>
                    <a:pt x="136281" y="69297"/>
                  </a:moveTo>
                  <a:cubicBezTo>
                    <a:pt x="134959" y="70619"/>
                    <a:pt x="133416" y="71721"/>
                    <a:pt x="131874" y="72602"/>
                  </a:cubicBezTo>
                  <a:cubicBezTo>
                    <a:pt x="132535" y="76458"/>
                    <a:pt x="132866" y="80534"/>
                    <a:pt x="132866" y="84831"/>
                  </a:cubicBezTo>
                  <a:lnTo>
                    <a:pt x="132866" y="88136"/>
                  </a:lnTo>
                  <a:cubicBezTo>
                    <a:pt x="132866" y="104221"/>
                    <a:pt x="128459" y="116780"/>
                    <a:pt x="119645" y="125704"/>
                  </a:cubicBezTo>
                  <a:cubicBezTo>
                    <a:pt x="110832" y="134628"/>
                    <a:pt x="99484" y="139145"/>
                    <a:pt x="85492" y="139145"/>
                  </a:cubicBezTo>
                  <a:cubicBezTo>
                    <a:pt x="71501" y="139145"/>
                    <a:pt x="60153" y="134628"/>
                    <a:pt x="51339" y="125704"/>
                  </a:cubicBezTo>
                  <a:cubicBezTo>
                    <a:pt x="42526" y="116780"/>
                    <a:pt x="38119" y="104221"/>
                    <a:pt x="38119" y="88136"/>
                  </a:cubicBezTo>
                  <a:lnTo>
                    <a:pt x="38119" y="84831"/>
                  </a:lnTo>
                  <a:cubicBezTo>
                    <a:pt x="38119" y="68746"/>
                    <a:pt x="42526" y="56187"/>
                    <a:pt x="51339" y="47263"/>
                  </a:cubicBezTo>
                  <a:cubicBezTo>
                    <a:pt x="60153" y="38339"/>
                    <a:pt x="71501" y="33822"/>
                    <a:pt x="85492" y="33822"/>
                  </a:cubicBezTo>
                  <a:cubicBezTo>
                    <a:pt x="90119" y="33822"/>
                    <a:pt x="94416" y="34373"/>
                    <a:pt x="98492" y="35365"/>
                  </a:cubicBezTo>
                  <a:cubicBezTo>
                    <a:pt x="99153" y="34593"/>
                    <a:pt x="99815" y="33932"/>
                    <a:pt x="100476" y="33271"/>
                  </a:cubicBezTo>
                  <a:cubicBezTo>
                    <a:pt x="105433" y="28754"/>
                    <a:pt x="111382" y="26441"/>
                    <a:pt x="118213" y="26441"/>
                  </a:cubicBezTo>
                  <a:cubicBezTo>
                    <a:pt x="125484" y="26441"/>
                    <a:pt x="131544" y="28754"/>
                    <a:pt x="136281" y="33271"/>
                  </a:cubicBezTo>
                  <a:cubicBezTo>
                    <a:pt x="141018" y="37788"/>
                    <a:pt x="143442" y="43848"/>
                    <a:pt x="143442" y="51339"/>
                  </a:cubicBezTo>
                  <a:cubicBezTo>
                    <a:pt x="143442" y="58831"/>
                    <a:pt x="141018" y="64890"/>
                    <a:pt x="136281" y="69407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50077358-54E9-4B65-A0A6-8FA4AFFB3E1D}"/>
                </a:ext>
              </a:extLst>
            </p:cNvPr>
            <p:cNvSpPr/>
            <p:nvPr/>
          </p:nvSpPr>
          <p:spPr>
            <a:xfrm>
              <a:off x="2088616" y="368325"/>
              <a:ext cx="95738" cy="164374"/>
            </a:xfrm>
            <a:custGeom>
              <a:avLst/>
              <a:gdLst>
                <a:gd name="connsiteX0" fmla="*/ 110 w 95738"/>
                <a:gd name="connsiteY0" fmla="*/ 164374 h 164374"/>
                <a:gd name="connsiteX1" fmla="*/ 110 w 95738"/>
                <a:gd name="connsiteY1" fmla="*/ 661 h 164374"/>
                <a:gd name="connsiteX2" fmla="*/ 37568 w 95738"/>
                <a:gd name="connsiteY2" fmla="*/ 661 h 164374"/>
                <a:gd name="connsiteX3" fmla="*/ 37568 w 95738"/>
                <a:gd name="connsiteY3" fmla="*/ 19500 h 164374"/>
                <a:gd name="connsiteX4" fmla="*/ 43187 w 95738"/>
                <a:gd name="connsiteY4" fmla="*/ 19500 h 164374"/>
                <a:gd name="connsiteX5" fmla="*/ 55416 w 95738"/>
                <a:gd name="connsiteY5" fmla="*/ 4627 h 164374"/>
                <a:gd name="connsiteX6" fmla="*/ 75907 w 95738"/>
                <a:gd name="connsiteY6" fmla="*/ 0 h 164374"/>
                <a:gd name="connsiteX7" fmla="*/ 95738 w 95738"/>
                <a:gd name="connsiteY7" fmla="*/ 0 h 164374"/>
                <a:gd name="connsiteX8" fmla="*/ 95738 w 95738"/>
                <a:gd name="connsiteY8" fmla="*/ 33822 h 164374"/>
                <a:gd name="connsiteX9" fmla="*/ 75246 w 95738"/>
                <a:gd name="connsiteY9" fmla="*/ 33822 h 164374"/>
                <a:gd name="connsiteX10" fmla="*/ 48365 w 95738"/>
                <a:gd name="connsiteY10" fmla="*/ 42636 h 164374"/>
                <a:gd name="connsiteX11" fmla="*/ 38119 w 95738"/>
                <a:gd name="connsiteY11" fmla="*/ 69628 h 164374"/>
                <a:gd name="connsiteX12" fmla="*/ 38119 w 95738"/>
                <a:gd name="connsiteY12" fmla="*/ 164374 h 164374"/>
                <a:gd name="connsiteX13" fmla="*/ 0 w 95738"/>
                <a:gd name="connsiteY13" fmla="*/ 164374 h 16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5738" h="164374">
                  <a:moveTo>
                    <a:pt x="110" y="164374"/>
                  </a:moveTo>
                  <a:lnTo>
                    <a:pt x="110" y="661"/>
                  </a:lnTo>
                  <a:lnTo>
                    <a:pt x="37568" y="661"/>
                  </a:lnTo>
                  <a:lnTo>
                    <a:pt x="37568" y="19500"/>
                  </a:lnTo>
                  <a:lnTo>
                    <a:pt x="43187" y="19500"/>
                  </a:lnTo>
                  <a:cubicBezTo>
                    <a:pt x="45611" y="12670"/>
                    <a:pt x="49687" y="7712"/>
                    <a:pt x="55416" y="4627"/>
                  </a:cubicBezTo>
                  <a:cubicBezTo>
                    <a:pt x="61145" y="1542"/>
                    <a:pt x="67975" y="0"/>
                    <a:pt x="75907" y="0"/>
                  </a:cubicBezTo>
                  <a:lnTo>
                    <a:pt x="95738" y="0"/>
                  </a:lnTo>
                  <a:lnTo>
                    <a:pt x="95738" y="33822"/>
                  </a:lnTo>
                  <a:lnTo>
                    <a:pt x="75246" y="33822"/>
                  </a:lnTo>
                  <a:cubicBezTo>
                    <a:pt x="64229" y="33822"/>
                    <a:pt x="55306" y="36797"/>
                    <a:pt x="48365" y="42636"/>
                  </a:cubicBezTo>
                  <a:cubicBezTo>
                    <a:pt x="41534" y="48475"/>
                    <a:pt x="38119" y="57509"/>
                    <a:pt x="38119" y="69628"/>
                  </a:cubicBezTo>
                  <a:lnTo>
                    <a:pt x="38119" y="164374"/>
                  </a:lnTo>
                  <a:lnTo>
                    <a:pt x="0" y="164374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grpSp>
          <p:nvGrpSpPr>
            <p:cNvPr id="23" name="Gráfico 9">
              <a:extLst>
                <a:ext uri="{FF2B5EF4-FFF2-40B4-BE49-F238E27FC236}">
                  <a16:creationId xmlns:a16="http://schemas.microsoft.com/office/drawing/2014/main" id="{7195C608-A9AF-43B8-8CCD-15C116B78BA0}"/>
                </a:ext>
              </a:extLst>
            </p:cNvPr>
            <p:cNvGrpSpPr/>
            <p:nvPr/>
          </p:nvGrpSpPr>
          <p:grpSpPr>
            <a:xfrm>
              <a:off x="2223465" y="298366"/>
              <a:ext cx="48364" cy="234221"/>
              <a:chOff x="2223465" y="298366"/>
              <a:chExt cx="48364" cy="234221"/>
            </a:xfrm>
            <a:solidFill>
              <a:srgbClr val="8BC04F"/>
            </a:solidFill>
          </p:grpSpPr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FFB4196D-DD11-42CB-B512-4ECF67A45538}"/>
                  </a:ext>
                </a:extLst>
              </p:cNvPr>
              <p:cNvSpPr/>
              <p:nvPr/>
            </p:nvSpPr>
            <p:spPr>
              <a:xfrm>
                <a:off x="2223465" y="298366"/>
                <a:ext cx="48364" cy="49796"/>
              </a:xfrm>
              <a:custGeom>
                <a:avLst/>
                <a:gdLst>
                  <a:gd name="connsiteX0" fmla="*/ 16526 w 48364"/>
                  <a:gd name="connsiteY0" fmla="*/ 29195 h 49796"/>
                  <a:gd name="connsiteX1" fmla="*/ 0 w 48364"/>
                  <a:gd name="connsiteY1" fmla="*/ 35585 h 49796"/>
                  <a:gd name="connsiteX2" fmla="*/ 5398 w 48364"/>
                  <a:gd name="connsiteY2" fmla="*/ 42966 h 49796"/>
                  <a:gd name="connsiteX3" fmla="*/ 23136 w 48364"/>
                  <a:gd name="connsiteY3" fmla="*/ 49797 h 49796"/>
                  <a:gd name="connsiteX4" fmla="*/ 41204 w 48364"/>
                  <a:gd name="connsiteY4" fmla="*/ 42966 h 49796"/>
                  <a:gd name="connsiteX5" fmla="*/ 48365 w 48364"/>
                  <a:gd name="connsiteY5" fmla="*/ 24898 h 49796"/>
                  <a:gd name="connsiteX6" fmla="*/ 41204 w 48364"/>
                  <a:gd name="connsiteY6" fmla="*/ 6831 h 49796"/>
                  <a:gd name="connsiteX7" fmla="*/ 23136 w 48364"/>
                  <a:gd name="connsiteY7" fmla="*/ 0 h 49796"/>
                  <a:gd name="connsiteX8" fmla="*/ 20602 w 48364"/>
                  <a:gd name="connsiteY8" fmla="*/ 0 h 49796"/>
                  <a:gd name="connsiteX9" fmla="*/ 23246 w 48364"/>
                  <a:gd name="connsiteY9" fmla="*/ 11788 h 49796"/>
                  <a:gd name="connsiteX10" fmla="*/ 16526 w 48364"/>
                  <a:gd name="connsiteY10" fmla="*/ 28975 h 49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8364" h="49796">
                    <a:moveTo>
                      <a:pt x="16526" y="29195"/>
                    </a:moveTo>
                    <a:cubicBezTo>
                      <a:pt x="12119" y="33382"/>
                      <a:pt x="6610" y="35475"/>
                      <a:pt x="0" y="35585"/>
                    </a:cubicBezTo>
                    <a:cubicBezTo>
                      <a:pt x="1212" y="38339"/>
                      <a:pt x="2975" y="40873"/>
                      <a:pt x="5398" y="42966"/>
                    </a:cubicBezTo>
                    <a:cubicBezTo>
                      <a:pt x="10356" y="47483"/>
                      <a:pt x="16305" y="49797"/>
                      <a:pt x="23136" y="49797"/>
                    </a:cubicBezTo>
                    <a:cubicBezTo>
                      <a:pt x="30407" y="49797"/>
                      <a:pt x="36467" y="47483"/>
                      <a:pt x="41204" y="42966"/>
                    </a:cubicBezTo>
                    <a:cubicBezTo>
                      <a:pt x="45941" y="38449"/>
                      <a:pt x="48365" y="32390"/>
                      <a:pt x="48365" y="24898"/>
                    </a:cubicBezTo>
                    <a:cubicBezTo>
                      <a:pt x="48365" y="17407"/>
                      <a:pt x="45941" y="11348"/>
                      <a:pt x="41204" y="6831"/>
                    </a:cubicBezTo>
                    <a:cubicBezTo>
                      <a:pt x="36467" y="2314"/>
                      <a:pt x="30407" y="0"/>
                      <a:pt x="23136" y="0"/>
                    </a:cubicBezTo>
                    <a:cubicBezTo>
                      <a:pt x="22254" y="0"/>
                      <a:pt x="21483" y="0"/>
                      <a:pt x="20602" y="0"/>
                    </a:cubicBezTo>
                    <a:cubicBezTo>
                      <a:pt x="22365" y="3415"/>
                      <a:pt x="23246" y="7271"/>
                      <a:pt x="23246" y="11788"/>
                    </a:cubicBezTo>
                    <a:cubicBezTo>
                      <a:pt x="23246" y="18949"/>
                      <a:pt x="21043" y="24678"/>
                      <a:pt x="16526" y="28975"/>
                    </a:cubicBezTo>
                    <a:close/>
                  </a:path>
                </a:pathLst>
              </a:custGeom>
              <a:solidFill>
                <a:srgbClr val="7CBEB6"/>
              </a:solidFill>
              <a:ln w="109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25" name="Forma libre: forma 24">
                <a:extLst>
                  <a:ext uri="{FF2B5EF4-FFF2-40B4-BE49-F238E27FC236}">
                    <a16:creationId xmlns:a16="http://schemas.microsoft.com/office/drawing/2014/main" id="{FBFE063F-9467-4C5F-A755-A04CE4A8432C}"/>
                  </a:ext>
                </a:extLst>
              </p:cNvPr>
              <p:cNvSpPr/>
              <p:nvPr/>
            </p:nvSpPr>
            <p:spPr>
              <a:xfrm>
                <a:off x="2227651" y="368986"/>
                <a:ext cx="38118" cy="163602"/>
              </a:xfrm>
              <a:custGeom>
                <a:avLst/>
                <a:gdLst>
                  <a:gd name="connsiteX0" fmla="*/ 0 w 38118"/>
                  <a:gd name="connsiteY0" fmla="*/ 0 h 163602"/>
                  <a:gd name="connsiteX1" fmla="*/ 38119 w 38118"/>
                  <a:gd name="connsiteY1" fmla="*/ 0 h 163602"/>
                  <a:gd name="connsiteX2" fmla="*/ 38119 w 38118"/>
                  <a:gd name="connsiteY2" fmla="*/ 163603 h 163602"/>
                  <a:gd name="connsiteX3" fmla="*/ 0 w 38118"/>
                  <a:gd name="connsiteY3" fmla="*/ 163603 h 163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18" h="163602">
                    <a:moveTo>
                      <a:pt x="0" y="0"/>
                    </a:moveTo>
                    <a:lnTo>
                      <a:pt x="38119" y="0"/>
                    </a:lnTo>
                    <a:lnTo>
                      <a:pt x="38119" y="163603"/>
                    </a:lnTo>
                    <a:lnTo>
                      <a:pt x="0" y="163603"/>
                    </a:lnTo>
                    <a:close/>
                  </a:path>
                </a:pathLst>
              </a:custGeom>
              <a:solidFill>
                <a:srgbClr val="7CBEB6"/>
              </a:solidFill>
              <a:ln w="109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6E12FADD-907D-4BF7-BEF5-430F495D4089}"/>
                </a:ext>
              </a:extLst>
            </p:cNvPr>
            <p:cNvSpPr/>
            <p:nvPr/>
          </p:nvSpPr>
          <p:spPr>
            <a:xfrm>
              <a:off x="2315237" y="364358"/>
              <a:ext cx="170654" cy="172967"/>
            </a:xfrm>
            <a:custGeom>
              <a:avLst/>
              <a:gdLst>
                <a:gd name="connsiteX0" fmla="*/ 159527 w 170654"/>
                <a:gd name="connsiteY0" fmla="*/ 38780 h 172967"/>
                <a:gd name="connsiteX1" fmla="*/ 129230 w 170654"/>
                <a:gd name="connsiteY1" fmla="*/ 9915 h 172967"/>
                <a:gd name="connsiteX2" fmla="*/ 85492 w 170654"/>
                <a:gd name="connsiteY2" fmla="*/ 0 h 172967"/>
                <a:gd name="connsiteX3" fmla="*/ 41644 w 170654"/>
                <a:gd name="connsiteY3" fmla="*/ 9915 h 172967"/>
                <a:gd name="connsiteX4" fmla="*/ 11127 w 170654"/>
                <a:gd name="connsiteY4" fmla="*/ 38780 h 172967"/>
                <a:gd name="connsiteX5" fmla="*/ 0 w 170654"/>
                <a:gd name="connsiteY5" fmla="*/ 83840 h 172967"/>
                <a:gd name="connsiteX6" fmla="*/ 0 w 170654"/>
                <a:gd name="connsiteY6" fmla="*/ 89128 h 172967"/>
                <a:gd name="connsiteX7" fmla="*/ 11127 w 170654"/>
                <a:gd name="connsiteY7" fmla="*/ 133967 h 172967"/>
                <a:gd name="connsiteX8" fmla="*/ 41644 w 170654"/>
                <a:gd name="connsiteY8" fmla="*/ 162832 h 172967"/>
                <a:gd name="connsiteX9" fmla="*/ 85492 w 170654"/>
                <a:gd name="connsiteY9" fmla="*/ 172967 h 172967"/>
                <a:gd name="connsiteX10" fmla="*/ 129230 w 170654"/>
                <a:gd name="connsiteY10" fmla="*/ 162832 h 172967"/>
                <a:gd name="connsiteX11" fmla="*/ 159527 w 170654"/>
                <a:gd name="connsiteY11" fmla="*/ 133967 h 172967"/>
                <a:gd name="connsiteX12" fmla="*/ 170654 w 170654"/>
                <a:gd name="connsiteY12" fmla="*/ 89128 h 172967"/>
                <a:gd name="connsiteX13" fmla="*/ 170654 w 170654"/>
                <a:gd name="connsiteY13" fmla="*/ 83840 h 172967"/>
                <a:gd name="connsiteX14" fmla="*/ 159527 w 170654"/>
                <a:gd name="connsiteY14" fmla="*/ 38780 h 172967"/>
                <a:gd name="connsiteX15" fmla="*/ 137493 w 170654"/>
                <a:gd name="connsiteY15" fmla="*/ 69297 h 172967"/>
                <a:gd name="connsiteX16" fmla="*/ 131984 w 170654"/>
                <a:gd name="connsiteY16" fmla="*/ 73263 h 172967"/>
                <a:gd name="connsiteX17" fmla="*/ 132866 w 170654"/>
                <a:gd name="connsiteY17" fmla="*/ 84831 h 172967"/>
                <a:gd name="connsiteX18" fmla="*/ 132866 w 170654"/>
                <a:gd name="connsiteY18" fmla="*/ 88136 h 172967"/>
                <a:gd name="connsiteX19" fmla="*/ 119645 w 170654"/>
                <a:gd name="connsiteY19" fmla="*/ 125704 h 172967"/>
                <a:gd name="connsiteX20" fmla="*/ 85492 w 170654"/>
                <a:gd name="connsiteY20" fmla="*/ 139145 h 172967"/>
                <a:gd name="connsiteX21" fmla="*/ 51339 w 170654"/>
                <a:gd name="connsiteY21" fmla="*/ 125704 h 172967"/>
                <a:gd name="connsiteX22" fmla="*/ 38119 w 170654"/>
                <a:gd name="connsiteY22" fmla="*/ 88136 h 172967"/>
                <a:gd name="connsiteX23" fmla="*/ 38119 w 170654"/>
                <a:gd name="connsiteY23" fmla="*/ 84831 h 172967"/>
                <a:gd name="connsiteX24" fmla="*/ 51339 w 170654"/>
                <a:gd name="connsiteY24" fmla="*/ 47263 h 172967"/>
                <a:gd name="connsiteX25" fmla="*/ 85492 w 170654"/>
                <a:gd name="connsiteY25" fmla="*/ 33822 h 172967"/>
                <a:gd name="connsiteX26" fmla="*/ 99484 w 170654"/>
                <a:gd name="connsiteY26" fmla="*/ 35585 h 172967"/>
                <a:gd name="connsiteX27" fmla="*/ 101687 w 170654"/>
                <a:gd name="connsiteY27" fmla="*/ 33161 h 172967"/>
                <a:gd name="connsiteX28" fmla="*/ 119425 w 170654"/>
                <a:gd name="connsiteY28" fmla="*/ 26331 h 172967"/>
                <a:gd name="connsiteX29" fmla="*/ 137493 w 170654"/>
                <a:gd name="connsiteY29" fmla="*/ 33161 h 172967"/>
                <a:gd name="connsiteX30" fmla="*/ 144654 w 170654"/>
                <a:gd name="connsiteY30" fmla="*/ 51229 h 172967"/>
                <a:gd name="connsiteX31" fmla="*/ 137493 w 170654"/>
                <a:gd name="connsiteY31" fmla="*/ 69297 h 17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70654" h="172967">
                  <a:moveTo>
                    <a:pt x="159527" y="38780"/>
                  </a:moveTo>
                  <a:cubicBezTo>
                    <a:pt x="152145" y="26221"/>
                    <a:pt x="142010" y="16636"/>
                    <a:pt x="129230" y="9915"/>
                  </a:cubicBezTo>
                  <a:cubicBezTo>
                    <a:pt x="116450" y="3305"/>
                    <a:pt x="101798" y="0"/>
                    <a:pt x="85492" y="0"/>
                  </a:cubicBezTo>
                  <a:cubicBezTo>
                    <a:pt x="69187" y="0"/>
                    <a:pt x="54534" y="3305"/>
                    <a:pt x="41644" y="9915"/>
                  </a:cubicBezTo>
                  <a:cubicBezTo>
                    <a:pt x="28754" y="16526"/>
                    <a:pt x="18509" y="26110"/>
                    <a:pt x="11127" y="38780"/>
                  </a:cubicBezTo>
                  <a:cubicBezTo>
                    <a:pt x="3746" y="51339"/>
                    <a:pt x="0" y="66433"/>
                    <a:pt x="0" y="83840"/>
                  </a:cubicBezTo>
                  <a:lnTo>
                    <a:pt x="0" y="89128"/>
                  </a:lnTo>
                  <a:cubicBezTo>
                    <a:pt x="0" y="106535"/>
                    <a:pt x="3746" y="121518"/>
                    <a:pt x="11127" y="133967"/>
                  </a:cubicBezTo>
                  <a:cubicBezTo>
                    <a:pt x="18509" y="146416"/>
                    <a:pt x="28644" y="156001"/>
                    <a:pt x="41644" y="162832"/>
                  </a:cubicBezTo>
                  <a:cubicBezTo>
                    <a:pt x="54534" y="169552"/>
                    <a:pt x="69187" y="172967"/>
                    <a:pt x="85492" y="172967"/>
                  </a:cubicBezTo>
                  <a:cubicBezTo>
                    <a:pt x="101798" y="172967"/>
                    <a:pt x="116450" y="169552"/>
                    <a:pt x="129230" y="162832"/>
                  </a:cubicBezTo>
                  <a:cubicBezTo>
                    <a:pt x="142010" y="156111"/>
                    <a:pt x="152145" y="146526"/>
                    <a:pt x="159527" y="133967"/>
                  </a:cubicBezTo>
                  <a:cubicBezTo>
                    <a:pt x="166908" y="121518"/>
                    <a:pt x="170654" y="106535"/>
                    <a:pt x="170654" y="89128"/>
                  </a:cubicBezTo>
                  <a:lnTo>
                    <a:pt x="170654" y="83840"/>
                  </a:lnTo>
                  <a:cubicBezTo>
                    <a:pt x="170654" y="66433"/>
                    <a:pt x="166908" y="51339"/>
                    <a:pt x="159527" y="38780"/>
                  </a:cubicBezTo>
                  <a:close/>
                  <a:moveTo>
                    <a:pt x="137493" y="69297"/>
                  </a:moveTo>
                  <a:cubicBezTo>
                    <a:pt x="135840" y="70839"/>
                    <a:pt x="133967" y="72162"/>
                    <a:pt x="131984" y="73263"/>
                  </a:cubicBezTo>
                  <a:cubicBezTo>
                    <a:pt x="132535" y="76899"/>
                    <a:pt x="132866" y="80755"/>
                    <a:pt x="132866" y="84831"/>
                  </a:cubicBezTo>
                  <a:lnTo>
                    <a:pt x="132866" y="88136"/>
                  </a:lnTo>
                  <a:cubicBezTo>
                    <a:pt x="132866" y="104221"/>
                    <a:pt x="128459" y="116780"/>
                    <a:pt x="119645" y="125704"/>
                  </a:cubicBezTo>
                  <a:cubicBezTo>
                    <a:pt x="110832" y="134628"/>
                    <a:pt x="99484" y="139145"/>
                    <a:pt x="85492" y="139145"/>
                  </a:cubicBezTo>
                  <a:cubicBezTo>
                    <a:pt x="71501" y="139145"/>
                    <a:pt x="60153" y="134628"/>
                    <a:pt x="51339" y="125704"/>
                  </a:cubicBezTo>
                  <a:cubicBezTo>
                    <a:pt x="42526" y="116780"/>
                    <a:pt x="38119" y="104221"/>
                    <a:pt x="38119" y="88136"/>
                  </a:cubicBezTo>
                  <a:lnTo>
                    <a:pt x="38119" y="84831"/>
                  </a:lnTo>
                  <a:cubicBezTo>
                    <a:pt x="38119" y="68746"/>
                    <a:pt x="42526" y="56187"/>
                    <a:pt x="51339" y="47263"/>
                  </a:cubicBezTo>
                  <a:cubicBezTo>
                    <a:pt x="60153" y="38339"/>
                    <a:pt x="71501" y="33822"/>
                    <a:pt x="85492" y="33822"/>
                  </a:cubicBezTo>
                  <a:cubicBezTo>
                    <a:pt x="90450" y="33822"/>
                    <a:pt x="95187" y="34373"/>
                    <a:pt x="99484" y="35585"/>
                  </a:cubicBezTo>
                  <a:cubicBezTo>
                    <a:pt x="100145" y="34814"/>
                    <a:pt x="100916" y="33932"/>
                    <a:pt x="101687" y="33161"/>
                  </a:cubicBezTo>
                  <a:cubicBezTo>
                    <a:pt x="106645" y="28644"/>
                    <a:pt x="112594" y="26331"/>
                    <a:pt x="119425" y="26331"/>
                  </a:cubicBezTo>
                  <a:cubicBezTo>
                    <a:pt x="126696" y="26331"/>
                    <a:pt x="132755" y="28644"/>
                    <a:pt x="137493" y="33161"/>
                  </a:cubicBezTo>
                  <a:cubicBezTo>
                    <a:pt x="142230" y="37678"/>
                    <a:pt x="144654" y="43738"/>
                    <a:pt x="144654" y="51229"/>
                  </a:cubicBezTo>
                  <a:cubicBezTo>
                    <a:pt x="144654" y="58721"/>
                    <a:pt x="142230" y="64780"/>
                    <a:pt x="137493" y="69297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4C4A7C21-01AB-409E-BB85-DAA003F689AC}"/>
                </a:ext>
              </a:extLst>
            </p:cNvPr>
            <p:cNvSpPr/>
            <p:nvPr/>
          </p:nvSpPr>
          <p:spPr>
            <a:xfrm>
              <a:off x="2420119" y="401045"/>
              <a:ext cx="29084" cy="28864"/>
            </a:xfrm>
            <a:custGeom>
              <a:avLst/>
              <a:gdLst>
                <a:gd name="connsiteX0" fmla="*/ 14543 w 29084"/>
                <a:gd name="connsiteY0" fmla="*/ 28865 h 28864"/>
                <a:gd name="connsiteX1" fmla="*/ 4297 w 29084"/>
                <a:gd name="connsiteY1" fmla="*/ 24898 h 28864"/>
                <a:gd name="connsiteX2" fmla="*/ 0 w 29084"/>
                <a:gd name="connsiteY2" fmla="*/ 14432 h 28864"/>
                <a:gd name="connsiteX3" fmla="*/ 4297 w 29084"/>
                <a:gd name="connsiteY3" fmla="*/ 3966 h 28864"/>
                <a:gd name="connsiteX4" fmla="*/ 14543 w 29084"/>
                <a:gd name="connsiteY4" fmla="*/ 0 h 28864"/>
                <a:gd name="connsiteX5" fmla="*/ 25009 w 29084"/>
                <a:gd name="connsiteY5" fmla="*/ 3966 h 28864"/>
                <a:gd name="connsiteX6" fmla="*/ 29085 w 29084"/>
                <a:gd name="connsiteY6" fmla="*/ 14432 h 28864"/>
                <a:gd name="connsiteX7" fmla="*/ 25009 w 29084"/>
                <a:gd name="connsiteY7" fmla="*/ 24898 h 28864"/>
                <a:gd name="connsiteX8" fmla="*/ 14543 w 29084"/>
                <a:gd name="connsiteY8" fmla="*/ 28865 h 2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84" h="28864">
                  <a:moveTo>
                    <a:pt x="14543" y="28865"/>
                  </a:moveTo>
                  <a:cubicBezTo>
                    <a:pt x="10576" y="28865"/>
                    <a:pt x="7161" y="27543"/>
                    <a:pt x="4297" y="24898"/>
                  </a:cubicBezTo>
                  <a:cubicBezTo>
                    <a:pt x="1432" y="22254"/>
                    <a:pt x="0" y="18839"/>
                    <a:pt x="0" y="14432"/>
                  </a:cubicBezTo>
                  <a:cubicBezTo>
                    <a:pt x="0" y="10026"/>
                    <a:pt x="1432" y="6610"/>
                    <a:pt x="4297" y="3966"/>
                  </a:cubicBezTo>
                  <a:cubicBezTo>
                    <a:pt x="7161" y="1322"/>
                    <a:pt x="10576" y="0"/>
                    <a:pt x="14543" y="0"/>
                  </a:cubicBezTo>
                  <a:cubicBezTo>
                    <a:pt x="18729" y="0"/>
                    <a:pt x="22254" y="1322"/>
                    <a:pt x="25009" y="3966"/>
                  </a:cubicBezTo>
                  <a:cubicBezTo>
                    <a:pt x="27763" y="6610"/>
                    <a:pt x="29085" y="10026"/>
                    <a:pt x="29085" y="14432"/>
                  </a:cubicBezTo>
                  <a:cubicBezTo>
                    <a:pt x="29085" y="18839"/>
                    <a:pt x="27763" y="22254"/>
                    <a:pt x="25009" y="24898"/>
                  </a:cubicBezTo>
                  <a:cubicBezTo>
                    <a:pt x="22254" y="27543"/>
                    <a:pt x="18839" y="28865"/>
                    <a:pt x="14543" y="28865"/>
                  </a:cubicBezTo>
                  <a:close/>
                </a:path>
              </a:pathLst>
            </a:custGeom>
            <a:solidFill>
              <a:srgbClr val="EAB792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5E5BC9EB-07F3-4439-AA2E-44A428522CB1}"/>
                </a:ext>
              </a:extLst>
            </p:cNvPr>
            <p:cNvSpPr/>
            <p:nvPr/>
          </p:nvSpPr>
          <p:spPr>
            <a:xfrm>
              <a:off x="1971835" y="401045"/>
              <a:ext cx="29084" cy="28864"/>
            </a:xfrm>
            <a:custGeom>
              <a:avLst/>
              <a:gdLst>
                <a:gd name="connsiteX0" fmla="*/ 14543 w 29084"/>
                <a:gd name="connsiteY0" fmla="*/ 28865 h 28864"/>
                <a:gd name="connsiteX1" fmla="*/ 4297 w 29084"/>
                <a:gd name="connsiteY1" fmla="*/ 24898 h 28864"/>
                <a:gd name="connsiteX2" fmla="*/ 0 w 29084"/>
                <a:gd name="connsiteY2" fmla="*/ 14432 h 28864"/>
                <a:gd name="connsiteX3" fmla="*/ 4297 w 29084"/>
                <a:gd name="connsiteY3" fmla="*/ 3966 h 28864"/>
                <a:gd name="connsiteX4" fmla="*/ 14543 w 29084"/>
                <a:gd name="connsiteY4" fmla="*/ 0 h 28864"/>
                <a:gd name="connsiteX5" fmla="*/ 25009 w 29084"/>
                <a:gd name="connsiteY5" fmla="*/ 3966 h 28864"/>
                <a:gd name="connsiteX6" fmla="*/ 29085 w 29084"/>
                <a:gd name="connsiteY6" fmla="*/ 14432 h 28864"/>
                <a:gd name="connsiteX7" fmla="*/ 25009 w 29084"/>
                <a:gd name="connsiteY7" fmla="*/ 24898 h 28864"/>
                <a:gd name="connsiteX8" fmla="*/ 14543 w 29084"/>
                <a:gd name="connsiteY8" fmla="*/ 28865 h 2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84" h="28864">
                  <a:moveTo>
                    <a:pt x="14543" y="28865"/>
                  </a:moveTo>
                  <a:cubicBezTo>
                    <a:pt x="10576" y="28865"/>
                    <a:pt x="7161" y="27543"/>
                    <a:pt x="4297" y="24898"/>
                  </a:cubicBezTo>
                  <a:cubicBezTo>
                    <a:pt x="1432" y="22254"/>
                    <a:pt x="0" y="18839"/>
                    <a:pt x="0" y="14432"/>
                  </a:cubicBezTo>
                  <a:cubicBezTo>
                    <a:pt x="0" y="10026"/>
                    <a:pt x="1432" y="6610"/>
                    <a:pt x="4297" y="3966"/>
                  </a:cubicBezTo>
                  <a:cubicBezTo>
                    <a:pt x="7161" y="1322"/>
                    <a:pt x="10576" y="0"/>
                    <a:pt x="14543" y="0"/>
                  </a:cubicBezTo>
                  <a:cubicBezTo>
                    <a:pt x="18729" y="0"/>
                    <a:pt x="22254" y="1322"/>
                    <a:pt x="25009" y="3966"/>
                  </a:cubicBezTo>
                  <a:cubicBezTo>
                    <a:pt x="27763" y="6610"/>
                    <a:pt x="29085" y="10026"/>
                    <a:pt x="29085" y="14432"/>
                  </a:cubicBezTo>
                  <a:cubicBezTo>
                    <a:pt x="29085" y="18839"/>
                    <a:pt x="27763" y="22254"/>
                    <a:pt x="25009" y="24898"/>
                  </a:cubicBezTo>
                  <a:cubicBezTo>
                    <a:pt x="22254" y="27543"/>
                    <a:pt x="18839" y="28865"/>
                    <a:pt x="14543" y="28865"/>
                  </a:cubicBezTo>
                  <a:close/>
                </a:path>
              </a:pathLst>
            </a:custGeom>
            <a:solidFill>
              <a:srgbClr val="8CC04F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A1E9CF35-FBB1-407D-9108-D41BC0A3FB4D}"/>
                </a:ext>
              </a:extLst>
            </p:cNvPr>
            <p:cNvSpPr/>
            <p:nvPr/>
          </p:nvSpPr>
          <p:spPr>
            <a:xfrm>
              <a:off x="455450" y="401045"/>
              <a:ext cx="29084" cy="28864"/>
            </a:xfrm>
            <a:custGeom>
              <a:avLst/>
              <a:gdLst>
                <a:gd name="connsiteX0" fmla="*/ 14543 w 29084"/>
                <a:gd name="connsiteY0" fmla="*/ 28865 h 28864"/>
                <a:gd name="connsiteX1" fmla="*/ 4297 w 29084"/>
                <a:gd name="connsiteY1" fmla="*/ 24898 h 28864"/>
                <a:gd name="connsiteX2" fmla="*/ 0 w 29084"/>
                <a:gd name="connsiteY2" fmla="*/ 14432 h 28864"/>
                <a:gd name="connsiteX3" fmla="*/ 4297 w 29084"/>
                <a:gd name="connsiteY3" fmla="*/ 3966 h 28864"/>
                <a:gd name="connsiteX4" fmla="*/ 14543 w 29084"/>
                <a:gd name="connsiteY4" fmla="*/ 0 h 28864"/>
                <a:gd name="connsiteX5" fmla="*/ 25009 w 29084"/>
                <a:gd name="connsiteY5" fmla="*/ 3966 h 28864"/>
                <a:gd name="connsiteX6" fmla="*/ 29085 w 29084"/>
                <a:gd name="connsiteY6" fmla="*/ 14432 h 28864"/>
                <a:gd name="connsiteX7" fmla="*/ 25009 w 29084"/>
                <a:gd name="connsiteY7" fmla="*/ 24898 h 28864"/>
                <a:gd name="connsiteX8" fmla="*/ 14543 w 29084"/>
                <a:gd name="connsiteY8" fmla="*/ 28865 h 28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84" h="28864">
                  <a:moveTo>
                    <a:pt x="14543" y="28865"/>
                  </a:moveTo>
                  <a:cubicBezTo>
                    <a:pt x="10576" y="28865"/>
                    <a:pt x="7161" y="27543"/>
                    <a:pt x="4297" y="24898"/>
                  </a:cubicBezTo>
                  <a:cubicBezTo>
                    <a:pt x="1432" y="22254"/>
                    <a:pt x="0" y="18839"/>
                    <a:pt x="0" y="14432"/>
                  </a:cubicBezTo>
                  <a:cubicBezTo>
                    <a:pt x="0" y="10026"/>
                    <a:pt x="1432" y="6610"/>
                    <a:pt x="4297" y="3966"/>
                  </a:cubicBezTo>
                  <a:cubicBezTo>
                    <a:pt x="7161" y="1322"/>
                    <a:pt x="10576" y="0"/>
                    <a:pt x="14543" y="0"/>
                  </a:cubicBezTo>
                  <a:cubicBezTo>
                    <a:pt x="18729" y="0"/>
                    <a:pt x="22254" y="1322"/>
                    <a:pt x="25009" y="3966"/>
                  </a:cubicBezTo>
                  <a:cubicBezTo>
                    <a:pt x="27763" y="6610"/>
                    <a:pt x="29085" y="10026"/>
                    <a:pt x="29085" y="14432"/>
                  </a:cubicBezTo>
                  <a:cubicBezTo>
                    <a:pt x="29085" y="18839"/>
                    <a:pt x="27763" y="22254"/>
                    <a:pt x="25009" y="24898"/>
                  </a:cubicBezTo>
                  <a:cubicBezTo>
                    <a:pt x="22254" y="27543"/>
                    <a:pt x="18839" y="28865"/>
                    <a:pt x="14543" y="28865"/>
                  </a:cubicBezTo>
                  <a:close/>
                </a:path>
              </a:pathLst>
            </a:custGeom>
            <a:solidFill>
              <a:srgbClr val="89CCC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06E9C383-82B9-4460-8672-3BAEFE2A5917}"/>
                </a:ext>
              </a:extLst>
            </p:cNvPr>
            <p:cNvSpPr/>
            <p:nvPr/>
          </p:nvSpPr>
          <p:spPr>
            <a:xfrm>
              <a:off x="2398526" y="619733"/>
              <a:ext cx="117331" cy="99263"/>
            </a:xfrm>
            <a:custGeom>
              <a:avLst/>
              <a:gdLst>
                <a:gd name="connsiteX0" fmla="*/ 78882 w 117331"/>
                <a:gd name="connsiteY0" fmla="*/ 1102 h 99263"/>
                <a:gd name="connsiteX1" fmla="*/ 74145 w 117331"/>
                <a:gd name="connsiteY1" fmla="*/ 4737 h 99263"/>
                <a:gd name="connsiteX2" fmla="*/ 70509 w 117331"/>
                <a:gd name="connsiteY2" fmla="*/ 0 h 99263"/>
                <a:gd name="connsiteX3" fmla="*/ 65772 w 117331"/>
                <a:gd name="connsiteY3" fmla="*/ 3525 h 99263"/>
                <a:gd name="connsiteX4" fmla="*/ 61034 w 117331"/>
                <a:gd name="connsiteY4" fmla="*/ 7161 h 99263"/>
                <a:gd name="connsiteX5" fmla="*/ 57399 w 117331"/>
                <a:gd name="connsiteY5" fmla="*/ 2424 h 99263"/>
                <a:gd name="connsiteX6" fmla="*/ 52661 w 117331"/>
                <a:gd name="connsiteY6" fmla="*/ 5949 h 99263"/>
                <a:gd name="connsiteX7" fmla="*/ 47814 w 117331"/>
                <a:gd name="connsiteY7" fmla="*/ 9585 h 99263"/>
                <a:gd name="connsiteX8" fmla="*/ 43077 w 117331"/>
                <a:gd name="connsiteY8" fmla="*/ 13220 h 99263"/>
                <a:gd name="connsiteX9" fmla="*/ 39441 w 117331"/>
                <a:gd name="connsiteY9" fmla="*/ 8483 h 99263"/>
                <a:gd name="connsiteX10" fmla="*/ 34704 w 117331"/>
                <a:gd name="connsiteY10" fmla="*/ 12009 h 99263"/>
                <a:gd name="connsiteX11" fmla="*/ 29966 w 117331"/>
                <a:gd name="connsiteY11" fmla="*/ 15644 h 99263"/>
                <a:gd name="connsiteX12" fmla="*/ 26331 w 117331"/>
                <a:gd name="connsiteY12" fmla="*/ 10907 h 99263"/>
                <a:gd name="connsiteX13" fmla="*/ 22695 w 117331"/>
                <a:gd name="connsiteY13" fmla="*/ 6059 h 99263"/>
                <a:gd name="connsiteX14" fmla="*/ 19170 w 117331"/>
                <a:gd name="connsiteY14" fmla="*/ 1322 h 99263"/>
                <a:gd name="connsiteX15" fmla="*/ 14322 w 117331"/>
                <a:gd name="connsiteY15" fmla="*/ 4958 h 99263"/>
                <a:gd name="connsiteX16" fmla="*/ 10686 w 117331"/>
                <a:gd name="connsiteY16" fmla="*/ 110 h 99263"/>
                <a:gd name="connsiteX17" fmla="*/ 5949 w 117331"/>
                <a:gd name="connsiteY17" fmla="*/ 3746 h 99263"/>
                <a:gd name="connsiteX18" fmla="*/ 1212 w 117331"/>
                <a:gd name="connsiteY18" fmla="*/ 7381 h 99263"/>
                <a:gd name="connsiteX19" fmla="*/ 4737 w 117331"/>
                <a:gd name="connsiteY19" fmla="*/ 12119 h 99263"/>
                <a:gd name="connsiteX20" fmla="*/ 0 w 117331"/>
                <a:gd name="connsiteY20" fmla="*/ 15754 h 99263"/>
                <a:gd name="connsiteX21" fmla="*/ 3635 w 117331"/>
                <a:gd name="connsiteY21" fmla="*/ 20492 h 99263"/>
                <a:gd name="connsiteX22" fmla="*/ 7271 w 117331"/>
                <a:gd name="connsiteY22" fmla="*/ 25229 h 99263"/>
                <a:gd name="connsiteX23" fmla="*/ 10797 w 117331"/>
                <a:gd name="connsiteY23" fmla="*/ 30076 h 99263"/>
                <a:gd name="connsiteX24" fmla="*/ 14432 w 117331"/>
                <a:gd name="connsiteY24" fmla="*/ 34814 h 99263"/>
                <a:gd name="connsiteX25" fmla="*/ 18068 w 117331"/>
                <a:gd name="connsiteY25" fmla="*/ 39551 h 99263"/>
                <a:gd name="connsiteX26" fmla="*/ 21593 w 117331"/>
                <a:gd name="connsiteY26" fmla="*/ 44399 h 99263"/>
                <a:gd name="connsiteX27" fmla="*/ 25229 w 117331"/>
                <a:gd name="connsiteY27" fmla="*/ 49136 h 99263"/>
                <a:gd name="connsiteX28" fmla="*/ 28865 w 117331"/>
                <a:gd name="connsiteY28" fmla="*/ 53873 h 99263"/>
                <a:gd name="connsiteX29" fmla="*/ 24017 w 117331"/>
                <a:gd name="connsiteY29" fmla="*/ 57509 h 99263"/>
                <a:gd name="connsiteX30" fmla="*/ 20492 w 117331"/>
                <a:gd name="connsiteY30" fmla="*/ 52772 h 99263"/>
                <a:gd name="connsiteX31" fmla="*/ 15644 w 117331"/>
                <a:gd name="connsiteY31" fmla="*/ 56297 h 99263"/>
                <a:gd name="connsiteX32" fmla="*/ 10907 w 117331"/>
                <a:gd name="connsiteY32" fmla="*/ 59933 h 99263"/>
                <a:gd name="connsiteX33" fmla="*/ 14542 w 117331"/>
                <a:gd name="connsiteY33" fmla="*/ 64780 h 99263"/>
                <a:gd name="connsiteX34" fmla="*/ 9695 w 117331"/>
                <a:gd name="connsiteY34" fmla="*/ 68306 h 99263"/>
                <a:gd name="connsiteX35" fmla="*/ 13331 w 117331"/>
                <a:gd name="connsiteY35" fmla="*/ 73153 h 99263"/>
                <a:gd name="connsiteX36" fmla="*/ 16966 w 117331"/>
                <a:gd name="connsiteY36" fmla="*/ 77890 h 99263"/>
                <a:gd name="connsiteX37" fmla="*/ 21703 w 117331"/>
                <a:gd name="connsiteY37" fmla="*/ 74255 h 99263"/>
                <a:gd name="connsiteX38" fmla="*/ 25339 w 117331"/>
                <a:gd name="connsiteY38" fmla="*/ 79102 h 99263"/>
                <a:gd name="connsiteX39" fmla="*/ 30076 w 117331"/>
                <a:gd name="connsiteY39" fmla="*/ 75467 h 99263"/>
                <a:gd name="connsiteX40" fmla="*/ 33712 w 117331"/>
                <a:gd name="connsiteY40" fmla="*/ 80204 h 99263"/>
                <a:gd name="connsiteX41" fmla="*/ 37348 w 117331"/>
                <a:gd name="connsiteY41" fmla="*/ 84941 h 99263"/>
                <a:gd name="connsiteX42" fmla="*/ 42085 w 117331"/>
                <a:gd name="connsiteY42" fmla="*/ 81416 h 99263"/>
                <a:gd name="connsiteX43" fmla="*/ 45721 w 117331"/>
                <a:gd name="connsiteY43" fmla="*/ 86153 h 99263"/>
                <a:gd name="connsiteX44" fmla="*/ 49246 w 117331"/>
                <a:gd name="connsiteY44" fmla="*/ 90890 h 99263"/>
                <a:gd name="connsiteX45" fmla="*/ 54094 w 117331"/>
                <a:gd name="connsiteY45" fmla="*/ 87365 h 99263"/>
                <a:gd name="connsiteX46" fmla="*/ 57619 w 117331"/>
                <a:gd name="connsiteY46" fmla="*/ 92102 h 99263"/>
                <a:gd name="connsiteX47" fmla="*/ 62467 w 117331"/>
                <a:gd name="connsiteY47" fmla="*/ 88467 h 99263"/>
                <a:gd name="connsiteX48" fmla="*/ 65992 w 117331"/>
                <a:gd name="connsiteY48" fmla="*/ 93314 h 99263"/>
                <a:gd name="connsiteX49" fmla="*/ 69628 w 117331"/>
                <a:gd name="connsiteY49" fmla="*/ 98052 h 99263"/>
                <a:gd name="connsiteX50" fmla="*/ 74365 w 117331"/>
                <a:gd name="connsiteY50" fmla="*/ 94416 h 99263"/>
                <a:gd name="connsiteX51" fmla="*/ 78001 w 117331"/>
                <a:gd name="connsiteY51" fmla="*/ 99263 h 99263"/>
                <a:gd name="connsiteX52" fmla="*/ 82738 w 117331"/>
                <a:gd name="connsiteY52" fmla="*/ 95628 h 99263"/>
                <a:gd name="connsiteX53" fmla="*/ 87585 w 117331"/>
                <a:gd name="connsiteY53" fmla="*/ 91992 h 99263"/>
                <a:gd name="connsiteX54" fmla="*/ 92323 w 117331"/>
                <a:gd name="connsiteY54" fmla="*/ 88467 h 99263"/>
                <a:gd name="connsiteX55" fmla="*/ 97060 w 117331"/>
                <a:gd name="connsiteY55" fmla="*/ 84831 h 99263"/>
                <a:gd name="connsiteX56" fmla="*/ 101908 w 117331"/>
                <a:gd name="connsiteY56" fmla="*/ 81196 h 99263"/>
                <a:gd name="connsiteX57" fmla="*/ 106645 w 117331"/>
                <a:gd name="connsiteY57" fmla="*/ 77670 h 99263"/>
                <a:gd name="connsiteX58" fmla="*/ 111382 w 117331"/>
                <a:gd name="connsiteY58" fmla="*/ 74034 h 99263"/>
                <a:gd name="connsiteX59" fmla="*/ 116230 w 117331"/>
                <a:gd name="connsiteY59" fmla="*/ 70399 h 99263"/>
                <a:gd name="connsiteX60" fmla="*/ 112594 w 117331"/>
                <a:gd name="connsiteY60" fmla="*/ 65661 h 99263"/>
                <a:gd name="connsiteX61" fmla="*/ 117331 w 117331"/>
                <a:gd name="connsiteY61" fmla="*/ 62026 h 99263"/>
                <a:gd name="connsiteX62" fmla="*/ 113806 w 117331"/>
                <a:gd name="connsiteY62" fmla="*/ 57289 h 99263"/>
                <a:gd name="connsiteX63" fmla="*/ 110170 w 117331"/>
                <a:gd name="connsiteY63" fmla="*/ 52441 h 99263"/>
                <a:gd name="connsiteX64" fmla="*/ 114908 w 117331"/>
                <a:gd name="connsiteY64" fmla="*/ 48916 h 99263"/>
                <a:gd name="connsiteX65" fmla="*/ 111382 w 117331"/>
                <a:gd name="connsiteY65" fmla="*/ 44068 h 99263"/>
                <a:gd name="connsiteX66" fmla="*/ 107747 w 117331"/>
                <a:gd name="connsiteY66" fmla="*/ 39331 h 99263"/>
                <a:gd name="connsiteX67" fmla="*/ 112484 w 117331"/>
                <a:gd name="connsiteY67" fmla="*/ 35695 h 99263"/>
                <a:gd name="connsiteX68" fmla="*/ 108959 w 117331"/>
                <a:gd name="connsiteY68" fmla="*/ 30958 h 99263"/>
                <a:gd name="connsiteX69" fmla="*/ 105323 w 117331"/>
                <a:gd name="connsiteY69" fmla="*/ 26221 h 99263"/>
                <a:gd name="connsiteX70" fmla="*/ 101687 w 117331"/>
                <a:gd name="connsiteY70" fmla="*/ 21373 h 99263"/>
                <a:gd name="connsiteX71" fmla="*/ 98162 w 117331"/>
                <a:gd name="connsiteY71" fmla="*/ 16636 h 99263"/>
                <a:gd name="connsiteX72" fmla="*/ 94526 w 117331"/>
                <a:gd name="connsiteY72" fmla="*/ 11898 h 99263"/>
                <a:gd name="connsiteX73" fmla="*/ 90891 w 117331"/>
                <a:gd name="connsiteY73" fmla="*/ 7051 h 99263"/>
                <a:gd name="connsiteX74" fmla="*/ 87255 w 117331"/>
                <a:gd name="connsiteY74" fmla="*/ 2314 h 99263"/>
                <a:gd name="connsiteX75" fmla="*/ 82518 w 117331"/>
                <a:gd name="connsiteY75" fmla="*/ 5949 h 99263"/>
                <a:gd name="connsiteX76" fmla="*/ 78882 w 117331"/>
                <a:gd name="connsiteY76" fmla="*/ 1102 h 99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117331" h="99263">
                  <a:moveTo>
                    <a:pt x="78882" y="1102"/>
                  </a:moveTo>
                  <a:lnTo>
                    <a:pt x="74145" y="4737"/>
                  </a:lnTo>
                  <a:lnTo>
                    <a:pt x="70509" y="0"/>
                  </a:lnTo>
                  <a:lnTo>
                    <a:pt x="65772" y="3525"/>
                  </a:lnTo>
                  <a:lnTo>
                    <a:pt x="61034" y="7161"/>
                  </a:lnTo>
                  <a:lnTo>
                    <a:pt x="57399" y="2424"/>
                  </a:lnTo>
                  <a:lnTo>
                    <a:pt x="52661" y="5949"/>
                  </a:lnTo>
                  <a:lnTo>
                    <a:pt x="47814" y="9585"/>
                  </a:lnTo>
                  <a:lnTo>
                    <a:pt x="43077" y="13220"/>
                  </a:lnTo>
                  <a:lnTo>
                    <a:pt x="39441" y="8483"/>
                  </a:lnTo>
                  <a:lnTo>
                    <a:pt x="34704" y="12009"/>
                  </a:lnTo>
                  <a:lnTo>
                    <a:pt x="29966" y="15644"/>
                  </a:lnTo>
                  <a:lnTo>
                    <a:pt x="26331" y="10907"/>
                  </a:lnTo>
                  <a:lnTo>
                    <a:pt x="22695" y="6059"/>
                  </a:lnTo>
                  <a:lnTo>
                    <a:pt x="19170" y="1322"/>
                  </a:lnTo>
                  <a:lnTo>
                    <a:pt x="14322" y="4958"/>
                  </a:lnTo>
                  <a:lnTo>
                    <a:pt x="10686" y="110"/>
                  </a:lnTo>
                  <a:lnTo>
                    <a:pt x="5949" y="3746"/>
                  </a:lnTo>
                  <a:lnTo>
                    <a:pt x="1212" y="7381"/>
                  </a:lnTo>
                  <a:lnTo>
                    <a:pt x="4737" y="12119"/>
                  </a:lnTo>
                  <a:lnTo>
                    <a:pt x="0" y="15754"/>
                  </a:lnTo>
                  <a:lnTo>
                    <a:pt x="3635" y="20492"/>
                  </a:lnTo>
                  <a:lnTo>
                    <a:pt x="7271" y="25229"/>
                  </a:lnTo>
                  <a:lnTo>
                    <a:pt x="10797" y="30076"/>
                  </a:lnTo>
                  <a:lnTo>
                    <a:pt x="14432" y="34814"/>
                  </a:lnTo>
                  <a:lnTo>
                    <a:pt x="18068" y="39551"/>
                  </a:lnTo>
                  <a:lnTo>
                    <a:pt x="21593" y="44399"/>
                  </a:lnTo>
                  <a:lnTo>
                    <a:pt x="25229" y="49136"/>
                  </a:lnTo>
                  <a:lnTo>
                    <a:pt x="28865" y="53873"/>
                  </a:lnTo>
                  <a:lnTo>
                    <a:pt x="24017" y="57509"/>
                  </a:lnTo>
                  <a:lnTo>
                    <a:pt x="20492" y="52772"/>
                  </a:lnTo>
                  <a:lnTo>
                    <a:pt x="15644" y="56297"/>
                  </a:lnTo>
                  <a:lnTo>
                    <a:pt x="10907" y="59933"/>
                  </a:lnTo>
                  <a:lnTo>
                    <a:pt x="14542" y="64780"/>
                  </a:lnTo>
                  <a:lnTo>
                    <a:pt x="9695" y="68306"/>
                  </a:lnTo>
                  <a:lnTo>
                    <a:pt x="13331" y="73153"/>
                  </a:lnTo>
                  <a:lnTo>
                    <a:pt x="16966" y="77890"/>
                  </a:lnTo>
                  <a:lnTo>
                    <a:pt x="21703" y="74255"/>
                  </a:lnTo>
                  <a:lnTo>
                    <a:pt x="25339" y="79102"/>
                  </a:lnTo>
                  <a:lnTo>
                    <a:pt x="30076" y="75467"/>
                  </a:lnTo>
                  <a:lnTo>
                    <a:pt x="33712" y="80204"/>
                  </a:lnTo>
                  <a:lnTo>
                    <a:pt x="37348" y="84941"/>
                  </a:lnTo>
                  <a:lnTo>
                    <a:pt x="42085" y="81416"/>
                  </a:lnTo>
                  <a:lnTo>
                    <a:pt x="45721" y="86153"/>
                  </a:lnTo>
                  <a:lnTo>
                    <a:pt x="49246" y="90890"/>
                  </a:lnTo>
                  <a:lnTo>
                    <a:pt x="54094" y="87365"/>
                  </a:lnTo>
                  <a:lnTo>
                    <a:pt x="57619" y="92102"/>
                  </a:lnTo>
                  <a:lnTo>
                    <a:pt x="62467" y="88467"/>
                  </a:lnTo>
                  <a:lnTo>
                    <a:pt x="65992" y="93314"/>
                  </a:lnTo>
                  <a:lnTo>
                    <a:pt x="69628" y="98052"/>
                  </a:lnTo>
                  <a:lnTo>
                    <a:pt x="74365" y="94416"/>
                  </a:lnTo>
                  <a:lnTo>
                    <a:pt x="78001" y="99263"/>
                  </a:lnTo>
                  <a:lnTo>
                    <a:pt x="82738" y="95628"/>
                  </a:lnTo>
                  <a:lnTo>
                    <a:pt x="87585" y="91992"/>
                  </a:lnTo>
                  <a:lnTo>
                    <a:pt x="92323" y="88467"/>
                  </a:lnTo>
                  <a:lnTo>
                    <a:pt x="97060" y="84831"/>
                  </a:lnTo>
                  <a:lnTo>
                    <a:pt x="101908" y="81196"/>
                  </a:lnTo>
                  <a:lnTo>
                    <a:pt x="106645" y="77670"/>
                  </a:lnTo>
                  <a:lnTo>
                    <a:pt x="111382" y="74034"/>
                  </a:lnTo>
                  <a:lnTo>
                    <a:pt x="116230" y="70399"/>
                  </a:lnTo>
                  <a:lnTo>
                    <a:pt x="112594" y="65661"/>
                  </a:lnTo>
                  <a:lnTo>
                    <a:pt x="117331" y="62026"/>
                  </a:lnTo>
                  <a:lnTo>
                    <a:pt x="113806" y="57289"/>
                  </a:lnTo>
                  <a:lnTo>
                    <a:pt x="110170" y="52441"/>
                  </a:lnTo>
                  <a:lnTo>
                    <a:pt x="114908" y="48916"/>
                  </a:lnTo>
                  <a:lnTo>
                    <a:pt x="111382" y="44068"/>
                  </a:lnTo>
                  <a:lnTo>
                    <a:pt x="107747" y="39331"/>
                  </a:lnTo>
                  <a:lnTo>
                    <a:pt x="112484" y="35695"/>
                  </a:lnTo>
                  <a:lnTo>
                    <a:pt x="108959" y="30958"/>
                  </a:lnTo>
                  <a:lnTo>
                    <a:pt x="105323" y="26221"/>
                  </a:lnTo>
                  <a:lnTo>
                    <a:pt x="101687" y="21373"/>
                  </a:lnTo>
                  <a:lnTo>
                    <a:pt x="98162" y="16636"/>
                  </a:lnTo>
                  <a:lnTo>
                    <a:pt x="94526" y="11898"/>
                  </a:lnTo>
                  <a:lnTo>
                    <a:pt x="90891" y="7051"/>
                  </a:lnTo>
                  <a:lnTo>
                    <a:pt x="87255" y="2314"/>
                  </a:lnTo>
                  <a:lnTo>
                    <a:pt x="82518" y="5949"/>
                  </a:lnTo>
                  <a:lnTo>
                    <a:pt x="78882" y="1102"/>
                  </a:lnTo>
                  <a:close/>
                </a:path>
              </a:pathLst>
            </a:custGeom>
            <a:solidFill>
              <a:srgbClr val="010101">
                <a:alpha val="20000"/>
              </a:srgbClr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grpSp>
          <p:nvGrpSpPr>
            <p:cNvPr id="32" name="Gráfico 9">
              <a:extLst>
                <a:ext uri="{FF2B5EF4-FFF2-40B4-BE49-F238E27FC236}">
                  <a16:creationId xmlns:a16="http://schemas.microsoft.com/office/drawing/2014/main" id="{569025E9-EC9D-4B38-ABDF-2E92C53C9E9A}"/>
                </a:ext>
              </a:extLst>
            </p:cNvPr>
            <p:cNvGrpSpPr/>
            <p:nvPr/>
          </p:nvGrpSpPr>
          <p:grpSpPr>
            <a:xfrm>
              <a:off x="2390042" y="618521"/>
              <a:ext cx="117331" cy="99263"/>
              <a:chOff x="2390042" y="618521"/>
              <a:chExt cx="117331" cy="99263"/>
            </a:xfrm>
          </p:grpSpPr>
          <p:sp>
            <p:nvSpPr>
              <p:cNvPr id="33" name="Forma libre: forma 32">
                <a:extLst>
                  <a:ext uri="{FF2B5EF4-FFF2-40B4-BE49-F238E27FC236}">
                    <a16:creationId xmlns:a16="http://schemas.microsoft.com/office/drawing/2014/main" id="{924441BD-A02F-48A0-8BF6-F46B18F800D4}"/>
                  </a:ext>
                </a:extLst>
              </p:cNvPr>
              <p:cNvSpPr/>
              <p:nvPr/>
            </p:nvSpPr>
            <p:spPr>
              <a:xfrm>
                <a:off x="2394890" y="623259"/>
                <a:ext cx="107746" cy="90780"/>
              </a:xfrm>
              <a:custGeom>
                <a:avLst/>
                <a:gdLst>
                  <a:gd name="connsiteX0" fmla="*/ 551 w 107746"/>
                  <a:gd name="connsiteY0" fmla="*/ 13881 h 90780"/>
                  <a:gd name="connsiteX1" fmla="*/ 0 w 107746"/>
                  <a:gd name="connsiteY1" fmla="*/ 7381 h 90780"/>
                  <a:gd name="connsiteX2" fmla="*/ 3636 w 107746"/>
                  <a:gd name="connsiteY2" fmla="*/ 881 h 90780"/>
                  <a:gd name="connsiteX3" fmla="*/ 9475 w 107746"/>
                  <a:gd name="connsiteY3" fmla="*/ 220 h 90780"/>
                  <a:gd name="connsiteX4" fmla="*/ 16305 w 107746"/>
                  <a:gd name="connsiteY4" fmla="*/ 3305 h 90780"/>
                  <a:gd name="connsiteX5" fmla="*/ 25339 w 107746"/>
                  <a:gd name="connsiteY5" fmla="*/ 14542 h 90780"/>
                  <a:gd name="connsiteX6" fmla="*/ 38229 w 107746"/>
                  <a:gd name="connsiteY6" fmla="*/ 8483 h 90780"/>
                  <a:gd name="connsiteX7" fmla="*/ 46602 w 107746"/>
                  <a:gd name="connsiteY7" fmla="*/ 7161 h 90780"/>
                  <a:gd name="connsiteX8" fmla="*/ 56187 w 107746"/>
                  <a:gd name="connsiteY8" fmla="*/ 2424 h 90780"/>
                  <a:gd name="connsiteX9" fmla="*/ 69297 w 107746"/>
                  <a:gd name="connsiteY9" fmla="*/ 0 h 90780"/>
                  <a:gd name="connsiteX10" fmla="*/ 77670 w 107746"/>
                  <a:gd name="connsiteY10" fmla="*/ 1212 h 90780"/>
                  <a:gd name="connsiteX11" fmla="*/ 83619 w 107746"/>
                  <a:gd name="connsiteY11" fmla="*/ 4186 h 90780"/>
                  <a:gd name="connsiteX12" fmla="*/ 102899 w 107746"/>
                  <a:gd name="connsiteY12" fmla="*/ 34593 h 90780"/>
                  <a:gd name="connsiteX13" fmla="*/ 105323 w 107746"/>
                  <a:gd name="connsiteY13" fmla="*/ 47814 h 90780"/>
                  <a:gd name="connsiteX14" fmla="*/ 107747 w 107746"/>
                  <a:gd name="connsiteY14" fmla="*/ 60924 h 90780"/>
                  <a:gd name="connsiteX15" fmla="*/ 103450 w 107746"/>
                  <a:gd name="connsiteY15" fmla="*/ 69187 h 90780"/>
                  <a:gd name="connsiteX16" fmla="*/ 72602 w 107746"/>
                  <a:gd name="connsiteY16" fmla="*/ 90780 h 90780"/>
                  <a:gd name="connsiteX17" fmla="*/ 69518 w 107746"/>
                  <a:gd name="connsiteY17" fmla="*/ 89789 h 90780"/>
                  <a:gd name="connsiteX18" fmla="*/ 57619 w 107746"/>
                  <a:gd name="connsiteY18" fmla="*/ 83840 h 90780"/>
                  <a:gd name="connsiteX19" fmla="*/ 49246 w 107746"/>
                  <a:gd name="connsiteY19" fmla="*/ 82628 h 90780"/>
                  <a:gd name="connsiteX20" fmla="*/ 37237 w 107746"/>
                  <a:gd name="connsiteY20" fmla="*/ 76679 h 90780"/>
                  <a:gd name="connsiteX21" fmla="*/ 25229 w 107746"/>
                  <a:gd name="connsiteY21" fmla="*/ 70729 h 90780"/>
                  <a:gd name="connsiteX22" fmla="*/ 16856 w 107746"/>
                  <a:gd name="connsiteY22" fmla="*/ 69517 h 90780"/>
                  <a:gd name="connsiteX23" fmla="*/ 9254 w 107746"/>
                  <a:gd name="connsiteY23" fmla="*/ 65441 h 90780"/>
                  <a:gd name="connsiteX24" fmla="*/ 9695 w 107746"/>
                  <a:gd name="connsiteY24" fmla="*/ 60043 h 90780"/>
                  <a:gd name="connsiteX25" fmla="*/ 13000 w 107746"/>
                  <a:gd name="connsiteY25" fmla="*/ 53763 h 90780"/>
                  <a:gd name="connsiteX26" fmla="*/ 19170 w 107746"/>
                  <a:gd name="connsiteY26" fmla="*/ 52772 h 90780"/>
                  <a:gd name="connsiteX27" fmla="*/ 28865 w 107746"/>
                  <a:gd name="connsiteY27" fmla="*/ 51670 h 90780"/>
                  <a:gd name="connsiteX28" fmla="*/ 551 w 107746"/>
                  <a:gd name="connsiteY28" fmla="*/ 13881 h 90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7746" h="90780">
                    <a:moveTo>
                      <a:pt x="551" y="13881"/>
                    </a:moveTo>
                    <a:lnTo>
                      <a:pt x="0" y="7381"/>
                    </a:lnTo>
                    <a:lnTo>
                      <a:pt x="3636" y="881"/>
                    </a:lnTo>
                    <a:lnTo>
                      <a:pt x="9475" y="220"/>
                    </a:lnTo>
                    <a:lnTo>
                      <a:pt x="16305" y="3305"/>
                    </a:lnTo>
                    <a:lnTo>
                      <a:pt x="25339" y="14542"/>
                    </a:lnTo>
                    <a:lnTo>
                      <a:pt x="38229" y="8483"/>
                    </a:lnTo>
                    <a:lnTo>
                      <a:pt x="46602" y="7161"/>
                    </a:lnTo>
                    <a:lnTo>
                      <a:pt x="56187" y="2424"/>
                    </a:lnTo>
                    <a:lnTo>
                      <a:pt x="69297" y="0"/>
                    </a:lnTo>
                    <a:lnTo>
                      <a:pt x="77670" y="1212"/>
                    </a:lnTo>
                    <a:lnTo>
                      <a:pt x="83619" y="4186"/>
                    </a:lnTo>
                    <a:lnTo>
                      <a:pt x="102899" y="34593"/>
                    </a:lnTo>
                    <a:lnTo>
                      <a:pt x="105323" y="47814"/>
                    </a:lnTo>
                    <a:lnTo>
                      <a:pt x="107747" y="60924"/>
                    </a:lnTo>
                    <a:lnTo>
                      <a:pt x="103450" y="69187"/>
                    </a:lnTo>
                    <a:lnTo>
                      <a:pt x="72602" y="90780"/>
                    </a:lnTo>
                    <a:lnTo>
                      <a:pt x="69518" y="89789"/>
                    </a:lnTo>
                    <a:lnTo>
                      <a:pt x="57619" y="83840"/>
                    </a:lnTo>
                    <a:lnTo>
                      <a:pt x="49246" y="82628"/>
                    </a:lnTo>
                    <a:lnTo>
                      <a:pt x="37237" y="76679"/>
                    </a:lnTo>
                    <a:lnTo>
                      <a:pt x="25229" y="70729"/>
                    </a:lnTo>
                    <a:lnTo>
                      <a:pt x="16856" y="69517"/>
                    </a:lnTo>
                    <a:lnTo>
                      <a:pt x="9254" y="65441"/>
                    </a:lnTo>
                    <a:lnTo>
                      <a:pt x="9695" y="60043"/>
                    </a:lnTo>
                    <a:lnTo>
                      <a:pt x="13000" y="53763"/>
                    </a:lnTo>
                    <a:lnTo>
                      <a:pt x="19170" y="52772"/>
                    </a:lnTo>
                    <a:lnTo>
                      <a:pt x="28865" y="51670"/>
                    </a:lnTo>
                    <a:lnTo>
                      <a:pt x="551" y="13881"/>
                    </a:lnTo>
                    <a:close/>
                  </a:path>
                </a:pathLst>
              </a:custGeom>
              <a:solidFill>
                <a:srgbClr val="FFFFFF"/>
              </a:solidFill>
              <a:ln w="1098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grpSp>
            <p:nvGrpSpPr>
              <p:cNvPr id="34" name="Gráfico 9">
                <a:extLst>
                  <a:ext uri="{FF2B5EF4-FFF2-40B4-BE49-F238E27FC236}">
                    <a16:creationId xmlns:a16="http://schemas.microsoft.com/office/drawing/2014/main" id="{219A0816-0D97-4166-ABA9-A5A51D984863}"/>
                  </a:ext>
                </a:extLst>
              </p:cNvPr>
              <p:cNvGrpSpPr/>
              <p:nvPr/>
            </p:nvGrpSpPr>
            <p:grpSpPr>
              <a:xfrm>
                <a:off x="2390042" y="618521"/>
                <a:ext cx="117331" cy="99263"/>
                <a:chOff x="2390042" y="618521"/>
                <a:chExt cx="117331" cy="99263"/>
              </a:xfrm>
              <a:solidFill>
                <a:srgbClr val="010101"/>
              </a:solidFill>
            </p:grpSpPr>
            <p:sp>
              <p:nvSpPr>
                <p:cNvPr id="35" name="Forma libre: forma 34">
                  <a:extLst>
                    <a:ext uri="{FF2B5EF4-FFF2-40B4-BE49-F238E27FC236}">
                      <a16:creationId xmlns:a16="http://schemas.microsoft.com/office/drawing/2014/main" id="{2778F1F9-43F1-4A61-B4F2-1576E384A4DA}"/>
                    </a:ext>
                  </a:extLst>
                </p:cNvPr>
                <p:cNvSpPr/>
                <p:nvPr/>
              </p:nvSpPr>
              <p:spPr>
                <a:xfrm>
                  <a:off x="2472560" y="620835"/>
                  <a:ext cx="29966" cy="37017"/>
                </a:xfrm>
                <a:custGeom>
                  <a:avLst/>
                  <a:gdLst>
                    <a:gd name="connsiteX0" fmla="*/ 0 w 29966"/>
                    <a:gd name="connsiteY0" fmla="*/ 3636 h 37017"/>
                    <a:gd name="connsiteX1" fmla="*/ 3636 w 29966"/>
                    <a:gd name="connsiteY1" fmla="*/ 8373 h 37017"/>
                    <a:gd name="connsiteX2" fmla="*/ 7161 w 29966"/>
                    <a:gd name="connsiteY2" fmla="*/ 13220 h 37017"/>
                    <a:gd name="connsiteX3" fmla="*/ 10797 w 29966"/>
                    <a:gd name="connsiteY3" fmla="*/ 17958 h 37017"/>
                    <a:gd name="connsiteX4" fmla="*/ 14432 w 29966"/>
                    <a:gd name="connsiteY4" fmla="*/ 22695 h 37017"/>
                    <a:gd name="connsiteX5" fmla="*/ 18068 w 29966"/>
                    <a:gd name="connsiteY5" fmla="*/ 27543 h 37017"/>
                    <a:gd name="connsiteX6" fmla="*/ 21593 w 29966"/>
                    <a:gd name="connsiteY6" fmla="*/ 32280 h 37017"/>
                    <a:gd name="connsiteX7" fmla="*/ 25229 w 29966"/>
                    <a:gd name="connsiteY7" fmla="*/ 37017 h 37017"/>
                    <a:gd name="connsiteX8" fmla="*/ 29966 w 29966"/>
                    <a:gd name="connsiteY8" fmla="*/ 33492 h 37017"/>
                    <a:gd name="connsiteX9" fmla="*/ 26441 w 29966"/>
                    <a:gd name="connsiteY9" fmla="*/ 28644 h 37017"/>
                    <a:gd name="connsiteX10" fmla="*/ 22805 w 29966"/>
                    <a:gd name="connsiteY10" fmla="*/ 23907 h 37017"/>
                    <a:gd name="connsiteX11" fmla="*/ 19170 w 29966"/>
                    <a:gd name="connsiteY11" fmla="*/ 19170 h 37017"/>
                    <a:gd name="connsiteX12" fmla="*/ 15644 w 29966"/>
                    <a:gd name="connsiteY12" fmla="*/ 14322 h 37017"/>
                    <a:gd name="connsiteX13" fmla="*/ 12009 w 29966"/>
                    <a:gd name="connsiteY13" fmla="*/ 9585 h 37017"/>
                    <a:gd name="connsiteX14" fmla="*/ 8373 w 29966"/>
                    <a:gd name="connsiteY14" fmla="*/ 4847 h 37017"/>
                    <a:gd name="connsiteX15" fmla="*/ 4737 w 29966"/>
                    <a:gd name="connsiteY15" fmla="*/ 0 h 37017"/>
                    <a:gd name="connsiteX16" fmla="*/ 0 w 29966"/>
                    <a:gd name="connsiteY16" fmla="*/ 3636 h 37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9966" h="37017">
                      <a:moveTo>
                        <a:pt x="0" y="3636"/>
                      </a:moveTo>
                      <a:lnTo>
                        <a:pt x="3636" y="8373"/>
                      </a:lnTo>
                      <a:lnTo>
                        <a:pt x="7161" y="13220"/>
                      </a:lnTo>
                      <a:lnTo>
                        <a:pt x="10797" y="17958"/>
                      </a:lnTo>
                      <a:lnTo>
                        <a:pt x="14432" y="22695"/>
                      </a:lnTo>
                      <a:lnTo>
                        <a:pt x="18068" y="27543"/>
                      </a:lnTo>
                      <a:lnTo>
                        <a:pt x="21593" y="32280"/>
                      </a:lnTo>
                      <a:lnTo>
                        <a:pt x="25229" y="37017"/>
                      </a:lnTo>
                      <a:lnTo>
                        <a:pt x="29966" y="33492"/>
                      </a:lnTo>
                      <a:lnTo>
                        <a:pt x="26441" y="28644"/>
                      </a:lnTo>
                      <a:lnTo>
                        <a:pt x="22805" y="23907"/>
                      </a:lnTo>
                      <a:lnTo>
                        <a:pt x="19170" y="19170"/>
                      </a:lnTo>
                      <a:lnTo>
                        <a:pt x="15644" y="14322"/>
                      </a:lnTo>
                      <a:lnTo>
                        <a:pt x="12009" y="9585"/>
                      </a:lnTo>
                      <a:lnTo>
                        <a:pt x="8373" y="4847"/>
                      </a:lnTo>
                      <a:lnTo>
                        <a:pt x="4737" y="0"/>
                      </a:lnTo>
                      <a:lnTo>
                        <a:pt x="0" y="363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6" name="Forma libre: forma 35">
                  <a:extLst>
                    <a:ext uri="{FF2B5EF4-FFF2-40B4-BE49-F238E27FC236}">
                      <a16:creationId xmlns:a16="http://schemas.microsoft.com/office/drawing/2014/main" id="{2CE7D267-8A07-4A0D-8D39-73881BEA8746}"/>
                    </a:ext>
                  </a:extLst>
                </p:cNvPr>
                <p:cNvSpPr/>
                <p:nvPr/>
              </p:nvSpPr>
              <p:spPr>
                <a:xfrm>
                  <a:off x="2493052" y="657852"/>
                  <a:ext cx="11898" cy="13220"/>
                </a:xfrm>
                <a:custGeom>
                  <a:avLst/>
                  <a:gdLst>
                    <a:gd name="connsiteX0" fmla="*/ 3526 w 11898"/>
                    <a:gd name="connsiteY0" fmla="*/ 8373 h 13220"/>
                    <a:gd name="connsiteX1" fmla="*/ 7161 w 11898"/>
                    <a:gd name="connsiteY1" fmla="*/ 13220 h 13220"/>
                    <a:gd name="connsiteX2" fmla="*/ 11898 w 11898"/>
                    <a:gd name="connsiteY2" fmla="*/ 9585 h 13220"/>
                    <a:gd name="connsiteX3" fmla="*/ 8373 w 11898"/>
                    <a:gd name="connsiteY3" fmla="*/ 4848 h 13220"/>
                    <a:gd name="connsiteX4" fmla="*/ 4737 w 11898"/>
                    <a:gd name="connsiteY4" fmla="*/ 0 h 13220"/>
                    <a:gd name="connsiteX5" fmla="*/ 0 w 11898"/>
                    <a:gd name="connsiteY5" fmla="*/ 3636 h 13220"/>
                    <a:gd name="connsiteX6" fmla="*/ 3526 w 11898"/>
                    <a:gd name="connsiteY6" fmla="*/ 8373 h 13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898" h="13220">
                      <a:moveTo>
                        <a:pt x="3526" y="8373"/>
                      </a:moveTo>
                      <a:lnTo>
                        <a:pt x="7161" y="13220"/>
                      </a:lnTo>
                      <a:lnTo>
                        <a:pt x="11898" y="9585"/>
                      </a:lnTo>
                      <a:lnTo>
                        <a:pt x="8373" y="4848"/>
                      </a:lnTo>
                      <a:lnTo>
                        <a:pt x="4737" y="0"/>
                      </a:lnTo>
                      <a:lnTo>
                        <a:pt x="0" y="3636"/>
                      </a:lnTo>
                      <a:lnTo>
                        <a:pt x="3526" y="8373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7" name="Forma libre: forma 36">
                  <a:extLst>
                    <a:ext uri="{FF2B5EF4-FFF2-40B4-BE49-F238E27FC236}">
                      <a16:creationId xmlns:a16="http://schemas.microsoft.com/office/drawing/2014/main" id="{0E99F041-946F-41BC-A95C-EA3F3274435B}"/>
                    </a:ext>
                  </a:extLst>
                </p:cNvPr>
                <p:cNvSpPr/>
                <p:nvPr/>
              </p:nvSpPr>
              <p:spPr>
                <a:xfrm rot="-2222399">
                  <a:off x="2465340" y="620726"/>
                  <a:ext cx="5949" cy="5949"/>
                </a:xfrm>
                <a:custGeom>
                  <a:avLst/>
                  <a:gdLst>
                    <a:gd name="connsiteX0" fmla="*/ 0 w 5949"/>
                    <a:gd name="connsiteY0" fmla="*/ 0 h 5949"/>
                    <a:gd name="connsiteX1" fmla="*/ 5949 w 5949"/>
                    <a:gd name="connsiteY1" fmla="*/ 0 h 5949"/>
                    <a:gd name="connsiteX2" fmla="*/ 5949 w 5949"/>
                    <a:gd name="connsiteY2" fmla="*/ 5949 h 5949"/>
                    <a:gd name="connsiteX3" fmla="*/ 0 w 5949"/>
                    <a:gd name="connsiteY3" fmla="*/ 5949 h 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49" h="5949">
                      <a:moveTo>
                        <a:pt x="0" y="0"/>
                      </a:moveTo>
                      <a:lnTo>
                        <a:pt x="5949" y="0"/>
                      </a:lnTo>
                      <a:lnTo>
                        <a:pt x="5949" y="5949"/>
                      </a:lnTo>
                      <a:lnTo>
                        <a:pt x="0" y="5949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8" name="Forma libre: forma 37">
                  <a:extLst>
                    <a:ext uri="{FF2B5EF4-FFF2-40B4-BE49-F238E27FC236}">
                      <a16:creationId xmlns:a16="http://schemas.microsoft.com/office/drawing/2014/main" id="{FB75F9A2-7272-498F-AD93-EE7EAFCA9679}"/>
                    </a:ext>
                  </a:extLst>
                </p:cNvPr>
                <p:cNvSpPr/>
                <p:nvPr/>
              </p:nvSpPr>
              <p:spPr>
                <a:xfrm>
                  <a:off x="2495475" y="671072"/>
                  <a:ext cx="11898" cy="13110"/>
                </a:xfrm>
                <a:custGeom>
                  <a:avLst/>
                  <a:gdLst>
                    <a:gd name="connsiteX0" fmla="*/ 3526 w 11898"/>
                    <a:gd name="connsiteY0" fmla="*/ 8373 h 13110"/>
                    <a:gd name="connsiteX1" fmla="*/ 7161 w 11898"/>
                    <a:gd name="connsiteY1" fmla="*/ 13110 h 13110"/>
                    <a:gd name="connsiteX2" fmla="*/ 11898 w 11898"/>
                    <a:gd name="connsiteY2" fmla="*/ 9475 h 13110"/>
                    <a:gd name="connsiteX3" fmla="*/ 8373 w 11898"/>
                    <a:gd name="connsiteY3" fmla="*/ 4737 h 13110"/>
                    <a:gd name="connsiteX4" fmla="*/ 4737 w 11898"/>
                    <a:gd name="connsiteY4" fmla="*/ 0 h 13110"/>
                    <a:gd name="connsiteX5" fmla="*/ 0 w 11898"/>
                    <a:gd name="connsiteY5" fmla="*/ 3525 h 13110"/>
                    <a:gd name="connsiteX6" fmla="*/ 3526 w 11898"/>
                    <a:gd name="connsiteY6" fmla="*/ 8373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898" h="13110">
                      <a:moveTo>
                        <a:pt x="3526" y="8373"/>
                      </a:moveTo>
                      <a:lnTo>
                        <a:pt x="7161" y="13110"/>
                      </a:lnTo>
                      <a:lnTo>
                        <a:pt x="11898" y="9475"/>
                      </a:lnTo>
                      <a:lnTo>
                        <a:pt x="8373" y="4737"/>
                      </a:lnTo>
                      <a:lnTo>
                        <a:pt x="4737" y="0"/>
                      </a:lnTo>
                      <a:lnTo>
                        <a:pt x="0" y="3525"/>
                      </a:lnTo>
                      <a:lnTo>
                        <a:pt x="3526" y="8373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9" name="Forma libre: forma 38">
                  <a:extLst>
                    <a:ext uri="{FF2B5EF4-FFF2-40B4-BE49-F238E27FC236}">
                      <a16:creationId xmlns:a16="http://schemas.microsoft.com/office/drawing/2014/main" id="{DC34B442-A087-4DD7-839A-BD801B77D6BC}"/>
                    </a:ext>
                  </a:extLst>
                </p:cNvPr>
                <p:cNvSpPr/>
                <p:nvPr/>
              </p:nvSpPr>
              <p:spPr>
                <a:xfrm>
                  <a:off x="2451077" y="618521"/>
                  <a:ext cx="19169" cy="26330"/>
                </a:xfrm>
                <a:custGeom>
                  <a:avLst/>
                  <a:gdLst>
                    <a:gd name="connsiteX0" fmla="*/ 7161 w 19169"/>
                    <a:gd name="connsiteY0" fmla="*/ 16746 h 26330"/>
                    <a:gd name="connsiteX1" fmla="*/ 10797 w 19169"/>
                    <a:gd name="connsiteY1" fmla="*/ 21483 h 26330"/>
                    <a:gd name="connsiteX2" fmla="*/ 14322 w 19169"/>
                    <a:gd name="connsiteY2" fmla="*/ 26331 h 26330"/>
                    <a:gd name="connsiteX3" fmla="*/ 19170 w 19169"/>
                    <a:gd name="connsiteY3" fmla="*/ 22695 h 26330"/>
                    <a:gd name="connsiteX4" fmla="*/ 15534 w 19169"/>
                    <a:gd name="connsiteY4" fmla="*/ 17958 h 26330"/>
                    <a:gd name="connsiteX5" fmla="*/ 11898 w 19169"/>
                    <a:gd name="connsiteY5" fmla="*/ 13110 h 26330"/>
                    <a:gd name="connsiteX6" fmla="*/ 8373 w 19169"/>
                    <a:gd name="connsiteY6" fmla="*/ 8373 h 26330"/>
                    <a:gd name="connsiteX7" fmla="*/ 13110 w 19169"/>
                    <a:gd name="connsiteY7" fmla="*/ 4737 h 26330"/>
                    <a:gd name="connsiteX8" fmla="*/ 9475 w 19169"/>
                    <a:gd name="connsiteY8" fmla="*/ 0 h 26330"/>
                    <a:gd name="connsiteX9" fmla="*/ 4737 w 19169"/>
                    <a:gd name="connsiteY9" fmla="*/ 3636 h 26330"/>
                    <a:gd name="connsiteX10" fmla="*/ 0 w 19169"/>
                    <a:gd name="connsiteY10" fmla="*/ 7161 h 26330"/>
                    <a:gd name="connsiteX11" fmla="*/ 3526 w 19169"/>
                    <a:gd name="connsiteY11" fmla="*/ 12009 h 26330"/>
                    <a:gd name="connsiteX12" fmla="*/ 7161 w 19169"/>
                    <a:gd name="connsiteY12" fmla="*/ 16746 h 26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9169" h="26330">
                      <a:moveTo>
                        <a:pt x="7161" y="16746"/>
                      </a:moveTo>
                      <a:lnTo>
                        <a:pt x="10797" y="21483"/>
                      </a:lnTo>
                      <a:lnTo>
                        <a:pt x="14322" y="26331"/>
                      </a:lnTo>
                      <a:lnTo>
                        <a:pt x="19170" y="22695"/>
                      </a:lnTo>
                      <a:lnTo>
                        <a:pt x="15534" y="17958"/>
                      </a:lnTo>
                      <a:lnTo>
                        <a:pt x="11898" y="13110"/>
                      </a:lnTo>
                      <a:lnTo>
                        <a:pt x="8373" y="8373"/>
                      </a:lnTo>
                      <a:lnTo>
                        <a:pt x="13110" y="4737"/>
                      </a:lnTo>
                      <a:lnTo>
                        <a:pt x="9475" y="0"/>
                      </a:lnTo>
                      <a:lnTo>
                        <a:pt x="4737" y="3636"/>
                      </a:lnTo>
                      <a:lnTo>
                        <a:pt x="0" y="7161"/>
                      </a:lnTo>
                      <a:lnTo>
                        <a:pt x="3526" y="12009"/>
                      </a:lnTo>
                      <a:lnTo>
                        <a:pt x="7161" y="16746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0" name="Forma libre: forma 39">
                  <a:extLst>
                    <a:ext uri="{FF2B5EF4-FFF2-40B4-BE49-F238E27FC236}">
                      <a16:creationId xmlns:a16="http://schemas.microsoft.com/office/drawing/2014/main" id="{E4A71AD7-82C2-404C-A894-B7BF382D22DF}"/>
                    </a:ext>
                  </a:extLst>
                </p:cNvPr>
                <p:cNvSpPr/>
                <p:nvPr/>
              </p:nvSpPr>
              <p:spPr>
                <a:xfrm>
                  <a:off x="2464407" y="684183"/>
                  <a:ext cx="41864" cy="33601"/>
                </a:xfrm>
                <a:custGeom>
                  <a:avLst/>
                  <a:gdLst>
                    <a:gd name="connsiteX0" fmla="*/ 28644 w 41864"/>
                    <a:gd name="connsiteY0" fmla="*/ 7161 h 33601"/>
                    <a:gd name="connsiteX1" fmla="*/ 23907 w 41864"/>
                    <a:gd name="connsiteY1" fmla="*/ 10797 h 33601"/>
                    <a:gd name="connsiteX2" fmla="*/ 19170 w 41864"/>
                    <a:gd name="connsiteY2" fmla="*/ 14432 h 33601"/>
                    <a:gd name="connsiteX3" fmla="*/ 14322 w 41864"/>
                    <a:gd name="connsiteY3" fmla="*/ 17958 h 33601"/>
                    <a:gd name="connsiteX4" fmla="*/ 9585 w 41864"/>
                    <a:gd name="connsiteY4" fmla="*/ 21593 h 33601"/>
                    <a:gd name="connsiteX5" fmla="*/ 4848 w 41864"/>
                    <a:gd name="connsiteY5" fmla="*/ 25229 h 33601"/>
                    <a:gd name="connsiteX6" fmla="*/ 0 w 41864"/>
                    <a:gd name="connsiteY6" fmla="*/ 28865 h 33601"/>
                    <a:gd name="connsiteX7" fmla="*/ 3636 w 41864"/>
                    <a:gd name="connsiteY7" fmla="*/ 33602 h 33601"/>
                    <a:gd name="connsiteX8" fmla="*/ 8373 w 41864"/>
                    <a:gd name="connsiteY8" fmla="*/ 29966 h 33601"/>
                    <a:gd name="connsiteX9" fmla="*/ 13220 w 41864"/>
                    <a:gd name="connsiteY9" fmla="*/ 26441 h 33601"/>
                    <a:gd name="connsiteX10" fmla="*/ 17958 w 41864"/>
                    <a:gd name="connsiteY10" fmla="*/ 22805 h 33601"/>
                    <a:gd name="connsiteX11" fmla="*/ 22695 w 41864"/>
                    <a:gd name="connsiteY11" fmla="*/ 19170 h 33601"/>
                    <a:gd name="connsiteX12" fmla="*/ 27543 w 41864"/>
                    <a:gd name="connsiteY12" fmla="*/ 15534 h 33601"/>
                    <a:gd name="connsiteX13" fmla="*/ 32280 w 41864"/>
                    <a:gd name="connsiteY13" fmla="*/ 12009 h 33601"/>
                    <a:gd name="connsiteX14" fmla="*/ 37017 w 41864"/>
                    <a:gd name="connsiteY14" fmla="*/ 8373 h 33601"/>
                    <a:gd name="connsiteX15" fmla="*/ 41865 w 41864"/>
                    <a:gd name="connsiteY15" fmla="*/ 4737 h 33601"/>
                    <a:gd name="connsiteX16" fmla="*/ 38229 w 41864"/>
                    <a:gd name="connsiteY16" fmla="*/ 0 h 33601"/>
                    <a:gd name="connsiteX17" fmla="*/ 33492 w 41864"/>
                    <a:gd name="connsiteY17" fmla="*/ 3636 h 33601"/>
                    <a:gd name="connsiteX18" fmla="*/ 28644 w 41864"/>
                    <a:gd name="connsiteY18" fmla="*/ 7161 h 336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1864" h="33601">
                      <a:moveTo>
                        <a:pt x="28644" y="7161"/>
                      </a:moveTo>
                      <a:lnTo>
                        <a:pt x="23907" y="10797"/>
                      </a:lnTo>
                      <a:lnTo>
                        <a:pt x="19170" y="14432"/>
                      </a:lnTo>
                      <a:lnTo>
                        <a:pt x="14322" y="17958"/>
                      </a:lnTo>
                      <a:lnTo>
                        <a:pt x="9585" y="21593"/>
                      </a:lnTo>
                      <a:lnTo>
                        <a:pt x="4848" y="25229"/>
                      </a:lnTo>
                      <a:lnTo>
                        <a:pt x="0" y="28865"/>
                      </a:lnTo>
                      <a:lnTo>
                        <a:pt x="3636" y="33602"/>
                      </a:lnTo>
                      <a:lnTo>
                        <a:pt x="8373" y="29966"/>
                      </a:lnTo>
                      <a:lnTo>
                        <a:pt x="13220" y="26441"/>
                      </a:lnTo>
                      <a:lnTo>
                        <a:pt x="17958" y="22805"/>
                      </a:lnTo>
                      <a:lnTo>
                        <a:pt x="22695" y="19170"/>
                      </a:lnTo>
                      <a:lnTo>
                        <a:pt x="27543" y="15534"/>
                      </a:lnTo>
                      <a:lnTo>
                        <a:pt x="32280" y="12009"/>
                      </a:lnTo>
                      <a:lnTo>
                        <a:pt x="37017" y="8373"/>
                      </a:lnTo>
                      <a:lnTo>
                        <a:pt x="41865" y="4737"/>
                      </a:lnTo>
                      <a:lnTo>
                        <a:pt x="38229" y="0"/>
                      </a:lnTo>
                      <a:lnTo>
                        <a:pt x="33492" y="3636"/>
                      </a:lnTo>
                      <a:lnTo>
                        <a:pt x="28644" y="7161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1" name="Forma libre: forma 40">
                  <a:extLst>
                    <a:ext uri="{FF2B5EF4-FFF2-40B4-BE49-F238E27FC236}">
                      <a16:creationId xmlns:a16="http://schemas.microsoft.com/office/drawing/2014/main" id="{C06FF3FD-A102-4B9B-A3F9-7C68A1233D69}"/>
                    </a:ext>
                  </a:extLst>
                </p:cNvPr>
                <p:cNvSpPr/>
                <p:nvPr/>
              </p:nvSpPr>
              <p:spPr>
                <a:xfrm>
                  <a:off x="2433119" y="620945"/>
                  <a:ext cx="19169" cy="29856"/>
                </a:xfrm>
                <a:custGeom>
                  <a:avLst/>
                  <a:gdLst>
                    <a:gd name="connsiteX0" fmla="*/ 7161 w 19169"/>
                    <a:gd name="connsiteY0" fmla="*/ 20382 h 29856"/>
                    <a:gd name="connsiteX1" fmla="*/ 10797 w 19169"/>
                    <a:gd name="connsiteY1" fmla="*/ 25119 h 29856"/>
                    <a:gd name="connsiteX2" fmla="*/ 14432 w 19169"/>
                    <a:gd name="connsiteY2" fmla="*/ 29856 h 29856"/>
                    <a:gd name="connsiteX3" fmla="*/ 19170 w 19169"/>
                    <a:gd name="connsiteY3" fmla="*/ 26331 h 29856"/>
                    <a:gd name="connsiteX4" fmla="*/ 15534 w 19169"/>
                    <a:gd name="connsiteY4" fmla="*/ 21483 h 29856"/>
                    <a:gd name="connsiteX5" fmla="*/ 12009 w 19169"/>
                    <a:gd name="connsiteY5" fmla="*/ 16746 h 29856"/>
                    <a:gd name="connsiteX6" fmla="*/ 8373 w 19169"/>
                    <a:gd name="connsiteY6" fmla="*/ 12009 h 29856"/>
                    <a:gd name="connsiteX7" fmla="*/ 13110 w 19169"/>
                    <a:gd name="connsiteY7" fmla="*/ 8373 h 29856"/>
                    <a:gd name="connsiteX8" fmla="*/ 17958 w 19169"/>
                    <a:gd name="connsiteY8" fmla="*/ 4737 h 29856"/>
                    <a:gd name="connsiteX9" fmla="*/ 14322 w 19169"/>
                    <a:gd name="connsiteY9" fmla="*/ 0 h 29856"/>
                    <a:gd name="connsiteX10" fmla="*/ 9585 w 19169"/>
                    <a:gd name="connsiteY10" fmla="*/ 3636 h 29856"/>
                    <a:gd name="connsiteX11" fmla="*/ 4737 w 19169"/>
                    <a:gd name="connsiteY11" fmla="*/ 7161 h 29856"/>
                    <a:gd name="connsiteX12" fmla="*/ 0 w 19169"/>
                    <a:gd name="connsiteY12" fmla="*/ 10797 h 29856"/>
                    <a:gd name="connsiteX13" fmla="*/ 3635 w 19169"/>
                    <a:gd name="connsiteY13" fmla="*/ 15534 h 29856"/>
                    <a:gd name="connsiteX14" fmla="*/ 7161 w 19169"/>
                    <a:gd name="connsiteY14" fmla="*/ 20382 h 29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9169" h="29856">
                      <a:moveTo>
                        <a:pt x="7161" y="20382"/>
                      </a:moveTo>
                      <a:lnTo>
                        <a:pt x="10797" y="25119"/>
                      </a:lnTo>
                      <a:lnTo>
                        <a:pt x="14432" y="29856"/>
                      </a:lnTo>
                      <a:lnTo>
                        <a:pt x="19170" y="26331"/>
                      </a:lnTo>
                      <a:lnTo>
                        <a:pt x="15534" y="21483"/>
                      </a:lnTo>
                      <a:lnTo>
                        <a:pt x="12009" y="16746"/>
                      </a:lnTo>
                      <a:lnTo>
                        <a:pt x="8373" y="12009"/>
                      </a:lnTo>
                      <a:lnTo>
                        <a:pt x="13110" y="8373"/>
                      </a:lnTo>
                      <a:lnTo>
                        <a:pt x="17958" y="4737"/>
                      </a:lnTo>
                      <a:lnTo>
                        <a:pt x="14322" y="0"/>
                      </a:lnTo>
                      <a:lnTo>
                        <a:pt x="9585" y="3636"/>
                      </a:lnTo>
                      <a:lnTo>
                        <a:pt x="4737" y="7161"/>
                      </a:lnTo>
                      <a:lnTo>
                        <a:pt x="0" y="10797"/>
                      </a:lnTo>
                      <a:lnTo>
                        <a:pt x="3635" y="15534"/>
                      </a:lnTo>
                      <a:lnTo>
                        <a:pt x="7161" y="20382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2" name="Forma libre: forma 41">
                  <a:extLst>
                    <a:ext uri="{FF2B5EF4-FFF2-40B4-BE49-F238E27FC236}">
                      <a16:creationId xmlns:a16="http://schemas.microsoft.com/office/drawing/2014/main" id="{BC247AD7-802E-4BDD-A721-E6744F0059C4}"/>
                    </a:ext>
                  </a:extLst>
                </p:cNvPr>
                <p:cNvSpPr/>
                <p:nvPr/>
              </p:nvSpPr>
              <p:spPr>
                <a:xfrm>
                  <a:off x="2404365" y="619843"/>
                  <a:ext cx="33601" cy="41864"/>
                </a:xfrm>
                <a:custGeom>
                  <a:avLst/>
                  <a:gdLst>
                    <a:gd name="connsiteX0" fmla="*/ 7271 w 33601"/>
                    <a:gd name="connsiteY0" fmla="*/ 13220 h 41864"/>
                    <a:gd name="connsiteX1" fmla="*/ 10797 w 33601"/>
                    <a:gd name="connsiteY1" fmla="*/ 17958 h 41864"/>
                    <a:gd name="connsiteX2" fmla="*/ 14432 w 33601"/>
                    <a:gd name="connsiteY2" fmla="*/ 22695 h 41864"/>
                    <a:gd name="connsiteX3" fmla="*/ 18068 w 33601"/>
                    <a:gd name="connsiteY3" fmla="*/ 27543 h 41864"/>
                    <a:gd name="connsiteX4" fmla="*/ 21593 w 33601"/>
                    <a:gd name="connsiteY4" fmla="*/ 32280 h 41864"/>
                    <a:gd name="connsiteX5" fmla="*/ 25229 w 33601"/>
                    <a:gd name="connsiteY5" fmla="*/ 37017 h 41864"/>
                    <a:gd name="connsiteX6" fmla="*/ 28865 w 33601"/>
                    <a:gd name="connsiteY6" fmla="*/ 41865 h 41864"/>
                    <a:gd name="connsiteX7" fmla="*/ 33602 w 33601"/>
                    <a:gd name="connsiteY7" fmla="*/ 38229 h 41864"/>
                    <a:gd name="connsiteX8" fmla="*/ 29966 w 33601"/>
                    <a:gd name="connsiteY8" fmla="*/ 33382 h 41864"/>
                    <a:gd name="connsiteX9" fmla="*/ 26441 w 33601"/>
                    <a:gd name="connsiteY9" fmla="*/ 28644 h 41864"/>
                    <a:gd name="connsiteX10" fmla="*/ 22805 w 33601"/>
                    <a:gd name="connsiteY10" fmla="*/ 23907 h 41864"/>
                    <a:gd name="connsiteX11" fmla="*/ 19170 w 33601"/>
                    <a:gd name="connsiteY11" fmla="*/ 19059 h 41864"/>
                    <a:gd name="connsiteX12" fmla="*/ 24017 w 33601"/>
                    <a:gd name="connsiteY12" fmla="*/ 15534 h 41864"/>
                    <a:gd name="connsiteX13" fmla="*/ 28754 w 33601"/>
                    <a:gd name="connsiteY13" fmla="*/ 11898 h 41864"/>
                    <a:gd name="connsiteX14" fmla="*/ 25119 w 33601"/>
                    <a:gd name="connsiteY14" fmla="*/ 7161 h 41864"/>
                    <a:gd name="connsiteX15" fmla="*/ 20381 w 33601"/>
                    <a:gd name="connsiteY15" fmla="*/ 10687 h 41864"/>
                    <a:gd name="connsiteX16" fmla="*/ 15644 w 33601"/>
                    <a:gd name="connsiteY16" fmla="*/ 14322 h 41864"/>
                    <a:gd name="connsiteX17" fmla="*/ 12009 w 33601"/>
                    <a:gd name="connsiteY17" fmla="*/ 9585 h 41864"/>
                    <a:gd name="connsiteX18" fmla="*/ 8373 w 33601"/>
                    <a:gd name="connsiteY18" fmla="*/ 4847 h 41864"/>
                    <a:gd name="connsiteX19" fmla="*/ 4847 w 33601"/>
                    <a:gd name="connsiteY19" fmla="*/ 0 h 41864"/>
                    <a:gd name="connsiteX20" fmla="*/ 0 w 33601"/>
                    <a:gd name="connsiteY20" fmla="*/ 3636 h 41864"/>
                    <a:gd name="connsiteX21" fmla="*/ 3635 w 33601"/>
                    <a:gd name="connsiteY21" fmla="*/ 8373 h 41864"/>
                    <a:gd name="connsiteX22" fmla="*/ 7271 w 33601"/>
                    <a:gd name="connsiteY22" fmla="*/ 13220 h 41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3601" h="41864">
                      <a:moveTo>
                        <a:pt x="7271" y="13220"/>
                      </a:moveTo>
                      <a:lnTo>
                        <a:pt x="10797" y="17958"/>
                      </a:lnTo>
                      <a:lnTo>
                        <a:pt x="14432" y="22695"/>
                      </a:lnTo>
                      <a:lnTo>
                        <a:pt x="18068" y="27543"/>
                      </a:lnTo>
                      <a:lnTo>
                        <a:pt x="21593" y="32280"/>
                      </a:lnTo>
                      <a:lnTo>
                        <a:pt x="25229" y="37017"/>
                      </a:lnTo>
                      <a:lnTo>
                        <a:pt x="28865" y="41865"/>
                      </a:lnTo>
                      <a:lnTo>
                        <a:pt x="33602" y="38229"/>
                      </a:lnTo>
                      <a:lnTo>
                        <a:pt x="29966" y="33382"/>
                      </a:lnTo>
                      <a:lnTo>
                        <a:pt x="26441" y="28644"/>
                      </a:lnTo>
                      <a:lnTo>
                        <a:pt x="22805" y="23907"/>
                      </a:lnTo>
                      <a:lnTo>
                        <a:pt x="19170" y="19059"/>
                      </a:lnTo>
                      <a:lnTo>
                        <a:pt x="24017" y="15534"/>
                      </a:lnTo>
                      <a:lnTo>
                        <a:pt x="28754" y="11898"/>
                      </a:lnTo>
                      <a:lnTo>
                        <a:pt x="25119" y="7161"/>
                      </a:lnTo>
                      <a:lnTo>
                        <a:pt x="20381" y="10687"/>
                      </a:lnTo>
                      <a:lnTo>
                        <a:pt x="15644" y="14322"/>
                      </a:lnTo>
                      <a:lnTo>
                        <a:pt x="12009" y="9585"/>
                      </a:lnTo>
                      <a:lnTo>
                        <a:pt x="8373" y="4847"/>
                      </a:lnTo>
                      <a:lnTo>
                        <a:pt x="4847" y="0"/>
                      </a:lnTo>
                      <a:lnTo>
                        <a:pt x="0" y="3636"/>
                      </a:lnTo>
                      <a:lnTo>
                        <a:pt x="3635" y="8373"/>
                      </a:lnTo>
                      <a:lnTo>
                        <a:pt x="7271" y="1322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3" name="Forma libre: forma 42">
                  <a:extLst>
                    <a:ext uri="{FF2B5EF4-FFF2-40B4-BE49-F238E27FC236}">
                      <a16:creationId xmlns:a16="http://schemas.microsoft.com/office/drawing/2014/main" id="{7282A9F5-57DB-4247-AFEB-D7151A3C9499}"/>
                    </a:ext>
                  </a:extLst>
                </p:cNvPr>
                <p:cNvSpPr/>
                <p:nvPr/>
              </p:nvSpPr>
              <p:spPr>
                <a:xfrm>
                  <a:off x="2391254" y="618742"/>
                  <a:ext cx="13110" cy="11898"/>
                </a:xfrm>
                <a:custGeom>
                  <a:avLst/>
                  <a:gdLst>
                    <a:gd name="connsiteX0" fmla="*/ 13110 w 13110"/>
                    <a:gd name="connsiteY0" fmla="*/ 4737 h 11898"/>
                    <a:gd name="connsiteX1" fmla="*/ 9475 w 13110"/>
                    <a:gd name="connsiteY1" fmla="*/ 0 h 11898"/>
                    <a:gd name="connsiteX2" fmla="*/ 4737 w 13110"/>
                    <a:gd name="connsiteY2" fmla="*/ 3525 h 11898"/>
                    <a:gd name="connsiteX3" fmla="*/ 0 w 13110"/>
                    <a:gd name="connsiteY3" fmla="*/ 7161 h 11898"/>
                    <a:gd name="connsiteX4" fmla="*/ 3636 w 13110"/>
                    <a:gd name="connsiteY4" fmla="*/ 11898 h 11898"/>
                    <a:gd name="connsiteX5" fmla="*/ 8373 w 13110"/>
                    <a:gd name="connsiteY5" fmla="*/ 8373 h 11898"/>
                    <a:gd name="connsiteX6" fmla="*/ 13110 w 13110"/>
                    <a:gd name="connsiteY6" fmla="*/ 4737 h 118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110" h="11898">
                      <a:moveTo>
                        <a:pt x="13110" y="4737"/>
                      </a:moveTo>
                      <a:lnTo>
                        <a:pt x="9475" y="0"/>
                      </a:lnTo>
                      <a:lnTo>
                        <a:pt x="4737" y="3525"/>
                      </a:lnTo>
                      <a:lnTo>
                        <a:pt x="0" y="7161"/>
                      </a:lnTo>
                      <a:lnTo>
                        <a:pt x="3636" y="11898"/>
                      </a:lnTo>
                      <a:lnTo>
                        <a:pt x="8373" y="8373"/>
                      </a:lnTo>
                      <a:lnTo>
                        <a:pt x="13110" y="473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4" name="Forma libre: forma 43">
                  <a:extLst>
                    <a:ext uri="{FF2B5EF4-FFF2-40B4-BE49-F238E27FC236}">
                      <a16:creationId xmlns:a16="http://schemas.microsoft.com/office/drawing/2014/main" id="{73B5C383-244C-4CE5-BA23-82A1086A7934}"/>
                    </a:ext>
                  </a:extLst>
                </p:cNvPr>
                <p:cNvSpPr/>
                <p:nvPr/>
              </p:nvSpPr>
              <p:spPr>
                <a:xfrm>
                  <a:off x="2452509" y="703463"/>
                  <a:ext cx="11898" cy="13110"/>
                </a:xfrm>
                <a:custGeom>
                  <a:avLst/>
                  <a:gdLst>
                    <a:gd name="connsiteX0" fmla="*/ 4737 w 11898"/>
                    <a:gd name="connsiteY0" fmla="*/ 0 h 13110"/>
                    <a:gd name="connsiteX1" fmla="*/ 0 w 11898"/>
                    <a:gd name="connsiteY1" fmla="*/ 3636 h 13110"/>
                    <a:gd name="connsiteX2" fmla="*/ 3525 w 11898"/>
                    <a:gd name="connsiteY2" fmla="*/ 8373 h 13110"/>
                    <a:gd name="connsiteX3" fmla="*/ 7161 w 11898"/>
                    <a:gd name="connsiteY3" fmla="*/ 13110 h 13110"/>
                    <a:gd name="connsiteX4" fmla="*/ 11898 w 11898"/>
                    <a:gd name="connsiteY4" fmla="*/ 9585 h 13110"/>
                    <a:gd name="connsiteX5" fmla="*/ 8373 w 11898"/>
                    <a:gd name="connsiteY5" fmla="*/ 4737 h 13110"/>
                    <a:gd name="connsiteX6" fmla="*/ 4737 w 11898"/>
                    <a:gd name="connsiteY6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1898" h="13110">
                      <a:moveTo>
                        <a:pt x="4737" y="0"/>
                      </a:moveTo>
                      <a:lnTo>
                        <a:pt x="0" y="3636"/>
                      </a:lnTo>
                      <a:lnTo>
                        <a:pt x="3525" y="8373"/>
                      </a:lnTo>
                      <a:lnTo>
                        <a:pt x="7161" y="13110"/>
                      </a:lnTo>
                      <a:lnTo>
                        <a:pt x="11898" y="9585"/>
                      </a:lnTo>
                      <a:lnTo>
                        <a:pt x="8373" y="4737"/>
                      </a:lnTo>
                      <a:lnTo>
                        <a:pt x="4737" y="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5" name="Forma libre: forma 44">
                  <a:extLst>
                    <a:ext uri="{FF2B5EF4-FFF2-40B4-BE49-F238E27FC236}">
                      <a16:creationId xmlns:a16="http://schemas.microsoft.com/office/drawing/2014/main" id="{C5FA6993-186C-4968-81CF-DC45021E27A5}"/>
                    </a:ext>
                  </a:extLst>
                </p:cNvPr>
                <p:cNvSpPr/>
                <p:nvPr/>
              </p:nvSpPr>
              <p:spPr>
                <a:xfrm rot="-2222399">
                  <a:off x="2445234" y="703386"/>
                  <a:ext cx="5949" cy="5949"/>
                </a:xfrm>
                <a:custGeom>
                  <a:avLst/>
                  <a:gdLst>
                    <a:gd name="connsiteX0" fmla="*/ 0 w 5949"/>
                    <a:gd name="connsiteY0" fmla="*/ 0 h 5949"/>
                    <a:gd name="connsiteX1" fmla="*/ 5949 w 5949"/>
                    <a:gd name="connsiteY1" fmla="*/ 0 h 5949"/>
                    <a:gd name="connsiteX2" fmla="*/ 5949 w 5949"/>
                    <a:gd name="connsiteY2" fmla="*/ 5949 h 5949"/>
                    <a:gd name="connsiteX3" fmla="*/ 0 w 5949"/>
                    <a:gd name="connsiteY3" fmla="*/ 5949 h 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49" h="5949">
                      <a:moveTo>
                        <a:pt x="0" y="0"/>
                      </a:moveTo>
                      <a:lnTo>
                        <a:pt x="5949" y="0"/>
                      </a:lnTo>
                      <a:lnTo>
                        <a:pt x="5949" y="5949"/>
                      </a:lnTo>
                      <a:lnTo>
                        <a:pt x="0" y="5949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6" name="Forma libre: forma 45">
                  <a:extLst>
                    <a:ext uri="{FF2B5EF4-FFF2-40B4-BE49-F238E27FC236}">
                      <a16:creationId xmlns:a16="http://schemas.microsoft.com/office/drawing/2014/main" id="{254A4F53-AC4D-4B36-9563-EBCE889C5051}"/>
                    </a:ext>
                  </a:extLst>
                </p:cNvPr>
                <p:cNvSpPr/>
                <p:nvPr/>
              </p:nvSpPr>
              <p:spPr>
                <a:xfrm>
                  <a:off x="2432127" y="696301"/>
                  <a:ext cx="12008" cy="13220"/>
                </a:xfrm>
                <a:custGeom>
                  <a:avLst/>
                  <a:gdLst>
                    <a:gd name="connsiteX0" fmla="*/ 4737 w 12008"/>
                    <a:gd name="connsiteY0" fmla="*/ 0 h 13220"/>
                    <a:gd name="connsiteX1" fmla="*/ 0 w 12008"/>
                    <a:gd name="connsiteY1" fmla="*/ 3636 h 13220"/>
                    <a:gd name="connsiteX2" fmla="*/ 3636 w 12008"/>
                    <a:gd name="connsiteY2" fmla="*/ 8373 h 13220"/>
                    <a:gd name="connsiteX3" fmla="*/ 7161 w 12008"/>
                    <a:gd name="connsiteY3" fmla="*/ 13220 h 13220"/>
                    <a:gd name="connsiteX4" fmla="*/ 12009 w 12008"/>
                    <a:gd name="connsiteY4" fmla="*/ 9585 h 13220"/>
                    <a:gd name="connsiteX5" fmla="*/ 8373 w 12008"/>
                    <a:gd name="connsiteY5" fmla="*/ 4847 h 13220"/>
                    <a:gd name="connsiteX6" fmla="*/ 4737 w 12008"/>
                    <a:gd name="connsiteY6" fmla="*/ 0 h 13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008" h="13220">
                      <a:moveTo>
                        <a:pt x="4737" y="0"/>
                      </a:moveTo>
                      <a:lnTo>
                        <a:pt x="0" y="3636"/>
                      </a:lnTo>
                      <a:lnTo>
                        <a:pt x="3636" y="8373"/>
                      </a:lnTo>
                      <a:lnTo>
                        <a:pt x="7161" y="13220"/>
                      </a:lnTo>
                      <a:lnTo>
                        <a:pt x="12009" y="9585"/>
                      </a:lnTo>
                      <a:lnTo>
                        <a:pt x="8373" y="4847"/>
                      </a:lnTo>
                      <a:lnTo>
                        <a:pt x="4737" y="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7" name="Forma libre: forma 46">
                  <a:extLst>
                    <a:ext uri="{FF2B5EF4-FFF2-40B4-BE49-F238E27FC236}">
                      <a16:creationId xmlns:a16="http://schemas.microsoft.com/office/drawing/2014/main" id="{3F8A72A2-30A5-4400-A75A-BAC3F96B2EC2}"/>
                    </a:ext>
                  </a:extLst>
                </p:cNvPr>
                <p:cNvSpPr/>
                <p:nvPr/>
              </p:nvSpPr>
              <p:spPr>
                <a:xfrm>
                  <a:off x="2390042" y="630640"/>
                  <a:ext cx="44398" cy="56186"/>
                </a:xfrm>
                <a:custGeom>
                  <a:avLst/>
                  <a:gdLst>
                    <a:gd name="connsiteX0" fmla="*/ 32390 w 44398"/>
                    <a:gd name="connsiteY0" fmla="*/ 46602 h 56186"/>
                    <a:gd name="connsiteX1" fmla="*/ 36026 w 44398"/>
                    <a:gd name="connsiteY1" fmla="*/ 51339 h 56186"/>
                    <a:gd name="connsiteX2" fmla="*/ 39661 w 44398"/>
                    <a:gd name="connsiteY2" fmla="*/ 56187 h 56186"/>
                    <a:gd name="connsiteX3" fmla="*/ 44399 w 44398"/>
                    <a:gd name="connsiteY3" fmla="*/ 52551 h 56186"/>
                    <a:gd name="connsiteX4" fmla="*/ 40873 w 44398"/>
                    <a:gd name="connsiteY4" fmla="*/ 47814 h 56186"/>
                    <a:gd name="connsiteX5" fmla="*/ 37237 w 44398"/>
                    <a:gd name="connsiteY5" fmla="*/ 42966 h 56186"/>
                    <a:gd name="connsiteX6" fmla="*/ 33602 w 44398"/>
                    <a:gd name="connsiteY6" fmla="*/ 38229 h 56186"/>
                    <a:gd name="connsiteX7" fmla="*/ 29966 w 44398"/>
                    <a:gd name="connsiteY7" fmla="*/ 33492 h 56186"/>
                    <a:gd name="connsiteX8" fmla="*/ 26441 w 44398"/>
                    <a:gd name="connsiteY8" fmla="*/ 28644 h 56186"/>
                    <a:gd name="connsiteX9" fmla="*/ 22805 w 44398"/>
                    <a:gd name="connsiteY9" fmla="*/ 23907 h 56186"/>
                    <a:gd name="connsiteX10" fmla="*/ 19170 w 44398"/>
                    <a:gd name="connsiteY10" fmla="*/ 19170 h 56186"/>
                    <a:gd name="connsiteX11" fmla="*/ 15644 w 44398"/>
                    <a:gd name="connsiteY11" fmla="*/ 14322 h 56186"/>
                    <a:gd name="connsiteX12" fmla="*/ 12009 w 44398"/>
                    <a:gd name="connsiteY12" fmla="*/ 9585 h 56186"/>
                    <a:gd name="connsiteX13" fmla="*/ 8373 w 44398"/>
                    <a:gd name="connsiteY13" fmla="*/ 4847 h 56186"/>
                    <a:gd name="connsiteX14" fmla="*/ 4848 w 44398"/>
                    <a:gd name="connsiteY14" fmla="*/ 0 h 56186"/>
                    <a:gd name="connsiteX15" fmla="*/ 0 w 44398"/>
                    <a:gd name="connsiteY15" fmla="*/ 3636 h 56186"/>
                    <a:gd name="connsiteX16" fmla="*/ 3636 w 44398"/>
                    <a:gd name="connsiteY16" fmla="*/ 8373 h 56186"/>
                    <a:gd name="connsiteX17" fmla="*/ 7271 w 44398"/>
                    <a:gd name="connsiteY17" fmla="*/ 13220 h 56186"/>
                    <a:gd name="connsiteX18" fmla="*/ 10797 w 44398"/>
                    <a:gd name="connsiteY18" fmla="*/ 17958 h 56186"/>
                    <a:gd name="connsiteX19" fmla="*/ 14432 w 44398"/>
                    <a:gd name="connsiteY19" fmla="*/ 22695 h 56186"/>
                    <a:gd name="connsiteX20" fmla="*/ 18068 w 44398"/>
                    <a:gd name="connsiteY20" fmla="*/ 27543 h 56186"/>
                    <a:gd name="connsiteX21" fmla="*/ 21593 w 44398"/>
                    <a:gd name="connsiteY21" fmla="*/ 32280 h 56186"/>
                    <a:gd name="connsiteX22" fmla="*/ 25229 w 44398"/>
                    <a:gd name="connsiteY22" fmla="*/ 37017 h 56186"/>
                    <a:gd name="connsiteX23" fmla="*/ 28865 w 44398"/>
                    <a:gd name="connsiteY23" fmla="*/ 41865 h 56186"/>
                    <a:gd name="connsiteX24" fmla="*/ 24017 w 44398"/>
                    <a:gd name="connsiteY24" fmla="*/ 45390 h 56186"/>
                    <a:gd name="connsiteX25" fmla="*/ 27653 w 44398"/>
                    <a:gd name="connsiteY25" fmla="*/ 50238 h 56186"/>
                    <a:gd name="connsiteX26" fmla="*/ 32390 w 44398"/>
                    <a:gd name="connsiteY26" fmla="*/ 46602 h 56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44398" h="56186">
                      <a:moveTo>
                        <a:pt x="32390" y="46602"/>
                      </a:moveTo>
                      <a:lnTo>
                        <a:pt x="36026" y="51339"/>
                      </a:lnTo>
                      <a:lnTo>
                        <a:pt x="39661" y="56187"/>
                      </a:lnTo>
                      <a:lnTo>
                        <a:pt x="44399" y="52551"/>
                      </a:lnTo>
                      <a:lnTo>
                        <a:pt x="40873" y="47814"/>
                      </a:lnTo>
                      <a:lnTo>
                        <a:pt x="37237" y="42966"/>
                      </a:lnTo>
                      <a:lnTo>
                        <a:pt x="33602" y="38229"/>
                      </a:lnTo>
                      <a:lnTo>
                        <a:pt x="29966" y="33492"/>
                      </a:lnTo>
                      <a:lnTo>
                        <a:pt x="26441" y="28644"/>
                      </a:lnTo>
                      <a:lnTo>
                        <a:pt x="22805" y="23907"/>
                      </a:lnTo>
                      <a:lnTo>
                        <a:pt x="19170" y="19170"/>
                      </a:lnTo>
                      <a:lnTo>
                        <a:pt x="15644" y="14322"/>
                      </a:lnTo>
                      <a:lnTo>
                        <a:pt x="12009" y="9585"/>
                      </a:lnTo>
                      <a:lnTo>
                        <a:pt x="8373" y="4847"/>
                      </a:lnTo>
                      <a:lnTo>
                        <a:pt x="4848" y="0"/>
                      </a:lnTo>
                      <a:lnTo>
                        <a:pt x="0" y="3636"/>
                      </a:lnTo>
                      <a:lnTo>
                        <a:pt x="3636" y="8373"/>
                      </a:lnTo>
                      <a:lnTo>
                        <a:pt x="7271" y="13220"/>
                      </a:lnTo>
                      <a:lnTo>
                        <a:pt x="10797" y="17958"/>
                      </a:lnTo>
                      <a:lnTo>
                        <a:pt x="14432" y="22695"/>
                      </a:lnTo>
                      <a:lnTo>
                        <a:pt x="18068" y="27543"/>
                      </a:lnTo>
                      <a:lnTo>
                        <a:pt x="21593" y="32280"/>
                      </a:lnTo>
                      <a:lnTo>
                        <a:pt x="25229" y="37017"/>
                      </a:lnTo>
                      <a:lnTo>
                        <a:pt x="28865" y="41865"/>
                      </a:lnTo>
                      <a:lnTo>
                        <a:pt x="24017" y="45390"/>
                      </a:lnTo>
                      <a:lnTo>
                        <a:pt x="27653" y="50238"/>
                      </a:lnTo>
                      <a:lnTo>
                        <a:pt x="32390" y="46602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8" name="Forma libre: forma 47">
                  <a:extLst>
                    <a:ext uri="{FF2B5EF4-FFF2-40B4-BE49-F238E27FC236}">
                      <a16:creationId xmlns:a16="http://schemas.microsoft.com/office/drawing/2014/main" id="{6B9BD28B-6201-44BB-824A-B38B314F6921}"/>
                    </a:ext>
                  </a:extLst>
                </p:cNvPr>
                <p:cNvSpPr/>
                <p:nvPr/>
              </p:nvSpPr>
              <p:spPr>
                <a:xfrm>
                  <a:off x="2420119" y="690352"/>
                  <a:ext cx="12008" cy="13220"/>
                </a:xfrm>
                <a:custGeom>
                  <a:avLst/>
                  <a:gdLst>
                    <a:gd name="connsiteX0" fmla="*/ 4848 w 12008"/>
                    <a:gd name="connsiteY0" fmla="*/ 0 h 13220"/>
                    <a:gd name="connsiteX1" fmla="*/ 0 w 12008"/>
                    <a:gd name="connsiteY1" fmla="*/ 3636 h 13220"/>
                    <a:gd name="connsiteX2" fmla="*/ 3636 w 12008"/>
                    <a:gd name="connsiteY2" fmla="*/ 8373 h 13220"/>
                    <a:gd name="connsiteX3" fmla="*/ 7271 w 12008"/>
                    <a:gd name="connsiteY3" fmla="*/ 13220 h 13220"/>
                    <a:gd name="connsiteX4" fmla="*/ 12009 w 12008"/>
                    <a:gd name="connsiteY4" fmla="*/ 9585 h 13220"/>
                    <a:gd name="connsiteX5" fmla="*/ 8373 w 12008"/>
                    <a:gd name="connsiteY5" fmla="*/ 4848 h 13220"/>
                    <a:gd name="connsiteX6" fmla="*/ 4848 w 12008"/>
                    <a:gd name="connsiteY6" fmla="*/ 0 h 132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008" h="13220">
                      <a:moveTo>
                        <a:pt x="4848" y="0"/>
                      </a:moveTo>
                      <a:lnTo>
                        <a:pt x="0" y="3636"/>
                      </a:lnTo>
                      <a:lnTo>
                        <a:pt x="3636" y="8373"/>
                      </a:lnTo>
                      <a:lnTo>
                        <a:pt x="7271" y="13220"/>
                      </a:lnTo>
                      <a:lnTo>
                        <a:pt x="12009" y="9585"/>
                      </a:lnTo>
                      <a:lnTo>
                        <a:pt x="8373" y="4848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49" name="Forma libre: forma 48">
                  <a:extLst>
                    <a:ext uri="{FF2B5EF4-FFF2-40B4-BE49-F238E27FC236}">
                      <a16:creationId xmlns:a16="http://schemas.microsoft.com/office/drawing/2014/main" id="{DE788491-B745-4866-BAA1-802256FE0B08}"/>
                    </a:ext>
                  </a:extLst>
                </p:cNvPr>
                <p:cNvSpPr/>
                <p:nvPr/>
              </p:nvSpPr>
              <p:spPr>
                <a:xfrm>
                  <a:off x="2400949" y="671293"/>
                  <a:ext cx="13110" cy="12008"/>
                </a:xfrm>
                <a:custGeom>
                  <a:avLst/>
                  <a:gdLst>
                    <a:gd name="connsiteX0" fmla="*/ 13110 w 13110"/>
                    <a:gd name="connsiteY0" fmla="*/ 4737 h 12008"/>
                    <a:gd name="connsiteX1" fmla="*/ 9585 w 13110"/>
                    <a:gd name="connsiteY1" fmla="*/ 0 h 12008"/>
                    <a:gd name="connsiteX2" fmla="*/ 4737 w 13110"/>
                    <a:gd name="connsiteY2" fmla="*/ 3636 h 12008"/>
                    <a:gd name="connsiteX3" fmla="*/ 0 w 13110"/>
                    <a:gd name="connsiteY3" fmla="*/ 7161 h 12008"/>
                    <a:gd name="connsiteX4" fmla="*/ 3636 w 13110"/>
                    <a:gd name="connsiteY4" fmla="*/ 12009 h 12008"/>
                    <a:gd name="connsiteX5" fmla="*/ 8373 w 13110"/>
                    <a:gd name="connsiteY5" fmla="*/ 8373 h 12008"/>
                    <a:gd name="connsiteX6" fmla="*/ 13110 w 13110"/>
                    <a:gd name="connsiteY6" fmla="*/ 4737 h 12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3110" h="12008">
                      <a:moveTo>
                        <a:pt x="13110" y="4737"/>
                      </a:moveTo>
                      <a:lnTo>
                        <a:pt x="9585" y="0"/>
                      </a:lnTo>
                      <a:lnTo>
                        <a:pt x="4737" y="3636"/>
                      </a:lnTo>
                      <a:lnTo>
                        <a:pt x="0" y="7161"/>
                      </a:lnTo>
                      <a:lnTo>
                        <a:pt x="3636" y="12009"/>
                      </a:lnTo>
                      <a:lnTo>
                        <a:pt x="8373" y="8373"/>
                      </a:lnTo>
                      <a:lnTo>
                        <a:pt x="13110" y="4737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50" name="Forma libre: forma 49">
                  <a:extLst>
                    <a:ext uri="{FF2B5EF4-FFF2-40B4-BE49-F238E27FC236}">
                      <a16:creationId xmlns:a16="http://schemas.microsoft.com/office/drawing/2014/main" id="{EABE9D19-4A21-4ABB-B32C-721B7828DCD1}"/>
                    </a:ext>
                  </a:extLst>
                </p:cNvPr>
                <p:cNvSpPr/>
                <p:nvPr/>
              </p:nvSpPr>
              <p:spPr>
                <a:xfrm rot="-2222399">
                  <a:off x="2412981" y="690376"/>
                  <a:ext cx="5949" cy="5949"/>
                </a:xfrm>
                <a:custGeom>
                  <a:avLst/>
                  <a:gdLst>
                    <a:gd name="connsiteX0" fmla="*/ 0 w 5949"/>
                    <a:gd name="connsiteY0" fmla="*/ 0 h 5949"/>
                    <a:gd name="connsiteX1" fmla="*/ 5949 w 5949"/>
                    <a:gd name="connsiteY1" fmla="*/ 0 h 5949"/>
                    <a:gd name="connsiteX2" fmla="*/ 5949 w 5949"/>
                    <a:gd name="connsiteY2" fmla="*/ 5949 h 5949"/>
                    <a:gd name="connsiteX3" fmla="*/ 0 w 5949"/>
                    <a:gd name="connsiteY3" fmla="*/ 5949 h 5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49" h="5949">
                      <a:moveTo>
                        <a:pt x="0" y="0"/>
                      </a:moveTo>
                      <a:lnTo>
                        <a:pt x="5949" y="0"/>
                      </a:lnTo>
                      <a:lnTo>
                        <a:pt x="5949" y="5949"/>
                      </a:lnTo>
                      <a:lnTo>
                        <a:pt x="0" y="5949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51" name="Forma libre: forma 50">
                  <a:extLst>
                    <a:ext uri="{FF2B5EF4-FFF2-40B4-BE49-F238E27FC236}">
                      <a16:creationId xmlns:a16="http://schemas.microsoft.com/office/drawing/2014/main" id="{09F16A16-1989-47D3-8E57-1F29ADB4FE56}"/>
                    </a:ext>
                  </a:extLst>
                </p:cNvPr>
                <p:cNvSpPr/>
                <p:nvPr/>
              </p:nvSpPr>
              <p:spPr>
                <a:xfrm>
                  <a:off x="2399737" y="683301"/>
                  <a:ext cx="12008" cy="13110"/>
                </a:xfrm>
                <a:custGeom>
                  <a:avLst/>
                  <a:gdLst>
                    <a:gd name="connsiteX0" fmla="*/ 4848 w 12008"/>
                    <a:gd name="connsiteY0" fmla="*/ 0 h 13110"/>
                    <a:gd name="connsiteX1" fmla="*/ 0 w 12008"/>
                    <a:gd name="connsiteY1" fmla="*/ 3525 h 13110"/>
                    <a:gd name="connsiteX2" fmla="*/ 3636 w 12008"/>
                    <a:gd name="connsiteY2" fmla="*/ 8373 h 13110"/>
                    <a:gd name="connsiteX3" fmla="*/ 7271 w 12008"/>
                    <a:gd name="connsiteY3" fmla="*/ 13110 h 13110"/>
                    <a:gd name="connsiteX4" fmla="*/ 12009 w 12008"/>
                    <a:gd name="connsiteY4" fmla="*/ 9475 h 13110"/>
                    <a:gd name="connsiteX5" fmla="*/ 8373 w 12008"/>
                    <a:gd name="connsiteY5" fmla="*/ 4737 h 13110"/>
                    <a:gd name="connsiteX6" fmla="*/ 4848 w 12008"/>
                    <a:gd name="connsiteY6" fmla="*/ 0 h 1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008" h="13110">
                      <a:moveTo>
                        <a:pt x="4848" y="0"/>
                      </a:moveTo>
                      <a:lnTo>
                        <a:pt x="0" y="3525"/>
                      </a:lnTo>
                      <a:lnTo>
                        <a:pt x="3636" y="8373"/>
                      </a:lnTo>
                      <a:lnTo>
                        <a:pt x="7271" y="13110"/>
                      </a:lnTo>
                      <a:lnTo>
                        <a:pt x="12009" y="9475"/>
                      </a:lnTo>
                      <a:lnTo>
                        <a:pt x="8373" y="4737"/>
                      </a:lnTo>
                      <a:lnTo>
                        <a:pt x="4848" y="0"/>
                      </a:lnTo>
                      <a:close/>
                    </a:path>
                  </a:pathLst>
                </a:custGeom>
                <a:solidFill>
                  <a:srgbClr val="010101"/>
                </a:solidFill>
                <a:ln w="1098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6490EEA8-450E-4F05-B1C2-9EE358CDA7EA}"/>
                </a:ext>
              </a:extLst>
            </p:cNvPr>
            <p:cNvSpPr/>
            <p:nvPr/>
          </p:nvSpPr>
          <p:spPr>
            <a:xfrm>
              <a:off x="402789" y="575004"/>
              <a:ext cx="87144" cy="120416"/>
            </a:xfrm>
            <a:custGeom>
              <a:avLst/>
              <a:gdLst>
                <a:gd name="connsiteX0" fmla="*/ 38009 w 87144"/>
                <a:gd name="connsiteY0" fmla="*/ 120196 h 120416"/>
                <a:gd name="connsiteX1" fmla="*/ 19170 w 87144"/>
                <a:gd name="connsiteY1" fmla="*/ 115238 h 120416"/>
                <a:gd name="connsiteX2" fmla="*/ 5178 w 87144"/>
                <a:gd name="connsiteY2" fmla="*/ 100696 h 120416"/>
                <a:gd name="connsiteX3" fmla="*/ 0 w 87144"/>
                <a:gd name="connsiteY3" fmla="*/ 77560 h 120416"/>
                <a:gd name="connsiteX4" fmla="*/ 0 w 87144"/>
                <a:gd name="connsiteY4" fmla="*/ 74916 h 120416"/>
                <a:gd name="connsiteX5" fmla="*/ 5178 w 87144"/>
                <a:gd name="connsiteY5" fmla="*/ 51780 h 120416"/>
                <a:gd name="connsiteX6" fmla="*/ 19059 w 87144"/>
                <a:gd name="connsiteY6" fmla="*/ 37238 h 120416"/>
                <a:gd name="connsiteX7" fmla="*/ 38009 w 87144"/>
                <a:gd name="connsiteY7" fmla="*/ 32280 h 120416"/>
                <a:gd name="connsiteX8" fmla="*/ 51119 w 87144"/>
                <a:gd name="connsiteY8" fmla="*/ 34153 h 120416"/>
                <a:gd name="connsiteX9" fmla="*/ 59823 w 87144"/>
                <a:gd name="connsiteY9" fmla="*/ 38890 h 120416"/>
                <a:gd name="connsiteX10" fmla="*/ 65001 w 87144"/>
                <a:gd name="connsiteY10" fmla="*/ 45170 h 120416"/>
                <a:gd name="connsiteX11" fmla="*/ 67865 w 87144"/>
                <a:gd name="connsiteY11" fmla="*/ 45170 h 120416"/>
                <a:gd name="connsiteX12" fmla="*/ 67865 w 87144"/>
                <a:gd name="connsiteY12" fmla="*/ 0 h 120416"/>
                <a:gd name="connsiteX13" fmla="*/ 87145 w 87144"/>
                <a:gd name="connsiteY13" fmla="*/ 0 h 120416"/>
                <a:gd name="connsiteX14" fmla="*/ 87145 w 87144"/>
                <a:gd name="connsiteY14" fmla="*/ 118103 h 120416"/>
                <a:gd name="connsiteX15" fmla="*/ 68306 w 87144"/>
                <a:gd name="connsiteY15" fmla="*/ 118103 h 120416"/>
                <a:gd name="connsiteX16" fmla="*/ 68306 w 87144"/>
                <a:gd name="connsiteY16" fmla="*/ 107085 h 120416"/>
                <a:gd name="connsiteX17" fmla="*/ 65441 w 87144"/>
                <a:gd name="connsiteY17" fmla="*/ 107085 h 120416"/>
                <a:gd name="connsiteX18" fmla="*/ 56187 w 87144"/>
                <a:gd name="connsiteY18" fmla="*/ 116230 h 120416"/>
                <a:gd name="connsiteX19" fmla="*/ 38119 w 87144"/>
                <a:gd name="connsiteY19" fmla="*/ 120416 h 120416"/>
                <a:gd name="connsiteX20" fmla="*/ 43738 w 87144"/>
                <a:gd name="connsiteY20" fmla="*/ 103340 h 120416"/>
                <a:gd name="connsiteX21" fmla="*/ 61145 w 87144"/>
                <a:gd name="connsiteY21" fmla="*/ 96509 h 120416"/>
                <a:gd name="connsiteX22" fmla="*/ 68085 w 87144"/>
                <a:gd name="connsiteY22" fmla="*/ 77009 h 120416"/>
                <a:gd name="connsiteX23" fmla="*/ 68085 w 87144"/>
                <a:gd name="connsiteY23" fmla="*/ 75356 h 120416"/>
                <a:gd name="connsiteX24" fmla="*/ 61255 w 87144"/>
                <a:gd name="connsiteY24" fmla="*/ 55746 h 120416"/>
                <a:gd name="connsiteX25" fmla="*/ 43848 w 87144"/>
                <a:gd name="connsiteY25" fmla="*/ 49026 h 120416"/>
                <a:gd name="connsiteX26" fmla="*/ 26441 w 87144"/>
                <a:gd name="connsiteY26" fmla="*/ 55746 h 120416"/>
                <a:gd name="connsiteX27" fmla="*/ 19390 w 87144"/>
                <a:gd name="connsiteY27" fmla="*/ 75356 h 120416"/>
                <a:gd name="connsiteX28" fmla="*/ 19390 w 87144"/>
                <a:gd name="connsiteY28" fmla="*/ 77009 h 120416"/>
                <a:gd name="connsiteX29" fmla="*/ 26441 w 87144"/>
                <a:gd name="connsiteY29" fmla="*/ 96509 h 120416"/>
                <a:gd name="connsiteX30" fmla="*/ 43848 w 87144"/>
                <a:gd name="connsiteY30" fmla="*/ 103340 h 12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144" h="120416">
                  <a:moveTo>
                    <a:pt x="38009" y="120196"/>
                  </a:moveTo>
                  <a:cubicBezTo>
                    <a:pt x="31288" y="120196"/>
                    <a:pt x="25009" y="118543"/>
                    <a:pt x="19170" y="115238"/>
                  </a:cubicBezTo>
                  <a:cubicBezTo>
                    <a:pt x="13331" y="111933"/>
                    <a:pt x="8703" y="107085"/>
                    <a:pt x="5178" y="100696"/>
                  </a:cubicBezTo>
                  <a:cubicBezTo>
                    <a:pt x="1653" y="94306"/>
                    <a:pt x="0" y="86594"/>
                    <a:pt x="0" y="77560"/>
                  </a:cubicBezTo>
                  <a:lnTo>
                    <a:pt x="0" y="74916"/>
                  </a:lnTo>
                  <a:cubicBezTo>
                    <a:pt x="0" y="65882"/>
                    <a:pt x="1763" y="58170"/>
                    <a:pt x="5178" y="51780"/>
                  </a:cubicBezTo>
                  <a:cubicBezTo>
                    <a:pt x="8703" y="45390"/>
                    <a:pt x="13331" y="40543"/>
                    <a:pt x="19059" y="37238"/>
                  </a:cubicBezTo>
                  <a:cubicBezTo>
                    <a:pt x="24899" y="33932"/>
                    <a:pt x="31178" y="32280"/>
                    <a:pt x="38009" y="32280"/>
                  </a:cubicBezTo>
                  <a:cubicBezTo>
                    <a:pt x="43187" y="32280"/>
                    <a:pt x="47594" y="32941"/>
                    <a:pt x="51119" y="34153"/>
                  </a:cubicBezTo>
                  <a:cubicBezTo>
                    <a:pt x="54755" y="35365"/>
                    <a:pt x="57619" y="37017"/>
                    <a:pt x="59823" y="38890"/>
                  </a:cubicBezTo>
                  <a:cubicBezTo>
                    <a:pt x="62026" y="40763"/>
                    <a:pt x="63678" y="42856"/>
                    <a:pt x="65001" y="45170"/>
                  </a:cubicBezTo>
                  <a:lnTo>
                    <a:pt x="67865" y="45170"/>
                  </a:lnTo>
                  <a:lnTo>
                    <a:pt x="67865" y="0"/>
                  </a:lnTo>
                  <a:lnTo>
                    <a:pt x="87145" y="0"/>
                  </a:lnTo>
                  <a:lnTo>
                    <a:pt x="87145" y="118103"/>
                  </a:lnTo>
                  <a:lnTo>
                    <a:pt x="68306" y="118103"/>
                  </a:lnTo>
                  <a:lnTo>
                    <a:pt x="68306" y="107085"/>
                  </a:lnTo>
                  <a:lnTo>
                    <a:pt x="65441" y="107085"/>
                  </a:lnTo>
                  <a:cubicBezTo>
                    <a:pt x="63458" y="110501"/>
                    <a:pt x="60373" y="113475"/>
                    <a:pt x="56187" y="116230"/>
                  </a:cubicBezTo>
                  <a:cubicBezTo>
                    <a:pt x="52000" y="118984"/>
                    <a:pt x="46051" y="120416"/>
                    <a:pt x="38119" y="120416"/>
                  </a:cubicBezTo>
                  <a:close/>
                  <a:moveTo>
                    <a:pt x="43738" y="103340"/>
                  </a:moveTo>
                  <a:cubicBezTo>
                    <a:pt x="50678" y="103340"/>
                    <a:pt x="56517" y="101026"/>
                    <a:pt x="61145" y="96509"/>
                  </a:cubicBezTo>
                  <a:cubicBezTo>
                    <a:pt x="65772" y="91992"/>
                    <a:pt x="68085" y="85492"/>
                    <a:pt x="68085" y="77009"/>
                  </a:cubicBezTo>
                  <a:lnTo>
                    <a:pt x="68085" y="75356"/>
                  </a:lnTo>
                  <a:cubicBezTo>
                    <a:pt x="68085" y="66763"/>
                    <a:pt x="65772" y="60263"/>
                    <a:pt x="61255" y="55746"/>
                  </a:cubicBezTo>
                  <a:cubicBezTo>
                    <a:pt x="56738" y="51229"/>
                    <a:pt x="50899" y="49026"/>
                    <a:pt x="43848" y="49026"/>
                  </a:cubicBezTo>
                  <a:cubicBezTo>
                    <a:pt x="36797" y="49026"/>
                    <a:pt x="31068" y="51229"/>
                    <a:pt x="26441" y="55746"/>
                  </a:cubicBezTo>
                  <a:cubicBezTo>
                    <a:pt x="21814" y="60263"/>
                    <a:pt x="19390" y="66763"/>
                    <a:pt x="19390" y="75356"/>
                  </a:cubicBezTo>
                  <a:lnTo>
                    <a:pt x="19390" y="77009"/>
                  </a:lnTo>
                  <a:cubicBezTo>
                    <a:pt x="19390" y="85492"/>
                    <a:pt x="21704" y="91882"/>
                    <a:pt x="26441" y="96509"/>
                  </a:cubicBezTo>
                  <a:cubicBezTo>
                    <a:pt x="31068" y="101026"/>
                    <a:pt x="36907" y="103340"/>
                    <a:pt x="43848" y="103340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194D2C39-BCC1-40A3-A437-9AD1B93C8F09}"/>
                </a:ext>
              </a:extLst>
            </p:cNvPr>
            <p:cNvSpPr/>
            <p:nvPr/>
          </p:nvSpPr>
          <p:spPr>
            <a:xfrm>
              <a:off x="510425" y="607284"/>
              <a:ext cx="82076" cy="88026"/>
            </a:xfrm>
            <a:custGeom>
              <a:avLst/>
              <a:gdLst>
                <a:gd name="connsiteX0" fmla="*/ 42195 w 82076"/>
                <a:gd name="connsiteY0" fmla="*/ 87916 h 88026"/>
                <a:gd name="connsiteX1" fmla="*/ 20161 w 82076"/>
                <a:gd name="connsiteY1" fmla="*/ 82628 h 88026"/>
                <a:gd name="connsiteX2" fmla="*/ 5288 w 82076"/>
                <a:gd name="connsiteY2" fmla="*/ 67645 h 88026"/>
                <a:gd name="connsiteX3" fmla="*/ 0 w 82076"/>
                <a:gd name="connsiteY3" fmla="*/ 44949 h 88026"/>
                <a:gd name="connsiteX4" fmla="*/ 0 w 82076"/>
                <a:gd name="connsiteY4" fmla="*/ 42966 h 88026"/>
                <a:gd name="connsiteX5" fmla="*/ 5178 w 82076"/>
                <a:gd name="connsiteY5" fmla="*/ 20161 h 88026"/>
                <a:gd name="connsiteX6" fmla="*/ 19831 w 82076"/>
                <a:gd name="connsiteY6" fmla="*/ 5288 h 88026"/>
                <a:gd name="connsiteX7" fmla="*/ 41534 w 82076"/>
                <a:gd name="connsiteY7" fmla="*/ 0 h 88026"/>
                <a:gd name="connsiteX8" fmla="*/ 62797 w 82076"/>
                <a:gd name="connsiteY8" fmla="*/ 5288 h 88026"/>
                <a:gd name="connsiteX9" fmla="*/ 77009 w 82076"/>
                <a:gd name="connsiteY9" fmla="*/ 20161 h 88026"/>
                <a:gd name="connsiteX10" fmla="*/ 82077 w 82076"/>
                <a:gd name="connsiteY10" fmla="*/ 42636 h 88026"/>
                <a:gd name="connsiteX11" fmla="*/ 82077 w 82076"/>
                <a:gd name="connsiteY11" fmla="*/ 49577 h 88026"/>
                <a:gd name="connsiteX12" fmla="*/ 19500 w 82076"/>
                <a:gd name="connsiteY12" fmla="*/ 49577 h 88026"/>
                <a:gd name="connsiteX13" fmla="*/ 26441 w 82076"/>
                <a:gd name="connsiteY13" fmla="*/ 65221 h 88026"/>
                <a:gd name="connsiteX14" fmla="*/ 42636 w 82076"/>
                <a:gd name="connsiteY14" fmla="*/ 71170 h 88026"/>
                <a:gd name="connsiteX15" fmla="*/ 56628 w 82076"/>
                <a:gd name="connsiteY15" fmla="*/ 66984 h 88026"/>
                <a:gd name="connsiteX16" fmla="*/ 63568 w 82076"/>
                <a:gd name="connsiteY16" fmla="*/ 57619 h 88026"/>
                <a:gd name="connsiteX17" fmla="*/ 79543 w 82076"/>
                <a:gd name="connsiteY17" fmla="*/ 65882 h 88026"/>
                <a:gd name="connsiteX18" fmla="*/ 72712 w 82076"/>
                <a:gd name="connsiteY18" fmla="*/ 75577 h 88026"/>
                <a:gd name="connsiteX19" fmla="*/ 60814 w 82076"/>
                <a:gd name="connsiteY19" fmla="*/ 84390 h 88026"/>
                <a:gd name="connsiteX20" fmla="*/ 42085 w 82076"/>
                <a:gd name="connsiteY20" fmla="*/ 88026 h 88026"/>
                <a:gd name="connsiteX21" fmla="*/ 19721 w 82076"/>
                <a:gd name="connsiteY21" fmla="*/ 34704 h 88026"/>
                <a:gd name="connsiteX22" fmla="*/ 62356 w 82076"/>
                <a:gd name="connsiteY22" fmla="*/ 34704 h 88026"/>
                <a:gd name="connsiteX23" fmla="*/ 56077 w 82076"/>
                <a:gd name="connsiteY23" fmla="*/ 21593 h 88026"/>
                <a:gd name="connsiteX24" fmla="*/ 41534 w 82076"/>
                <a:gd name="connsiteY24" fmla="*/ 16746 h 88026"/>
                <a:gd name="connsiteX25" fmla="*/ 26661 w 82076"/>
                <a:gd name="connsiteY25" fmla="*/ 21593 h 88026"/>
                <a:gd name="connsiteX26" fmla="*/ 19721 w 82076"/>
                <a:gd name="connsiteY26" fmla="*/ 34704 h 8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2076" h="88026">
                  <a:moveTo>
                    <a:pt x="42195" y="87916"/>
                  </a:moveTo>
                  <a:cubicBezTo>
                    <a:pt x="33822" y="87916"/>
                    <a:pt x="26551" y="86153"/>
                    <a:pt x="20161" y="82628"/>
                  </a:cubicBezTo>
                  <a:cubicBezTo>
                    <a:pt x="13771" y="79102"/>
                    <a:pt x="8814" y="74034"/>
                    <a:pt x="5288" y="67645"/>
                  </a:cubicBezTo>
                  <a:cubicBezTo>
                    <a:pt x="1763" y="61145"/>
                    <a:pt x="0" y="53653"/>
                    <a:pt x="0" y="44949"/>
                  </a:cubicBezTo>
                  <a:lnTo>
                    <a:pt x="0" y="42966"/>
                  </a:lnTo>
                  <a:cubicBezTo>
                    <a:pt x="0" y="34153"/>
                    <a:pt x="1763" y="26661"/>
                    <a:pt x="5178" y="20161"/>
                  </a:cubicBezTo>
                  <a:cubicBezTo>
                    <a:pt x="8703" y="13771"/>
                    <a:pt x="13551" y="8814"/>
                    <a:pt x="19831" y="5288"/>
                  </a:cubicBezTo>
                  <a:cubicBezTo>
                    <a:pt x="26110" y="1763"/>
                    <a:pt x="33382" y="0"/>
                    <a:pt x="41534" y="0"/>
                  </a:cubicBezTo>
                  <a:cubicBezTo>
                    <a:pt x="49687" y="0"/>
                    <a:pt x="56738" y="1763"/>
                    <a:pt x="62797" y="5288"/>
                  </a:cubicBezTo>
                  <a:cubicBezTo>
                    <a:pt x="68857" y="8814"/>
                    <a:pt x="73594" y="13771"/>
                    <a:pt x="77009" y="20161"/>
                  </a:cubicBezTo>
                  <a:cubicBezTo>
                    <a:pt x="80424" y="26551"/>
                    <a:pt x="82077" y="34043"/>
                    <a:pt x="82077" y="42636"/>
                  </a:cubicBezTo>
                  <a:lnTo>
                    <a:pt x="82077" y="49577"/>
                  </a:lnTo>
                  <a:lnTo>
                    <a:pt x="19500" y="49577"/>
                  </a:lnTo>
                  <a:cubicBezTo>
                    <a:pt x="19721" y="56077"/>
                    <a:pt x="22034" y="61365"/>
                    <a:pt x="26441" y="65221"/>
                  </a:cubicBezTo>
                  <a:cubicBezTo>
                    <a:pt x="30848" y="69187"/>
                    <a:pt x="36246" y="71170"/>
                    <a:pt x="42636" y="71170"/>
                  </a:cubicBezTo>
                  <a:cubicBezTo>
                    <a:pt x="49026" y="71170"/>
                    <a:pt x="53653" y="69848"/>
                    <a:pt x="56628" y="66984"/>
                  </a:cubicBezTo>
                  <a:cubicBezTo>
                    <a:pt x="59712" y="64229"/>
                    <a:pt x="61916" y="61145"/>
                    <a:pt x="63568" y="57619"/>
                  </a:cubicBezTo>
                  <a:lnTo>
                    <a:pt x="79543" y="65882"/>
                  </a:lnTo>
                  <a:cubicBezTo>
                    <a:pt x="78001" y="68967"/>
                    <a:pt x="75687" y="72162"/>
                    <a:pt x="72712" y="75577"/>
                  </a:cubicBezTo>
                  <a:cubicBezTo>
                    <a:pt x="69738" y="78992"/>
                    <a:pt x="65772" y="81967"/>
                    <a:pt x="60814" y="84390"/>
                  </a:cubicBezTo>
                  <a:cubicBezTo>
                    <a:pt x="55856" y="86814"/>
                    <a:pt x="49577" y="88026"/>
                    <a:pt x="42085" y="88026"/>
                  </a:cubicBezTo>
                  <a:close/>
                  <a:moveTo>
                    <a:pt x="19721" y="34704"/>
                  </a:moveTo>
                  <a:lnTo>
                    <a:pt x="62356" y="34704"/>
                  </a:lnTo>
                  <a:cubicBezTo>
                    <a:pt x="61916" y="29195"/>
                    <a:pt x="59823" y="24788"/>
                    <a:pt x="56077" y="21593"/>
                  </a:cubicBezTo>
                  <a:cubicBezTo>
                    <a:pt x="52331" y="18288"/>
                    <a:pt x="47483" y="16746"/>
                    <a:pt x="41534" y="16746"/>
                  </a:cubicBezTo>
                  <a:cubicBezTo>
                    <a:pt x="35585" y="16746"/>
                    <a:pt x="30407" y="18398"/>
                    <a:pt x="26661" y="21593"/>
                  </a:cubicBezTo>
                  <a:cubicBezTo>
                    <a:pt x="22915" y="24898"/>
                    <a:pt x="20602" y="29195"/>
                    <a:pt x="19721" y="34704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57A4DD92-0656-4B8A-A306-FCE08D0B00F1}"/>
                </a:ext>
              </a:extLst>
            </p:cNvPr>
            <p:cNvSpPr/>
            <p:nvPr/>
          </p:nvSpPr>
          <p:spPr>
            <a:xfrm>
              <a:off x="654858" y="574673"/>
              <a:ext cx="20381" cy="118102"/>
            </a:xfrm>
            <a:custGeom>
              <a:avLst/>
              <a:gdLst>
                <a:gd name="connsiteX0" fmla="*/ 0 w 20381"/>
                <a:gd name="connsiteY0" fmla="*/ 118103 h 118102"/>
                <a:gd name="connsiteX1" fmla="*/ 0 w 20381"/>
                <a:gd name="connsiteY1" fmla="*/ 0 h 118102"/>
                <a:gd name="connsiteX2" fmla="*/ 20382 w 20381"/>
                <a:gd name="connsiteY2" fmla="*/ 0 h 118102"/>
                <a:gd name="connsiteX3" fmla="*/ 20382 w 20381"/>
                <a:gd name="connsiteY3" fmla="*/ 118103 h 118102"/>
                <a:gd name="connsiteX4" fmla="*/ 0 w 20381"/>
                <a:gd name="connsiteY4" fmla="*/ 118103 h 11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1" h="118102">
                  <a:moveTo>
                    <a:pt x="0" y="118103"/>
                  </a:moveTo>
                  <a:lnTo>
                    <a:pt x="0" y="0"/>
                  </a:lnTo>
                  <a:lnTo>
                    <a:pt x="20382" y="0"/>
                  </a:lnTo>
                  <a:lnTo>
                    <a:pt x="20382" y="118103"/>
                  </a:lnTo>
                  <a:lnTo>
                    <a:pt x="0" y="118103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538A96C3-4325-46C6-9144-E7E4F5EF0D32}"/>
                </a:ext>
              </a:extLst>
            </p:cNvPr>
            <p:cNvSpPr/>
            <p:nvPr/>
          </p:nvSpPr>
          <p:spPr>
            <a:xfrm>
              <a:off x="699147" y="608055"/>
              <a:ext cx="80093" cy="84941"/>
            </a:xfrm>
            <a:custGeom>
              <a:avLst/>
              <a:gdLst>
                <a:gd name="connsiteX0" fmla="*/ 0 w 80093"/>
                <a:gd name="connsiteY0" fmla="*/ 84721 h 84941"/>
                <a:gd name="connsiteX1" fmla="*/ 0 w 80093"/>
                <a:gd name="connsiteY1" fmla="*/ 1432 h 84941"/>
                <a:gd name="connsiteX2" fmla="*/ 19059 w 80093"/>
                <a:gd name="connsiteY2" fmla="*/ 1432 h 84941"/>
                <a:gd name="connsiteX3" fmla="*/ 19059 w 80093"/>
                <a:gd name="connsiteY3" fmla="*/ 13110 h 84941"/>
                <a:gd name="connsiteX4" fmla="*/ 21924 w 80093"/>
                <a:gd name="connsiteY4" fmla="*/ 13110 h 84941"/>
                <a:gd name="connsiteX5" fmla="*/ 29856 w 80093"/>
                <a:gd name="connsiteY5" fmla="*/ 4186 h 84941"/>
                <a:gd name="connsiteX6" fmla="*/ 47263 w 80093"/>
                <a:gd name="connsiteY6" fmla="*/ 0 h 84941"/>
                <a:gd name="connsiteX7" fmla="*/ 64340 w 80093"/>
                <a:gd name="connsiteY7" fmla="*/ 4407 h 84941"/>
                <a:gd name="connsiteX8" fmla="*/ 75907 w 80093"/>
                <a:gd name="connsiteY8" fmla="*/ 16526 h 84941"/>
                <a:gd name="connsiteX9" fmla="*/ 80094 w 80093"/>
                <a:gd name="connsiteY9" fmla="*/ 34924 h 84941"/>
                <a:gd name="connsiteX10" fmla="*/ 80094 w 80093"/>
                <a:gd name="connsiteY10" fmla="*/ 84831 h 84941"/>
                <a:gd name="connsiteX11" fmla="*/ 60704 w 80093"/>
                <a:gd name="connsiteY11" fmla="*/ 84831 h 84941"/>
                <a:gd name="connsiteX12" fmla="*/ 60704 w 80093"/>
                <a:gd name="connsiteY12" fmla="*/ 36466 h 84941"/>
                <a:gd name="connsiteX13" fmla="*/ 55746 w 80093"/>
                <a:gd name="connsiteY13" fmla="*/ 21373 h 84941"/>
                <a:gd name="connsiteX14" fmla="*/ 41644 w 80093"/>
                <a:gd name="connsiteY14" fmla="*/ 16415 h 84941"/>
                <a:gd name="connsiteX15" fmla="*/ 25449 w 80093"/>
                <a:gd name="connsiteY15" fmla="*/ 23246 h 84941"/>
                <a:gd name="connsiteX16" fmla="*/ 19500 w 80093"/>
                <a:gd name="connsiteY16" fmla="*/ 42746 h 84941"/>
                <a:gd name="connsiteX17" fmla="*/ 19500 w 80093"/>
                <a:gd name="connsiteY17" fmla="*/ 84941 h 84941"/>
                <a:gd name="connsiteX18" fmla="*/ 110 w 80093"/>
                <a:gd name="connsiteY18" fmla="*/ 84941 h 8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093" h="84941">
                  <a:moveTo>
                    <a:pt x="0" y="84721"/>
                  </a:moveTo>
                  <a:lnTo>
                    <a:pt x="0" y="1432"/>
                  </a:lnTo>
                  <a:lnTo>
                    <a:pt x="19059" y="1432"/>
                  </a:lnTo>
                  <a:lnTo>
                    <a:pt x="19059" y="13110"/>
                  </a:lnTo>
                  <a:lnTo>
                    <a:pt x="21924" y="13110"/>
                  </a:lnTo>
                  <a:cubicBezTo>
                    <a:pt x="23356" y="9915"/>
                    <a:pt x="26000" y="6941"/>
                    <a:pt x="29856" y="4186"/>
                  </a:cubicBezTo>
                  <a:cubicBezTo>
                    <a:pt x="33712" y="1432"/>
                    <a:pt x="39441" y="0"/>
                    <a:pt x="47263" y="0"/>
                  </a:cubicBezTo>
                  <a:cubicBezTo>
                    <a:pt x="53653" y="0"/>
                    <a:pt x="59382" y="1432"/>
                    <a:pt x="64340" y="4407"/>
                  </a:cubicBezTo>
                  <a:cubicBezTo>
                    <a:pt x="69297" y="7381"/>
                    <a:pt x="73153" y="11348"/>
                    <a:pt x="75907" y="16526"/>
                  </a:cubicBezTo>
                  <a:cubicBezTo>
                    <a:pt x="78662" y="21704"/>
                    <a:pt x="80094" y="27873"/>
                    <a:pt x="80094" y="34924"/>
                  </a:cubicBezTo>
                  <a:lnTo>
                    <a:pt x="80094" y="84831"/>
                  </a:lnTo>
                  <a:lnTo>
                    <a:pt x="60704" y="84831"/>
                  </a:lnTo>
                  <a:lnTo>
                    <a:pt x="60704" y="36466"/>
                  </a:lnTo>
                  <a:cubicBezTo>
                    <a:pt x="60704" y="29746"/>
                    <a:pt x="59051" y="24678"/>
                    <a:pt x="55746" y="21373"/>
                  </a:cubicBezTo>
                  <a:cubicBezTo>
                    <a:pt x="52441" y="18068"/>
                    <a:pt x="47704" y="16415"/>
                    <a:pt x="41644" y="16415"/>
                  </a:cubicBezTo>
                  <a:cubicBezTo>
                    <a:pt x="34814" y="16415"/>
                    <a:pt x="29416" y="18729"/>
                    <a:pt x="25449" y="23246"/>
                  </a:cubicBezTo>
                  <a:cubicBezTo>
                    <a:pt x="21483" y="27763"/>
                    <a:pt x="19500" y="34263"/>
                    <a:pt x="19500" y="42746"/>
                  </a:cubicBezTo>
                  <a:lnTo>
                    <a:pt x="19500" y="84941"/>
                  </a:lnTo>
                  <a:lnTo>
                    <a:pt x="110" y="84941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A1D467F0-19EE-403F-9932-2DEF81C9F69C}"/>
                </a:ext>
              </a:extLst>
            </p:cNvPr>
            <p:cNvSpPr/>
            <p:nvPr/>
          </p:nvSpPr>
          <p:spPr>
            <a:xfrm>
              <a:off x="802928" y="608055"/>
              <a:ext cx="80093" cy="84941"/>
            </a:xfrm>
            <a:custGeom>
              <a:avLst/>
              <a:gdLst>
                <a:gd name="connsiteX0" fmla="*/ 0 w 80093"/>
                <a:gd name="connsiteY0" fmla="*/ 84721 h 84941"/>
                <a:gd name="connsiteX1" fmla="*/ 0 w 80093"/>
                <a:gd name="connsiteY1" fmla="*/ 1432 h 84941"/>
                <a:gd name="connsiteX2" fmla="*/ 19059 w 80093"/>
                <a:gd name="connsiteY2" fmla="*/ 1432 h 84941"/>
                <a:gd name="connsiteX3" fmla="*/ 19059 w 80093"/>
                <a:gd name="connsiteY3" fmla="*/ 13110 h 84941"/>
                <a:gd name="connsiteX4" fmla="*/ 21924 w 80093"/>
                <a:gd name="connsiteY4" fmla="*/ 13110 h 84941"/>
                <a:gd name="connsiteX5" fmla="*/ 29856 w 80093"/>
                <a:gd name="connsiteY5" fmla="*/ 4186 h 84941"/>
                <a:gd name="connsiteX6" fmla="*/ 47263 w 80093"/>
                <a:gd name="connsiteY6" fmla="*/ 0 h 84941"/>
                <a:gd name="connsiteX7" fmla="*/ 64340 w 80093"/>
                <a:gd name="connsiteY7" fmla="*/ 4407 h 84941"/>
                <a:gd name="connsiteX8" fmla="*/ 75907 w 80093"/>
                <a:gd name="connsiteY8" fmla="*/ 16526 h 84941"/>
                <a:gd name="connsiteX9" fmla="*/ 80094 w 80093"/>
                <a:gd name="connsiteY9" fmla="*/ 34924 h 84941"/>
                <a:gd name="connsiteX10" fmla="*/ 80094 w 80093"/>
                <a:gd name="connsiteY10" fmla="*/ 84831 h 84941"/>
                <a:gd name="connsiteX11" fmla="*/ 60704 w 80093"/>
                <a:gd name="connsiteY11" fmla="*/ 84831 h 84941"/>
                <a:gd name="connsiteX12" fmla="*/ 60704 w 80093"/>
                <a:gd name="connsiteY12" fmla="*/ 36466 h 84941"/>
                <a:gd name="connsiteX13" fmla="*/ 55746 w 80093"/>
                <a:gd name="connsiteY13" fmla="*/ 21373 h 84941"/>
                <a:gd name="connsiteX14" fmla="*/ 41644 w 80093"/>
                <a:gd name="connsiteY14" fmla="*/ 16415 h 84941"/>
                <a:gd name="connsiteX15" fmla="*/ 25449 w 80093"/>
                <a:gd name="connsiteY15" fmla="*/ 23246 h 84941"/>
                <a:gd name="connsiteX16" fmla="*/ 19500 w 80093"/>
                <a:gd name="connsiteY16" fmla="*/ 42746 h 84941"/>
                <a:gd name="connsiteX17" fmla="*/ 19500 w 80093"/>
                <a:gd name="connsiteY17" fmla="*/ 84941 h 84941"/>
                <a:gd name="connsiteX18" fmla="*/ 110 w 80093"/>
                <a:gd name="connsiteY18" fmla="*/ 84941 h 8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093" h="84941">
                  <a:moveTo>
                    <a:pt x="0" y="84721"/>
                  </a:moveTo>
                  <a:lnTo>
                    <a:pt x="0" y="1432"/>
                  </a:lnTo>
                  <a:lnTo>
                    <a:pt x="19059" y="1432"/>
                  </a:lnTo>
                  <a:lnTo>
                    <a:pt x="19059" y="13110"/>
                  </a:lnTo>
                  <a:lnTo>
                    <a:pt x="21924" y="13110"/>
                  </a:lnTo>
                  <a:cubicBezTo>
                    <a:pt x="23356" y="9915"/>
                    <a:pt x="26000" y="6941"/>
                    <a:pt x="29856" y="4186"/>
                  </a:cubicBezTo>
                  <a:cubicBezTo>
                    <a:pt x="33712" y="1432"/>
                    <a:pt x="39441" y="0"/>
                    <a:pt x="47263" y="0"/>
                  </a:cubicBezTo>
                  <a:cubicBezTo>
                    <a:pt x="53653" y="0"/>
                    <a:pt x="59382" y="1432"/>
                    <a:pt x="64340" y="4407"/>
                  </a:cubicBezTo>
                  <a:cubicBezTo>
                    <a:pt x="69297" y="7381"/>
                    <a:pt x="73153" y="11348"/>
                    <a:pt x="75907" y="16526"/>
                  </a:cubicBezTo>
                  <a:cubicBezTo>
                    <a:pt x="78662" y="21704"/>
                    <a:pt x="80094" y="27873"/>
                    <a:pt x="80094" y="34924"/>
                  </a:cubicBezTo>
                  <a:lnTo>
                    <a:pt x="80094" y="84831"/>
                  </a:lnTo>
                  <a:lnTo>
                    <a:pt x="60704" y="84831"/>
                  </a:lnTo>
                  <a:lnTo>
                    <a:pt x="60704" y="36466"/>
                  </a:lnTo>
                  <a:cubicBezTo>
                    <a:pt x="60704" y="29746"/>
                    <a:pt x="59051" y="24678"/>
                    <a:pt x="55746" y="21373"/>
                  </a:cubicBezTo>
                  <a:cubicBezTo>
                    <a:pt x="52441" y="18068"/>
                    <a:pt x="47704" y="16415"/>
                    <a:pt x="41644" y="16415"/>
                  </a:cubicBezTo>
                  <a:cubicBezTo>
                    <a:pt x="34814" y="16415"/>
                    <a:pt x="29415" y="18729"/>
                    <a:pt x="25449" y="23246"/>
                  </a:cubicBezTo>
                  <a:cubicBezTo>
                    <a:pt x="21483" y="27763"/>
                    <a:pt x="19500" y="34263"/>
                    <a:pt x="19500" y="42746"/>
                  </a:cubicBezTo>
                  <a:lnTo>
                    <a:pt x="19500" y="84941"/>
                  </a:lnTo>
                  <a:lnTo>
                    <a:pt x="110" y="84941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6197BAA2-5498-438F-80B0-AB89B2A36A5F}"/>
                </a:ext>
              </a:extLst>
            </p:cNvPr>
            <p:cNvSpPr/>
            <p:nvPr/>
          </p:nvSpPr>
          <p:spPr>
            <a:xfrm>
              <a:off x="902522" y="607284"/>
              <a:ext cx="86814" cy="87915"/>
            </a:xfrm>
            <a:custGeom>
              <a:avLst/>
              <a:gdLst>
                <a:gd name="connsiteX0" fmla="*/ 43517 w 86814"/>
                <a:gd name="connsiteY0" fmla="*/ 87916 h 87915"/>
                <a:gd name="connsiteX1" fmla="*/ 21153 w 86814"/>
                <a:gd name="connsiteY1" fmla="*/ 82738 h 87915"/>
                <a:gd name="connsiteX2" fmla="*/ 5619 w 86814"/>
                <a:gd name="connsiteY2" fmla="*/ 68085 h 87915"/>
                <a:gd name="connsiteX3" fmla="*/ 0 w 86814"/>
                <a:gd name="connsiteY3" fmla="*/ 45280 h 87915"/>
                <a:gd name="connsiteX4" fmla="*/ 0 w 86814"/>
                <a:gd name="connsiteY4" fmla="*/ 42636 h 87915"/>
                <a:gd name="connsiteX5" fmla="*/ 5619 w 86814"/>
                <a:gd name="connsiteY5" fmla="*/ 19720 h 87915"/>
                <a:gd name="connsiteX6" fmla="*/ 21153 w 86814"/>
                <a:gd name="connsiteY6" fmla="*/ 5068 h 87915"/>
                <a:gd name="connsiteX7" fmla="*/ 43517 w 86814"/>
                <a:gd name="connsiteY7" fmla="*/ 0 h 87915"/>
                <a:gd name="connsiteX8" fmla="*/ 65772 w 86814"/>
                <a:gd name="connsiteY8" fmla="*/ 5068 h 87915"/>
                <a:gd name="connsiteX9" fmla="*/ 81196 w 86814"/>
                <a:gd name="connsiteY9" fmla="*/ 19720 h 87915"/>
                <a:gd name="connsiteX10" fmla="*/ 86814 w 86814"/>
                <a:gd name="connsiteY10" fmla="*/ 42636 h 87915"/>
                <a:gd name="connsiteX11" fmla="*/ 86814 w 86814"/>
                <a:gd name="connsiteY11" fmla="*/ 45280 h 87915"/>
                <a:gd name="connsiteX12" fmla="*/ 81196 w 86814"/>
                <a:gd name="connsiteY12" fmla="*/ 68085 h 87915"/>
                <a:gd name="connsiteX13" fmla="*/ 65772 w 86814"/>
                <a:gd name="connsiteY13" fmla="*/ 82738 h 87915"/>
                <a:gd name="connsiteX14" fmla="*/ 43517 w 86814"/>
                <a:gd name="connsiteY14" fmla="*/ 87916 h 87915"/>
                <a:gd name="connsiteX15" fmla="*/ 43517 w 86814"/>
                <a:gd name="connsiteY15" fmla="*/ 70729 h 87915"/>
                <a:gd name="connsiteX16" fmla="*/ 60924 w 86814"/>
                <a:gd name="connsiteY16" fmla="*/ 63899 h 87915"/>
                <a:gd name="connsiteX17" fmla="*/ 67645 w 86814"/>
                <a:gd name="connsiteY17" fmla="*/ 44729 h 87915"/>
                <a:gd name="connsiteX18" fmla="*/ 67645 w 86814"/>
                <a:gd name="connsiteY18" fmla="*/ 43077 h 87915"/>
                <a:gd name="connsiteX19" fmla="*/ 60924 w 86814"/>
                <a:gd name="connsiteY19" fmla="*/ 23907 h 87915"/>
                <a:gd name="connsiteX20" fmla="*/ 43517 w 86814"/>
                <a:gd name="connsiteY20" fmla="*/ 17076 h 87915"/>
                <a:gd name="connsiteX21" fmla="*/ 26110 w 86814"/>
                <a:gd name="connsiteY21" fmla="*/ 23907 h 87915"/>
                <a:gd name="connsiteX22" fmla="*/ 19390 w 86814"/>
                <a:gd name="connsiteY22" fmla="*/ 43077 h 87915"/>
                <a:gd name="connsiteX23" fmla="*/ 19390 w 86814"/>
                <a:gd name="connsiteY23" fmla="*/ 44729 h 87915"/>
                <a:gd name="connsiteX24" fmla="*/ 26110 w 86814"/>
                <a:gd name="connsiteY24" fmla="*/ 63899 h 87915"/>
                <a:gd name="connsiteX25" fmla="*/ 43517 w 86814"/>
                <a:gd name="connsiteY25" fmla="*/ 70729 h 8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814" h="87915">
                  <a:moveTo>
                    <a:pt x="43517" y="87916"/>
                  </a:moveTo>
                  <a:cubicBezTo>
                    <a:pt x="35144" y="87916"/>
                    <a:pt x="27763" y="86153"/>
                    <a:pt x="21153" y="82738"/>
                  </a:cubicBezTo>
                  <a:cubicBezTo>
                    <a:pt x="14542" y="79323"/>
                    <a:pt x="9365" y="74365"/>
                    <a:pt x="5619" y="68085"/>
                  </a:cubicBezTo>
                  <a:cubicBezTo>
                    <a:pt x="1873" y="61695"/>
                    <a:pt x="0" y="54094"/>
                    <a:pt x="0" y="45280"/>
                  </a:cubicBezTo>
                  <a:lnTo>
                    <a:pt x="0" y="42636"/>
                  </a:lnTo>
                  <a:cubicBezTo>
                    <a:pt x="0" y="33712"/>
                    <a:pt x="1873" y="26110"/>
                    <a:pt x="5619" y="19720"/>
                  </a:cubicBezTo>
                  <a:cubicBezTo>
                    <a:pt x="9365" y="13331"/>
                    <a:pt x="14542" y="8373"/>
                    <a:pt x="21153" y="5068"/>
                  </a:cubicBezTo>
                  <a:cubicBezTo>
                    <a:pt x="27763" y="1653"/>
                    <a:pt x="35144" y="0"/>
                    <a:pt x="43517" y="0"/>
                  </a:cubicBezTo>
                  <a:cubicBezTo>
                    <a:pt x="51890" y="0"/>
                    <a:pt x="59272" y="1653"/>
                    <a:pt x="65772" y="5068"/>
                  </a:cubicBezTo>
                  <a:cubicBezTo>
                    <a:pt x="72272" y="8483"/>
                    <a:pt x="77450" y="13331"/>
                    <a:pt x="81196" y="19720"/>
                  </a:cubicBezTo>
                  <a:cubicBezTo>
                    <a:pt x="84941" y="26110"/>
                    <a:pt x="86814" y="33822"/>
                    <a:pt x="86814" y="42636"/>
                  </a:cubicBezTo>
                  <a:lnTo>
                    <a:pt x="86814" y="45280"/>
                  </a:lnTo>
                  <a:cubicBezTo>
                    <a:pt x="86814" y="54204"/>
                    <a:pt x="84941" y="61806"/>
                    <a:pt x="81196" y="68085"/>
                  </a:cubicBezTo>
                  <a:cubicBezTo>
                    <a:pt x="77450" y="74475"/>
                    <a:pt x="72272" y="79323"/>
                    <a:pt x="65772" y="82738"/>
                  </a:cubicBezTo>
                  <a:cubicBezTo>
                    <a:pt x="59272" y="86153"/>
                    <a:pt x="51780" y="87916"/>
                    <a:pt x="43517" y="87916"/>
                  </a:cubicBezTo>
                  <a:close/>
                  <a:moveTo>
                    <a:pt x="43517" y="70729"/>
                  </a:moveTo>
                  <a:cubicBezTo>
                    <a:pt x="50568" y="70729"/>
                    <a:pt x="56407" y="68416"/>
                    <a:pt x="60924" y="63899"/>
                  </a:cubicBezTo>
                  <a:cubicBezTo>
                    <a:pt x="65441" y="59382"/>
                    <a:pt x="67645" y="52992"/>
                    <a:pt x="67645" y="44729"/>
                  </a:cubicBezTo>
                  <a:lnTo>
                    <a:pt x="67645" y="43077"/>
                  </a:lnTo>
                  <a:cubicBezTo>
                    <a:pt x="67645" y="34924"/>
                    <a:pt x="65441" y="28534"/>
                    <a:pt x="60924" y="23907"/>
                  </a:cubicBezTo>
                  <a:cubicBezTo>
                    <a:pt x="56407" y="19390"/>
                    <a:pt x="50678" y="17076"/>
                    <a:pt x="43517" y="17076"/>
                  </a:cubicBezTo>
                  <a:cubicBezTo>
                    <a:pt x="36356" y="17076"/>
                    <a:pt x="30627" y="19390"/>
                    <a:pt x="26110" y="23907"/>
                  </a:cubicBezTo>
                  <a:cubicBezTo>
                    <a:pt x="21593" y="28424"/>
                    <a:pt x="19390" y="34814"/>
                    <a:pt x="19390" y="43077"/>
                  </a:cubicBezTo>
                  <a:lnTo>
                    <a:pt x="19390" y="44729"/>
                  </a:lnTo>
                  <a:cubicBezTo>
                    <a:pt x="19390" y="52992"/>
                    <a:pt x="21593" y="59272"/>
                    <a:pt x="26110" y="63899"/>
                  </a:cubicBezTo>
                  <a:cubicBezTo>
                    <a:pt x="30627" y="68416"/>
                    <a:pt x="36356" y="70729"/>
                    <a:pt x="43517" y="70729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3320A58E-FC7E-45D5-9B53-B7596E029959}"/>
                </a:ext>
              </a:extLst>
            </p:cNvPr>
            <p:cNvSpPr/>
            <p:nvPr/>
          </p:nvSpPr>
          <p:spPr>
            <a:xfrm>
              <a:off x="998370" y="609487"/>
              <a:ext cx="85382" cy="83288"/>
            </a:xfrm>
            <a:custGeom>
              <a:avLst/>
              <a:gdLst>
                <a:gd name="connsiteX0" fmla="*/ 27322 w 85382"/>
                <a:gd name="connsiteY0" fmla="*/ 83289 h 83288"/>
                <a:gd name="connsiteX1" fmla="*/ 0 w 85382"/>
                <a:gd name="connsiteY1" fmla="*/ 0 h 83288"/>
                <a:gd name="connsiteX2" fmla="*/ 20602 w 85382"/>
                <a:gd name="connsiteY2" fmla="*/ 0 h 83288"/>
                <a:gd name="connsiteX3" fmla="*/ 41204 w 85382"/>
                <a:gd name="connsiteY3" fmla="*/ 69187 h 83288"/>
                <a:gd name="connsiteX4" fmla="*/ 44068 w 85382"/>
                <a:gd name="connsiteY4" fmla="*/ 69187 h 83288"/>
                <a:gd name="connsiteX5" fmla="*/ 64780 w 85382"/>
                <a:gd name="connsiteY5" fmla="*/ 0 h 83288"/>
                <a:gd name="connsiteX6" fmla="*/ 85382 w 85382"/>
                <a:gd name="connsiteY6" fmla="*/ 0 h 83288"/>
                <a:gd name="connsiteX7" fmla="*/ 58060 w 85382"/>
                <a:gd name="connsiteY7" fmla="*/ 83289 h 83288"/>
                <a:gd name="connsiteX8" fmla="*/ 27322 w 85382"/>
                <a:gd name="connsiteY8" fmla="*/ 83289 h 8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382" h="83288">
                  <a:moveTo>
                    <a:pt x="27322" y="83289"/>
                  </a:moveTo>
                  <a:lnTo>
                    <a:pt x="0" y="0"/>
                  </a:lnTo>
                  <a:lnTo>
                    <a:pt x="20602" y="0"/>
                  </a:lnTo>
                  <a:lnTo>
                    <a:pt x="41204" y="69187"/>
                  </a:lnTo>
                  <a:lnTo>
                    <a:pt x="44068" y="69187"/>
                  </a:lnTo>
                  <a:lnTo>
                    <a:pt x="64780" y="0"/>
                  </a:lnTo>
                  <a:lnTo>
                    <a:pt x="85382" y="0"/>
                  </a:lnTo>
                  <a:lnTo>
                    <a:pt x="58060" y="83289"/>
                  </a:lnTo>
                  <a:lnTo>
                    <a:pt x="27322" y="83289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65460368-D051-4094-A884-187AF38D9F06}"/>
                </a:ext>
              </a:extLst>
            </p:cNvPr>
            <p:cNvSpPr/>
            <p:nvPr/>
          </p:nvSpPr>
          <p:spPr>
            <a:xfrm>
              <a:off x="1091684" y="606953"/>
              <a:ext cx="86593" cy="88246"/>
            </a:xfrm>
            <a:custGeom>
              <a:avLst/>
              <a:gdLst>
                <a:gd name="connsiteX0" fmla="*/ 31288 w 86593"/>
                <a:gd name="connsiteY0" fmla="*/ 88246 h 88246"/>
                <a:gd name="connsiteX1" fmla="*/ 15424 w 86593"/>
                <a:gd name="connsiteY1" fmla="*/ 85162 h 88246"/>
                <a:gd name="connsiteX2" fmla="*/ 4187 w 86593"/>
                <a:gd name="connsiteY2" fmla="*/ 76128 h 88246"/>
                <a:gd name="connsiteX3" fmla="*/ 0 w 86593"/>
                <a:gd name="connsiteY3" fmla="*/ 61585 h 88246"/>
                <a:gd name="connsiteX4" fmla="*/ 4187 w 86593"/>
                <a:gd name="connsiteY4" fmla="*/ 47373 h 88246"/>
                <a:gd name="connsiteX5" fmla="*/ 15534 w 86593"/>
                <a:gd name="connsiteY5" fmla="*/ 38670 h 88246"/>
                <a:gd name="connsiteX6" fmla="*/ 32060 w 86593"/>
                <a:gd name="connsiteY6" fmla="*/ 35695 h 88246"/>
                <a:gd name="connsiteX7" fmla="*/ 56187 w 86593"/>
                <a:gd name="connsiteY7" fmla="*/ 35695 h 88246"/>
                <a:gd name="connsiteX8" fmla="*/ 56187 w 86593"/>
                <a:gd name="connsiteY8" fmla="*/ 30627 h 88246"/>
                <a:gd name="connsiteX9" fmla="*/ 52111 w 86593"/>
                <a:gd name="connsiteY9" fmla="*/ 19941 h 88246"/>
                <a:gd name="connsiteX10" fmla="*/ 39441 w 86593"/>
                <a:gd name="connsiteY10" fmla="*/ 15754 h 88246"/>
                <a:gd name="connsiteX11" fmla="*/ 26661 w 86593"/>
                <a:gd name="connsiteY11" fmla="*/ 19720 h 88246"/>
                <a:gd name="connsiteX12" fmla="*/ 21043 w 86593"/>
                <a:gd name="connsiteY12" fmla="*/ 29966 h 88246"/>
                <a:gd name="connsiteX13" fmla="*/ 3195 w 86593"/>
                <a:gd name="connsiteY13" fmla="*/ 24017 h 88246"/>
                <a:gd name="connsiteX14" fmla="*/ 9695 w 86593"/>
                <a:gd name="connsiteY14" fmla="*/ 12009 h 88246"/>
                <a:gd name="connsiteX15" fmla="*/ 21593 w 86593"/>
                <a:gd name="connsiteY15" fmla="*/ 3305 h 88246"/>
                <a:gd name="connsiteX16" fmla="*/ 39772 w 86593"/>
                <a:gd name="connsiteY16" fmla="*/ 0 h 88246"/>
                <a:gd name="connsiteX17" fmla="*/ 65441 w 86593"/>
                <a:gd name="connsiteY17" fmla="*/ 8153 h 88246"/>
                <a:gd name="connsiteX18" fmla="*/ 74806 w 86593"/>
                <a:gd name="connsiteY18" fmla="*/ 31839 h 88246"/>
                <a:gd name="connsiteX19" fmla="*/ 74806 w 86593"/>
                <a:gd name="connsiteY19" fmla="*/ 64560 h 88246"/>
                <a:gd name="connsiteX20" fmla="*/ 79543 w 86593"/>
                <a:gd name="connsiteY20" fmla="*/ 69628 h 88246"/>
                <a:gd name="connsiteX21" fmla="*/ 86594 w 86593"/>
                <a:gd name="connsiteY21" fmla="*/ 69628 h 88246"/>
                <a:gd name="connsiteX22" fmla="*/ 86594 w 86593"/>
                <a:gd name="connsiteY22" fmla="*/ 85602 h 88246"/>
                <a:gd name="connsiteX23" fmla="*/ 72933 w 86593"/>
                <a:gd name="connsiteY23" fmla="*/ 85602 h 88246"/>
                <a:gd name="connsiteX24" fmla="*/ 63017 w 86593"/>
                <a:gd name="connsiteY24" fmla="*/ 82518 h 88246"/>
                <a:gd name="connsiteX25" fmla="*/ 59162 w 86593"/>
                <a:gd name="connsiteY25" fmla="*/ 74255 h 88246"/>
                <a:gd name="connsiteX26" fmla="*/ 59162 w 86593"/>
                <a:gd name="connsiteY26" fmla="*/ 73924 h 88246"/>
                <a:gd name="connsiteX27" fmla="*/ 56297 w 86593"/>
                <a:gd name="connsiteY27" fmla="*/ 73924 h 88246"/>
                <a:gd name="connsiteX28" fmla="*/ 52772 w 86593"/>
                <a:gd name="connsiteY28" fmla="*/ 79653 h 88246"/>
                <a:gd name="connsiteX29" fmla="*/ 45060 w 86593"/>
                <a:gd name="connsiteY29" fmla="*/ 85492 h 88246"/>
                <a:gd name="connsiteX30" fmla="*/ 31178 w 86593"/>
                <a:gd name="connsiteY30" fmla="*/ 87916 h 88246"/>
                <a:gd name="connsiteX31" fmla="*/ 34483 w 86593"/>
                <a:gd name="connsiteY31" fmla="*/ 72382 h 88246"/>
                <a:gd name="connsiteX32" fmla="*/ 50128 w 86593"/>
                <a:gd name="connsiteY32" fmla="*/ 66873 h 88246"/>
                <a:gd name="connsiteX33" fmla="*/ 56187 w 86593"/>
                <a:gd name="connsiteY33" fmla="*/ 52111 h 88246"/>
                <a:gd name="connsiteX34" fmla="*/ 56187 w 86593"/>
                <a:gd name="connsiteY34" fmla="*/ 50458 h 88246"/>
                <a:gd name="connsiteX35" fmla="*/ 33272 w 86593"/>
                <a:gd name="connsiteY35" fmla="*/ 50458 h 88246"/>
                <a:gd name="connsiteX36" fmla="*/ 23136 w 86593"/>
                <a:gd name="connsiteY36" fmla="*/ 53102 h 88246"/>
                <a:gd name="connsiteX37" fmla="*/ 19280 w 86593"/>
                <a:gd name="connsiteY37" fmla="*/ 61034 h 88246"/>
                <a:gd name="connsiteX38" fmla="*/ 23356 w 86593"/>
                <a:gd name="connsiteY38" fmla="*/ 69187 h 88246"/>
                <a:gd name="connsiteX39" fmla="*/ 34483 w 86593"/>
                <a:gd name="connsiteY39" fmla="*/ 72272 h 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593" h="88246">
                  <a:moveTo>
                    <a:pt x="31288" y="88246"/>
                  </a:moveTo>
                  <a:cubicBezTo>
                    <a:pt x="25449" y="88246"/>
                    <a:pt x="20161" y="87255"/>
                    <a:pt x="15424" y="85162"/>
                  </a:cubicBezTo>
                  <a:cubicBezTo>
                    <a:pt x="10687" y="83068"/>
                    <a:pt x="6941" y="80094"/>
                    <a:pt x="4187" y="76128"/>
                  </a:cubicBezTo>
                  <a:cubicBezTo>
                    <a:pt x="1432" y="72162"/>
                    <a:pt x="0" y="67314"/>
                    <a:pt x="0" y="61585"/>
                  </a:cubicBezTo>
                  <a:cubicBezTo>
                    <a:pt x="0" y="55856"/>
                    <a:pt x="1322" y="51229"/>
                    <a:pt x="4187" y="47373"/>
                  </a:cubicBezTo>
                  <a:cubicBezTo>
                    <a:pt x="6941" y="43517"/>
                    <a:pt x="10687" y="40653"/>
                    <a:pt x="15534" y="38670"/>
                  </a:cubicBezTo>
                  <a:cubicBezTo>
                    <a:pt x="20382" y="36687"/>
                    <a:pt x="25890" y="35695"/>
                    <a:pt x="32060" y="35695"/>
                  </a:cubicBezTo>
                  <a:lnTo>
                    <a:pt x="56187" y="35695"/>
                  </a:lnTo>
                  <a:lnTo>
                    <a:pt x="56187" y="30627"/>
                  </a:lnTo>
                  <a:cubicBezTo>
                    <a:pt x="56187" y="26221"/>
                    <a:pt x="54865" y="22695"/>
                    <a:pt x="52111" y="19941"/>
                  </a:cubicBezTo>
                  <a:cubicBezTo>
                    <a:pt x="49467" y="17187"/>
                    <a:pt x="45170" y="15754"/>
                    <a:pt x="39441" y="15754"/>
                  </a:cubicBezTo>
                  <a:cubicBezTo>
                    <a:pt x="33712" y="15754"/>
                    <a:pt x="29526" y="17076"/>
                    <a:pt x="26661" y="19720"/>
                  </a:cubicBezTo>
                  <a:cubicBezTo>
                    <a:pt x="23797" y="22365"/>
                    <a:pt x="21924" y="25780"/>
                    <a:pt x="21043" y="29966"/>
                  </a:cubicBezTo>
                  <a:lnTo>
                    <a:pt x="3195" y="24017"/>
                  </a:lnTo>
                  <a:cubicBezTo>
                    <a:pt x="4517" y="19610"/>
                    <a:pt x="6720" y="15644"/>
                    <a:pt x="9695" y="12009"/>
                  </a:cubicBezTo>
                  <a:cubicBezTo>
                    <a:pt x="12670" y="8373"/>
                    <a:pt x="16636" y="5509"/>
                    <a:pt x="21593" y="3305"/>
                  </a:cubicBezTo>
                  <a:cubicBezTo>
                    <a:pt x="26551" y="1102"/>
                    <a:pt x="32611" y="0"/>
                    <a:pt x="39772" y="0"/>
                  </a:cubicBezTo>
                  <a:cubicBezTo>
                    <a:pt x="50678" y="0"/>
                    <a:pt x="59272" y="2754"/>
                    <a:pt x="65441" y="8153"/>
                  </a:cubicBezTo>
                  <a:cubicBezTo>
                    <a:pt x="71721" y="13661"/>
                    <a:pt x="74806" y="21483"/>
                    <a:pt x="74806" y="31839"/>
                  </a:cubicBezTo>
                  <a:lnTo>
                    <a:pt x="74806" y="64560"/>
                  </a:lnTo>
                  <a:cubicBezTo>
                    <a:pt x="74806" y="67975"/>
                    <a:pt x="76348" y="69628"/>
                    <a:pt x="79543" y="69628"/>
                  </a:cubicBezTo>
                  <a:lnTo>
                    <a:pt x="86594" y="69628"/>
                  </a:lnTo>
                  <a:lnTo>
                    <a:pt x="86594" y="85602"/>
                  </a:lnTo>
                  <a:lnTo>
                    <a:pt x="72933" y="85602"/>
                  </a:lnTo>
                  <a:cubicBezTo>
                    <a:pt x="68857" y="85602"/>
                    <a:pt x="65551" y="84611"/>
                    <a:pt x="63017" y="82518"/>
                  </a:cubicBezTo>
                  <a:cubicBezTo>
                    <a:pt x="60484" y="80534"/>
                    <a:pt x="59162" y="77780"/>
                    <a:pt x="59162" y="74255"/>
                  </a:cubicBezTo>
                  <a:lnTo>
                    <a:pt x="59162" y="73924"/>
                  </a:lnTo>
                  <a:lnTo>
                    <a:pt x="56297" y="73924"/>
                  </a:lnTo>
                  <a:cubicBezTo>
                    <a:pt x="55636" y="75467"/>
                    <a:pt x="54424" y="77450"/>
                    <a:pt x="52772" y="79653"/>
                  </a:cubicBezTo>
                  <a:cubicBezTo>
                    <a:pt x="51119" y="81857"/>
                    <a:pt x="48475" y="83840"/>
                    <a:pt x="45060" y="85492"/>
                  </a:cubicBezTo>
                  <a:cubicBezTo>
                    <a:pt x="41644" y="87145"/>
                    <a:pt x="37017" y="87916"/>
                    <a:pt x="31178" y="87916"/>
                  </a:cubicBezTo>
                  <a:close/>
                  <a:moveTo>
                    <a:pt x="34483" y="72382"/>
                  </a:moveTo>
                  <a:cubicBezTo>
                    <a:pt x="40873" y="72382"/>
                    <a:pt x="46161" y="70509"/>
                    <a:pt x="50128" y="66873"/>
                  </a:cubicBezTo>
                  <a:cubicBezTo>
                    <a:pt x="54204" y="63238"/>
                    <a:pt x="56187" y="58280"/>
                    <a:pt x="56187" y="52111"/>
                  </a:cubicBezTo>
                  <a:lnTo>
                    <a:pt x="56187" y="50458"/>
                  </a:lnTo>
                  <a:lnTo>
                    <a:pt x="33272" y="50458"/>
                  </a:lnTo>
                  <a:cubicBezTo>
                    <a:pt x="29085" y="50458"/>
                    <a:pt x="25780" y="51339"/>
                    <a:pt x="23136" y="53102"/>
                  </a:cubicBezTo>
                  <a:cubicBezTo>
                    <a:pt x="20602" y="54865"/>
                    <a:pt x="19280" y="57509"/>
                    <a:pt x="19280" y="61034"/>
                  </a:cubicBezTo>
                  <a:cubicBezTo>
                    <a:pt x="19280" y="64560"/>
                    <a:pt x="20602" y="67094"/>
                    <a:pt x="23356" y="69187"/>
                  </a:cubicBezTo>
                  <a:cubicBezTo>
                    <a:pt x="26000" y="71280"/>
                    <a:pt x="29746" y="72272"/>
                    <a:pt x="34483" y="72272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60208CE1-DEEB-4D53-B31D-3C79FB6601E0}"/>
                </a:ext>
              </a:extLst>
            </p:cNvPr>
            <p:cNvSpPr/>
            <p:nvPr/>
          </p:nvSpPr>
          <p:spPr>
            <a:xfrm>
              <a:off x="1188634" y="607174"/>
              <a:ext cx="84500" cy="88026"/>
            </a:xfrm>
            <a:custGeom>
              <a:avLst/>
              <a:gdLst>
                <a:gd name="connsiteX0" fmla="*/ 42966 w 84500"/>
                <a:gd name="connsiteY0" fmla="*/ 88026 h 88026"/>
                <a:gd name="connsiteX1" fmla="*/ 21043 w 84500"/>
                <a:gd name="connsiteY1" fmla="*/ 82958 h 88026"/>
                <a:gd name="connsiteX2" fmla="*/ 5619 w 84500"/>
                <a:gd name="connsiteY2" fmla="*/ 68306 h 88026"/>
                <a:gd name="connsiteX3" fmla="*/ 0 w 84500"/>
                <a:gd name="connsiteY3" fmla="*/ 45170 h 88026"/>
                <a:gd name="connsiteX4" fmla="*/ 0 w 84500"/>
                <a:gd name="connsiteY4" fmla="*/ 42856 h 88026"/>
                <a:gd name="connsiteX5" fmla="*/ 5619 w 84500"/>
                <a:gd name="connsiteY5" fmla="*/ 19720 h 88026"/>
                <a:gd name="connsiteX6" fmla="*/ 21043 w 84500"/>
                <a:gd name="connsiteY6" fmla="*/ 5068 h 88026"/>
                <a:gd name="connsiteX7" fmla="*/ 42966 w 84500"/>
                <a:gd name="connsiteY7" fmla="*/ 0 h 88026"/>
                <a:gd name="connsiteX8" fmla="*/ 63458 w 84500"/>
                <a:gd name="connsiteY8" fmla="*/ 4186 h 88026"/>
                <a:gd name="connsiteX9" fmla="*/ 77229 w 84500"/>
                <a:gd name="connsiteY9" fmla="*/ 15754 h 88026"/>
                <a:gd name="connsiteX10" fmla="*/ 83950 w 84500"/>
                <a:gd name="connsiteY10" fmla="*/ 32170 h 88026"/>
                <a:gd name="connsiteX11" fmla="*/ 65221 w 84500"/>
                <a:gd name="connsiteY11" fmla="*/ 36026 h 88026"/>
                <a:gd name="connsiteX12" fmla="*/ 62026 w 84500"/>
                <a:gd name="connsiteY12" fmla="*/ 26551 h 88026"/>
                <a:gd name="connsiteX13" fmla="*/ 54865 w 84500"/>
                <a:gd name="connsiteY13" fmla="*/ 19720 h 88026"/>
                <a:gd name="connsiteX14" fmla="*/ 43517 w 84500"/>
                <a:gd name="connsiteY14" fmla="*/ 17187 h 88026"/>
                <a:gd name="connsiteX15" fmla="*/ 31068 w 84500"/>
                <a:gd name="connsiteY15" fmla="*/ 20161 h 88026"/>
                <a:gd name="connsiteX16" fmla="*/ 22475 w 84500"/>
                <a:gd name="connsiteY16" fmla="*/ 28975 h 88026"/>
                <a:gd name="connsiteX17" fmla="*/ 19390 w 84500"/>
                <a:gd name="connsiteY17" fmla="*/ 43187 h 88026"/>
                <a:gd name="connsiteX18" fmla="*/ 19390 w 84500"/>
                <a:gd name="connsiteY18" fmla="*/ 44839 h 88026"/>
                <a:gd name="connsiteX19" fmla="*/ 22475 w 84500"/>
                <a:gd name="connsiteY19" fmla="*/ 58941 h 88026"/>
                <a:gd name="connsiteX20" fmla="*/ 31068 w 84500"/>
                <a:gd name="connsiteY20" fmla="*/ 67755 h 88026"/>
                <a:gd name="connsiteX21" fmla="*/ 43517 w 84500"/>
                <a:gd name="connsiteY21" fmla="*/ 70839 h 88026"/>
                <a:gd name="connsiteX22" fmla="*/ 59162 w 84500"/>
                <a:gd name="connsiteY22" fmla="*/ 65551 h 88026"/>
                <a:gd name="connsiteX23" fmla="*/ 65772 w 84500"/>
                <a:gd name="connsiteY23" fmla="*/ 51780 h 88026"/>
                <a:gd name="connsiteX24" fmla="*/ 84501 w 84500"/>
                <a:gd name="connsiteY24" fmla="*/ 56187 h 88026"/>
                <a:gd name="connsiteX25" fmla="*/ 77229 w 84500"/>
                <a:gd name="connsiteY25" fmla="*/ 72162 h 88026"/>
                <a:gd name="connsiteX26" fmla="*/ 63458 w 84500"/>
                <a:gd name="connsiteY26" fmla="*/ 83729 h 88026"/>
                <a:gd name="connsiteX27" fmla="*/ 42966 w 84500"/>
                <a:gd name="connsiteY27" fmla="*/ 88026 h 8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500" h="88026">
                  <a:moveTo>
                    <a:pt x="42966" y="88026"/>
                  </a:moveTo>
                  <a:cubicBezTo>
                    <a:pt x="34924" y="88026"/>
                    <a:pt x="27543" y="86373"/>
                    <a:pt x="21043" y="82958"/>
                  </a:cubicBezTo>
                  <a:cubicBezTo>
                    <a:pt x="14542" y="79543"/>
                    <a:pt x="9364" y="74695"/>
                    <a:pt x="5619" y="68306"/>
                  </a:cubicBezTo>
                  <a:cubicBezTo>
                    <a:pt x="1873" y="61916"/>
                    <a:pt x="0" y="54204"/>
                    <a:pt x="0" y="45170"/>
                  </a:cubicBezTo>
                  <a:lnTo>
                    <a:pt x="0" y="42856"/>
                  </a:lnTo>
                  <a:cubicBezTo>
                    <a:pt x="0" y="33822"/>
                    <a:pt x="1873" y="26110"/>
                    <a:pt x="5619" y="19720"/>
                  </a:cubicBezTo>
                  <a:cubicBezTo>
                    <a:pt x="9364" y="13331"/>
                    <a:pt x="14542" y="8373"/>
                    <a:pt x="21043" y="5068"/>
                  </a:cubicBezTo>
                  <a:cubicBezTo>
                    <a:pt x="27543" y="1653"/>
                    <a:pt x="34924" y="0"/>
                    <a:pt x="42966" y="0"/>
                  </a:cubicBezTo>
                  <a:cubicBezTo>
                    <a:pt x="51009" y="0"/>
                    <a:pt x="57729" y="1432"/>
                    <a:pt x="63458" y="4186"/>
                  </a:cubicBezTo>
                  <a:cubicBezTo>
                    <a:pt x="69187" y="7051"/>
                    <a:pt x="73704" y="10797"/>
                    <a:pt x="77229" y="15754"/>
                  </a:cubicBezTo>
                  <a:cubicBezTo>
                    <a:pt x="80755" y="20602"/>
                    <a:pt x="82958" y="26110"/>
                    <a:pt x="83950" y="32170"/>
                  </a:cubicBezTo>
                  <a:lnTo>
                    <a:pt x="65221" y="36026"/>
                  </a:lnTo>
                  <a:cubicBezTo>
                    <a:pt x="64780" y="32500"/>
                    <a:pt x="63678" y="29415"/>
                    <a:pt x="62026" y="26551"/>
                  </a:cubicBezTo>
                  <a:cubicBezTo>
                    <a:pt x="60373" y="23687"/>
                    <a:pt x="57950" y="21373"/>
                    <a:pt x="54865" y="19720"/>
                  </a:cubicBezTo>
                  <a:cubicBezTo>
                    <a:pt x="51780" y="18068"/>
                    <a:pt x="47924" y="17187"/>
                    <a:pt x="43517" y="17187"/>
                  </a:cubicBezTo>
                  <a:cubicBezTo>
                    <a:pt x="39111" y="17187"/>
                    <a:pt x="34814" y="18178"/>
                    <a:pt x="31068" y="20161"/>
                  </a:cubicBezTo>
                  <a:cubicBezTo>
                    <a:pt x="27432" y="22144"/>
                    <a:pt x="24568" y="25119"/>
                    <a:pt x="22475" y="28975"/>
                  </a:cubicBezTo>
                  <a:cubicBezTo>
                    <a:pt x="20382" y="32941"/>
                    <a:pt x="19390" y="37678"/>
                    <a:pt x="19390" y="43187"/>
                  </a:cubicBezTo>
                  <a:lnTo>
                    <a:pt x="19390" y="44839"/>
                  </a:lnTo>
                  <a:cubicBezTo>
                    <a:pt x="19390" y="50348"/>
                    <a:pt x="20382" y="55085"/>
                    <a:pt x="22475" y="58941"/>
                  </a:cubicBezTo>
                  <a:cubicBezTo>
                    <a:pt x="24568" y="62797"/>
                    <a:pt x="27432" y="65772"/>
                    <a:pt x="31068" y="67755"/>
                  </a:cubicBezTo>
                  <a:cubicBezTo>
                    <a:pt x="34704" y="69738"/>
                    <a:pt x="38890" y="70839"/>
                    <a:pt x="43517" y="70839"/>
                  </a:cubicBezTo>
                  <a:cubicBezTo>
                    <a:pt x="50348" y="70839"/>
                    <a:pt x="55526" y="69077"/>
                    <a:pt x="59162" y="65551"/>
                  </a:cubicBezTo>
                  <a:cubicBezTo>
                    <a:pt x="62797" y="62026"/>
                    <a:pt x="64890" y="57399"/>
                    <a:pt x="65772" y="51780"/>
                  </a:cubicBezTo>
                  <a:lnTo>
                    <a:pt x="84501" y="56187"/>
                  </a:lnTo>
                  <a:cubicBezTo>
                    <a:pt x="83179" y="62026"/>
                    <a:pt x="80755" y="67424"/>
                    <a:pt x="77229" y="72162"/>
                  </a:cubicBezTo>
                  <a:cubicBezTo>
                    <a:pt x="73704" y="77009"/>
                    <a:pt x="69187" y="80865"/>
                    <a:pt x="63458" y="83729"/>
                  </a:cubicBezTo>
                  <a:cubicBezTo>
                    <a:pt x="57729" y="86594"/>
                    <a:pt x="50899" y="88026"/>
                    <a:pt x="42966" y="88026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B6CB7DB9-330A-4A1C-9567-9FD63A68FAAE}"/>
                </a:ext>
              </a:extLst>
            </p:cNvPr>
            <p:cNvSpPr/>
            <p:nvPr/>
          </p:nvSpPr>
          <p:spPr>
            <a:xfrm>
              <a:off x="1288779" y="573792"/>
              <a:ext cx="25559" cy="118983"/>
            </a:xfrm>
            <a:custGeom>
              <a:avLst/>
              <a:gdLst>
                <a:gd name="connsiteX0" fmla="*/ 12780 w 25559"/>
                <a:gd name="connsiteY0" fmla="*/ 25119 h 118983"/>
                <a:gd name="connsiteX1" fmla="*/ 3746 w 25559"/>
                <a:gd name="connsiteY1" fmla="*/ 21704 h 118983"/>
                <a:gd name="connsiteX2" fmla="*/ 0 w 25559"/>
                <a:gd name="connsiteY2" fmla="*/ 12559 h 118983"/>
                <a:gd name="connsiteX3" fmla="*/ 3746 w 25559"/>
                <a:gd name="connsiteY3" fmla="*/ 3415 h 118983"/>
                <a:gd name="connsiteX4" fmla="*/ 12780 w 25559"/>
                <a:gd name="connsiteY4" fmla="*/ 0 h 118983"/>
                <a:gd name="connsiteX5" fmla="*/ 21924 w 25559"/>
                <a:gd name="connsiteY5" fmla="*/ 3415 h 118983"/>
                <a:gd name="connsiteX6" fmla="*/ 25560 w 25559"/>
                <a:gd name="connsiteY6" fmla="*/ 12559 h 118983"/>
                <a:gd name="connsiteX7" fmla="*/ 21924 w 25559"/>
                <a:gd name="connsiteY7" fmla="*/ 21704 h 118983"/>
                <a:gd name="connsiteX8" fmla="*/ 12780 w 25559"/>
                <a:gd name="connsiteY8" fmla="*/ 25119 h 118983"/>
                <a:gd name="connsiteX9" fmla="*/ 3195 w 25559"/>
                <a:gd name="connsiteY9" fmla="*/ 118984 h 118983"/>
                <a:gd name="connsiteX10" fmla="*/ 3195 w 25559"/>
                <a:gd name="connsiteY10" fmla="*/ 35695 h 118983"/>
                <a:gd name="connsiteX11" fmla="*/ 22585 w 25559"/>
                <a:gd name="connsiteY11" fmla="*/ 35695 h 118983"/>
                <a:gd name="connsiteX12" fmla="*/ 22585 w 25559"/>
                <a:gd name="connsiteY12" fmla="*/ 118984 h 118983"/>
                <a:gd name="connsiteX13" fmla="*/ 3195 w 25559"/>
                <a:gd name="connsiteY13" fmla="*/ 118984 h 11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59" h="118983">
                  <a:moveTo>
                    <a:pt x="12780" y="25119"/>
                  </a:moveTo>
                  <a:cubicBezTo>
                    <a:pt x="9254" y="25119"/>
                    <a:pt x="6280" y="24017"/>
                    <a:pt x="3746" y="21704"/>
                  </a:cubicBezTo>
                  <a:cubicBezTo>
                    <a:pt x="1212" y="19390"/>
                    <a:pt x="0" y="16305"/>
                    <a:pt x="0" y="12559"/>
                  </a:cubicBezTo>
                  <a:cubicBezTo>
                    <a:pt x="0" y="8814"/>
                    <a:pt x="1212" y="5619"/>
                    <a:pt x="3746" y="3415"/>
                  </a:cubicBezTo>
                  <a:cubicBezTo>
                    <a:pt x="6280" y="1102"/>
                    <a:pt x="9254" y="0"/>
                    <a:pt x="12780" y="0"/>
                  </a:cubicBezTo>
                  <a:cubicBezTo>
                    <a:pt x="16526" y="0"/>
                    <a:pt x="19500" y="1102"/>
                    <a:pt x="21924" y="3415"/>
                  </a:cubicBezTo>
                  <a:cubicBezTo>
                    <a:pt x="24348" y="5729"/>
                    <a:pt x="25560" y="8814"/>
                    <a:pt x="25560" y="12559"/>
                  </a:cubicBezTo>
                  <a:cubicBezTo>
                    <a:pt x="25560" y="16305"/>
                    <a:pt x="24348" y="19500"/>
                    <a:pt x="21924" y="21704"/>
                  </a:cubicBezTo>
                  <a:cubicBezTo>
                    <a:pt x="19500" y="24017"/>
                    <a:pt x="16415" y="25119"/>
                    <a:pt x="12780" y="25119"/>
                  </a:cubicBezTo>
                  <a:close/>
                  <a:moveTo>
                    <a:pt x="3195" y="118984"/>
                  </a:moveTo>
                  <a:lnTo>
                    <a:pt x="3195" y="35695"/>
                  </a:lnTo>
                  <a:lnTo>
                    <a:pt x="22585" y="35695"/>
                  </a:lnTo>
                  <a:lnTo>
                    <a:pt x="22585" y="118984"/>
                  </a:lnTo>
                  <a:lnTo>
                    <a:pt x="3195" y="118984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DD2CEA86-9911-4DEB-9242-DBAC004E6570}"/>
                </a:ext>
              </a:extLst>
            </p:cNvPr>
            <p:cNvSpPr/>
            <p:nvPr/>
          </p:nvSpPr>
          <p:spPr>
            <a:xfrm>
              <a:off x="1331966" y="575114"/>
              <a:ext cx="86814" cy="120085"/>
            </a:xfrm>
            <a:custGeom>
              <a:avLst/>
              <a:gdLst>
                <a:gd name="connsiteX0" fmla="*/ 43517 w 86814"/>
                <a:gd name="connsiteY0" fmla="*/ 120086 h 120085"/>
                <a:gd name="connsiteX1" fmla="*/ 21153 w 86814"/>
                <a:gd name="connsiteY1" fmla="*/ 114908 h 120085"/>
                <a:gd name="connsiteX2" fmla="*/ 5619 w 86814"/>
                <a:gd name="connsiteY2" fmla="*/ 100255 h 120085"/>
                <a:gd name="connsiteX3" fmla="*/ 0 w 86814"/>
                <a:gd name="connsiteY3" fmla="*/ 77450 h 120085"/>
                <a:gd name="connsiteX4" fmla="*/ 0 w 86814"/>
                <a:gd name="connsiteY4" fmla="*/ 74806 h 120085"/>
                <a:gd name="connsiteX5" fmla="*/ 5619 w 86814"/>
                <a:gd name="connsiteY5" fmla="*/ 51890 h 120085"/>
                <a:gd name="connsiteX6" fmla="*/ 21153 w 86814"/>
                <a:gd name="connsiteY6" fmla="*/ 37238 h 120085"/>
                <a:gd name="connsiteX7" fmla="*/ 43517 w 86814"/>
                <a:gd name="connsiteY7" fmla="*/ 32170 h 120085"/>
                <a:gd name="connsiteX8" fmla="*/ 65772 w 86814"/>
                <a:gd name="connsiteY8" fmla="*/ 37238 h 120085"/>
                <a:gd name="connsiteX9" fmla="*/ 81196 w 86814"/>
                <a:gd name="connsiteY9" fmla="*/ 51890 h 120085"/>
                <a:gd name="connsiteX10" fmla="*/ 86814 w 86814"/>
                <a:gd name="connsiteY10" fmla="*/ 74806 h 120085"/>
                <a:gd name="connsiteX11" fmla="*/ 86814 w 86814"/>
                <a:gd name="connsiteY11" fmla="*/ 77450 h 120085"/>
                <a:gd name="connsiteX12" fmla="*/ 81196 w 86814"/>
                <a:gd name="connsiteY12" fmla="*/ 100255 h 120085"/>
                <a:gd name="connsiteX13" fmla="*/ 65772 w 86814"/>
                <a:gd name="connsiteY13" fmla="*/ 114908 h 120085"/>
                <a:gd name="connsiteX14" fmla="*/ 43517 w 86814"/>
                <a:gd name="connsiteY14" fmla="*/ 120086 h 120085"/>
                <a:gd name="connsiteX15" fmla="*/ 43517 w 86814"/>
                <a:gd name="connsiteY15" fmla="*/ 102899 h 120085"/>
                <a:gd name="connsiteX16" fmla="*/ 60924 w 86814"/>
                <a:gd name="connsiteY16" fmla="*/ 96068 h 120085"/>
                <a:gd name="connsiteX17" fmla="*/ 67645 w 86814"/>
                <a:gd name="connsiteY17" fmla="*/ 76899 h 120085"/>
                <a:gd name="connsiteX18" fmla="*/ 67645 w 86814"/>
                <a:gd name="connsiteY18" fmla="*/ 75246 h 120085"/>
                <a:gd name="connsiteX19" fmla="*/ 60924 w 86814"/>
                <a:gd name="connsiteY19" fmla="*/ 56077 h 120085"/>
                <a:gd name="connsiteX20" fmla="*/ 43517 w 86814"/>
                <a:gd name="connsiteY20" fmla="*/ 49246 h 120085"/>
                <a:gd name="connsiteX21" fmla="*/ 26110 w 86814"/>
                <a:gd name="connsiteY21" fmla="*/ 56077 h 120085"/>
                <a:gd name="connsiteX22" fmla="*/ 19390 w 86814"/>
                <a:gd name="connsiteY22" fmla="*/ 75246 h 120085"/>
                <a:gd name="connsiteX23" fmla="*/ 19390 w 86814"/>
                <a:gd name="connsiteY23" fmla="*/ 76899 h 120085"/>
                <a:gd name="connsiteX24" fmla="*/ 26110 w 86814"/>
                <a:gd name="connsiteY24" fmla="*/ 96068 h 120085"/>
                <a:gd name="connsiteX25" fmla="*/ 43517 w 86814"/>
                <a:gd name="connsiteY25" fmla="*/ 102899 h 120085"/>
                <a:gd name="connsiteX26" fmla="*/ 31509 w 86814"/>
                <a:gd name="connsiteY26" fmla="*/ 24458 h 120085"/>
                <a:gd name="connsiteX27" fmla="*/ 44178 w 86814"/>
                <a:gd name="connsiteY27" fmla="*/ 0 h 120085"/>
                <a:gd name="connsiteX28" fmla="*/ 66323 w 86814"/>
                <a:gd name="connsiteY28" fmla="*/ 0 h 120085"/>
                <a:gd name="connsiteX29" fmla="*/ 48805 w 86814"/>
                <a:gd name="connsiteY29" fmla="*/ 24458 h 120085"/>
                <a:gd name="connsiteX30" fmla="*/ 31619 w 86814"/>
                <a:gd name="connsiteY30" fmla="*/ 24458 h 12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814" h="120085">
                  <a:moveTo>
                    <a:pt x="43517" y="120086"/>
                  </a:moveTo>
                  <a:cubicBezTo>
                    <a:pt x="35144" y="120086"/>
                    <a:pt x="27763" y="118323"/>
                    <a:pt x="21153" y="114908"/>
                  </a:cubicBezTo>
                  <a:cubicBezTo>
                    <a:pt x="14542" y="111492"/>
                    <a:pt x="9364" y="106535"/>
                    <a:pt x="5619" y="100255"/>
                  </a:cubicBezTo>
                  <a:cubicBezTo>
                    <a:pt x="1873" y="93865"/>
                    <a:pt x="0" y="86263"/>
                    <a:pt x="0" y="77450"/>
                  </a:cubicBezTo>
                  <a:lnTo>
                    <a:pt x="0" y="74806"/>
                  </a:lnTo>
                  <a:cubicBezTo>
                    <a:pt x="0" y="65882"/>
                    <a:pt x="1873" y="58280"/>
                    <a:pt x="5619" y="51890"/>
                  </a:cubicBezTo>
                  <a:cubicBezTo>
                    <a:pt x="9364" y="45500"/>
                    <a:pt x="14542" y="40543"/>
                    <a:pt x="21153" y="37238"/>
                  </a:cubicBezTo>
                  <a:cubicBezTo>
                    <a:pt x="27763" y="33822"/>
                    <a:pt x="35144" y="32170"/>
                    <a:pt x="43517" y="32170"/>
                  </a:cubicBezTo>
                  <a:cubicBezTo>
                    <a:pt x="51890" y="32170"/>
                    <a:pt x="59272" y="33822"/>
                    <a:pt x="65772" y="37238"/>
                  </a:cubicBezTo>
                  <a:cubicBezTo>
                    <a:pt x="72272" y="40653"/>
                    <a:pt x="77450" y="45500"/>
                    <a:pt x="81196" y="51890"/>
                  </a:cubicBezTo>
                  <a:cubicBezTo>
                    <a:pt x="84941" y="58280"/>
                    <a:pt x="86814" y="65992"/>
                    <a:pt x="86814" y="74806"/>
                  </a:cubicBezTo>
                  <a:lnTo>
                    <a:pt x="86814" y="77450"/>
                  </a:lnTo>
                  <a:cubicBezTo>
                    <a:pt x="86814" y="86373"/>
                    <a:pt x="84941" y="93975"/>
                    <a:pt x="81196" y="100255"/>
                  </a:cubicBezTo>
                  <a:cubicBezTo>
                    <a:pt x="77450" y="106645"/>
                    <a:pt x="72272" y="111492"/>
                    <a:pt x="65772" y="114908"/>
                  </a:cubicBezTo>
                  <a:cubicBezTo>
                    <a:pt x="59272" y="118323"/>
                    <a:pt x="51780" y="120086"/>
                    <a:pt x="43517" y="120086"/>
                  </a:cubicBezTo>
                  <a:close/>
                  <a:moveTo>
                    <a:pt x="43517" y="102899"/>
                  </a:moveTo>
                  <a:cubicBezTo>
                    <a:pt x="50568" y="102899"/>
                    <a:pt x="56407" y="100585"/>
                    <a:pt x="60924" y="96068"/>
                  </a:cubicBezTo>
                  <a:cubicBezTo>
                    <a:pt x="65441" y="91552"/>
                    <a:pt x="67645" y="85162"/>
                    <a:pt x="67645" y="76899"/>
                  </a:cubicBezTo>
                  <a:lnTo>
                    <a:pt x="67645" y="75246"/>
                  </a:lnTo>
                  <a:cubicBezTo>
                    <a:pt x="67645" y="67094"/>
                    <a:pt x="65441" y="60704"/>
                    <a:pt x="60924" y="56077"/>
                  </a:cubicBezTo>
                  <a:cubicBezTo>
                    <a:pt x="56407" y="51560"/>
                    <a:pt x="50678" y="49246"/>
                    <a:pt x="43517" y="49246"/>
                  </a:cubicBezTo>
                  <a:cubicBezTo>
                    <a:pt x="36356" y="49246"/>
                    <a:pt x="30627" y="51560"/>
                    <a:pt x="26110" y="56077"/>
                  </a:cubicBezTo>
                  <a:cubicBezTo>
                    <a:pt x="21593" y="60594"/>
                    <a:pt x="19390" y="66984"/>
                    <a:pt x="19390" y="75246"/>
                  </a:cubicBezTo>
                  <a:lnTo>
                    <a:pt x="19390" y="76899"/>
                  </a:lnTo>
                  <a:cubicBezTo>
                    <a:pt x="19390" y="85162"/>
                    <a:pt x="21593" y="91441"/>
                    <a:pt x="26110" y="96068"/>
                  </a:cubicBezTo>
                  <a:cubicBezTo>
                    <a:pt x="30627" y="100585"/>
                    <a:pt x="36356" y="102899"/>
                    <a:pt x="43517" y="102899"/>
                  </a:cubicBezTo>
                  <a:close/>
                  <a:moveTo>
                    <a:pt x="31509" y="24458"/>
                  </a:moveTo>
                  <a:lnTo>
                    <a:pt x="44178" y="0"/>
                  </a:lnTo>
                  <a:lnTo>
                    <a:pt x="66323" y="0"/>
                  </a:lnTo>
                  <a:lnTo>
                    <a:pt x="48805" y="24458"/>
                  </a:lnTo>
                  <a:lnTo>
                    <a:pt x="31619" y="24458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557E2572-1A42-4573-9C8E-6FCD6F09AD09}"/>
                </a:ext>
              </a:extLst>
            </p:cNvPr>
            <p:cNvSpPr/>
            <p:nvPr/>
          </p:nvSpPr>
          <p:spPr>
            <a:xfrm>
              <a:off x="1439382" y="608055"/>
              <a:ext cx="80093" cy="84941"/>
            </a:xfrm>
            <a:custGeom>
              <a:avLst/>
              <a:gdLst>
                <a:gd name="connsiteX0" fmla="*/ 0 w 80093"/>
                <a:gd name="connsiteY0" fmla="*/ 84721 h 84941"/>
                <a:gd name="connsiteX1" fmla="*/ 0 w 80093"/>
                <a:gd name="connsiteY1" fmla="*/ 1432 h 84941"/>
                <a:gd name="connsiteX2" fmla="*/ 19059 w 80093"/>
                <a:gd name="connsiteY2" fmla="*/ 1432 h 84941"/>
                <a:gd name="connsiteX3" fmla="*/ 19059 w 80093"/>
                <a:gd name="connsiteY3" fmla="*/ 13110 h 84941"/>
                <a:gd name="connsiteX4" fmla="*/ 21924 w 80093"/>
                <a:gd name="connsiteY4" fmla="*/ 13110 h 84941"/>
                <a:gd name="connsiteX5" fmla="*/ 29856 w 80093"/>
                <a:gd name="connsiteY5" fmla="*/ 4186 h 84941"/>
                <a:gd name="connsiteX6" fmla="*/ 47263 w 80093"/>
                <a:gd name="connsiteY6" fmla="*/ 0 h 84941"/>
                <a:gd name="connsiteX7" fmla="*/ 64339 w 80093"/>
                <a:gd name="connsiteY7" fmla="*/ 4407 h 84941"/>
                <a:gd name="connsiteX8" fmla="*/ 75907 w 80093"/>
                <a:gd name="connsiteY8" fmla="*/ 16526 h 84941"/>
                <a:gd name="connsiteX9" fmla="*/ 80094 w 80093"/>
                <a:gd name="connsiteY9" fmla="*/ 34924 h 84941"/>
                <a:gd name="connsiteX10" fmla="*/ 80094 w 80093"/>
                <a:gd name="connsiteY10" fmla="*/ 84831 h 84941"/>
                <a:gd name="connsiteX11" fmla="*/ 60704 w 80093"/>
                <a:gd name="connsiteY11" fmla="*/ 84831 h 84941"/>
                <a:gd name="connsiteX12" fmla="*/ 60704 w 80093"/>
                <a:gd name="connsiteY12" fmla="*/ 36466 h 84941"/>
                <a:gd name="connsiteX13" fmla="*/ 55746 w 80093"/>
                <a:gd name="connsiteY13" fmla="*/ 21373 h 84941"/>
                <a:gd name="connsiteX14" fmla="*/ 41644 w 80093"/>
                <a:gd name="connsiteY14" fmla="*/ 16415 h 84941"/>
                <a:gd name="connsiteX15" fmla="*/ 25449 w 80093"/>
                <a:gd name="connsiteY15" fmla="*/ 23246 h 84941"/>
                <a:gd name="connsiteX16" fmla="*/ 19500 w 80093"/>
                <a:gd name="connsiteY16" fmla="*/ 42746 h 84941"/>
                <a:gd name="connsiteX17" fmla="*/ 19500 w 80093"/>
                <a:gd name="connsiteY17" fmla="*/ 84941 h 84941"/>
                <a:gd name="connsiteX18" fmla="*/ 110 w 80093"/>
                <a:gd name="connsiteY18" fmla="*/ 84941 h 84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0093" h="84941">
                  <a:moveTo>
                    <a:pt x="0" y="84721"/>
                  </a:moveTo>
                  <a:lnTo>
                    <a:pt x="0" y="1432"/>
                  </a:lnTo>
                  <a:lnTo>
                    <a:pt x="19059" y="1432"/>
                  </a:lnTo>
                  <a:lnTo>
                    <a:pt x="19059" y="13110"/>
                  </a:lnTo>
                  <a:lnTo>
                    <a:pt x="21924" y="13110"/>
                  </a:lnTo>
                  <a:cubicBezTo>
                    <a:pt x="23356" y="9915"/>
                    <a:pt x="26000" y="6941"/>
                    <a:pt x="29856" y="4186"/>
                  </a:cubicBezTo>
                  <a:cubicBezTo>
                    <a:pt x="33712" y="1432"/>
                    <a:pt x="39441" y="0"/>
                    <a:pt x="47263" y="0"/>
                  </a:cubicBezTo>
                  <a:cubicBezTo>
                    <a:pt x="53653" y="0"/>
                    <a:pt x="59382" y="1432"/>
                    <a:pt x="64339" y="4407"/>
                  </a:cubicBezTo>
                  <a:cubicBezTo>
                    <a:pt x="69297" y="7381"/>
                    <a:pt x="73153" y="11348"/>
                    <a:pt x="75907" y="16526"/>
                  </a:cubicBezTo>
                  <a:cubicBezTo>
                    <a:pt x="78662" y="21704"/>
                    <a:pt x="80094" y="27873"/>
                    <a:pt x="80094" y="34924"/>
                  </a:cubicBezTo>
                  <a:lnTo>
                    <a:pt x="80094" y="84831"/>
                  </a:lnTo>
                  <a:lnTo>
                    <a:pt x="60704" y="84831"/>
                  </a:lnTo>
                  <a:lnTo>
                    <a:pt x="60704" y="36466"/>
                  </a:lnTo>
                  <a:cubicBezTo>
                    <a:pt x="60704" y="29746"/>
                    <a:pt x="59051" y="24678"/>
                    <a:pt x="55746" y="21373"/>
                  </a:cubicBezTo>
                  <a:cubicBezTo>
                    <a:pt x="52441" y="18068"/>
                    <a:pt x="47704" y="16415"/>
                    <a:pt x="41644" y="16415"/>
                  </a:cubicBezTo>
                  <a:cubicBezTo>
                    <a:pt x="34814" y="16415"/>
                    <a:pt x="29415" y="18729"/>
                    <a:pt x="25449" y="23246"/>
                  </a:cubicBezTo>
                  <a:cubicBezTo>
                    <a:pt x="21483" y="27763"/>
                    <a:pt x="19500" y="34263"/>
                    <a:pt x="19500" y="42746"/>
                  </a:cubicBezTo>
                  <a:lnTo>
                    <a:pt x="19500" y="84941"/>
                  </a:lnTo>
                  <a:lnTo>
                    <a:pt x="110" y="84941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A5B059EF-B2F2-44CD-A890-CD7DDF3CDFA6}"/>
                </a:ext>
              </a:extLst>
            </p:cNvPr>
            <p:cNvSpPr/>
            <p:nvPr/>
          </p:nvSpPr>
          <p:spPr>
            <a:xfrm>
              <a:off x="1585468" y="574673"/>
              <a:ext cx="76017" cy="118102"/>
            </a:xfrm>
            <a:custGeom>
              <a:avLst/>
              <a:gdLst>
                <a:gd name="connsiteX0" fmla="*/ 0 w 76017"/>
                <a:gd name="connsiteY0" fmla="*/ 118103 h 118102"/>
                <a:gd name="connsiteX1" fmla="*/ 0 w 76017"/>
                <a:gd name="connsiteY1" fmla="*/ 0 h 118102"/>
                <a:gd name="connsiteX2" fmla="*/ 75246 w 76017"/>
                <a:gd name="connsiteY2" fmla="*/ 0 h 118102"/>
                <a:gd name="connsiteX3" fmla="*/ 75246 w 76017"/>
                <a:gd name="connsiteY3" fmla="*/ 18398 h 118102"/>
                <a:gd name="connsiteX4" fmla="*/ 20382 w 76017"/>
                <a:gd name="connsiteY4" fmla="*/ 18398 h 118102"/>
                <a:gd name="connsiteX5" fmla="*/ 20382 w 76017"/>
                <a:gd name="connsiteY5" fmla="*/ 49466 h 118102"/>
                <a:gd name="connsiteX6" fmla="*/ 70509 w 76017"/>
                <a:gd name="connsiteY6" fmla="*/ 49466 h 118102"/>
                <a:gd name="connsiteX7" fmla="*/ 70509 w 76017"/>
                <a:gd name="connsiteY7" fmla="*/ 67865 h 118102"/>
                <a:gd name="connsiteX8" fmla="*/ 20382 w 76017"/>
                <a:gd name="connsiteY8" fmla="*/ 67865 h 118102"/>
                <a:gd name="connsiteX9" fmla="*/ 20382 w 76017"/>
                <a:gd name="connsiteY9" fmla="*/ 99704 h 118102"/>
                <a:gd name="connsiteX10" fmla="*/ 76018 w 76017"/>
                <a:gd name="connsiteY10" fmla="*/ 99704 h 118102"/>
                <a:gd name="connsiteX11" fmla="*/ 76018 w 76017"/>
                <a:gd name="connsiteY11" fmla="*/ 118103 h 118102"/>
                <a:gd name="connsiteX12" fmla="*/ 0 w 76017"/>
                <a:gd name="connsiteY12" fmla="*/ 118103 h 11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6017" h="118102">
                  <a:moveTo>
                    <a:pt x="0" y="118103"/>
                  </a:moveTo>
                  <a:lnTo>
                    <a:pt x="0" y="0"/>
                  </a:lnTo>
                  <a:lnTo>
                    <a:pt x="75246" y="0"/>
                  </a:lnTo>
                  <a:lnTo>
                    <a:pt x="75246" y="18398"/>
                  </a:lnTo>
                  <a:lnTo>
                    <a:pt x="20382" y="18398"/>
                  </a:lnTo>
                  <a:lnTo>
                    <a:pt x="20382" y="49466"/>
                  </a:lnTo>
                  <a:lnTo>
                    <a:pt x="70509" y="49466"/>
                  </a:lnTo>
                  <a:lnTo>
                    <a:pt x="70509" y="67865"/>
                  </a:lnTo>
                  <a:lnTo>
                    <a:pt x="20382" y="67865"/>
                  </a:lnTo>
                  <a:lnTo>
                    <a:pt x="20382" y="99704"/>
                  </a:lnTo>
                  <a:lnTo>
                    <a:pt x="76018" y="99704"/>
                  </a:lnTo>
                  <a:lnTo>
                    <a:pt x="76018" y="118103"/>
                  </a:lnTo>
                  <a:lnTo>
                    <a:pt x="0" y="118103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1BBFE94C-32C8-43CB-BACA-FB94A492E535}"/>
                </a:ext>
              </a:extLst>
            </p:cNvPr>
            <p:cNvSpPr/>
            <p:nvPr/>
          </p:nvSpPr>
          <p:spPr>
            <a:xfrm>
              <a:off x="1675918" y="575004"/>
              <a:ext cx="87144" cy="120416"/>
            </a:xfrm>
            <a:custGeom>
              <a:avLst/>
              <a:gdLst>
                <a:gd name="connsiteX0" fmla="*/ 38009 w 87144"/>
                <a:gd name="connsiteY0" fmla="*/ 120196 h 120416"/>
                <a:gd name="connsiteX1" fmla="*/ 19170 w 87144"/>
                <a:gd name="connsiteY1" fmla="*/ 115238 h 120416"/>
                <a:gd name="connsiteX2" fmla="*/ 5178 w 87144"/>
                <a:gd name="connsiteY2" fmla="*/ 100696 h 120416"/>
                <a:gd name="connsiteX3" fmla="*/ 0 w 87144"/>
                <a:gd name="connsiteY3" fmla="*/ 77560 h 120416"/>
                <a:gd name="connsiteX4" fmla="*/ 0 w 87144"/>
                <a:gd name="connsiteY4" fmla="*/ 74916 h 120416"/>
                <a:gd name="connsiteX5" fmla="*/ 5178 w 87144"/>
                <a:gd name="connsiteY5" fmla="*/ 51780 h 120416"/>
                <a:gd name="connsiteX6" fmla="*/ 19059 w 87144"/>
                <a:gd name="connsiteY6" fmla="*/ 37238 h 120416"/>
                <a:gd name="connsiteX7" fmla="*/ 38009 w 87144"/>
                <a:gd name="connsiteY7" fmla="*/ 32280 h 120416"/>
                <a:gd name="connsiteX8" fmla="*/ 51119 w 87144"/>
                <a:gd name="connsiteY8" fmla="*/ 34153 h 120416"/>
                <a:gd name="connsiteX9" fmla="*/ 59823 w 87144"/>
                <a:gd name="connsiteY9" fmla="*/ 38890 h 120416"/>
                <a:gd name="connsiteX10" fmla="*/ 65000 w 87144"/>
                <a:gd name="connsiteY10" fmla="*/ 45170 h 120416"/>
                <a:gd name="connsiteX11" fmla="*/ 67865 w 87144"/>
                <a:gd name="connsiteY11" fmla="*/ 45170 h 120416"/>
                <a:gd name="connsiteX12" fmla="*/ 67865 w 87144"/>
                <a:gd name="connsiteY12" fmla="*/ 0 h 120416"/>
                <a:gd name="connsiteX13" fmla="*/ 87145 w 87144"/>
                <a:gd name="connsiteY13" fmla="*/ 0 h 120416"/>
                <a:gd name="connsiteX14" fmla="*/ 87145 w 87144"/>
                <a:gd name="connsiteY14" fmla="*/ 118103 h 120416"/>
                <a:gd name="connsiteX15" fmla="*/ 68306 w 87144"/>
                <a:gd name="connsiteY15" fmla="*/ 118103 h 120416"/>
                <a:gd name="connsiteX16" fmla="*/ 68306 w 87144"/>
                <a:gd name="connsiteY16" fmla="*/ 107085 h 120416"/>
                <a:gd name="connsiteX17" fmla="*/ 65441 w 87144"/>
                <a:gd name="connsiteY17" fmla="*/ 107085 h 120416"/>
                <a:gd name="connsiteX18" fmla="*/ 56187 w 87144"/>
                <a:gd name="connsiteY18" fmla="*/ 116230 h 120416"/>
                <a:gd name="connsiteX19" fmla="*/ 38119 w 87144"/>
                <a:gd name="connsiteY19" fmla="*/ 120416 h 120416"/>
                <a:gd name="connsiteX20" fmla="*/ 43738 w 87144"/>
                <a:gd name="connsiteY20" fmla="*/ 103340 h 120416"/>
                <a:gd name="connsiteX21" fmla="*/ 61145 w 87144"/>
                <a:gd name="connsiteY21" fmla="*/ 96509 h 120416"/>
                <a:gd name="connsiteX22" fmla="*/ 68085 w 87144"/>
                <a:gd name="connsiteY22" fmla="*/ 77009 h 120416"/>
                <a:gd name="connsiteX23" fmla="*/ 68085 w 87144"/>
                <a:gd name="connsiteY23" fmla="*/ 75356 h 120416"/>
                <a:gd name="connsiteX24" fmla="*/ 61255 w 87144"/>
                <a:gd name="connsiteY24" fmla="*/ 55746 h 120416"/>
                <a:gd name="connsiteX25" fmla="*/ 43848 w 87144"/>
                <a:gd name="connsiteY25" fmla="*/ 49026 h 120416"/>
                <a:gd name="connsiteX26" fmla="*/ 26441 w 87144"/>
                <a:gd name="connsiteY26" fmla="*/ 55746 h 120416"/>
                <a:gd name="connsiteX27" fmla="*/ 19390 w 87144"/>
                <a:gd name="connsiteY27" fmla="*/ 75356 h 120416"/>
                <a:gd name="connsiteX28" fmla="*/ 19390 w 87144"/>
                <a:gd name="connsiteY28" fmla="*/ 77009 h 120416"/>
                <a:gd name="connsiteX29" fmla="*/ 26441 w 87144"/>
                <a:gd name="connsiteY29" fmla="*/ 96509 h 120416"/>
                <a:gd name="connsiteX30" fmla="*/ 43848 w 87144"/>
                <a:gd name="connsiteY30" fmla="*/ 103340 h 12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7144" h="120416">
                  <a:moveTo>
                    <a:pt x="38009" y="120196"/>
                  </a:moveTo>
                  <a:cubicBezTo>
                    <a:pt x="31288" y="120196"/>
                    <a:pt x="25009" y="118543"/>
                    <a:pt x="19170" y="115238"/>
                  </a:cubicBezTo>
                  <a:cubicBezTo>
                    <a:pt x="13331" y="111933"/>
                    <a:pt x="8703" y="107085"/>
                    <a:pt x="5178" y="100696"/>
                  </a:cubicBezTo>
                  <a:cubicBezTo>
                    <a:pt x="1652" y="94306"/>
                    <a:pt x="0" y="86594"/>
                    <a:pt x="0" y="77560"/>
                  </a:cubicBezTo>
                  <a:lnTo>
                    <a:pt x="0" y="74916"/>
                  </a:lnTo>
                  <a:cubicBezTo>
                    <a:pt x="0" y="65882"/>
                    <a:pt x="1763" y="58170"/>
                    <a:pt x="5178" y="51780"/>
                  </a:cubicBezTo>
                  <a:cubicBezTo>
                    <a:pt x="8703" y="45390"/>
                    <a:pt x="13331" y="40543"/>
                    <a:pt x="19059" y="37238"/>
                  </a:cubicBezTo>
                  <a:cubicBezTo>
                    <a:pt x="24898" y="33932"/>
                    <a:pt x="31178" y="32280"/>
                    <a:pt x="38009" y="32280"/>
                  </a:cubicBezTo>
                  <a:cubicBezTo>
                    <a:pt x="43187" y="32280"/>
                    <a:pt x="47594" y="32941"/>
                    <a:pt x="51119" y="34153"/>
                  </a:cubicBezTo>
                  <a:cubicBezTo>
                    <a:pt x="54755" y="35365"/>
                    <a:pt x="57619" y="37017"/>
                    <a:pt x="59823" y="38890"/>
                  </a:cubicBezTo>
                  <a:cubicBezTo>
                    <a:pt x="62026" y="40763"/>
                    <a:pt x="63678" y="42856"/>
                    <a:pt x="65000" y="45170"/>
                  </a:cubicBezTo>
                  <a:lnTo>
                    <a:pt x="67865" y="45170"/>
                  </a:lnTo>
                  <a:lnTo>
                    <a:pt x="67865" y="0"/>
                  </a:lnTo>
                  <a:lnTo>
                    <a:pt x="87145" y="0"/>
                  </a:lnTo>
                  <a:lnTo>
                    <a:pt x="87145" y="118103"/>
                  </a:lnTo>
                  <a:lnTo>
                    <a:pt x="68306" y="118103"/>
                  </a:lnTo>
                  <a:lnTo>
                    <a:pt x="68306" y="107085"/>
                  </a:lnTo>
                  <a:lnTo>
                    <a:pt x="65441" y="107085"/>
                  </a:lnTo>
                  <a:cubicBezTo>
                    <a:pt x="63458" y="110501"/>
                    <a:pt x="60373" y="113475"/>
                    <a:pt x="56187" y="116230"/>
                  </a:cubicBezTo>
                  <a:cubicBezTo>
                    <a:pt x="52000" y="118984"/>
                    <a:pt x="46051" y="120416"/>
                    <a:pt x="38119" y="120416"/>
                  </a:cubicBezTo>
                  <a:close/>
                  <a:moveTo>
                    <a:pt x="43738" y="103340"/>
                  </a:moveTo>
                  <a:cubicBezTo>
                    <a:pt x="50678" y="103340"/>
                    <a:pt x="56517" y="101026"/>
                    <a:pt x="61145" y="96509"/>
                  </a:cubicBezTo>
                  <a:cubicBezTo>
                    <a:pt x="65772" y="91992"/>
                    <a:pt x="68085" y="85492"/>
                    <a:pt x="68085" y="77009"/>
                  </a:cubicBezTo>
                  <a:lnTo>
                    <a:pt x="68085" y="75356"/>
                  </a:lnTo>
                  <a:cubicBezTo>
                    <a:pt x="68085" y="66763"/>
                    <a:pt x="65772" y="60263"/>
                    <a:pt x="61255" y="55746"/>
                  </a:cubicBezTo>
                  <a:cubicBezTo>
                    <a:pt x="56738" y="51229"/>
                    <a:pt x="50899" y="49026"/>
                    <a:pt x="43848" y="49026"/>
                  </a:cubicBezTo>
                  <a:cubicBezTo>
                    <a:pt x="36797" y="49026"/>
                    <a:pt x="31068" y="51229"/>
                    <a:pt x="26441" y="55746"/>
                  </a:cubicBezTo>
                  <a:cubicBezTo>
                    <a:pt x="21814" y="60263"/>
                    <a:pt x="19390" y="66763"/>
                    <a:pt x="19390" y="75356"/>
                  </a:cubicBezTo>
                  <a:lnTo>
                    <a:pt x="19390" y="77009"/>
                  </a:lnTo>
                  <a:cubicBezTo>
                    <a:pt x="19390" y="85492"/>
                    <a:pt x="21704" y="91882"/>
                    <a:pt x="26441" y="96509"/>
                  </a:cubicBezTo>
                  <a:cubicBezTo>
                    <a:pt x="31068" y="101026"/>
                    <a:pt x="36907" y="103340"/>
                    <a:pt x="43848" y="103340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D84259DE-6770-480C-9BB0-CE53F0504930}"/>
                </a:ext>
              </a:extLst>
            </p:cNvPr>
            <p:cNvSpPr/>
            <p:nvPr/>
          </p:nvSpPr>
          <p:spPr>
            <a:xfrm>
              <a:off x="1786859" y="609487"/>
              <a:ext cx="79873" cy="84720"/>
            </a:xfrm>
            <a:custGeom>
              <a:avLst/>
              <a:gdLst>
                <a:gd name="connsiteX0" fmla="*/ 32610 w 79873"/>
                <a:gd name="connsiteY0" fmla="*/ 84721 h 84720"/>
                <a:gd name="connsiteX1" fmla="*/ 15534 w 79873"/>
                <a:gd name="connsiteY1" fmla="*/ 80424 h 84720"/>
                <a:gd name="connsiteX2" fmla="*/ 4076 w 79873"/>
                <a:gd name="connsiteY2" fmla="*/ 68306 h 84720"/>
                <a:gd name="connsiteX3" fmla="*/ 0 w 79873"/>
                <a:gd name="connsiteY3" fmla="*/ 50017 h 84720"/>
                <a:gd name="connsiteX4" fmla="*/ 0 w 79873"/>
                <a:gd name="connsiteY4" fmla="*/ 110 h 84720"/>
                <a:gd name="connsiteX5" fmla="*/ 19280 w 79873"/>
                <a:gd name="connsiteY5" fmla="*/ 110 h 84720"/>
                <a:gd name="connsiteX6" fmla="*/ 19280 w 79873"/>
                <a:gd name="connsiteY6" fmla="*/ 48475 h 84720"/>
                <a:gd name="connsiteX7" fmla="*/ 24237 w 79873"/>
                <a:gd name="connsiteY7" fmla="*/ 63458 h 84720"/>
                <a:gd name="connsiteX8" fmla="*/ 38339 w 79873"/>
                <a:gd name="connsiteY8" fmla="*/ 68306 h 84720"/>
                <a:gd name="connsiteX9" fmla="*/ 54644 w 79873"/>
                <a:gd name="connsiteY9" fmla="*/ 61585 h 84720"/>
                <a:gd name="connsiteX10" fmla="*/ 60594 w 79873"/>
                <a:gd name="connsiteY10" fmla="*/ 42195 h 84720"/>
                <a:gd name="connsiteX11" fmla="*/ 60594 w 79873"/>
                <a:gd name="connsiteY11" fmla="*/ 0 h 84720"/>
                <a:gd name="connsiteX12" fmla="*/ 79874 w 79873"/>
                <a:gd name="connsiteY12" fmla="*/ 0 h 84720"/>
                <a:gd name="connsiteX13" fmla="*/ 79874 w 79873"/>
                <a:gd name="connsiteY13" fmla="*/ 83289 h 84720"/>
                <a:gd name="connsiteX14" fmla="*/ 61034 w 79873"/>
                <a:gd name="connsiteY14" fmla="*/ 83289 h 84720"/>
                <a:gd name="connsiteX15" fmla="*/ 61034 w 79873"/>
                <a:gd name="connsiteY15" fmla="*/ 71611 h 84720"/>
                <a:gd name="connsiteX16" fmla="*/ 58170 w 79873"/>
                <a:gd name="connsiteY16" fmla="*/ 71611 h 84720"/>
                <a:gd name="connsiteX17" fmla="*/ 50128 w 79873"/>
                <a:gd name="connsiteY17" fmla="*/ 80424 h 84720"/>
                <a:gd name="connsiteX18" fmla="*/ 32721 w 79873"/>
                <a:gd name="connsiteY18" fmla="*/ 84611 h 8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9873" h="84720">
                  <a:moveTo>
                    <a:pt x="32610" y="84721"/>
                  </a:moveTo>
                  <a:cubicBezTo>
                    <a:pt x="26220" y="84721"/>
                    <a:pt x="20492" y="83289"/>
                    <a:pt x="15534" y="80424"/>
                  </a:cubicBezTo>
                  <a:cubicBezTo>
                    <a:pt x="10576" y="77560"/>
                    <a:pt x="6720" y="73484"/>
                    <a:pt x="4076" y="68306"/>
                  </a:cubicBezTo>
                  <a:cubicBezTo>
                    <a:pt x="1432" y="63128"/>
                    <a:pt x="0" y="56958"/>
                    <a:pt x="0" y="50017"/>
                  </a:cubicBezTo>
                  <a:lnTo>
                    <a:pt x="0" y="110"/>
                  </a:lnTo>
                  <a:lnTo>
                    <a:pt x="19280" y="110"/>
                  </a:lnTo>
                  <a:lnTo>
                    <a:pt x="19280" y="48475"/>
                  </a:lnTo>
                  <a:cubicBezTo>
                    <a:pt x="19280" y="55195"/>
                    <a:pt x="20932" y="60263"/>
                    <a:pt x="24237" y="63458"/>
                  </a:cubicBezTo>
                  <a:cubicBezTo>
                    <a:pt x="27543" y="66763"/>
                    <a:pt x="32280" y="68306"/>
                    <a:pt x="38339" y="68306"/>
                  </a:cubicBezTo>
                  <a:cubicBezTo>
                    <a:pt x="45170" y="68306"/>
                    <a:pt x="50568" y="66102"/>
                    <a:pt x="54644" y="61585"/>
                  </a:cubicBezTo>
                  <a:cubicBezTo>
                    <a:pt x="58611" y="57068"/>
                    <a:pt x="60594" y="50568"/>
                    <a:pt x="60594" y="42195"/>
                  </a:cubicBezTo>
                  <a:lnTo>
                    <a:pt x="60594" y="0"/>
                  </a:lnTo>
                  <a:lnTo>
                    <a:pt x="79874" y="0"/>
                  </a:lnTo>
                  <a:lnTo>
                    <a:pt x="79874" y="83289"/>
                  </a:lnTo>
                  <a:lnTo>
                    <a:pt x="61034" y="83289"/>
                  </a:lnTo>
                  <a:lnTo>
                    <a:pt x="61034" y="71611"/>
                  </a:lnTo>
                  <a:lnTo>
                    <a:pt x="58170" y="71611"/>
                  </a:lnTo>
                  <a:cubicBezTo>
                    <a:pt x="56738" y="74695"/>
                    <a:pt x="53983" y="77560"/>
                    <a:pt x="50128" y="80424"/>
                  </a:cubicBezTo>
                  <a:cubicBezTo>
                    <a:pt x="46272" y="83289"/>
                    <a:pt x="40433" y="84611"/>
                    <a:pt x="32721" y="84611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557DD89C-B209-44C5-8687-94159A1B187B}"/>
                </a:ext>
              </a:extLst>
            </p:cNvPr>
            <p:cNvSpPr/>
            <p:nvPr/>
          </p:nvSpPr>
          <p:spPr>
            <a:xfrm>
              <a:off x="1887335" y="607174"/>
              <a:ext cx="84500" cy="88026"/>
            </a:xfrm>
            <a:custGeom>
              <a:avLst/>
              <a:gdLst>
                <a:gd name="connsiteX0" fmla="*/ 42967 w 84500"/>
                <a:gd name="connsiteY0" fmla="*/ 88026 h 88026"/>
                <a:gd name="connsiteX1" fmla="*/ 21043 w 84500"/>
                <a:gd name="connsiteY1" fmla="*/ 82958 h 88026"/>
                <a:gd name="connsiteX2" fmla="*/ 5619 w 84500"/>
                <a:gd name="connsiteY2" fmla="*/ 68306 h 88026"/>
                <a:gd name="connsiteX3" fmla="*/ 0 w 84500"/>
                <a:gd name="connsiteY3" fmla="*/ 45170 h 88026"/>
                <a:gd name="connsiteX4" fmla="*/ 0 w 84500"/>
                <a:gd name="connsiteY4" fmla="*/ 42856 h 88026"/>
                <a:gd name="connsiteX5" fmla="*/ 5619 w 84500"/>
                <a:gd name="connsiteY5" fmla="*/ 19720 h 88026"/>
                <a:gd name="connsiteX6" fmla="*/ 21043 w 84500"/>
                <a:gd name="connsiteY6" fmla="*/ 5068 h 88026"/>
                <a:gd name="connsiteX7" fmla="*/ 42967 w 84500"/>
                <a:gd name="connsiteY7" fmla="*/ 0 h 88026"/>
                <a:gd name="connsiteX8" fmla="*/ 63458 w 84500"/>
                <a:gd name="connsiteY8" fmla="*/ 4186 h 88026"/>
                <a:gd name="connsiteX9" fmla="*/ 77229 w 84500"/>
                <a:gd name="connsiteY9" fmla="*/ 15754 h 88026"/>
                <a:gd name="connsiteX10" fmla="*/ 83950 w 84500"/>
                <a:gd name="connsiteY10" fmla="*/ 32170 h 88026"/>
                <a:gd name="connsiteX11" fmla="*/ 65221 w 84500"/>
                <a:gd name="connsiteY11" fmla="*/ 36026 h 88026"/>
                <a:gd name="connsiteX12" fmla="*/ 62026 w 84500"/>
                <a:gd name="connsiteY12" fmla="*/ 26551 h 88026"/>
                <a:gd name="connsiteX13" fmla="*/ 54865 w 84500"/>
                <a:gd name="connsiteY13" fmla="*/ 19720 h 88026"/>
                <a:gd name="connsiteX14" fmla="*/ 43517 w 84500"/>
                <a:gd name="connsiteY14" fmla="*/ 17187 h 88026"/>
                <a:gd name="connsiteX15" fmla="*/ 31068 w 84500"/>
                <a:gd name="connsiteY15" fmla="*/ 20161 h 88026"/>
                <a:gd name="connsiteX16" fmla="*/ 22475 w 84500"/>
                <a:gd name="connsiteY16" fmla="*/ 28975 h 88026"/>
                <a:gd name="connsiteX17" fmla="*/ 19390 w 84500"/>
                <a:gd name="connsiteY17" fmla="*/ 43187 h 88026"/>
                <a:gd name="connsiteX18" fmla="*/ 19390 w 84500"/>
                <a:gd name="connsiteY18" fmla="*/ 44839 h 88026"/>
                <a:gd name="connsiteX19" fmla="*/ 22475 w 84500"/>
                <a:gd name="connsiteY19" fmla="*/ 58941 h 88026"/>
                <a:gd name="connsiteX20" fmla="*/ 31068 w 84500"/>
                <a:gd name="connsiteY20" fmla="*/ 67755 h 88026"/>
                <a:gd name="connsiteX21" fmla="*/ 43517 w 84500"/>
                <a:gd name="connsiteY21" fmla="*/ 70839 h 88026"/>
                <a:gd name="connsiteX22" fmla="*/ 59161 w 84500"/>
                <a:gd name="connsiteY22" fmla="*/ 65551 h 88026"/>
                <a:gd name="connsiteX23" fmla="*/ 65772 w 84500"/>
                <a:gd name="connsiteY23" fmla="*/ 51780 h 88026"/>
                <a:gd name="connsiteX24" fmla="*/ 84501 w 84500"/>
                <a:gd name="connsiteY24" fmla="*/ 56187 h 88026"/>
                <a:gd name="connsiteX25" fmla="*/ 77229 w 84500"/>
                <a:gd name="connsiteY25" fmla="*/ 72162 h 88026"/>
                <a:gd name="connsiteX26" fmla="*/ 63458 w 84500"/>
                <a:gd name="connsiteY26" fmla="*/ 83729 h 88026"/>
                <a:gd name="connsiteX27" fmla="*/ 42967 w 84500"/>
                <a:gd name="connsiteY27" fmla="*/ 88026 h 8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4500" h="88026">
                  <a:moveTo>
                    <a:pt x="42967" y="88026"/>
                  </a:moveTo>
                  <a:cubicBezTo>
                    <a:pt x="34924" y="88026"/>
                    <a:pt x="27543" y="86373"/>
                    <a:pt x="21043" y="82958"/>
                  </a:cubicBezTo>
                  <a:cubicBezTo>
                    <a:pt x="14543" y="79543"/>
                    <a:pt x="9365" y="74695"/>
                    <a:pt x="5619" y="68306"/>
                  </a:cubicBezTo>
                  <a:cubicBezTo>
                    <a:pt x="1873" y="61916"/>
                    <a:pt x="0" y="54204"/>
                    <a:pt x="0" y="45170"/>
                  </a:cubicBezTo>
                  <a:lnTo>
                    <a:pt x="0" y="42856"/>
                  </a:lnTo>
                  <a:cubicBezTo>
                    <a:pt x="0" y="33822"/>
                    <a:pt x="1873" y="26110"/>
                    <a:pt x="5619" y="19720"/>
                  </a:cubicBezTo>
                  <a:cubicBezTo>
                    <a:pt x="9365" y="13331"/>
                    <a:pt x="14543" y="8373"/>
                    <a:pt x="21043" y="5068"/>
                  </a:cubicBezTo>
                  <a:cubicBezTo>
                    <a:pt x="27543" y="1653"/>
                    <a:pt x="34924" y="0"/>
                    <a:pt x="42967" y="0"/>
                  </a:cubicBezTo>
                  <a:cubicBezTo>
                    <a:pt x="51009" y="0"/>
                    <a:pt x="57729" y="1432"/>
                    <a:pt x="63458" y="4186"/>
                  </a:cubicBezTo>
                  <a:cubicBezTo>
                    <a:pt x="69187" y="7051"/>
                    <a:pt x="73704" y="10797"/>
                    <a:pt x="77229" y="15754"/>
                  </a:cubicBezTo>
                  <a:cubicBezTo>
                    <a:pt x="80755" y="20602"/>
                    <a:pt x="82958" y="26110"/>
                    <a:pt x="83950" y="32170"/>
                  </a:cubicBezTo>
                  <a:lnTo>
                    <a:pt x="65221" y="36026"/>
                  </a:lnTo>
                  <a:cubicBezTo>
                    <a:pt x="64780" y="32500"/>
                    <a:pt x="63678" y="29415"/>
                    <a:pt x="62026" y="26551"/>
                  </a:cubicBezTo>
                  <a:cubicBezTo>
                    <a:pt x="60373" y="23687"/>
                    <a:pt x="57950" y="21373"/>
                    <a:pt x="54865" y="19720"/>
                  </a:cubicBezTo>
                  <a:cubicBezTo>
                    <a:pt x="51780" y="18068"/>
                    <a:pt x="47924" y="17187"/>
                    <a:pt x="43517" y="17187"/>
                  </a:cubicBezTo>
                  <a:cubicBezTo>
                    <a:pt x="39111" y="17187"/>
                    <a:pt x="34814" y="18178"/>
                    <a:pt x="31068" y="20161"/>
                  </a:cubicBezTo>
                  <a:cubicBezTo>
                    <a:pt x="27432" y="22144"/>
                    <a:pt x="24568" y="25119"/>
                    <a:pt x="22475" y="28975"/>
                  </a:cubicBezTo>
                  <a:cubicBezTo>
                    <a:pt x="20382" y="32941"/>
                    <a:pt x="19390" y="37678"/>
                    <a:pt x="19390" y="43187"/>
                  </a:cubicBezTo>
                  <a:lnTo>
                    <a:pt x="19390" y="44839"/>
                  </a:lnTo>
                  <a:cubicBezTo>
                    <a:pt x="19390" y="50348"/>
                    <a:pt x="20382" y="55085"/>
                    <a:pt x="22475" y="58941"/>
                  </a:cubicBezTo>
                  <a:cubicBezTo>
                    <a:pt x="24568" y="62797"/>
                    <a:pt x="27432" y="65772"/>
                    <a:pt x="31068" y="67755"/>
                  </a:cubicBezTo>
                  <a:cubicBezTo>
                    <a:pt x="34704" y="69738"/>
                    <a:pt x="38890" y="70839"/>
                    <a:pt x="43517" y="70839"/>
                  </a:cubicBezTo>
                  <a:cubicBezTo>
                    <a:pt x="50348" y="70839"/>
                    <a:pt x="55526" y="69077"/>
                    <a:pt x="59161" y="65551"/>
                  </a:cubicBezTo>
                  <a:cubicBezTo>
                    <a:pt x="62797" y="62026"/>
                    <a:pt x="64890" y="57399"/>
                    <a:pt x="65772" y="51780"/>
                  </a:cubicBezTo>
                  <a:lnTo>
                    <a:pt x="84501" y="56187"/>
                  </a:lnTo>
                  <a:cubicBezTo>
                    <a:pt x="83179" y="62026"/>
                    <a:pt x="80755" y="67424"/>
                    <a:pt x="77229" y="72162"/>
                  </a:cubicBezTo>
                  <a:cubicBezTo>
                    <a:pt x="73704" y="77009"/>
                    <a:pt x="69187" y="80865"/>
                    <a:pt x="63458" y="83729"/>
                  </a:cubicBezTo>
                  <a:cubicBezTo>
                    <a:pt x="57729" y="86594"/>
                    <a:pt x="50899" y="88026"/>
                    <a:pt x="42967" y="88026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F34FC558-1BB4-478E-96A1-84448D400580}"/>
                </a:ext>
              </a:extLst>
            </p:cNvPr>
            <p:cNvSpPr/>
            <p:nvPr/>
          </p:nvSpPr>
          <p:spPr>
            <a:xfrm>
              <a:off x="1985166" y="606953"/>
              <a:ext cx="86593" cy="88246"/>
            </a:xfrm>
            <a:custGeom>
              <a:avLst/>
              <a:gdLst>
                <a:gd name="connsiteX0" fmla="*/ 31288 w 86593"/>
                <a:gd name="connsiteY0" fmla="*/ 88246 h 88246"/>
                <a:gd name="connsiteX1" fmla="*/ 15424 w 86593"/>
                <a:gd name="connsiteY1" fmla="*/ 85162 h 88246"/>
                <a:gd name="connsiteX2" fmla="*/ 4186 w 86593"/>
                <a:gd name="connsiteY2" fmla="*/ 76128 h 88246"/>
                <a:gd name="connsiteX3" fmla="*/ 0 w 86593"/>
                <a:gd name="connsiteY3" fmla="*/ 61585 h 88246"/>
                <a:gd name="connsiteX4" fmla="*/ 4186 w 86593"/>
                <a:gd name="connsiteY4" fmla="*/ 47373 h 88246"/>
                <a:gd name="connsiteX5" fmla="*/ 15534 w 86593"/>
                <a:gd name="connsiteY5" fmla="*/ 38670 h 88246"/>
                <a:gd name="connsiteX6" fmla="*/ 32060 w 86593"/>
                <a:gd name="connsiteY6" fmla="*/ 35695 h 88246"/>
                <a:gd name="connsiteX7" fmla="*/ 56187 w 86593"/>
                <a:gd name="connsiteY7" fmla="*/ 35695 h 88246"/>
                <a:gd name="connsiteX8" fmla="*/ 56187 w 86593"/>
                <a:gd name="connsiteY8" fmla="*/ 30627 h 88246"/>
                <a:gd name="connsiteX9" fmla="*/ 52111 w 86593"/>
                <a:gd name="connsiteY9" fmla="*/ 19941 h 88246"/>
                <a:gd name="connsiteX10" fmla="*/ 39441 w 86593"/>
                <a:gd name="connsiteY10" fmla="*/ 15754 h 88246"/>
                <a:gd name="connsiteX11" fmla="*/ 26661 w 86593"/>
                <a:gd name="connsiteY11" fmla="*/ 19720 h 88246"/>
                <a:gd name="connsiteX12" fmla="*/ 21043 w 86593"/>
                <a:gd name="connsiteY12" fmla="*/ 29966 h 88246"/>
                <a:gd name="connsiteX13" fmla="*/ 3195 w 86593"/>
                <a:gd name="connsiteY13" fmla="*/ 24017 h 88246"/>
                <a:gd name="connsiteX14" fmla="*/ 9695 w 86593"/>
                <a:gd name="connsiteY14" fmla="*/ 12009 h 88246"/>
                <a:gd name="connsiteX15" fmla="*/ 21593 w 86593"/>
                <a:gd name="connsiteY15" fmla="*/ 3305 h 88246"/>
                <a:gd name="connsiteX16" fmla="*/ 39772 w 86593"/>
                <a:gd name="connsiteY16" fmla="*/ 0 h 88246"/>
                <a:gd name="connsiteX17" fmla="*/ 65441 w 86593"/>
                <a:gd name="connsiteY17" fmla="*/ 8153 h 88246"/>
                <a:gd name="connsiteX18" fmla="*/ 74806 w 86593"/>
                <a:gd name="connsiteY18" fmla="*/ 31839 h 88246"/>
                <a:gd name="connsiteX19" fmla="*/ 74806 w 86593"/>
                <a:gd name="connsiteY19" fmla="*/ 64560 h 88246"/>
                <a:gd name="connsiteX20" fmla="*/ 79543 w 86593"/>
                <a:gd name="connsiteY20" fmla="*/ 69628 h 88246"/>
                <a:gd name="connsiteX21" fmla="*/ 86594 w 86593"/>
                <a:gd name="connsiteY21" fmla="*/ 69628 h 88246"/>
                <a:gd name="connsiteX22" fmla="*/ 86594 w 86593"/>
                <a:gd name="connsiteY22" fmla="*/ 85602 h 88246"/>
                <a:gd name="connsiteX23" fmla="*/ 72933 w 86593"/>
                <a:gd name="connsiteY23" fmla="*/ 85602 h 88246"/>
                <a:gd name="connsiteX24" fmla="*/ 63017 w 86593"/>
                <a:gd name="connsiteY24" fmla="*/ 82518 h 88246"/>
                <a:gd name="connsiteX25" fmla="*/ 59161 w 86593"/>
                <a:gd name="connsiteY25" fmla="*/ 74255 h 88246"/>
                <a:gd name="connsiteX26" fmla="*/ 59161 w 86593"/>
                <a:gd name="connsiteY26" fmla="*/ 73924 h 88246"/>
                <a:gd name="connsiteX27" fmla="*/ 56297 w 86593"/>
                <a:gd name="connsiteY27" fmla="*/ 73924 h 88246"/>
                <a:gd name="connsiteX28" fmla="*/ 52772 w 86593"/>
                <a:gd name="connsiteY28" fmla="*/ 79653 h 88246"/>
                <a:gd name="connsiteX29" fmla="*/ 45060 w 86593"/>
                <a:gd name="connsiteY29" fmla="*/ 85492 h 88246"/>
                <a:gd name="connsiteX30" fmla="*/ 31178 w 86593"/>
                <a:gd name="connsiteY30" fmla="*/ 87916 h 88246"/>
                <a:gd name="connsiteX31" fmla="*/ 34483 w 86593"/>
                <a:gd name="connsiteY31" fmla="*/ 72382 h 88246"/>
                <a:gd name="connsiteX32" fmla="*/ 50128 w 86593"/>
                <a:gd name="connsiteY32" fmla="*/ 66873 h 88246"/>
                <a:gd name="connsiteX33" fmla="*/ 56187 w 86593"/>
                <a:gd name="connsiteY33" fmla="*/ 52111 h 88246"/>
                <a:gd name="connsiteX34" fmla="*/ 56187 w 86593"/>
                <a:gd name="connsiteY34" fmla="*/ 50458 h 88246"/>
                <a:gd name="connsiteX35" fmla="*/ 33272 w 86593"/>
                <a:gd name="connsiteY35" fmla="*/ 50458 h 88246"/>
                <a:gd name="connsiteX36" fmla="*/ 23136 w 86593"/>
                <a:gd name="connsiteY36" fmla="*/ 53102 h 88246"/>
                <a:gd name="connsiteX37" fmla="*/ 19280 w 86593"/>
                <a:gd name="connsiteY37" fmla="*/ 61034 h 88246"/>
                <a:gd name="connsiteX38" fmla="*/ 23356 w 86593"/>
                <a:gd name="connsiteY38" fmla="*/ 69187 h 88246"/>
                <a:gd name="connsiteX39" fmla="*/ 34483 w 86593"/>
                <a:gd name="connsiteY39" fmla="*/ 72272 h 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593" h="88246">
                  <a:moveTo>
                    <a:pt x="31288" y="88246"/>
                  </a:moveTo>
                  <a:cubicBezTo>
                    <a:pt x="25449" y="88246"/>
                    <a:pt x="20161" y="87255"/>
                    <a:pt x="15424" y="85162"/>
                  </a:cubicBezTo>
                  <a:cubicBezTo>
                    <a:pt x="10687" y="83068"/>
                    <a:pt x="6941" y="80094"/>
                    <a:pt x="4186" y="76128"/>
                  </a:cubicBezTo>
                  <a:cubicBezTo>
                    <a:pt x="1432" y="72162"/>
                    <a:pt x="0" y="67314"/>
                    <a:pt x="0" y="61585"/>
                  </a:cubicBezTo>
                  <a:cubicBezTo>
                    <a:pt x="0" y="55856"/>
                    <a:pt x="1322" y="51229"/>
                    <a:pt x="4186" y="47373"/>
                  </a:cubicBezTo>
                  <a:cubicBezTo>
                    <a:pt x="6941" y="43517"/>
                    <a:pt x="10687" y="40653"/>
                    <a:pt x="15534" y="38670"/>
                  </a:cubicBezTo>
                  <a:cubicBezTo>
                    <a:pt x="20381" y="36687"/>
                    <a:pt x="25890" y="35695"/>
                    <a:pt x="32060" y="35695"/>
                  </a:cubicBezTo>
                  <a:lnTo>
                    <a:pt x="56187" y="35695"/>
                  </a:lnTo>
                  <a:lnTo>
                    <a:pt x="56187" y="30627"/>
                  </a:lnTo>
                  <a:cubicBezTo>
                    <a:pt x="56187" y="26221"/>
                    <a:pt x="54865" y="22695"/>
                    <a:pt x="52111" y="19941"/>
                  </a:cubicBezTo>
                  <a:cubicBezTo>
                    <a:pt x="49466" y="17187"/>
                    <a:pt x="45170" y="15754"/>
                    <a:pt x="39441" y="15754"/>
                  </a:cubicBezTo>
                  <a:cubicBezTo>
                    <a:pt x="33712" y="15754"/>
                    <a:pt x="29526" y="17076"/>
                    <a:pt x="26661" y="19720"/>
                  </a:cubicBezTo>
                  <a:cubicBezTo>
                    <a:pt x="23797" y="22365"/>
                    <a:pt x="21924" y="25780"/>
                    <a:pt x="21043" y="29966"/>
                  </a:cubicBezTo>
                  <a:lnTo>
                    <a:pt x="3195" y="24017"/>
                  </a:lnTo>
                  <a:cubicBezTo>
                    <a:pt x="4517" y="19610"/>
                    <a:pt x="6720" y="15644"/>
                    <a:pt x="9695" y="12009"/>
                  </a:cubicBezTo>
                  <a:cubicBezTo>
                    <a:pt x="12670" y="8373"/>
                    <a:pt x="16636" y="5509"/>
                    <a:pt x="21593" y="3305"/>
                  </a:cubicBezTo>
                  <a:cubicBezTo>
                    <a:pt x="26551" y="1102"/>
                    <a:pt x="32610" y="0"/>
                    <a:pt x="39772" y="0"/>
                  </a:cubicBezTo>
                  <a:cubicBezTo>
                    <a:pt x="50678" y="0"/>
                    <a:pt x="59272" y="2754"/>
                    <a:pt x="65441" y="8153"/>
                  </a:cubicBezTo>
                  <a:cubicBezTo>
                    <a:pt x="71721" y="13661"/>
                    <a:pt x="74806" y="21483"/>
                    <a:pt x="74806" y="31839"/>
                  </a:cubicBezTo>
                  <a:lnTo>
                    <a:pt x="74806" y="64560"/>
                  </a:lnTo>
                  <a:cubicBezTo>
                    <a:pt x="74806" y="67975"/>
                    <a:pt x="76348" y="69628"/>
                    <a:pt x="79543" y="69628"/>
                  </a:cubicBezTo>
                  <a:lnTo>
                    <a:pt x="86594" y="69628"/>
                  </a:lnTo>
                  <a:lnTo>
                    <a:pt x="86594" y="85602"/>
                  </a:lnTo>
                  <a:lnTo>
                    <a:pt x="72933" y="85602"/>
                  </a:lnTo>
                  <a:cubicBezTo>
                    <a:pt x="68857" y="85602"/>
                    <a:pt x="65551" y="84611"/>
                    <a:pt x="63017" y="82518"/>
                  </a:cubicBezTo>
                  <a:cubicBezTo>
                    <a:pt x="60483" y="80534"/>
                    <a:pt x="59161" y="77780"/>
                    <a:pt x="59161" y="74255"/>
                  </a:cubicBezTo>
                  <a:lnTo>
                    <a:pt x="59161" y="73924"/>
                  </a:lnTo>
                  <a:lnTo>
                    <a:pt x="56297" y="73924"/>
                  </a:lnTo>
                  <a:cubicBezTo>
                    <a:pt x="55636" y="75467"/>
                    <a:pt x="54424" y="77450"/>
                    <a:pt x="52772" y="79653"/>
                  </a:cubicBezTo>
                  <a:cubicBezTo>
                    <a:pt x="51119" y="81857"/>
                    <a:pt x="48475" y="83840"/>
                    <a:pt x="45060" y="85492"/>
                  </a:cubicBezTo>
                  <a:cubicBezTo>
                    <a:pt x="41644" y="87145"/>
                    <a:pt x="37017" y="87916"/>
                    <a:pt x="31178" y="87916"/>
                  </a:cubicBezTo>
                  <a:close/>
                  <a:moveTo>
                    <a:pt x="34483" y="72382"/>
                  </a:moveTo>
                  <a:cubicBezTo>
                    <a:pt x="40873" y="72382"/>
                    <a:pt x="46161" y="70509"/>
                    <a:pt x="50128" y="66873"/>
                  </a:cubicBezTo>
                  <a:cubicBezTo>
                    <a:pt x="54204" y="63238"/>
                    <a:pt x="56187" y="58280"/>
                    <a:pt x="56187" y="52111"/>
                  </a:cubicBezTo>
                  <a:lnTo>
                    <a:pt x="56187" y="50458"/>
                  </a:lnTo>
                  <a:lnTo>
                    <a:pt x="33272" y="50458"/>
                  </a:lnTo>
                  <a:cubicBezTo>
                    <a:pt x="29085" y="50458"/>
                    <a:pt x="25780" y="51339"/>
                    <a:pt x="23136" y="53102"/>
                  </a:cubicBezTo>
                  <a:cubicBezTo>
                    <a:pt x="20602" y="54865"/>
                    <a:pt x="19280" y="57509"/>
                    <a:pt x="19280" y="61034"/>
                  </a:cubicBezTo>
                  <a:cubicBezTo>
                    <a:pt x="19280" y="64560"/>
                    <a:pt x="20602" y="67094"/>
                    <a:pt x="23356" y="69187"/>
                  </a:cubicBezTo>
                  <a:cubicBezTo>
                    <a:pt x="26000" y="71280"/>
                    <a:pt x="29746" y="72272"/>
                    <a:pt x="34483" y="72272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F5DC9889-5539-41E0-9FA7-68F641F97418}"/>
                </a:ext>
              </a:extLst>
            </p:cNvPr>
            <p:cNvSpPr/>
            <p:nvPr/>
          </p:nvSpPr>
          <p:spPr>
            <a:xfrm>
              <a:off x="2074404" y="582606"/>
              <a:ext cx="65000" cy="110170"/>
            </a:xfrm>
            <a:custGeom>
              <a:avLst/>
              <a:gdLst>
                <a:gd name="connsiteX0" fmla="*/ 39441 w 65000"/>
                <a:gd name="connsiteY0" fmla="*/ 110170 h 110170"/>
                <a:gd name="connsiteX1" fmla="*/ 26551 w 65000"/>
                <a:gd name="connsiteY1" fmla="*/ 105323 h 110170"/>
                <a:gd name="connsiteX2" fmla="*/ 21704 w 65000"/>
                <a:gd name="connsiteY2" fmla="*/ 92213 h 110170"/>
                <a:gd name="connsiteX3" fmla="*/ 21704 w 65000"/>
                <a:gd name="connsiteY3" fmla="*/ 42746 h 110170"/>
                <a:gd name="connsiteX4" fmla="*/ 0 w 65000"/>
                <a:gd name="connsiteY4" fmla="*/ 42746 h 110170"/>
                <a:gd name="connsiteX5" fmla="*/ 0 w 65000"/>
                <a:gd name="connsiteY5" fmla="*/ 26771 h 110170"/>
                <a:gd name="connsiteX6" fmla="*/ 21704 w 65000"/>
                <a:gd name="connsiteY6" fmla="*/ 26771 h 110170"/>
                <a:gd name="connsiteX7" fmla="*/ 21704 w 65000"/>
                <a:gd name="connsiteY7" fmla="*/ 0 h 110170"/>
                <a:gd name="connsiteX8" fmla="*/ 41094 w 65000"/>
                <a:gd name="connsiteY8" fmla="*/ 0 h 110170"/>
                <a:gd name="connsiteX9" fmla="*/ 41094 w 65000"/>
                <a:gd name="connsiteY9" fmla="*/ 26771 h 110170"/>
                <a:gd name="connsiteX10" fmla="*/ 65001 w 65000"/>
                <a:gd name="connsiteY10" fmla="*/ 26771 h 110170"/>
                <a:gd name="connsiteX11" fmla="*/ 65001 w 65000"/>
                <a:gd name="connsiteY11" fmla="*/ 42746 h 110170"/>
                <a:gd name="connsiteX12" fmla="*/ 41094 w 65000"/>
                <a:gd name="connsiteY12" fmla="*/ 42746 h 110170"/>
                <a:gd name="connsiteX13" fmla="*/ 41094 w 65000"/>
                <a:gd name="connsiteY13" fmla="*/ 88907 h 110170"/>
                <a:gd name="connsiteX14" fmla="*/ 45831 w 65000"/>
                <a:gd name="connsiteY14" fmla="*/ 93975 h 110170"/>
                <a:gd name="connsiteX15" fmla="*/ 62577 w 65000"/>
                <a:gd name="connsiteY15" fmla="*/ 93975 h 110170"/>
                <a:gd name="connsiteX16" fmla="*/ 62577 w 65000"/>
                <a:gd name="connsiteY16" fmla="*/ 109950 h 110170"/>
                <a:gd name="connsiteX17" fmla="*/ 39441 w 65000"/>
                <a:gd name="connsiteY17" fmla="*/ 109950 h 110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000" h="110170">
                  <a:moveTo>
                    <a:pt x="39441" y="110170"/>
                  </a:moveTo>
                  <a:cubicBezTo>
                    <a:pt x="34043" y="110170"/>
                    <a:pt x="29746" y="108518"/>
                    <a:pt x="26551" y="105323"/>
                  </a:cubicBezTo>
                  <a:cubicBezTo>
                    <a:pt x="23356" y="102128"/>
                    <a:pt x="21704" y="97721"/>
                    <a:pt x="21704" y="92213"/>
                  </a:cubicBezTo>
                  <a:lnTo>
                    <a:pt x="21704" y="42746"/>
                  </a:lnTo>
                  <a:lnTo>
                    <a:pt x="0" y="42746"/>
                  </a:lnTo>
                  <a:lnTo>
                    <a:pt x="0" y="26771"/>
                  </a:lnTo>
                  <a:lnTo>
                    <a:pt x="21704" y="26771"/>
                  </a:lnTo>
                  <a:lnTo>
                    <a:pt x="21704" y="0"/>
                  </a:lnTo>
                  <a:lnTo>
                    <a:pt x="41094" y="0"/>
                  </a:lnTo>
                  <a:lnTo>
                    <a:pt x="41094" y="26771"/>
                  </a:lnTo>
                  <a:lnTo>
                    <a:pt x="65001" y="26771"/>
                  </a:lnTo>
                  <a:lnTo>
                    <a:pt x="65001" y="42746"/>
                  </a:lnTo>
                  <a:lnTo>
                    <a:pt x="41094" y="42746"/>
                  </a:lnTo>
                  <a:lnTo>
                    <a:pt x="41094" y="88907"/>
                  </a:lnTo>
                  <a:cubicBezTo>
                    <a:pt x="41094" y="92323"/>
                    <a:pt x="42636" y="93975"/>
                    <a:pt x="45831" y="93975"/>
                  </a:cubicBezTo>
                  <a:lnTo>
                    <a:pt x="62577" y="93975"/>
                  </a:lnTo>
                  <a:lnTo>
                    <a:pt x="62577" y="109950"/>
                  </a:lnTo>
                  <a:lnTo>
                    <a:pt x="39441" y="109950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5E2199CA-FC61-44B0-A68E-8336404B4E1C}"/>
                </a:ext>
              </a:extLst>
            </p:cNvPr>
            <p:cNvSpPr/>
            <p:nvPr/>
          </p:nvSpPr>
          <p:spPr>
            <a:xfrm>
              <a:off x="2156040" y="573792"/>
              <a:ext cx="25559" cy="118983"/>
            </a:xfrm>
            <a:custGeom>
              <a:avLst/>
              <a:gdLst>
                <a:gd name="connsiteX0" fmla="*/ 12780 w 25559"/>
                <a:gd name="connsiteY0" fmla="*/ 25119 h 118983"/>
                <a:gd name="connsiteX1" fmla="*/ 3746 w 25559"/>
                <a:gd name="connsiteY1" fmla="*/ 21704 h 118983"/>
                <a:gd name="connsiteX2" fmla="*/ 0 w 25559"/>
                <a:gd name="connsiteY2" fmla="*/ 12559 h 118983"/>
                <a:gd name="connsiteX3" fmla="*/ 3746 w 25559"/>
                <a:gd name="connsiteY3" fmla="*/ 3415 h 118983"/>
                <a:gd name="connsiteX4" fmla="*/ 12780 w 25559"/>
                <a:gd name="connsiteY4" fmla="*/ 0 h 118983"/>
                <a:gd name="connsiteX5" fmla="*/ 21924 w 25559"/>
                <a:gd name="connsiteY5" fmla="*/ 3415 h 118983"/>
                <a:gd name="connsiteX6" fmla="*/ 25560 w 25559"/>
                <a:gd name="connsiteY6" fmla="*/ 12559 h 118983"/>
                <a:gd name="connsiteX7" fmla="*/ 21924 w 25559"/>
                <a:gd name="connsiteY7" fmla="*/ 21704 h 118983"/>
                <a:gd name="connsiteX8" fmla="*/ 12780 w 25559"/>
                <a:gd name="connsiteY8" fmla="*/ 25119 h 118983"/>
                <a:gd name="connsiteX9" fmla="*/ 3085 w 25559"/>
                <a:gd name="connsiteY9" fmla="*/ 118984 h 118983"/>
                <a:gd name="connsiteX10" fmla="*/ 3085 w 25559"/>
                <a:gd name="connsiteY10" fmla="*/ 35695 h 118983"/>
                <a:gd name="connsiteX11" fmla="*/ 22475 w 25559"/>
                <a:gd name="connsiteY11" fmla="*/ 35695 h 118983"/>
                <a:gd name="connsiteX12" fmla="*/ 22475 w 25559"/>
                <a:gd name="connsiteY12" fmla="*/ 118984 h 118983"/>
                <a:gd name="connsiteX13" fmla="*/ 3085 w 25559"/>
                <a:gd name="connsiteY13" fmla="*/ 118984 h 118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5559" h="118983">
                  <a:moveTo>
                    <a:pt x="12780" y="25119"/>
                  </a:moveTo>
                  <a:cubicBezTo>
                    <a:pt x="9254" y="25119"/>
                    <a:pt x="6280" y="24017"/>
                    <a:pt x="3746" y="21704"/>
                  </a:cubicBezTo>
                  <a:cubicBezTo>
                    <a:pt x="1212" y="19390"/>
                    <a:pt x="0" y="16305"/>
                    <a:pt x="0" y="12559"/>
                  </a:cubicBezTo>
                  <a:cubicBezTo>
                    <a:pt x="0" y="8814"/>
                    <a:pt x="1212" y="5619"/>
                    <a:pt x="3746" y="3415"/>
                  </a:cubicBezTo>
                  <a:cubicBezTo>
                    <a:pt x="6280" y="1102"/>
                    <a:pt x="9254" y="0"/>
                    <a:pt x="12780" y="0"/>
                  </a:cubicBezTo>
                  <a:cubicBezTo>
                    <a:pt x="16526" y="0"/>
                    <a:pt x="19500" y="1102"/>
                    <a:pt x="21924" y="3415"/>
                  </a:cubicBezTo>
                  <a:cubicBezTo>
                    <a:pt x="24348" y="5729"/>
                    <a:pt x="25560" y="8814"/>
                    <a:pt x="25560" y="12559"/>
                  </a:cubicBezTo>
                  <a:cubicBezTo>
                    <a:pt x="25560" y="16305"/>
                    <a:pt x="24348" y="19500"/>
                    <a:pt x="21924" y="21704"/>
                  </a:cubicBezTo>
                  <a:cubicBezTo>
                    <a:pt x="19500" y="24017"/>
                    <a:pt x="16415" y="25119"/>
                    <a:pt x="12780" y="25119"/>
                  </a:cubicBezTo>
                  <a:close/>
                  <a:moveTo>
                    <a:pt x="3085" y="118984"/>
                  </a:moveTo>
                  <a:lnTo>
                    <a:pt x="3085" y="35695"/>
                  </a:lnTo>
                  <a:lnTo>
                    <a:pt x="22475" y="35695"/>
                  </a:lnTo>
                  <a:lnTo>
                    <a:pt x="22475" y="118984"/>
                  </a:lnTo>
                  <a:lnTo>
                    <a:pt x="3085" y="118984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244E89B7-FAA2-45CC-8087-0BA334EFF783}"/>
                </a:ext>
              </a:extLst>
            </p:cNvPr>
            <p:cNvSpPr/>
            <p:nvPr/>
          </p:nvSpPr>
          <p:spPr>
            <a:xfrm>
              <a:off x="2194270" y="609487"/>
              <a:ext cx="85382" cy="83288"/>
            </a:xfrm>
            <a:custGeom>
              <a:avLst/>
              <a:gdLst>
                <a:gd name="connsiteX0" fmla="*/ 27322 w 85382"/>
                <a:gd name="connsiteY0" fmla="*/ 83289 h 83288"/>
                <a:gd name="connsiteX1" fmla="*/ 0 w 85382"/>
                <a:gd name="connsiteY1" fmla="*/ 0 h 83288"/>
                <a:gd name="connsiteX2" fmla="*/ 20602 w 85382"/>
                <a:gd name="connsiteY2" fmla="*/ 0 h 83288"/>
                <a:gd name="connsiteX3" fmla="*/ 41204 w 85382"/>
                <a:gd name="connsiteY3" fmla="*/ 69187 h 83288"/>
                <a:gd name="connsiteX4" fmla="*/ 44068 w 85382"/>
                <a:gd name="connsiteY4" fmla="*/ 69187 h 83288"/>
                <a:gd name="connsiteX5" fmla="*/ 64780 w 85382"/>
                <a:gd name="connsiteY5" fmla="*/ 0 h 83288"/>
                <a:gd name="connsiteX6" fmla="*/ 85382 w 85382"/>
                <a:gd name="connsiteY6" fmla="*/ 0 h 83288"/>
                <a:gd name="connsiteX7" fmla="*/ 58060 w 85382"/>
                <a:gd name="connsiteY7" fmla="*/ 83289 h 83288"/>
                <a:gd name="connsiteX8" fmla="*/ 27322 w 85382"/>
                <a:gd name="connsiteY8" fmla="*/ 83289 h 83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382" h="83288">
                  <a:moveTo>
                    <a:pt x="27322" y="83289"/>
                  </a:moveTo>
                  <a:lnTo>
                    <a:pt x="0" y="0"/>
                  </a:lnTo>
                  <a:lnTo>
                    <a:pt x="20602" y="0"/>
                  </a:lnTo>
                  <a:lnTo>
                    <a:pt x="41204" y="69187"/>
                  </a:lnTo>
                  <a:lnTo>
                    <a:pt x="44068" y="69187"/>
                  </a:lnTo>
                  <a:lnTo>
                    <a:pt x="64780" y="0"/>
                  </a:lnTo>
                  <a:lnTo>
                    <a:pt x="85382" y="0"/>
                  </a:lnTo>
                  <a:lnTo>
                    <a:pt x="58060" y="83289"/>
                  </a:lnTo>
                  <a:lnTo>
                    <a:pt x="27322" y="83289"/>
                  </a:ln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0C2F602C-051F-49AE-A68E-669B483DA4A7}"/>
                </a:ext>
              </a:extLst>
            </p:cNvPr>
            <p:cNvSpPr/>
            <p:nvPr/>
          </p:nvSpPr>
          <p:spPr>
            <a:xfrm>
              <a:off x="2287584" y="606953"/>
              <a:ext cx="86593" cy="88246"/>
            </a:xfrm>
            <a:custGeom>
              <a:avLst/>
              <a:gdLst>
                <a:gd name="connsiteX0" fmla="*/ 31288 w 86593"/>
                <a:gd name="connsiteY0" fmla="*/ 88246 h 88246"/>
                <a:gd name="connsiteX1" fmla="*/ 15424 w 86593"/>
                <a:gd name="connsiteY1" fmla="*/ 85162 h 88246"/>
                <a:gd name="connsiteX2" fmla="*/ 4187 w 86593"/>
                <a:gd name="connsiteY2" fmla="*/ 76128 h 88246"/>
                <a:gd name="connsiteX3" fmla="*/ 0 w 86593"/>
                <a:gd name="connsiteY3" fmla="*/ 61585 h 88246"/>
                <a:gd name="connsiteX4" fmla="*/ 4187 w 86593"/>
                <a:gd name="connsiteY4" fmla="*/ 47373 h 88246"/>
                <a:gd name="connsiteX5" fmla="*/ 15534 w 86593"/>
                <a:gd name="connsiteY5" fmla="*/ 38670 h 88246"/>
                <a:gd name="connsiteX6" fmla="*/ 32060 w 86593"/>
                <a:gd name="connsiteY6" fmla="*/ 35695 h 88246"/>
                <a:gd name="connsiteX7" fmla="*/ 56187 w 86593"/>
                <a:gd name="connsiteY7" fmla="*/ 35695 h 88246"/>
                <a:gd name="connsiteX8" fmla="*/ 56187 w 86593"/>
                <a:gd name="connsiteY8" fmla="*/ 30627 h 88246"/>
                <a:gd name="connsiteX9" fmla="*/ 52111 w 86593"/>
                <a:gd name="connsiteY9" fmla="*/ 19941 h 88246"/>
                <a:gd name="connsiteX10" fmla="*/ 39441 w 86593"/>
                <a:gd name="connsiteY10" fmla="*/ 15754 h 88246"/>
                <a:gd name="connsiteX11" fmla="*/ 26661 w 86593"/>
                <a:gd name="connsiteY11" fmla="*/ 19720 h 88246"/>
                <a:gd name="connsiteX12" fmla="*/ 21043 w 86593"/>
                <a:gd name="connsiteY12" fmla="*/ 29966 h 88246"/>
                <a:gd name="connsiteX13" fmla="*/ 3195 w 86593"/>
                <a:gd name="connsiteY13" fmla="*/ 24017 h 88246"/>
                <a:gd name="connsiteX14" fmla="*/ 9695 w 86593"/>
                <a:gd name="connsiteY14" fmla="*/ 12009 h 88246"/>
                <a:gd name="connsiteX15" fmla="*/ 21593 w 86593"/>
                <a:gd name="connsiteY15" fmla="*/ 3305 h 88246"/>
                <a:gd name="connsiteX16" fmla="*/ 39772 w 86593"/>
                <a:gd name="connsiteY16" fmla="*/ 0 h 88246"/>
                <a:gd name="connsiteX17" fmla="*/ 65441 w 86593"/>
                <a:gd name="connsiteY17" fmla="*/ 8153 h 88246"/>
                <a:gd name="connsiteX18" fmla="*/ 74806 w 86593"/>
                <a:gd name="connsiteY18" fmla="*/ 31839 h 88246"/>
                <a:gd name="connsiteX19" fmla="*/ 74806 w 86593"/>
                <a:gd name="connsiteY19" fmla="*/ 64560 h 88246"/>
                <a:gd name="connsiteX20" fmla="*/ 79543 w 86593"/>
                <a:gd name="connsiteY20" fmla="*/ 69628 h 88246"/>
                <a:gd name="connsiteX21" fmla="*/ 86594 w 86593"/>
                <a:gd name="connsiteY21" fmla="*/ 69628 h 88246"/>
                <a:gd name="connsiteX22" fmla="*/ 86594 w 86593"/>
                <a:gd name="connsiteY22" fmla="*/ 85602 h 88246"/>
                <a:gd name="connsiteX23" fmla="*/ 72933 w 86593"/>
                <a:gd name="connsiteY23" fmla="*/ 85602 h 88246"/>
                <a:gd name="connsiteX24" fmla="*/ 63017 w 86593"/>
                <a:gd name="connsiteY24" fmla="*/ 82518 h 88246"/>
                <a:gd name="connsiteX25" fmla="*/ 59161 w 86593"/>
                <a:gd name="connsiteY25" fmla="*/ 74255 h 88246"/>
                <a:gd name="connsiteX26" fmla="*/ 59161 w 86593"/>
                <a:gd name="connsiteY26" fmla="*/ 73924 h 88246"/>
                <a:gd name="connsiteX27" fmla="*/ 56297 w 86593"/>
                <a:gd name="connsiteY27" fmla="*/ 73924 h 88246"/>
                <a:gd name="connsiteX28" fmla="*/ 52772 w 86593"/>
                <a:gd name="connsiteY28" fmla="*/ 79653 h 88246"/>
                <a:gd name="connsiteX29" fmla="*/ 45060 w 86593"/>
                <a:gd name="connsiteY29" fmla="*/ 85492 h 88246"/>
                <a:gd name="connsiteX30" fmla="*/ 31178 w 86593"/>
                <a:gd name="connsiteY30" fmla="*/ 87916 h 88246"/>
                <a:gd name="connsiteX31" fmla="*/ 34483 w 86593"/>
                <a:gd name="connsiteY31" fmla="*/ 72382 h 88246"/>
                <a:gd name="connsiteX32" fmla="*/ 50128 w 86593"/>
                <a:gd name="connsiteY32" fmla="*/ 66873 h 88246"/>
                <a:gd name="connsiteX33" fmla="*/ 56187 w 86593"/>
                <a:gd name="connsiteY33" fmla="*/ 52111 h 88246"/>
                <a:gd name="connsiteX34" fmla="*/ 56187 w 86593"/>
                <a:gd name="connsiteY34" fmla="*/ 50458 h 88246"/>
                <a:gd name="connsiteX35" fmla="*/ 33272 w 86593"/>
                <a:gd name="connsiteY35" fmla="*/ 50458 h 88246"/>
                <a:gd name="connsiteX36" fmla="*/ 23136 w 86593"/>
                <a:gd name="connsiteY36" fmla="*/ 53102 h 88246"/>
                <a:gd name="connsiteX37" fmla="*/ 19280 w 86593"/>
                <a:gd name="connsiteY37" fmla="*/ 61034 h 88246"/>
                <a:gd name="connsiteX38" fmla="*/ 23356 w 86593"/>
                <a:gd name="connsiteY38" fmla="*/ 69187 h 88246"/>
                <a:gd name="connsiteX39" fmla="*/ 34483 w 86593"/>
                <a:gd name="connsiteY39" fmla="*/ 72272 h 8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593" h="88246">
                  <a:moveTo>
                    <a:pt x="31288" y="88246"/>
                  </a:moveTo>
                  <a:cubicBezTo>
                    <a:pt x="25449" y="88246"/>
                    <a:pt x="20161" y="87255"/>
                    <a:pt x="15424" y="85162"/>
                  </a:cubicBezTo>
                  <a:cubicBezTo>
                    <a:pt x="10687" y="83068"/>
                    <a:pt x="6941" y="80094"/>
                    <a:pt x="4187" y="76128"/>
                  </a:cubicBezTo>
                  <a:cubicBezTo>
                    <a:pt x="1432" y="72162"/>
                    <a:pt x="0" y="67314"/>
                    <a:pt x="0" y="61585"/>
                  </a:cubicBezTo>
                  <a:cubicBezTo>
                    <a:pt x="0" y="55856"/>
                    <a:pt x="1322" y="51229"/>
                    <a:pt x="4187" y="47373"/>
                  </a:cubicBezTo>
                  <a:cubicBezTo>
                    <a:pt x="6941" y="43517"/>
                    <a:pt x="10687" y="40653"/>
                    <a:pt x="15534" y="38670"/>
                  </a:cubicBezTo>
                  <a:cubicBezTo>
                    <a:pt x="20382" y="36687"/>
                    <a:pt x="25890" y="35695"/>
                    <a:pt x="32060" y="35695"/>
                  </a:cubicBezTo>
                  <a:lnTo>
                    <a:pt x="56187" y="35695"/>
                  </a:lnTo>
                  <a:lnTo>
                    <a:pt x="56187" y="30627"/>
                  </a:lnTo>
                  <a:cubicBezTo>
                    <a:pt x="56187" y="26221"/>
                    <a:pt x="54865" y="22695"/>
                    <a:pt x="52111" y="19941"/>
                  </a:cubicBezTo>
                  <a:cubicBezTo>
                    <a:pt x="49467" y="17187"/>
                    <a:pt x="45170" y="15754"/>
                    <a:pt x="39441" y="15754"/>
                  </a:cubicBezTo>
                  <a:cubicBezTo>
                    <a:pt x="33712" y="15754"/>
                    <a:pt x="29526" y="17076"/>
                    <a:pt x="26661" y="19720"/>
                  </a:cubicBezTo>
                  <a:cubicBezTo>
                    <a:pt x="23797" y="22365"/>
                    <a:pt x="21924" y="25780"/>
                    <a:pt x="21043" y="29966"/>
                  </a:cubicBezTo>
                  <a:lnTo>
                    <a:pt x="3195" y="24017"/>
                  </a:lnTo>
                  <a:cubicBezTo>
                    <a:pt x="4517" y="19610"/>
                    <a:pt x="6720" y="15644"/>
                    <a:pt x="9695" y="12009"/>
                  </a:cubicBezTo>
                  <a:cubicBezTo>
                    <a:pt x="12670" y="8373"/>
                    <a:pt x="16636" y="5509"/>
                    <a:pt x="21593" y="3305"/>
                  </a:cubicBezTo>
                  <a:cubicBezTo>
                    <a:pt x="26551" y="1102"/>
                    <a:pt x="32611" y="0"/>
                    <a:pt x="39772" y="0"/>
                  </a:cubicBezTo>
                  <a:cubicBezTo>
                    <a:pt x="50678" y="0"/>
                    <a:pt x="59272" y="2754"/>
                    <a:pt x="65441" y="8153"/>
                  </a:cubicBezTo>
                  <a:cubicBezTo>
                    <a:pt x="71721" y="13661"/>
                    <a:pt x="74806" y="21483"/>
                    <a:pt x="74806" y="31839"/>
                  </a:cubicBezTo>
                  <a:lnTo>
                    <a:pt x="74806" y="64560"/>
                  </a:lnTo>
                  <a:cubicBezTo>
                    <a:pt x="74806" y="67975"/>
                    <a:pt x="76348" y="69628"/>
                    <a:pt x="79543" y="69628"/>
                  </a:cubicBezTo>
                  <a:lnTo>
                    <a:pt x="86594" y="69628"/>
                  </a:lnTo>
                  <a:lnTo>
                    <a:pt x="86594" y="85602"/>
                  </a:lnTo>
                  <a:lnTo>
                    <a:pt x="72933" y="85602"/>
                  </a:lnTo>
                  <a:cubicBezTo>
                    <a:pt x="68857" y="85602"/>
                    <a:pt x="65551" y="84611"/>
                    <a:pt x="63017" y="82518"/>
                  </a:cubicBezTo>
                  <a:cubicBezTo>
                    <a:pt x="60484" y="80534"/>
                    <a:pt x="59161" y="77780"/>
                    <a:pt x="59161" y="74255"/>
                  </a:cubicBezTo>
                  <a:lnTo>
                    <a:pt x="59161" y="73924"/>
                  </a:lnTo>
                  <a:lnTo>
                    <a:pt x="56297" y="73924"/>
                  </a:lnTo>
                  <a:cubicBezTo>
                    <a:pt x="55636" y="75467"/>
                    <a:pt x="54424" y="77450"/>
                    <a:pt x="52772" y="79653"/>
                  </a:cubicBezTo>
                  <a:cubicBezTo>
                    <a:pt x="51119" y="81857"/>
                    <a:pt x="48475" y="83840"/>
                    <a:pt x="45060" y="85492"/>
                  </a:cubicBezTo>
                  <a:cubicBezTo>
                    <a:pt x="41644" y="87145"/>
                    <a:pt x="37017" y="87916"/>
                    <a:pt x="31178" y="87916"/>
                  </a:cubicBezTo>
                  <a:close/>
                  <a:moveTo>
                    <a:pt x="34483" y="72382"/>
                  </a:moveTo>
                  <a:cubicBezTo>
                    <a:pt x="40873" y="72382"/>
                    <a:pt x="46161" y="70509"/>
                    <a:pt x="50128" y="66873"/>
                  </a:cubicBezTo>
                  <a:cubicBezTo>
                    <a:pt x="54204" y="63238"/>
                    <a:pt x="56187" y="58280"/>
                    <a:pt x="56187" y="52111"/>
                  </a:cubicBezTo>
                  <a:lnTo>
                    <a:pt x="56187" y="50458"/>
                  </a:lnTo>
                  <a:lnTo>
                    <a:pt x="33272" y="50458"/>
                  </a:lnTo>
                  <a:cubicBezTo>
                    <a:pt x="29085" y="50458"/>
                    <a:pt x="25780" y="51339"/>
                    <a:pt x="23136" y="53102"/>
                  </a:cubicBezTo>
                  <a:cubicBezTo>
                    <a:pt x="20602" y="54865"/>
                    <a:pt x="19280" y="57509"/>
                    <a:pt x="19280" y="61034"/>
                  </a:cubicBezTo>
                  <a:cubicBezTo>
                    <a:pt x="19280" y="64560"/>
                    <a:pt x="20602" y="67094"/>
                    <a:pt x="23356" y="69187"/>
                  </a:cubicBezTo>
                  <a:cubicBezTo>
                    <a:pt x="26000" y="71280"/>
                    <a:pt x="29746" y="72272"/>
                    <a:pt x="34483" y="72272"/>
                  </a:cubicBezTo>
                  <a:close/>
                </a:path>
              </a:pathLst>
            </a:custGeom>
            <a:solidFill>
              <a:srgbClr val="7CBEB6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19DA1EF0-F931-4D5D-A7DD-DB32BD488954}"/>
                </a:ext>
              </a:extLst>
            </p:cNvPr>
            <p:cNvSpPr/>
            <p:nvPr/>
          </p:nvSpPr>
          <p:spPr>
            <a:xfrm>
              <a:off x="2208482" y="295061"/>
              <a:ext cx="28534" cy="28203"/>
            </a:xfrm>
            <a:custGeom>
              <a:avLst/>
              <a:gdLst>
                <a:gd name="connsiteX0" fmla="*/ 14212 w 28534"/>
                <a:gd name="connsiteY0" fmla="*/ 28204 h 28203"/>
                <a:gd name="connsiteX1" fmla="*/ 4186 w 28534"/>
                <a:gd name="connsiteY1" fmla="*/ 24348 h 28203"/>
                <a:gd name="connsiteX2" fmla="*/ 0 w 28534"/>
                <a:gd name="connsiteY2" fmla="*/ 14102 h 28203"/>
                <a:gd name="connsiteX3" fmla="*/ 4186 w 28534"/>
                <a:gd name="connsiteY3" fmla="*/ 3856 h 28203"/>
                <a:gd name="connsiteX4" fmla="*/ 14212 w 28534"/>
                <a:gd name="connsiteY4" fmla="*/ 0 h 28203"/>
                <a:gd name="connsiteX5" fmla="*/ 24458 w 28534"/>
                <a:gd name="connsiteY5" fmla="*/ 3856 h 28203"/>
                <a:gd name="connsiteX6" fmla="*/ 28534 w 28534"/>
                <a:gd name="connsiteY6" fmla="*/ 14102 h 28203"/>
                <a:gd name="connsiteX7" fmla="*/ 24458 w 28534"/>
                <a:gd name="connsiteY7" fmla="*/ 24348 h 28203"/>
                <a:gd name="connsiteX8" fmla="*/ 14212 w 28534"/>
                <a:gd name="connsiteY8" fmla="*/ 28204 h 28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34" h="28203">
                  <a:moveTo>
                    <a:pt x="14212" y="28204"/>
                  </a:moveTo>
                  <a:cubicBezTo>
                    <a:pt x="10356" y="28204"/>
                    <a:pt x="6941" y="26882"/>
                    <a:pt x="4186" y="24348"/>
                  </a:cubicBezTo>
                  <a:cubicBezTo>
                    <a:pt x="1322" y="21814"/>
                    <a:pt x="0" y="18398"/>
                    <a:pt x="0" y="14102"/>
                  </a:cubicBezTo>
                  <a:cubicBezTo>
                    <a:pt x="0" y="9805"/>
                    <a:pt x="1432" y="6390"/>
                    <a:pt x="4186" y="3856"/>
                  </a:cubicBezTo>
                  <a:cubicBezTo>
                    <a:pt x="7051" y="1322"/>
                    <a:pt x="10356" y="0"/>
                    <a:pt x="14212" y="0"/>
                  </a:cubicBezTo>
                  <a:cubicBezTo>
                    <a:pt x="18288" y="0"/>
                    <a:pt x="21703" y="1322"/>
                    <a:pt x="24458" y="3856"/>
                  </a:cubicBezTo>
                  <a:cubicBezTo>
                    <a:pt x="27102" y="6390"/>
                    <a:pt x="28534" y="9805"/>
                    <a:pt x="28534" y="14102"/>
                  </a:cubicBezTo>
                  <a:cubicBezTo>
                    <a:pt x="28534" y="18398"/>
                    <a:pt x="27212" y="21814"/>
                    <a:pt x="24458" y="24348"/>
                  </a:cubicBezTo>
                  <a:cubicBezTo>
                    <a:pt x="21814" y="26882"/>
                    <a:pt x="18398" y="28204"/>
                    <a:pt x="14212" y="28204"/>
                  </a:cubicBezTo>
                  <a:close/>
                </a:path>
              </a:pathLst>
            </a:custGeom>
            <a:solidFill>
              <a:srgbClr val="FEEF6E"/>
            </a:solidFill>
            <a:ln w="1098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</p:grpSp>
      <p:cxnSp>
        <p:nvCxnSpPr>
          <p:cNvPr id="142" name="Conector recto 141">
            <a:extLst>
              <a:ext uri="{FF2B5EF4-FFF2-40B4-BE49-F238E27FC236}">
                <a16:creationId xmlns:a16="http://schemas.microsoft.com/office/drawing/2014/main" id="{359563E5-C73E-4A54-907F-8938A9D559CA}"/>
              </a:ext>
            </a:extLst>
          </p:cNvPr>
          <p:cNvCxnSpPr>
            <a:cxnSpLocks/>
          </p:cNvCxnSpPr>
          <p:nvPr userDrawn="1"/>
        </p:nvCxnSpPr>
        <p:spPr>
          <a:xfrm>
            <a:off x="0" y="1263277"/>
            <a:ext cx="10869284" cy="0"/>
          </a:xfrm>
          <a:prstGeom prst="line">
            <a:avLst/>
          </a:prstGeom>
          <a:ln w="19050">
            <a:solidFill>
              <a:srgbClr val="7CBEB6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47" name="Gráfico 144">
            <a:extLst>
              <a:ext uri="{FF2B5EF4-FFF2-40B4-BE49-F238E27FC236}">
                <a16:creationId xmlns:a16="http://schemas.microsoft.com/office/drawing/2014/main" id="{F7138507-3C88-41D1-976C-2B483F193929}"/>
              </a:ext>
            </a:extLst>
          </p:cNvPr>
          <p:cNvGrpSpPr/>
          <p:nvPr/>
        </p:nvGrpSpPr>
        <p:grpSpPr>
          <a:xfrm>
            <a:off x="2502807" y="6309224"/>
            <a:ext cx="638172" cy="769063"/>
            <a:chOff x="3446418" y="6366628"/>
            <a:chExt cx="773042" cy="931595"/>
          </a:xfrm>
          <a:solidFill>
            <a:schemeClr val="bg1">
              <a:lumMod val="95000"/>
            </a:schemeClr>
          </a:solidFill>
        </p:grpSpPr>
        <p:grpSp>
          <p:nvGrpSpPr>
            <p:cNvPr id="148" name="Gráfico 144">
              <a:extLst>
                <a:ext uri="{FF2B5EF4-FFF2-40B4-BE49-F238E27FC236}">
                  <a16:creationId xmlns:a16="http://schemas.microsoft.com/office/drawing/2014/main" id="{CF43F77A-8F52-4C12-9A20-3145575DDFCE}"/>
                </a:ext>
              </a:extLst>
            </p:cNvPr>
            <p:cNvGrpSpPr/>
            <p:nvPr/>
          </p:nvGrpSpPr>
          <p:grpSpPr>
            <a:xfrm>
              <a:off x="4169782" y="6737399"/>
              <a:ext cx="14933" cy="24049"/>
              <a:chOff x="4169782" y="6737399"/>
              <a:chExt cx="14933" cy="24049"/>
            </a:xfrm>
            <a:grpFill/>
          </p:grpSpPr>
          <p:sp>
            <p:nvSpPr>
              <p:cNvPr id="149" name="Forma libre: forma 148">
                <a:extLst>
                  <a:ext uri="{FF2B5EF4-FFF2-40B4-BE49-F238E27FC236}">
                    <a16:creationId xmlns:a16="http://schemas.microsoft.com/office/drawing/2014/main" id="{0E37FCDC-845A-4FE6-BFEB-79858A1FE560}"/>
                  </a:ext>
                </a:extLst>
              </p:cNvPr>
              <p:cNvSpPr/>
              <p:nvPr/>
            </p:nvSpPr>
            <p:spPr>
              <a:xfrm>
                <a:off x="4177015" y="6744721"/>
                <a:ext cx="357" cy="178"/>
              </a:xfrm>
              <a:custGeom>
                <a:avLst/>
                <a:gdLst>
                  <a:gd name="connsiteX0" fmla="*/ 0 w 357"/>
                  <a:gd name="connsiteY0" fmla="*/ 179 h 178"/>
                  <a:gd name="connsiteX1" fmla="*/ 357 w 357"/>
                  <a:gd name="connsiteY1" fmla="*/ 179 h 178"/>
                  <a:gd name="connsiteX2" fmla="*/ 0 w 357"/>
                  <a:gd name="connsiteY2" fmla="*/ 179 h 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178">
                    <a:moveTo>
                      <a:pt x="0" y="179"/>
                    </a:moveTo>
                    <a:cubicBezTo>
                      <a:pt x="0" y="179"/>
                      <a:pt x="238" y="179"/>
                      <a:pt x="357" y="179"/>
                    </a:cubicBezTo>
                    <a:cubicBezTo>
                      <a:pt x="119" y="-60"/>
                      <a:pt x="0" y="-60"/>
                      <a:pt x="0" y="17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50" name="Forma libre: forma 149">
                <a:extLst>
                  <a:ext uri="{FF2B5EF4-FFF2-40B4-BE49-F238E27FC236}">
                    <a16:creationId xmlns:a16="http://schemas.microsoft.com/office/drawing/2014/main" id="{6C3AB827-0A00-4308-BBD7-81BE53D9E6A9}"/>
                  </a:ext>
                </a:extLst>
              </p:cNvPr>
              <p:cNvSpPr/>
              <p:nvPr/>
            </p:nvSpPr>
            <p:spPr>
              <a:xfrm>
                <a:off x="4169782" y="6737399"/>
                <a:ext cx="14933" cy="14999"/>
              </a:xfrm>
              <a:custGeom>
                <a:avLst/>
                <a:gdLst>
                  <a:gd name="connsiteX0" fmla="*/ 924 w 14933"/>
                  <a:gd name="connsiteY0" fmla="*/ 3572 h 14999"/>
                  <a:gd name="connsiteX1" fmla="*/ 3543 w 14933"/>
                  <a:gd name="connsiteY1" fmla="*/ 953 h 14999"/>
                  <a:gd name="connsiteX2" fmla="*/ 12590 w 14933"/>
                  <a:gd name="connsiteY2" fmla="*/ 2143 h 14999"/>
                  <a:gd name="connsiteX3" fmla="*/ 14613 w 14933"/>
                  <a:gd name="connsiteY3" fmla="*/ 9643 h 14999"/>
                  <a:gd name="connsiteX4" fmla="*/ 9852 w 14933"/>
                  <a:gd name="connsiteY4" fmla="*/ 14523 h 14999"/>
                  <a:gd name="connsiteX5" fmla="*/ 7352 w 14933"/>
                  <a:gd name="connsiteY5" fmla="*/ 15000 h 14999"/>
                  <a:gd name="connsiteX6" fmla="*/ 210 w 14933"/>
                  <a:gd name="connsiteY6" fmla="*/ 9405 h 14999"/>
                  <a:gd name="connsiteX7" fmla="*/ 1043 w 14933"/>
                  <a:gd name="connsiteY7" fmla="*/ 3691 h 1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33" h="14999">
                    <a:moveTo>
                      <a:pt x="924" y="3572"/>
                    </a:moveTo>
                    <a:cubicBezTo>
                      <a:pt x="1519" y="2501"/>
                      <a:pt x="2472" y="1548"/>
                      <a:pt x="3543" y="953"/>
                    </a:cubicBezTo>
                    <a:cubicBezTo>
                      <a:pt x="6400" y="-713"/>
                      <a:pt x="10209" y="-118"/>
                      <a:pt x="12590" y="2143"/>
                    </a:cubicBezTo>
                    <a:cubicBezTo>
                      <a:pt x="14613" y="4048"/>
                      <a:pt x="15447" y="6905"/>
                      <a:pt x="14613" y="9643"/>
                    </a:cubicBezTo>
                    <a:cubicBezTo>
                      <a:pt x="13899" y="11905"/>
                      <a:pt x="12114" y="13809"/>
                      <a:pt x="9852" y="14523"/>
                    </a:cubicBezTo>
                    <a:cubicBezTo>
                      <a:pt x="9019" y="14761"/>
                      <a:pt x="8066" y="15000"/>
                      <a:pt x="7352" y="15000"/>
                    </a:cubicBezTo>
                    <a:cubicBezTo>
                      <a:pt x="4019" y="15000"/>
                      <a:pt x="1043" y="12738"/>
                      <a:pt x="210" y="9405"/>
                    </a:cubicBezTo>
                    <a:cubicBezTo>
                      <a:pt x="-266" y="7500"/>
                      <a:pt x="91" y="5357"/>
                      <a:pt x="1043" y="369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51" name="Gráfico 144">
              <a:extLst>
                <a:ext uri="{FF2B5EF4-FFF2-40B4-BE49-F238E27FC236}">
                  <a16:creationId xmlns:a16="http://schemas.microsoft.com/office/drawing/2014/main" id="{30BF6B8A-21C7-4A3B-AC0E-AD1ADD11B28B}"/>
                </a:ext>
              </a:extLst>
            </p:cNvPr>
            <p:cNvGrpSpPr/>
            <p:nvPr/>
          </p:nvGrpSpPr>
          <p:grpSpPr>
            <a:xfrm>
              <a:off x="3748451" y="6822504"/>
              <a:ext cx="20270" cy="29374"/>
              <a:chOff x="3748451" y="6822504"/>
              <a:chExt cx="20270" cy="29374"/>
            </a:xfrm>
            <a:grpFill/>
          </p:grpSpPr>
          <p:sp>
            <p:nvSpPr>
              <p:cNvPr id="152" name="Forma libre: forma 151">
                <a:extLst>
                  <a:ext uri="{FF2B5EF4-FFF2-40B4-BE49-F238E27FC236}">
                    <a16:creationId xmlns:a16="http://schemas.microsoft.com/office/drawing/2014/main" id="{279BCED9-7FF3-4566-9F83-A173055B271F}"/>
                  </a:ext>
                </a:extLst>
              </p:cNvPr>
              <p:cNvSpPr/>
              <p:nvPr/>
            </p:nvSpPr>
            <p:spPr>
              <a:xfrm>
                <a:off x="3755878" y="6829892"/>
                <a:ext cx="5475" cy="3571"/>
              </a:xfrm>
              <a:custGeom>
                <a:avLst/>
                <a:gdLst>
                  <a:gd name="connsiteX0" fmla="*/ 2010 w 5475"/>
                  <a:gd name="connsiteY0" fmla="*/ 3571 h 3571"/>
                  <a:gd name="connsiteX1" fmla="*/ 3558 w 5475"/>
                  <a:gd name="connsiteY1" fmla="*/ 0 h 3571"/>
                  <a:gd name="connsiteX2" fmla="*/ 2010 w 5475"/>
                  <a:gd name="connsiteY2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75" h="3571">
                    <a:moveTo>
                      <a:pt x="2010" y="3571"/>
                    </a:moveTo>
                    <a:cubicBezTo>
                      <a:pt x="-2156" y="714"/>
                      <a:pt x="9986" y="3571"/>
                      <a:pt x="3558" y="0"/>
                    </a:cubicBezTo>
                    <a:cubicBezTo>
                      <a:pt x="4034" y="833"/>
                      <a:pt x="-3466" y="1071"/>
                      <a:pt x="201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53" name="Forma libre: forma 152">
                <a:extLst>
                  <a:ext uri="{FF2B5EF4-FFF2-40B4-BE49-F238E27FC236}">
                    <a16:creationId xmlns:a16="http://schemas.microsoft.com/office/drawing/2014/main" id="{DFB418DD-57DE-4380-83DD-AD4EB97FCAA5}"/>
                  </a:ext>
                </a:extLst>
              </p:cNvPr>
              <p:cNvSpPr/>
              <p:nvPr/>
            </p:nvSpPr>
            <p:spPr>
              <a:xfrm>
                <a:off x="3748451" y="6822504"/>
                <a:ext cx="20270" cy="18320"/>
              </a:xfrm>
              <a:custGeom>
                <a:avLst/>
                <a:gdLst>
                  <a:gd name="connsiteX0" fmla="*/ 1104 w 20270"/>
                  <a:gd name="connsiteY0" fmla="*/ 5483 h 18320"/>
                  <a:gd name="connsiteX1" fmla="*/ 6937 w 20270"/>
                  <a:gd name="connsiteY1" fmla="*/ 1198 h 18320"/>
                  <a:gd name="connsiteX2" fmla="*/ 14555 w 20270"/>
                  <a:gd name="connsiteY2" fmla="*/ 960 h 18320"/>
                  <a:gd name="connsiteX3" fmla="*/ 20031 w 20270"/>
                  <a:gd name="connsiteY3" fmla="*/ 10602 h 18320"/>
                  <a:gd name="connsiteX4" fmla="*/ 14317 w 20270"/>
                  <a:gd name="connsiteY4" fmla="*/ 16316 h 18320"/>
                  <a:gd name="connsiteX5" fmla="*/ 6223 w 20270"/>
                  <a:gd name="connsiteY5" fmla="*/ 17625 h 18320"/>
                  <a:gd name="connsiteX6" fmla="*/ 33 w 20270"/>
                  <a:gd name="connsiteY6" fmla="*/ 8816 h 18320"/>
                  <a:gd name="connsiteX7" fmla="*/ 985 w 20270"/>
                  <a:gd name="connsiteY7" fmla="*/ 5602 h 18320"/>
                  <a:gd name="connsiteX8" fmla="*/ 13246 w 20270"/>
                  <a:gd name="connsiteY8" fmla="*/ 5126 h 18320"/>
                  <a:gd name="connsiteX9" fmla="*/ 12175 w 20270"/>
                  <a:gd name="connsiteY9" fmla="*/ 4174 h 18320"/>
                  <a:gd name="connsiteX10" fmla="*/ 10865 w 20270"/>
                  <a:gd name="connsiteY10" fmla="*/ 7507 h 18320"/>
                  <a:gd name="connsiteX11" fmla="*/ 10865 w 20270"/>
                  <a:gd name="connsiteY11" fmla="*/ 7507 h 18320"/>
                  <a:gd name="connsiteX12" fmla="*/ 10865 w 20270"/>
                  <a:gd name="connsiteY12" fmla="*/ 7507 h 18320"/>
                  <a:gd name="connsiteX13" fmla="*/ 10984 w 20270"/>
                  <a:gd name="connsiteY13" fmla="*/ 7507 h 18320"/>
                  <a:gd name="connsiteX14" fmla="*/ 13127 w 20270"/>
                  <a:gd name="connsiteY14" fmla="*/ 5245 h 18320"/>
                  <a:gd name="connsiteX15" fmla="*/ 10865 w 20270"/>
                  <a:gd name="connsiteY15" fmla="*/ 7507 h 18320"/>
                  <a:gd name="connsiteX16" fmla="*/ 10865 w 20270"/>
                  <a:gd name="connsiteY16" fmla="*/ 7507 h 18320"/>
                  <a:gd name="connsiteX17" fmla="*/ 10865 w 20270"/>
                  <a:gd name="connsiteY17" fmla="*/ 7507 h 18320"/>
                  <a:gd name="connsiteX18" fmla="*/ 10865 w 20270"/>
                  <a:gd name="connsiteY18" fmla="*/ 7507 h 18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270" h="18320">
                    <a:moveTo>
                      <a:pt x="1104" y="5483"/>
                    </a:moveTo>
                    <a:cubicBezTo>
                      <a:pt x="2176" y="3578"/>
                      <a:pt x="4199" y="2150"/>
                      <a:pt x="6937" y="1198"/>
                    </a:cubicBezTo>
                    <a:cubicBezTo>
                      <a:pt x="9199" y="-231"/>
                      <a:pt x="12056" y="-469"/>
                      <a:pt x="14555" y="960"/>
                    </a:cubicBezTo>
                    <a:cubicBezTo>
                      <a:pt x="19079" y="3460"/>
                      <a:pt x="20983" y="6793"/>
                      <a:pt x="20031" y="10602"/>
                    </a:cubicBezTo>
                    <a:cubicBezTo>
                      <a:pt x="19317" y="13459"/>
                      <a:pt x="17412" y="15363"/>
                      <a:pt x="14317" y="16316"/>
                    </a:cubicBezTo>
                    <a:cubicBezTo>
                      <a:pt x="12175" y="18339"/>
                      <a:pt x="9080" y="18934"/>
                      <a:pt x="6223" y="17625"/>
                    </a:cubicBezTo>
                    <a:cubicBezTo>
                      <a:pt x="747" y="15006"/>
                      <a:pt x="-205" y="11435"/>
                      <a:pt x="33" y="8816"/>
                    </a:cubicBezTo>
                    <a:cubicBezTo>
                      <a:pt x="33" y="7626"/>
                      <a:pt x="390" y="6554"/>
                      <a:pt x="985" y="5602"/>
                    </a:cubicBezTo>
                    <a:close/>
                    <a:moveTo>
                      <a:pt x="13246" y="5126"/>
                    </a:moveTo>
                    <a:cubicBezTo>
                      <a:pt x="13246" y="5126"/>
                      <a:pt x="12532" y="4293"/>
                      <a:pt x="12175" y="4174"/>
                    </a:cubicBezTo>
                    <a:lnTo>
                      <a:pt x="10865" y="7507"/>
                    </a:lnTo>
                    <a:lnTo>
                      <a:pt x="10865" y="7507"/>
                    </a:lnTo>
                    <a:cubicBezTo>
                      <a:pt x="10865" y="7507"/>
                      <a:pt x="10865" y="7507"/>
                      <a:pt x="10865" y="7507"/>
                    </a:cubicBezTo>
                    <a:lnTo>
                      <a:pt x="10984" y="7507"/>
                    </a:lnTo>
                    <a:cubicBezTo>
                      <a:pt x="10984" y="7507"/>
                      <a:pt x="13127" y="5245"/>
                      <a:pt x="13127" y="5245"/>
                    </a:cubicBezTo>
                    <a:close/>
                    <a:moveTo>
                      <a:pt x="10865" y="7507"/>
                    </a:moveTo>
                    <a:lnTo>
                      <a:pt x="10865" y="7507"/>
                    </a:lnTo>
                    <a:cubicBezTo>
                      <a:pt x="10865" y="7507"/>
                      <a:pt x="10865" y="7507"/>
                      <a:pt x="10865" y="7507"/>
                    </a:cubicBezTo>
                    <a:lnTo>
                      <a:pt x="10865" y="750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54" name="Gráfico 144">
              <a:extLst>
                <a:ext uri="{FF2B5EF4-FFF2-40B4-BE49-F238E27FC236}">
                  <a16:creationId xmlns:a16="http://schemas.microsoft.com/office/drawing/2014/main" id="{BD9CA213-9A24-437A-A191-279AFD02684D}"/>
                </a:ext>
              </a:extLst>
            </p:cNvPr>
            <p:cNvGrpSpPr/>
            <p:nvPr/>
          </p:nvGrpSpPr>
          <p:grpSpPr>
            <a:xfrm>
              <a:off x="4202973" y="6858865"/>
              <a:ext cx="16487" cy="29507"/>
              <a:chOff x="4202973" y="6858865"/>
              <a:chExt cx="16487" cy="29507"/>
            </a:xfrm>
            <a:grpFill/>
          </p:grpSpPr>
          <p:sp>
            <p:nvSpPr>
              <p:cNvPr id="155" name="Forma libre: forma 154">
                <a:extLst>
                  <a:ext uri="{FF2B5EF4-FFF2-40B4-BE49-F238E27FC236}">
                    <a16:creationId xmlns:a16="http://schemas.microsoft.com/office/drawing/2014/main" id="{43D8E1E2-8925-4193-8AEF-3E38AC1A9036}"/>
                  </a:ext>
                </a:extLst>
              </p:cNvPr>
              <p:cNvSpPr/>
              <p:nvPr/>
            </p:nvSpPr>
            <p:spPr>
              <a:xfrm>
                <a:off x="4210196" y="6865990"/>
                <a:ext cx="1935" cy="3659"/>
              </a:xfrm>
              <a:custGeom>
                <a:avLst/>
                <a:gdLst>
                  <a:gd name="connsiteX0" fmla="*/ 864 w 1935"/>
                  <a:gd name="connsiteY0" fmla="*/ 3660 h 3659"/>
                  <a:gd name="connsiteX1" fmla="*/ 1935 w 1935"/>
                  <a:gd name="connsiteY1" fmla="*/ 1398 h 3659"/>
                  <a:gd name="connsiteX2" fmla="*/ 864 w 1935"/>
                  <a:gd name="connsiteY2" fmla="*/ 3660 h 3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35" h="3659">
                    <a:moveTo>
                      <a:pt x="864" y="3660"/>
                    </a:moveTo>
                    <a:cubicBezTo>
                      <a:pt x="1102" y="2589"/>
                      <a:pt x="1459" y="1874"/>
                      <a:pt x="1935" y="1398"/>
                    </a:cubicBezTo>
                    <a:cubicBezTo>
                      <a:pt x="864" y="2350"/>
                      <a:pt x="-1160" y="-3601"/>
                      <a:pt x="864" y="366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56" name="Forma libre: forma 155">
                <a:extLst>
                  <a:ext uri="{FF2B5EF4-FFF2-40B4-BE49-F238E27FC236}">
                    <a16:creationId xmlns:a16="http://schemas.microsoft.com/office/drawing/2014/main" id="{93D806B7-2075-4C4A-A9F7-850685C46B27}"/>
                  </a:ext>
                </a:extLst>
              </p:cNvPr>
              <p:cNvSpPr/>
              <p:nvPr/>
            </p:nvSpPr>
            <p:spPr>
              <a:xfrm>
                <a:off x="4202973" y="6858865"/>
                <a:ext cx="16487" cy="18403"/>
              </a:xfrm>
              <a:custGeom>
                <a:avLst/>
                <a:gdLst>
                  <a:gd name="connsiteX0" fmla="*/ 825 w 16487"/>
                  <a:gd name="connsiteY0" fmla="*/ 3405 h 18403"/>
                  <a:gd name="connsiteX1" fmla="*/ 3920 w 16487"/>
                  <a:gd name="connsiteY1" fmla="*/ 667 h 18403"/>
                  <a:gd name="connsiteX2" fmla="*/ 12253 w 16487"/>
                  <a:gd name="connsiteY2" fmla="*/ 1976 h 18403"/>
                  <a:gd name="connsiteX3" fmla="*/ 14038 w 16487"/>
                  <a:gd name="connsiteY3" fmla="*/ 3167 h 18403"/>
                  <a:gd name="connsiteX4" fmla="*/ 15110 w 16487"/>
                  <a:gd name="connsiteY4" fmla="*/ 12928 h 18403"/>
                  <a:gd name="connsiteX5" fmla="*/ 8205 w 16487"/>
                  <a:gd name="connsiteY5" fmla="*/ 18403 h 18403"/>
                  <a:gd name="connsiteX6" fmla="*/ 1063 w 16487"/>
                  <a:gd name="connsiteY6" fmla="*/ 12928 h 18403"/>
                  <a:gd name="connsiteX7" fmla="*/ 825 w 16487"/>
                  <a:gd name="connsiteY7" fmla="*/ 3524 h 18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487" h="18403">
                    <a:moveTo>
                      <a:pt x="825" y="3405"/>
                    </a:moveTo>
                    <a:cubicBezTo>
                      <a:pt x="1421" y="2333"/>
                      <a:pt x="2373" y="1381"/>
                      <a:pt x="3920" y="667"/>
                    </a:cubicBezTo>
                    <a:cubicBezTo>
                      <a:pt x="6539" y="-642"/>
                      <a:pt x="9991" y="72"/>
                      <a:pt x="12253" y="1976"/>
                    </a:cubicBezTo>
                    <a:cubicBezTo>
                      <a:pt x="12848" y="2214"/>
                      <a:pt x="13443" y="2691"/>
                      <a:pt x="14038" y="3167"/>
                    </a:cubicBezTo>
                    <a:cubicBezTo>
                      <a:pt x="16895" y="5666"/>
                      <a:pt x="17252" y="9952"/>
                      <a:pt x="15110" y="12928"/>
                    </a:cubicBezTo>
                    <a:cubicBezTo>
                      <a:pt x="14395" y="16142"/>
                      <a:pt x="11538" y="18403"/>
                      <a:pt x="8205" y="18403"/>
                    </a:cubicBezTo>
                    <a:cubicBezTo>
                      <a:pt x="4872" y="18403"/>
                      <a:pt x="2016" y="16142"/>
                      <a:pt x="1063" y="12928"/>
                    </a:cubicBezTo>
                    <a:cubicBezTo>
                      <a:pt x="230" y="10190"/>
                      <a:pt x="-722" y="6381"/>
                      <a:pt x="825" y="352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57" name="Gráfico 144">
              <a:extLst>
                <a:ext uri="{FF2B5EF4-FFF2-40B4-BE49-F238E27FC236}">
                  <a16:creationId xmlns:a16="http://schemas.microsoft.com/office/drawing/2014/main" id="{44178232-CB61-434B-99C5-DEA674BAA0DA}"/>
                </a:ext>
              </a:extLst>
            </p:cNvPr>
            <p:cNvGrpSpPr/>
            <p:nvPr/>
          </p:nvGrpSpPr>
          <p:grpSpPr>
            <a:xfrm>
              <a:off x="3852002" y="6657701"/>
              <a:ext cx="19595" cy="31011"/>
              <a:chOff x="3852002" y="6657701"/>
              <a:chExt cx="19595" cy="31011"/>
            </a:xfrm>
            <a:grpFill/>
          </p:grpSpPr>
          <p:sp>
            <p:nvSpPr>
              <p:cNvPr id="158" name="Forma libre: forma 157">
                <a:extLst>
                  <a:ext uri="{FF2B5EF4-FFF2-40B4-BE49-F238E27FC236}">
                    <a16:creationId xmlns:a16="http://schemas.microsoft.com/office/drawing/2014/main" id="{38BF7094-6FDD-4355-A847-78CA30A6D0DD}"/>
                  </a:ext>
                </a:extLst>
              </p:cNvPr>
              <p:cNvSpPr/>
              <p:nvPr/>
            </p:nvSpPr>
            <p:spPr>
              <a:xfrm>
                <a:off x="3859188" y="6665145"/>
                <a:ext cx="4999" cy="4642"/>
              </a:xfrm>
              <a:custGeom>
                <a:avLst/>
                <a:gdLst>
                  <a:gd name="connsiteX0" fmla="*/ 5000 w 4999"/>
                  <a:gd name="connsiteY0" fmla="*/ 0 h 4642"/>
                  <a:gd name="connsiteX1" fmla="*/ 0 w 4999"/>
                  <a:gd name="connsiteY1" fmla="*/ 4642 h 4642"/>
                  <a:gd name="connsiteX2" fmla="*/ 5000 w 4999"/>
                  <a:gd name="connsiteY2" fmla="*/ 0 h 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999" h="4642">
                    <a:moveTo>
                      <a:pt x="5000" y="0"/>
                    </a:moveTo>
                    <a:lnTo>
                      <a:pt x="0" y="4642"/>
                    </a:lnTo>
                    <a:cubicBezTo>
                      <a:pt x="1428" y="3452"/>
                      <a:pt x="3214" y="1786"/>
                      <a:pt x="500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59" name="Forma libre: forma 158">
                <a:extLst>
                  <a:ext uri="{FF2B5EF4-FFF2-40B4-BE49-F238E27FC236}">
                    <a16:creationId xmlns:a16="http://schemas.microsoft.com/office/drawing/2014/main" id="{72BB3DFC-CE2B-46AC-9556-696B51D98D49}"/>
                  </a:ext>
                </a:extLst>
              </p:cNvPr>
              <p:cNvSpPr/>
              <p:nvPr/>
            </p:nvSpPr>
            <p:spPr>
              <a:xfrm>
                <a:off x="3852002" y="6657701"/>
                <a:ext cx="19595" cy="19341"/>
              </a:xfrm>
              <a:custGeom>
                <a:avLst/>
                <a:gdLst>
                  <a:gd name="connsiteX0" fmla="*/ 877 w 19595"/>
                  <a:gd name="connsiteY0" fmla="*/ 8396 h 19341"/>
                  <a:gd name="connsiteX1" fmla="*/ 2306 w 19595"/>
                  <a:gd name="connsiteY1" fmla="*/ 6610 h 19341"/>
                  <a:gd name="connsiteX2" fmla="*/ 7305 w 19595"/>
                  <a:gd name="connsiteY2" fmla="*/ 1968 h 19341"/>
                  <a:gd name="connsiteX3" fmla="*/ 17542 w 19595"/>
                  <a:gd name="connsiteY3" fmla="*/ 2325 h 19341"/>
                  <a:gd name="connsiteX4" fmla="*/ 17542 w 19595"/>
                  <a:gd name="connsiteY4" fmla="*/ 12562 h 19341"/>
                  <a:gd name="connsiteX5" fmla="*/ 12067 w 19595"/>
                  <a:gd name="connsiteY5" fmla="*/ 17681 h 19341"/>
                  <a:gd name="connsiteX6" fmla="*/ 1830 w 19595"/>
                  <a:gd name="connsiteY6" fmla="*/ 16847 h 19341"/>
                  <a:gd name="connsiteX7" fmla="*/ 996 w 19595"/>
                  <a:gd name="connsiteY7" fmla="*/ 8396 h 19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95" h="19341">
                    <a:moveTo>
                      <a:pt x="877" y="8396"/>
                    </a:moveTo>
                    <a:cubicBezTo>
                      <a:pt x="1235" y="7801"/>
                      <a:pt x="1711" y="7206"/>
                      <a:pt x="2306" y="6610"/>
                    </a:cubicBezTo>
                    <a:lnTo>
                      <a:pt x="7305" y="1968"/>
                    </a:lnTo>
                    <a:cubicBezTo>
                      <a:pt x="10281" y="-770"/>
                      <a:pt x="14805" y="-651"/>
                      <a:pt x="17542" y="2325"/>
                    </a:cubicBezTo>
                    <a:cubicBezTo>
                      <a:pt x="20280" y="5182"/>
                      <a:pt x="20280" y="9824"/>
                      <a:pt x="17542" y="12562"/>
                    </a:cubicBezTo>
                    <a:cubicBezTo>
                      <a:pt x="15638" y="14467"/>
                      <a:pt x="13733" y="16252"/>
                      <a:pt x="12067" y="17681"/>
                    </a:cubicBezTo>
                    <a:cubicBezTo>
                      <a:pt x="8972" y="20180"/>
                      <a:pt x="4448" y="19823"/>
                      <a:pt x="1830" y="16847"/>
                    </a:cubicBezTo>
                    <a:cubicBezTo>
                      <a:pt x="-313" y="14467"/>
                      <a:pt x="-551" y="11015"/>
                      <a:pt x="996" y="839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60" name="Gráfico 144">
              <a:extLst>
                <a:ext uri="{FF2B5EF4-FFF2-40B4-BE49-F238E27FC236}">
                  <a16:creationId xmlns:a16="http://schemas.microsoft.com/office/drawing/2014/main" id="{CCF73CBA-BA8B-4E19-8B43-DBB7B0CD316D}"/>
                </a:ext>
              </a:extLst>
            </p:cNvPr>
            <p:cNvGrpSpPr/>
            <p:nvPr/>
          </p:nvGrpSpPr>
          <p:grpSpPr>
            <a:xfrm>
              <a:off x="3834071" y="6676831"/>
              <a:ext cx="18469" cy="28085"/>
              <a:chOff x="3834071" y="6676831"/>
              <a:chExt cx="18469" cy="28085"/>
            </a:xfrm>
            <a:grpFill/>
          </p:grpSpPr>
          <p:sp>
            <p:nvSpPr>
              <p:cNvPr id="161" name="Forma libre: forma 160">
                <a:extLst>
                  <a:ext uri="{FF2B5EF4-FFF2-40B4-BE49-F238E27FC236}">
                    <a16:creationId xmlns:a16="http://schemas.microsoft.com/office/drawing/2014/main" id="{F12F7187-C937-4EE3-8FA4-0B7FCA713989}"/>
                  </a:ext>
                </a:extLst>
              </p:cNvPr>
              <p:cNvSpPr/>
              <p:nvPr/>
            </p:nvSpPr>
            <p:spPr>
              <a:xfrm>
                <a:off x="3841451" y="6683953"/>
                <a:ext cx="3809" cy="2737"/>
              </a:xfrm>
              <a:custGeom>
                <a:avLst/>
                <a:gdLst>
                  <a:gd name="connsiteX0" fmla="*/ 3809 w 3809"/>
                  <a:gd name="connsiteY0" fmla="*/ 119 h 2737"/>
                  <a:gd name="connsiteX1" fmla="*/ 238 w 3809"/>
                  <a:gd name="connsiteY1" fmla="*/ 1905 h 2737"/>
                  <a:gd name="connsiteX2" fmla="*/ 0 w 3809"/>
                  <a:gd name="connsiteY2" fmla="*/ 2738 h 2737"/>
                  <a:gd name="connsiteX3" fmla="*/ 3809 w 3809"/>
                  <a:gd name="connsiteY3" fmla="*/ 0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" h="2737">
                    <a:moveTo>
                      <a:pt x="3809" y="119"/>
                    </a:moveTo>
                    <a:cubicBezTo>
                      <a:pt x="2500" y="476"/>
                      <a:pt x="1309" y="1190"/>
                      <a:pt x="238" y="1905"/>
                    </a:cubicBezTo>
                    <a:cubicBezTo>
                      <a:pt x="238" y="2143"/>
                      <a:pt x="0" y="2500"/>
                      <a:pt x="0" y="2738"/>
                    </a:cubicBezTo>
                    <a:lnTo>
                      <a:pt x="3809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62" name="Forma libre: forma 161">
                <a:extLst>
                  <a:ext uri="{FF2B5EF4-FFF2-40B4-BE49-F238E27FC236}">
                    <a16:creationId xmlns:a16="http://schemas.microsoft.com/office/drawing/2014/main" id="{A0BC9E85-EDB5-43A0-9DBF-C3F9B3F59AFE}"/>
                  </a:ext>
                </a:extLst>
              </p:cNvPr>
              <p:cNvSpPr/>
              <p:nvPr/>
            </p:nvSpPr>
            <p:spPr>
              <a:xfrm>
                <a:off x="3834071" y="6676831"/>
                <a:ext cx="18469" cy="17516"/>
              </a:xfrm>
              <a:custGeom>
                <a:avLst/>
                <a:gdLst>
                  <a:gd name="connsiteX0" fmla="*/ 1190 w 18469"/>
                  <a:gd name="connsiteY0" fmla="*/ 5574 h 17516"/>
                  <a:gd name="connsiteX1" fmla="*/ 3452 w 18469"/>
                  <a:gd name="connsiteY1" fmla="*/ 3074 h 17516"/>
                  <a:gd name="connsiteX2" fmla="*/ 9047 w 18469"/>
                  <a:gd name="connsiteY2" fmla="*/ 336 h 17516"/>
                  <a:gd name="connsiteX3" fmla="*/ 17736 w 18469"/>
                  <a:gd name="connsiteY3" fmla="*/ 4145 h 17516"/>
                  <a:gd name="connsiteX4" fmla="*/ 15356 w 18469"/>
                  <a:gd name="connsiteY4" fmla="*/ 13430 h 17516"/>
                  <a:gd name="connsiteX5" fmla="*/ 11547 w 18469"/>
                  <a:gd name="connsiteY5" fmla="*/ 16168 h 17516"/>
                  <a:gd name="connsiteX6" fmla="*/ 4166 w 18469"/>
                  <a:gd name="connsiteY6" fmla="*/ 16763 h 17516"/>
                  <a:gd name="connsiteX7" fmla="*/ 0 w 18469"/>
                  <a:gd name="connsiteY7" fmla="*/ 10692 h 17516"/>
                  <a:gd name="connsiteX8" fmla="*/ 595 w 18469"/>
                  <a:gd name="connsiteY8" fmla="*/ 7002 h 17516"/>
                  <a:gd name="connsiteX9" fmla="*/ 1190 w 18469"/>
                  <a:gd name="connsiteY9" fmla="*/ 5693 h 17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469" h="17516">
                    <a:moveTo>
                      <a:pt x="1190" y="5574"/>
                    </a:moveTo>
                    <a:cubicBezTo>
                      <a:pt x="1785" y="4622"/>
                      <a:pt x="2500" y="3669"/>
                      <a:pt x="3452" y="3074"/>
                    </a:cubicBezTo>
                    <a:cubicBezTo>
                      <a:pt x="5357" y="1765"/>
                      <a:pt x="7142" y="931"/>
                      <a:pt x="9047" y="336"/>
                    </a:cubicBezTo>
                    <a:cubicBezTo>
                      <a:pt x="12499" y="-735"/>
                      <a:pt x="16189" y="812"/>
                      <a:pt x="17736" y="4145"/>
                    </a:cubicBezTo>
                    <a:cubicBezTo>
                      <a:pt x="19284" y="7359"/>
                      <a:pt x="18332" y="11288"/>
                      <a:pt x="15356" y="13430"/>
                    </a:cubicBezTo>
                    <a:lnTo>
                      <a:pt x="11547" y="16168"/>
                    </a:lnTo>
                    <a:cubicBezTo>
                      <a:pt x="9404" y="17716"/>
                      <a:pt x="6547" y="17954"/>
                      <a:pt x="4166" y="16763"/>
                    </a:cubicBezTo>
                    <a:cubicBezTo>
                      <a:pt x="1785" y="15573"/>
                      <a:pt x="119" y="13311"/>
                      <a:pt x="0" y="10692"/>
                    </a:cubicBezTo>
                    <a:cubicBezTo>
                      <a:pt x="0" y="9621"/>
                      <a:pt x="238" y="7955"/>
                      <a:pt x="595" y="7002"/>
                    </a:cubicBezTo>
                    <a:cubicBezTo>
                      <a:pt x="714" y="6526"/>
                      <a:pt x="952" y="6169"/>
                      <a:pt x="1190" y="569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63" name="Gráfico 144">
              <a:extLst>
                <a:ext uri="{FF2B5EF4-FFF2-40B4-BE49-F238E27FC236}">
                  <a16:creationId xmlns:a16="http://schemas.microsoft.com/office/drawing/2014/main" id="{43D9FDF2-384A-49D0-BFB3-2BA7C7AE9BC6}"/>
                </a:ext>
              </a:extLst>
            </p:cNvPr>
            <p:cNvGrpSpPr/>
            <p:nvPr/>
          </p:nvGrpSpPr>
          <p:grpSpPr>
            <a:xfrm>
              <a:off x="3446418" y="6366628"/>
              <a:ext cx="572963" cy="931595"/>
              <a:chOff x="3446418" y="6366628"/>
              <a:chExt cx="572963" cy="931595"/>
            </a:xfrm>
            <a:grpFill/>
          </p:grpSpPr>
          <p:sp>
            <p:nvSpPr>
              <p:cNvPr id="164" name="Forma libre: forma 163">
                <a:extLst>
                  <a:ext uri="{FF2B5EF4-FFF2-40B4-BE49-F238E27FC236}">
                    <a16:creationId xmlns:a16="http://schemas.microsoft.com/office/drawing/2014/main" id="{1419C662-11B5-4889-A70B-F863C45E451B}"/>
                  </a:ext>
                </a:extLst>
              </p:cNvPr>
              <p:cNvSpPr/>
              <p:nvPr/>
            </p:nvSpPr>
            <p:spPr>
              <a:xfrm>
                <a:off x="3453750" y="6373975"/>
                <a:ext cx="558220" cy="566383"/>
              </a:xfrm>
              <a:custGeom>
                <a:avLst/>
                <a:gdLst>
                  <a:gd name="connsiteX0" fmla="*/ 554948 w 558220"/>
                  <a:gd name="connsiteY0" fmla="*/ 554956 h 566383"/>
                  <a:gd name="connsiteX1" fmla="*/ 555424 w 558220"/>
                  <a:gd name="connsiteY1" fmla="*/ 554599 h 566383"/>
                  <a:gd name="connsiteX2" fmla="*/ 557924 w 558220"/>
                  <a:gd name="connsiteY2" fmla="*/ 545314 h 566383"/>
                  <a:gd name="connsiteX3" fmla="*/ 486502 w 558220"/>
                  <a:gd name="connsiteY3" fmla="*/ 276171 h 566383"/>
                  <a:gd name="connsiteX4" fmla="*/ 486502 w 558220"/>
                  <a:gd name="connsiteY4" fmla="*/ 276171 h 566383"/>
                  <a:gd name="connsiteX5" fmla="*/ 414723 w 558220"/>
                  <a:gd name="connsiteY5" fmla="*/ 7148 h 566383"/>
                  <a:gd name="connsiteX6" fmla="*/ 407938 w 558220"/>
                  <a:gd name="connsiteY6" fmla="*/ 363 h 566383"/>
                  <a:gd name="connsiteX7" fmla="*/ 398653 w 558220"/>
                  <a:gd name="connsiteY7" fmla="*/ 2863 h 566383"/>
                  <a:gd name="connsiteX8" fmla="*/ 201767 w 558220"/>
                  <a:gd name="connsiteY8" fmla="*/ 199393 h 566383"/>
                  <a:gd name="connsiteX9" fmla="*/ 5118 w 558220"/>
                  <a:gd name="connsiteY9" fmla="*/ 396161 h 566383"/>
                  <a:gd name="connsiteX10" fmla="*/ 2619 w 558220"/>
                  <a:gd name="connsiteY10" fmla="*/ 405446 h 566383"/>
                  <a:gd name="connsiteX11" fmla="*/ 4285 w 558220"/>
                  <a:gd name="connsiteY11" fmla="*/ 408660 h 566383"/>
                  <a:gd name="connsiteX12" fmla="*/ 0 w 558220"/>
                  <a:gd name="connsiteY12" fmla="*/ 412707 h 566383"/>
                  <a:gd name="connsiteX13" fmla="*/ 11070 w 558220"/>
                  <a:gd name="connsiteY13" fmla="*/ 417706 h 566383"/>
                  <a:gd name="connsiteX14" fmla="*/ 26188 w 558220"/>
                  <a:gd name="connsiteY14" fmla="*/ 421158 h 566383"/>
                  <a:gd name="connsiteX15" fmla="*/ 35354 w 558220"/>
                  <a:gd name="connsiteY15" fmla="*/ 424015 h 566383"/>
                  <a:gd name="connsiteX16" fmla="*/ 54995 w 558220"/>
                  <a:gd name="connsiteY16" fmla="*/ 430205 h 566383"/>
                  <a:gd name="connsiteX17" fmla="*/ 59280 w 558220"/>
                  <a:gd name="connsiteY17" fmla="*/ 427229 h 566383"/>
                  <a:gd name="connsiteX18" fmla="*/ 64042 w 558220"/>
                  <a:gd name="connsiteY18" fmla="*/ 428539 h 566383"/>
                  <a:gd name="connsiteX19" fmla="*/ 63446 w 558220"/>
                  <a:gd name="connsiteY19" fmla="*/ 428182 h 566383"/>
                  <a:gd name="connsiteX20" fmla="*/ 64161 w 558220"/>
                  <a:gd name="connsiteY20" fmla="*/ 428539 h 566383"/>
                  <a:gd name="connsiteX21" fmla="*/ 64161 w 558220"/>
                  <a:gd name="connsiteY21" fmla="*/ 428539 h 566383"/>
                  <a:gd name="connsiteX22" fmla="*/ 73564 w 558220"/>
                  <a:gd name="connsiteY22" fmla="*/ 433538 h 566383"/>
                  <a:gd name="connsiteX23" fmla="*/ 70231 w 558220"/>
                  <a:gd name="connsiteY23" fmla="*/ 434491 h 566383"/>
                  <a:gd name="connsiteX24" fmla="*/ 77374 w 558220"/>
                  <a:gd name="connsiteY24" fmla="*/ 439252 h 566383"/>
                  <a:gd name="connsiteX25" fmla="*/ 84397 w 558220"/>
                  <a:gd name="connsiteY25" fmla="*/ 439609 h 566383"/>
                  <a:gd name="connsiteX26" fmla="*/ 79040 w 558220"/>
                  <a:gd name="connsiteY26" fmla="*/ 436276 h 566383"/>
                  <a:gd name="connsiteX27" fmla="*/ 97610 w 558220"/>
                  <a:gd name="connsiteY27" fmla="*/ 442585 h 566383"/>
                  <a:gd name="connsiteX28" fmla="*/ 94039 w 558220"/>
                  <a:gd name="connsiteY28" fmla="*/ 442942 h 566383"/>
                  <a:gd name="connsiteX29" fmla="*/ 119155 w 558220"/>
                  <a:gd name="connsiteY29" fmla="*/ 446513 h 566383"/>
                  <a:gd name="connsiteX30" fmla="*/ 118560 w 558220"/>
                  <a:gd name="connsiteY30" fmla="*/ 448180 h 566383"/>
                  <a:gd name="connsiteX31" fmla="*/ 156414 w 558220"/>
                  <a:gd name="connsiteY31" fmla="*/ 456989 h 566383"/>
                  <a:gd name="connsiteX32" fmla="*/ 155224 w 558220"/>
                  <a:gd name="connsiteY32" fmla="*/ 457703 h 566383"/>
                  <a:gd name="connsiteX33" fmla="*/ 162366 w 558220"/>
                  <a:gd name="connsiteY33" fmla="*/ 458774 h 566383"/>
                  <a:gd name="connsiteX34" fmla="*/ 162247 w 558220"/>
                  <a:gd name="connsiteY34" fmla="*/ 459845 h 566383"/>
                  <a:gd name="connsiteX35" fmla="*/ 171770 w 558220"/>
                  <a:gd name="connsiteY35" fmla="*/ 461274 h 566383"/>
                  <a:gd name="connsiteX36" fmla="*/ 168913 w 558220"/>
                  <a:gd name="connsiteY36" fmla="*/ 461631 h 566383"/>
                  <a:gd name="connsiteX37" fmla="*/ 198672 w 558220"/>
                  <a:gd name="connsiteY37" fmla="*/ 466273 h 566383"/>
                  <a:gd name="connsiteX38" fmla="*/ 211885 w 558220"/>
                  <a:gd name="connsiteY38" fmla="*/ 474249 h 566383"/>
                  <a:gd name="connsiteX39" fmla="*/ 211647 w 558220"/>
                  <a:gd name="connsiteY39" fmla="*/ 474606 h 566383"/>
                  <a:gd name="connsiteX40" fmla="*/ 249739 w 558220"/>
                  <a:gd name="connsiteY40" fmla="*/ 481272 h 566383"/>
                  <a:gd name="connsiteX41" fmla="*/ 289616 w 558220"/>
                  <a:gd name="connsiteY41" fmla="*/ 495199 h 566383"/>
                  <a:gd name="connsiteX42" fmla="*/ 292949 w 558220"/>
                  <a:gd name="connsiteY42" fmla="*/ 493533 h 566383"/>
                  <a:gd name="connsiteX43" fmla="*/ 300805 w 558220"/>
                  <a:gd name="connsiteY43" fmla="*/ 496271 h 566383"/>
                  <a:gd name="connsiteX44" fmla="*/ 299734 w 558220"/>
                  <a:gd name="connsiteY44" fmla="*/ 495914 h 566383"/>
                  <a:gd name="connsiteX45" fmla="*/ 312828 w 558220"/>
                  <a:gd name="connsiteY45" fmla="*/ 501389 h 566383"/>
                  <a:gd name="connsiteX46" fmla="*/ 314494 w 558220"/>
                  <a:gd name="connsiteY46" fmla="*/ 498294 h 566383"/>
                  <a:gd name="connsiteX47" fmla="*/ 354610 w 558220"/>
                  <a:gd name="connsiteY47" fmla="*/ 511746 h 566383"/>
                  <a:gd name="connsiteX48" fmla="*/ 365085 w 558220"/>
                  <a:gd name="connsiteY48" fmla="*/ 512817 h 566383"/>
                  <a:gd name="connsiteX49" fmla="*/ 364490 w 558220"/>
                  <a:gd name="connsiteY49" fmla="*/ 514483 h 566383"/>
                  <a:gd name="connsiteX50" fmla="*/ 387940 w 558220"/>
                  <a:gd name="connsiteY50" fmla="*/ 521030 h 566383"/>
                  <a:gd name="connsiteX51" fmla="*/ 385440 w 558220"/>
                  <a:gd name="connsiteY51" fmla="*/ 521745 h 566383"/>
                  <a:gd name="connsiteX52" fmla="*/ 399963 w 558220"/>
                  <a:gd name="connsiteY52" fmla="*/ 520078 h 566383"/>
                  <a:gd name="connsiteX53" fmla="*/ 400915 w 558220"/>
                  <a:gd name="connsiteY53" fmla="*/ 523173 h 566383"/>
                  <a:gd name="connsiteX54" fmla="*/ 432340 w 558220"/>
                  <a:gd name="connsiteY54" fmla="*/ 531506 h 566383"/>
                  <a:gd name="connsiteX55" fmla="*/ 429841 w 558220"/>
                  <a:gd name="connsiteY55" fmla="*/ 532220 h 566383"/>
                  <a:gd name="connsiteX56" fmla="*/ 447577 w 558220"/>
                  <a:gd name="connsiteY56" fmla="*/ 535077 h 566383"/>
                  <a:gd name="connsiteX57" fmla="*/ 464242 w 558220"/>
                  <a:gd name="connsiteY57" fmla="*/ 538648 h 566383"/>
                  <a:gd name="connsiteX58" fmla="*/ 462933 w 558220"/>
                  <a:gd name="connsiteY58" fmla="*/ 540195 h 566383"/>
                  <a:gd name="connsiteX59" fmla="*/ 475432 w 558220"/>
                  <a:gd name="connsiteY59" fmla="*/ 539838 h 566383"/>
                  <a:gd name="connsiteX60" fmla="*/ 474479 w 558220"/>
                  <a:gd name="connsiteY60" fmla="*/ 540553 h 566383"/>
                  <a:gd name="connsiteX61" fmla="*/ 485193 w 558220"/>
                  <a:gd name="connsiteY61" fmla="*/ 542695 h 566383"/>
                  <a:gd name="connsiteX62" fmla="*/ 482574 w 558220"/>
                  <a:gd name="connsiteY62" fmla="*/ 543171 h 566383"/>
                  <a:gd name="connsiteX63" fmla="*/ 491026 w 558220"/>
                  <a:gd name="connsiteY63" fmla="*/ 543528 h 566383"/>
                  <a:gd name="connsiteX64" fmla="*/ 501620 w 558220"/>
                  <a:gd name="connsiteY64" fmla="*/ 548528 h 566383"/>
                  <a:gd name="connsiteX65" fmla="*/ 509000 w 558220"/>
                  <a:gd name="connsiteY65" fmla="*/ 548528 h 566383"/>
                  <a:gd name="connsiteX66" fmla="*/ 507333 w 558220"/>
                  <a:gd name="connsiteY66" fmla="*/ 549361 h 566383"/>
                  <a:gd name="connsiteX67" fmla="*/ 527094 w 558220"/>
                  <a:gd name="connsiteY67" fmla="*/ 554361 h 566383"/>
                  <a:gd name="connsiteX68" fmla="*/ 527927 w 558220"/>
                  <a:gd name="connsiteY68" fmla="*/ 555670 h 566383"/>
                  <a:gd name="connsiteX69" fmla="*/ 515547 w 558220"/>
                  <a:gd name="connsiteY69" fmla="*/ 552099 h 566383"/>
                  <a:gd name="connsiteX70" fmla="*/ 515547 w 558220"/>
                  <a:gd name="connsiteY70" fmla="*/ 556504 h 566383"/>
                  <a:gd name="connsiteX71" fmla="*/ 524951 w 558220"/>
                  <a:gd name="connsiteY71" fmla="*/ 556504 h 566383"/>
                  <a:gd name="connsiteX72" fmla="*/ 527570 w 558220"/>
                  <a:gd name="connsiteY72" fmla="*/ 556742 h 566383"/>
                  <a:gd name="connsiteX73" fmla="*/ 531498 w 558220"/>
                  <a:gd name="connsiteY73" fmla="*/ 557456 h 566383"/>
                  <a:gd name="connsiteX74" fmla="*/ 538878 w 558220"/>
                  <a:gd name="connsiteY74" fmla="*/ 559479 h 566383"/>
                  <a:gd name="connsiteX75" fmla="*/ 540307 w 558220"/>
                  <a:gd name="connsiteY75" fmla="*/ 560432 h 566383"/>
                  <a:gd name="connsiteX76" fmla="*/ 539354 w 558220"/>
                  <a:gd name="connsiteY76" fmla="*/ 560432 h 566383"/>
                  <a:gd name="connsiteX77" fmla="*/ 545187 w 558220"/>
                  <a:gd name="connsiteY77" fmla="*/ 561622 h 566383"/>
                  <a:gd name="connsiteX78" fmla="*/ 553520 w 558220"/>
                  <a:gd name="connsiteY78" fmla="*/ 564360 h 566383"/>
                  <a:gd name="connsiteX79" fmla="*/ 557924 w 558220"/>
                  <a:gd name="connsiteY79" fmla="*/ 566384 h 566383"/>
                  <a:gd name="connsiteX80" fmla="*/ 554948 w 558220"/>
                  <a:gd name="connsiteY80" fmla="*/ 554956 h 566383"/>
                  <a:gd name="connsiteX81" fmla="*/ 552924 w 558220"/>
                  <a:gd name="connsiteY81" fmla="*/ 556861 h 566383"/>
                  <a:gd name="connsiteX82" fmla="*/ 552686 w 558220"/>
                  <a:gd name="connsiteY82" fmla="*/ 556504 h 566383"/>
                  <a:gd name="connsiteX83" fmla="*/ 552686 w 558220"/>
                  <a:gd name="connsiteY83" fmla="*/ 556504 h 566383"/>
                  <a:gd name="connsiteX84" fmla="*/ 552805 w 558220"/>
                  <a:gd name="connsiteY84" fmla="*/ 556861 h 566383"/>
                  <a:gd name="connsiteX85" fmla="*/ 38330 w 558220"/>
                  <a:gd name="connsiteY85" fmla="*/ 393899 h 566383"/>
                  <a:gd name="connsiteX86" fmla="*/ 62018 w 558220"/>
                  <a:gd name="connsiteY86" fmla="*/ 372830 h 566383"/>
                  <a:gd name="connsiteX87" fmla="*/ 71779 w 558220"/>
                  <a:gd name="connsiteY87" fmla="*/ 358545 h 566383"/>
                  <a:gd name="connsiteX88" fmla="*/ 70946 w 558220"/>
                  <a:gd name="connsiteY88" fmla="*/ 362354 h 566383"/>
                  <a:gd name="connsiteX89" fmla="*/ 109394 w 558220"/>
                  <a:gd name="connsiteY89" fmla="*/ 320929 h 566383"/>
                  <a:gd name="connsiteX90" fmla="*/ 108085 w 558220"/>
                  <a:gd name="connsiteY90" fmla="*/ 323786 h 566383"/>
                  <a:gd name="connsiteX91" fmla="*/ 117370 w 558220"/>
                  <a:gd name="connsiteY91" fmla="*/ 312835 h 566383"/>
                  <a:gd name="connsiteX92" fmla="*/ 120346 w 558220"/>
                  <a:gd name="connsiteY92" fmla="*/ 312359 h 566383"/>
                  <a:gd name="connsiteX93" fmla="*/ 128321 w 558220"/>
                  <a:gd name="connsiteY93" fmla="*/ 303669 h 566383"/>
                  <a:gd name="connsiteX94" fmla="*/ 127488 w 558220"/>
                  <a:gd name="connsiteY94" fmla="*/ 305336 h 566383"/>
                  <a:gd name="connsiteX95" fmla="*/ 132964 w 558220"/>
                  <a:gd name="connsiteY95" fmla="*/ 297598 h 566383"/>
                  <a:gd name="connsiteX96" fmla="*/ 146296 w 558220"/>
                  <a:gd name="connsiteY96" fmla="*/ 284623 h 566383"/>
                  <a:gd name="connsiteX97" fmla="*/ 154152 w 558220"/>
                  <a:gd name="connsiteY97" fmla="*/ 274148 h 566383"/>
                  <a:gd name="connsiteX98" fmla="*/ 166413 w 558220"/>
                  <a:gd name="connsiteY98" fmla="*/ 263197 h 566383"/>
                  <a:gd name="connsiteX99" fmla="*/ 169389 w 558220"/>
                  <a:gd name="connsiteY99" fmla="*/ 263197 h 566383"/>
                  <a:gd name="connsiteX100" fmla="*/ 174031 w 558220"/>
                  <a:gd name="connsiteY100" fmla="*/ 255578 h 566383"/>
                  <a:gd name="connsiteX101" fmla="*/ 191768 w 558220"/>
                  <a:gd name="connsiteY101" fmla="*/ 240103 h 566383"/>
                  <a:gd name="connsiteX102" fmla="*/ 212004 w 558220"/>
                  <a:gd name="connsiteY102" fmla="*/ 215939 h 566383"/>
                  <a:gd name="connsiteX103" fmla="*/ 215218 w 558220"/>
                  <a:gd name="connsiteY103" fmla="*/ 212725 h 566383"/>
                  <a:gd name="connsiteX104" fmla="*/ 219027 w 558220"/>
                  <a:gd name="connsiteY104" fmla="*/ 209035 h 566383"/>
                  <a:gd name="connsiteX105" fmla="*/ 211290 w 558220"/>
                  <a:gd name="connsiteY105" fmla="*/ 220581 h 566383"/>
                  <a:gd name="connsiteX106" fmla="*/ 224146 w 558220"/>
                  <a:gd name="connsiteY106" fmla="*/ 203916 h 566383"/>
                  <a:gd name="connsiteX107" fmla="*/ 232835 w 558220"/>
                  <a:gd name="connsiteY107" fmla="*/ 195226 h 566383"/>
                  <a:gd name="connsiteX108" fmla="*/ 231169 w 558220"/>
                  <a:gd name="connsiteY108" fmla="*/ 199036 h 566383"/>
                  <a:gd name="connsiteX109" fmla="*/ 255333 w 558220"/>
                  <a:gd name="connsiteY109" fmla="*/ 173086 h 566383"/>
                  <a:gd name="connsiteX110" fmla="*/ 254262 w 558220"/>
                  <a:gd name="connsiteY110" fmla="*/ 175347 h 566383"/>
                  <a:gd name="connsiteX111" fmla="*/ 257119 w 558220"/>
                  <a:gd name="connsiteY111" fmla="*/ 171300 h 566383"/>
                  <a:gd name="connsiteX112" fmla="*/ 255809 w 558220"/>
                  <a:gd name="connsiteY112" fmla="*/ 173086 h 566383"/>
                  <a:gd name="connsiteX113" fmla="*/ 255214 w 558220"/>
                  <a:gd name="connsiteY113" fmla="*/ 173086 h 566383"/>
                  <a:gd name="connsiteX114" fmla="*/ 266404 w 558220"/>
                  <a:gd name="connsiteY114" fmla="*/ 162015 h 566383"/>
                  <a:gd name="connsiteX115" fmla="*/ 266404 w 558220"/>
                  <a:gd name="connsiteY115" fmla="*/ 163682 h 566383"/>
                  <a:gd name="connsiteX116" fmla="*/ 267594 w 558220"/>
                  <a:gd name="connsiteY116" fmla="*/ 160825 h 566383"/>
                  <a:gd name="connsiteX117" fmla="*/ 269022 w 558220"/>
                  <a:gd name="connsiteY117" fmla="*/ 159396 h 566383"/>
                  <a:gd name="connsiteX118" fmla="*/ 269022 w 558220"/>
                  <a:gd name="connsiteY118" fmla="*/ 161182 h 566383"/>
                  <a:gd name="connsiteX119" fmla="*/ 272475 w 558220"/>
                  <a:gd name="connsiteY119" fmla="*/ 156063 h 566383"/>
                  <a:gd name="connsiteX120" fmla="*/ 276165 w 558220"/>
                  <a:gd name="connsiteY120" fmla="*/ 152373 h 566383"/>
                  <a:gd name="connsiteX121" fmla="*/ 275927 w 558220"/>
                  <a:gd name="connsiteY121" fmla="*/ 153682 h 566383"/>
                  <a:gd name="connsiteX122" fmla="*/ 276998 w 558220"/>
                  <a:gd name="connsiteY122" fmla="*/ 151659 h 566383"/>
                  <a:gd name="connsiteX123" fmla="*/ 306995 w 558220"/>
                  <a:gd name="connsiteY123" fmla="*/ 121781 h 566383"/>
                  <a:gd name="connsiteX124" fmla="*/ 308185 w 558220"/>
                  <a:gd name="connsiteY124" fmla="*/ 121781 h 566383"/>
                  <a:gd name="connsiteX125" fmla="*/ 311995 w 558220"/>
                  <a:gd name="connsiteY125" fmla="*/ 116900 h 566383"/>
                  <a:gd name="connsiteX126" fmla="*/ 311637 w 558220"/>
                  <a:gd name="connsiteY126" fmla="*/ 116900 h 566383"/>
                  <a:gd name="connsiteX127" fmla="*/ 400558 w 558220"/>
                  <a:gd name="connsiteY127" fmla="*/ 28218 h 566383"/>
                  <a:gd name="connsiteX128" fmla="*/ 441506 w 558220"/>
                  <a:gd name="connsiteY128" fmla="*/ 181894 h 566383"/>
                  <a:gd name="connsiteX129" fmla="*/ 441030 w 558220"/>
                  <a:gd name="connsiteY129" fmla="*/ 181894 h 566383"/>
                  <a:gd name="connsiteX130" fmla="*/ 441982 w 558220"/>
                  <a:gd name="connsiteY130" fmla="*/ 183561 h 566383"/>
                  <a:gd name="connsiteX131" fmla="*/ 453410 w 558220"/>
                  <a:gd name="connsiteY131" fmla="*/ 226414 h 566383"/>
                  <a:gd name="connsiteX132" fmla="*/ 454243 w 558220"/>
                  <a:gd name="connsiteY132" fmla="*/ 229747 h 566383"/>
                  <a:gd name="connsiteX133" fmla="*/ 454362 w 558220"/>
                  <a:gd name="connsiteY133" fmla="*/ 229747 h 566383"/>
                  <a:gd name="connsiteX134" fmla="*/ 468051 w 558220"/>
                  <a:gd name="connsiteY134" fmla="*/ 281052 h 566383"/>
                  <a:gd name="connsiteX135" fmla="*/ 470075 w 558220"/>
                  <a:gd name="connsiteY135" fmla="*/ 288908 h 566383"/>
                  <a:gd name="connsiteX136" fmla="*/ 469718 w 558220"/>
                  <a:gd name="connsiteY136" fmla="*/ 294384 h 566383"/>
                  <a:gd name="connsiteX137" fmla="*/ 473051 w 558220"/>
                  <a:gd name="connsiteY137" fmla="*/ 300098 h 566383"/>
                  <a:gd name="connsiteX138" fmla="*/ 473051 w 558220"/>
                  <a:gd name="connsiteY138" fmla="*/ 300693 h 566383"/>
                  <a:gd name="connsiteX139" fmla="*/ 472456 w 558220"/>
                  <a:gd name="connsiteY139" fmla="*/ 302955 h 566383"/>
                  <a:gd name="connsiteX140" fmla="*/ 470908 w 558220"/>
                  <a:gd name="connsiteY140" fmla="*/ 297360 h 566383"/>
                  <a:gd name="connsiteX141" fmla="*/ 473527 w 558220"/>
                  <a:gd name="connsiteY141" fmla="*/ 304621 h 566383"/>
                  <a:gd name="connsiteX142" fmla="*/ 472694 w 558220"/>
                  <a:gd name="connsiteY142" fmla="*/ 307835 h 566383"/>
                  <a:gd name="connsiteX143" fmla="*/ 476384 w 558220"/>
                  <a:gd name="connsiteY143" fmla="*/ 312597 h 566383"/>
                  <a:gd name="connsiteX144" fmla="*/ 476741 w 558220"/>
                  <a:gd name="connsiteY144" fmla="*/ 313787 h 566383"/>
                  <a:gd name="connsiteX145" fmla="*/ 474717 w 558220"/>
                  <a:gd name="connsiteY145" fmla="*/ 315811 h 566383"/>
                  <a:gd name="connsiteX146" fmla="*/ 477098 w 558220"/>
                  <a:gd name="connsiteY146" fmla="*/ 315216 h 566383"/>
                  <a:gd name="connsiteX147" fmla="*/ 478170 w 558220"/>
                  <a:gd name="connsiteY147" fmla="*/ 319144 h 566383"/>
                  <a:gd name="connsiteX148" fmla="*/ 479003 w 558220"/>
                  <a:gd name="connsiteY148" fmla="*/ 323310 h 566383"/>
                  <a:gd name="connsiteX149" fmla="*/ 476979 w 558220"/>
                  <a:gd name="connsiteY149" fmla="*/ 322001 h 566383"/>
                  <a:gd name="connsiteX150" fmla="*/ 481503 w 558220"/>
                  <a:gd name="connsiteY150" fmla="*/ 331762 h 566383"/>
                  <a:gd name="connsiteX151" fmla="*/ 481503 w 558220"/>
                  <a:gd name="connsiteY151" fmla="*/ 332357 h 566383"/>
                  <a:gd name="connsiteX152" fmla="*/ 482217 w 558220"/>
                  <a:gd name="connsiteY152" fmla="*/ 343427 h 566383"/>
                  <a:gd name="connsiteX153" fmla="*/ 486621 w 558220"/>
                  <a:gd name="connsiteY153" fmla="*/ 351284 h 566383"/>
                  <a:gd name="connsiteX154" fmla="*/ 486621 w 558220"/>
                  <a:gd name="connsiteY154" fmla="*/ 351641 h 566383"/>
                  <a:gd name="connsiteX155" fmla="*/ 485669 w 558220"/>
                  <a:gd name="connsiteY155" fmla="*/ 362592 h 566383"/>
                  <a:gd name="connsiteX156" fmla="*/ 494478 w 558220"/>
                  <a:gd name="connsiteY156" fmla="*/ 384019 h 566383"/>
                  <a:gd name="connsiteX157" fmla="*/ 493406 w 558220"/>
                  <a:gd name="connsiteY157" fmla="*/ 382353 h 566383"/>
                  <a:gd name="connsiteX158" fmla="*/ 493882 w 558220"/>
                  <a:gd name="connsiteY158" fmla="*/ 390685 h 566383"/>
                  <a:gd name="connsiteX159" fmla="*/ 498287 w 558220"/>
                  <a:gd name="connsiteY159" fmla="*/ 395327 h 566383"/>
                  <a:gd name="connsiteX160" fmla="*/ 500072 w 558220"/>
                  <a:gd name="connsiteY160" fmla="*/ 401994 h 566383"/>
                  <a:gd name="connsiteX161" fmla="*/ 495668 w 558220"/>
                  <a:gd name="connsiteY161" fmla="*/ 399851 h 566383"/>
                  <a:gd name="connsiteX162" fmla="*/ 501144 w 558220"/>
                  <a:gd name="connsiteY162" fmla="*/ 405922 h 566383"/>
                  <a:gd name="connsiteX163" fmla="*/ 501144 w 558220"/>
                  <a:gd name="connsiteY163" fmla="*/ 405922 h 566383"/>
                  <a:gd name="connsiteX164" fmla="*/ 499834 w 558220"/>
                  <a:gd name="connsiteY164" fmla="*/ 411874 h 566383"/>
                  <a:gd name="connsiteX165" fmla="*/ 504000 w 558220"/>
                  <a:gd name="connsiteY165" fmla="*/ 418064 h 566383"/>
                  <a:gd name="connsiteX166" fmla="*/ 504000 w 558220"/>
                  <a:gd name="connsiteY166" fmla="*/ 426158 h 566383"/>
                  <a:gd name="connsiteX167" fmla="*/ 501263 w 558220"/>
                  <a:gd name="connsiteY167" fmla="*/ 424134 h 566383"/>
                  <a:gd name="connsiteX168" fmla="*/ 505905 w 558220"/>
                  <a:gd name="connsiteY168" fmla="*/ 427467 h 566383"/>
                  <a:gd name="connsiteX169" fmla="*/ 504596 w 558220"/>
                  <a:gd name="connsiteY169" fmla="*/ 434253 h 566383"/>
                  <a:gd name="connsiteX170" fmla="*/ 510309 w 558220"/>
                  <a:gd name="connsiteY170" fmla="*/ 445204 h 566383"/>
                  <a:gd name="connsiteX171" fmla="*/ 509357 w 558220"/>
                  <a:gd name="connsiteY171" fmla="*/ 445561 h 566383"/>
                  <a:gd name="connsiteX172" fmla="*/ 516261 w 558220"/>
                  <a:gd name="connsiteY172" fmla="*/ 463774 h 566383"/>
                  <a:gd name="connsiteX173" fmla="*/ 516856 w 558220"/>
                  <a:gd name="connsiteY173" fmla="*/ 466035 h 566383"/>
                  <a:gd name="connsiteX174" fmla="*/ 516856 w 558220"/>
                  <a:gd name="connsiteY174" fmla="*/ 466154 h 566383"/>
                  <a:gd name="connsiteX175" fmla="*/ 516856 w 558220"/>
                  <a:gd name="connsiteY175" fmla="*/ 466154 h 566383"/>
                  <a:gd name="connsiteX176" fmla="*/ 518880 w 558220"/>
                  <a:gd name="connsiteY176" fmla="*/ 473892 h 566383"/>
                  <a:gd name="connsiteX177" fmla="*/ 516023 w 558220"/>
                  <a:gd name="connsiteY177" fmla="*/ 474844 h 566383"/>
                  <a:gd name="connsiteX178" fmla="*/ 521499 w 558220"/>
                  <a:gd name="connsiteY178" fmla="*/ 493533 h 566383"/>
                  <a:gd name="connsiteX179" fmla="*/ 524237 w 558220"/>
                  <a:gd name="connsiteY179" fmla="*/ 493652 h 566383"/>
                  <a:gd name="connsiteX180" fmla="*/ 526736 w 558220"/>
                  <a:gd name="connsiteY180" fmla="*/ 502937 h 566383"/>
                  <a:gd name="connsiteX181" fmla="*/ 527451 w 558220"/>
                  <a:gd name="connsiteY181" fmla="*/ 514007 h 566383"/>
                  <a:gd name="connsiteX182" fmla="*/ 530307 w 558220"/>
                  <a:gd name="connsiteY182" fmla="*/ 516269 h 566383"/>
                  <a:gd name="connsiteX183" fmla="*/ 532093 w 558220"/>
                  <a:gd name="connsiteY183" fmla="*/ 522816 h 566383"/>
                  <a:gd name="connsiteX184" fmla="*/ 529831 w 558220"/>
                  <a:gd name="connsiteY184" fmla="*/ 521626 h 566383"/>
                  <a:gd name="connsiteX185" fmla="*/ 533640 w 558220"/>
                  <a:gd name="connsiteY185" fmla="*/ 528768 h 566383"/>
                  <a:gd name="connsiteX186" fmla="*/ 535069 w 558220"/>
                  <a:gd name="connsiteY186" fmla="*/ 534363 h 566383"/>
                  <a:gd name="connsiteX187" fmla="*/ 534712 w 558220"/>
                  <a:gd name="connsiteY187" fmla="*/ 534363 h 566383"/>
                  <a:gd name="connsiteX188" fmla="*/ 532807 w 558220"/>
                  <a:gd name="connsiteY188" fmla="*/ 529958 h 566383"/>
                  <a:gd name="connsiteX189" fmla="*/ 533403 w 558220"/>
                  <a:gd name="connsiteY189" fmla="*/ 533886 h 566383"/>
                  <a:gd name="connsiteX190" fmla="*/ 282831 w 558220"/>
                  <a:gd name="connsiteY190" fmla="*/ 466393 h 566383"/>
                  <a:gd name="connsiteX191" fmla="*/ 32973 w 558220"/>
                  <a:gd name="connsiteY191" fmla="*/ 398899 h 566383"/>
                  <a:gd name="connsiteX192" fmla="*/ 38330 w 558220"/>
                  <a:gd name="connsiteY192" fmla="*/ 394137 h 566383"/>
                  <a:gd name="connsiteX193" fmla="*/ 520308 w 558220"/>
                  <a:gd name="connsiteY193" fmla="*/ 480201 h 566383"/>
                  <a:gd name="connsiteX194" fmla="*/ 519832 w 558220"/>
                  <a:gd name="connsiteY194" fmla="*/ 476511 h 566383"/>
                  <a:gd name="connsiteX195" fmla="*/ 520428 w 558220"/>
                  <a:gd name="connsiteY195" fmla="*/ 478891 h 566383"/>
                  <a:gd name="connsiteX196" fmla="*/ 520308 w 558220"/>
                  <a:gd name="connsiteY196" fmla="*/ 480201 h 566383"/>
                  <a:gd name="connsiteX197" fmla="*/ 549591 w 558220"/>
                  <a:gd name="connsiteY197" fmla="*/ 561503 h 566383"/>
                  <a:gd name="connsiteX198" fmla="*/ 552924 w 558220"/>
                  <a:gd name="connsiteY198" fmla="*/ 561503 h 566383"/>
                  <a:gd name="connsiteX199" fmla="*/ 551734 w 558220"/>
                  <a:gd name="connsiteY199" fmla="*/ 556980 h 566383"/>
                  <a:gd name="connsiteX200" fmla="*/ 552567 w 558220"/>
                  <a:gd name="connsiteY200" fmla="*/ 556623 h 566383"/>
                  <a:gd name="connsiteX201" fmla="*/ 554234 w 558220"/>
                  <a:gd name="connsiteY201" fmla="*/ 562812 h 566383"/>
                  <a:gd name="connsiteX202" fmla="*/ 549591 w 558220"/>
                  <a:gd name="connsiteY202" fmla="*/ 561622 h 566383"/>
                  <a:gd name="connsiteX203" fmla="*/ 555543 w 558220"/>
                  <a:gd name="connsiteY203" fmla="*/ 561265 h 566383"/>
                  <a:gd name="connsiteX204" fmla="*/ 555186 w 558220"/>
                  <a:gd name="connsiteY204" fmla="*/ 560670 h 566383"/>
                  <a:gd name="connsiteX205" fmla="*/ 556734 w 558220"/>
                  <a:gd name="connsiteY205" fmla="*/ 563051 h 566383"/>
                  <a:gd name="connsiteX206" fmla="*/ 557567 w 558220"/>
                  <a:gd name="connsiteY206" fmla="*/ 566027 h 566383"/>
                  <a:gd name="connsiteX207" fmla="*/ 554829 w 558220"/>
                  <a:gd name="connsiteY207" fmla="*/ 564717 h 566383"/>
                  <a:gd name="connsiteX208" fmla="*/ 556734 w 558220"/>
                  <a:gd name="connsiteY208" fmla="*/ 565193 h 566383"/>
                  <a:gd name="connsiteX209" fmla="*/ 555543 w 558220"/>
                  <a:gd name="connsiteY209" fmla="*/ 561265 h 566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</a:cxnLst>
                <a:rect l="l" t="t" r="r" b="b"/>
                <a:pathLst>
                  <a:path w="558220" h="566383">
                    <a:moveTo>
                      <a:pt x="554948" y="554956"/>
                    </a:moveTo>
                    <a:cubicBezTo>
                      <a:pt x="554948" y="554956"/>
                      <a:pt x="555305" y="554718"/>
                      <a:pt x="555424" y="554599"/>
                    </a:cubicBezTo>
                    <a:cubicBezTo>
                      <a:pt x="557805" y="552218"/>
                      <a:pt x="558757" y="548647"/>
                      <a:pt x="557924" y="545314"/>
                    </a:cubicBezTo>
                    <a:lnTo>
                      <a:pt x="486502" y="276171"/>
                    </a:lnTo>
                    <a:lnTo>
                      <a:pt x="486502" y="276171"/>
                    </a:lnTo>
                    <a:cubicBezTo>
                      <a:pt x="486502" y="276171"/>
                      <a:pt x="414723" y="7148"/>
                      <a:pt x="414723" y="7148"/>
                    </a:cubicBezTo>
                    <a:cubicBezTo>
                      <a:pt x="413890" y="3815"/>
                      <a:pt x="411271" y="1196"/>
                      <a:pt x="407938" y="363"/>
                    </a:cubicBezTo>
                    <a:cubicBezTo>
                      <a:pt x="404605" y="-589"/>
                      <a:pt x="401034" y="363"/>
                      <a:pt x="398653" y="2863"/>
                    </a:cubicBezTo>
                    <a:lnTo>
                      <a:pt x="201767" y="199393"/>
                    </a:lnTo>
                    <a:lnTo>
                      <a:pt x="5118" y="396161"/>
                    </a:lnTo>
                    <a:cubicBezTo>
                      <a:pt x="2738" y="398541"/>
                      <a:pt x="1785" y="402113"/>
                      <a:pt x="2619" y="405446"/>
                    </a:cubicBezTo>
                    <a:cubicBezTo>
                      <a:pt x="2976" y="406636"/>
                      <a:pt x="3571" y="407707"/>
                      <a:pt x="4285" y="408660"/>
                    </a:cubicBezTo>
                    <a:cubicBezTo>
                      <a:pt x="2857" y="409969"/>
                      <a:pt x="1428" y="411397"/>
                      <a:pt x="0" y="412707"/>
                    </a:cubicBezTo>
                    <a:cubicBezTo>
                      <a:pt x="5118" y="414254"/>
                      <a:pt x="9642" y="415921"/>
                      <a:pt x="11070" y="417706"/>
                    </a:cubicBezTo>
                    <a:cubicBezTo>
                      <a:pt x="16546" y="418659"/>
                      <a:pt x="21903" y="419968"/>
                      <a:pt x="26188" y="421158"/>
                    </a:cubicBezTo>
                    <a:cubicBezTo>
                      <a:pt x="29283" y="421992"/>
                      <a:pt x="32259" y="422944"/>
                      <a:pt x="35354" y="424015"/>
                    </a:cubicBezTo>
                    <a:cubicBezTo>
                      <a:pt x="41544" y="426039"/>
                      <a:pt x="47853" y="428420"/>
                      <a:pt x="54995" y="430205"/>
                    </a:cubicBezTo>
                    <a:cubicBezTo>
                      <a:pt x="50948" y="425206"/>
                      <a:pt x="59161" y="431277"/>
                      <a:pt x="59280" y="427229"/>
                    </a:cubicBezTo>
                    <a:cubicBezTo>
                      <a:pt x="62613" y="427825"/>
                      <a:pt x="63804" y="428301"/>
                      <a:pt x="64042" y="428539"/>
                    </a:cubicBezTo>
                    <a:lnTo>
                      <a:pt x="63446" y="428182"/>
                    </a:lnTo>
                    <a:cubicBezTo>
                      <a:pt x="63446" y="428182"/>
                      <a:pt x="63923" y="428420"/>
                      <a:pt x="64161" y="428539"/>
                    </a:cubicBezTo>
                    <a:lnTo>
                      <a:pt x="64161" y="428539"/>
                    </a:lnTo>
                    <a:cubicBezTo>
                      <a:pt x="64161" y="428539"/>
                      <a:pt x="73564" y="433538"/>
                      <a:pt x="73564" y="433538"/>
                    </a:cubicBezTo>
                    <a:cubicBezTo>
                      <a:pt x="75588" y="435324"/>
                      <a:pt x="70231" y="433538"/>
                      <a:pt x="70231" y="434491"/>
                    </a:cubicBezTo>
                    <a:cubicBezTo>
                      <a:pt x="77374" y="436752"/>
                      <a:pt x="72850" y="436871"/>
                      <a:pt x="77374" y="439252"/>
                    </a:cubicBezTo>
                    <a:cubicBezTo>
                      <a:pt x="76779" y="437586"/>
                      <a:pt x="80350" y="437943"/>
                      <a:pt x="84397" y="439609"/>
                    </a:cubicBezTo>
                    <a:lnTo>
                      <a:pt x="79040" y="436276"/>
                    </a:lnTo>
                    <a:cubicBezTo>
                      <a:pt x="89634" y="436990"/>
                      <a:pt x="86896" y="441871"/>
                      <a:pt x="97610" y="442585"/>
                    </a:cubicBezTo>
                    <a:lnTo>
                      <a:pt x="94039" y="442942"/>
                    </a:lnTo>
                    <a:cubicBezTo>
                      <a:pt x="99395" y="443656"/>
                      <a:pt x="113323" y="448180"/>
                      <a:pt x="119155" y="446513"/>
                    </a:cubicBezTo>
                    <a:cubicBezTo>
                      <a:pt x="119989" y="447228"/>
                      <a:pt x="120941" y="448537"/>
                      <a:pt x="118560" y="448180"/>
                    </a:cubicBezTo>
                    <a:cubicBezTo>
                      <a:pt x="130940" y="451989"/>
                      <a:pt x="147129" y="452465"/>
                      <a:pt x="156414" y="456989"/>
                    </a:cubicBezTo>
                    <a:lnTo>
                      <a:pt x="155224" y="457703"/>
                    </a:lnTo>
                    <a:cubicBezTo>
                      <a:pt x="157604" y="458060"/>
                      <a:pt x="159747" y="457108"/>
                      <a:pt x="162366" y="458774"/>
                    </a:cubicBezTo>
                    <a:cubicBezTo>
                      <a:pt x="162128" y="459131"/>
                      <a:pt x="161175" y="459488"/>
                      <a:pt x="162247" y="459845"/>
                    </a:cubicBezTo>
                    <a:cubicBezTo>
                      <a:pt x="163556" y="459845"/>
                      <a:pt x="168913" y="459845"/>
                      <a:pt x="171770" y="461274"/>
                    </a:cubicBezTo>
                    <a:lnTo>
                      <a:pt x="168913" y="461631"/>
                    </a:lnTo>
                    <a:cubicBezTo>
                      <a:pt x="180697" y="466154"/>
                      <a:pt x="188316" y="464131"/>
                      <a:pt x="198672" y="466273"/>
                    </a:cubicBezTo>
                    <a:cubicBezTo>
                      <a:pt x="197958" y="469011"/>
                      <a:pt x="207242" y="472463"/>
                      <a:pt x="211885" y="474249"/>
                    </a:cubicBezTo>
                    <a:lnTo>
                      <a:pt x="211647" y="474606"/>
                    </a:lnTo>
                    <a:cubicBezTo>
                      <a:pt x="225693" y="478772"/>
                      <a:pt x="236287" y="478891"/>
                      <a:pt x="249739" y="481272"/>
                    </a:cubicBezTo>
                    <a:cubicBezTo>
                      <a:pt x="257119" y="486391"/>
                      <a:pt x="276998" y="489962"/>
                      <a:pt x="289616" y="495199"/>
                    </a:cubicBezTo>
                    <a:cubicBezTo>
                      <a:pt x="287711" y="494128"/>
                      <a:pt x="290568" y="493176"/>
                      <a:pt x="292949" y="493533"/>
                    </a:cubicBezTo>
                    <a:cubicBezTo>
                      <a:pt x="295925" y="494961"/>
                      <a:pt x="301996" y="493890"/>
                      <a:pt x="300805" y="496271"/>
                    </a:cubicBezTo>
                    <a:lnTo>
                      <a:pt x="299734" y="495914"/>
                    </a:lnTo>
                    <a:cubicBezTo>
                      <a:pt x="301400" y="499009"/>
                      <a:pt x="307828" y="500080"/>
                      <a:pt x="312828" y="501389"/>
                    </a:cubicBezTo>
                    <a:lnTo>
                      <a:pt x="314494" y="498294"/>
                    </a:lnTo>
                    <a:cubicBezTo>
                      <a:pt x="326160" y="506508"/>
                      <a:pt x="348777" y="505675"/>
                      <a:pt x="354610" y="511746"/>
                    </a:cubicBezTo>
                    <a:cubicBezTo>
                      <a:pt x="357943" y="511746"/>
                      <a:pt x="361752" y="512817"/>
                      <a:pt x="365085" y="512817"/>
                    </a:cubicBezTo>
                    <a:lnTo>
                      <a:pt x="364490" y="514483"/>
                    </a:lnTo>
                    <a:cubicBezTo>
                      <a:pt x="372941" y="517221"/>
                      <a:pt x="377226" y="518650"/>
                      <a:pt x="387940" y="521030"/>
                    </a:cubicBezTo>
                    <a:lnTo>
                      <a:pt x="385440" y="521745"/>
                    </a:lnTo>
                    <a:cubicBezTo>
                      <a:pt x="391392" y="523530"/>
                      <a:pt x="394368" y="518769"/>
                      <a:pt x="399963" y="520078"/>
                    </a:cubicBezTo>
                    <a:lnTo>
                      <a:pt x="400915" y="523173"/>
                    </a:lnTo>
                    <a:cubicBezTo>
                      <a:pt x="411390" y="525911"/>
                      <a:pt x="421389" y="531149"/>
                      <a:pt x="432340" y="531506"/>
                    </a:cubicBezTo>
                    <a:cubicBezTo>
                      <a:pt x="432102" y="531863"/>
                      <a:pt x="431507" y="532577"/>
                      <a:pt x="429841" y="532220"/>
                    </a:cubicBezTo>
                    <a:cubicBezTo>
                      <a:pt x="434721" y="533648"/>
                      <a:pt x="448410" y="539124"/>
                      <a:pt x="447577" y="535077"/>
                    </a:cubicBezTo>
                    <a:cubicBezTo>
                      <a:pt x="447101" y="537458"/>
                      <a:pt x="458290" y="538172"/>
                      <a:pt x="464242" y="538648"/>
                    </a:cubicBezTo>
                    <a:lnTo>
                      <a:pt x="462933" y="540195"/>
                    </a:lnTo>
                    <a:cubicBezTo>
                      <a:pt x="468290" y="539243"/>
                      <a:pt x="468647" y="538648"/>
                      <a:pt x="475432" y="539838"/>
                    </a:cubicBezTo>
                    <a:cubicBezTo>
                      <a:pt x="476979" y="540434"/>
                      <a:pt x="476503" y="541624"/>
                      <a:pt x="474479" y="540553"/>
                    </a:cubicBezTo>
                    <a:cubicBezTo>
                      <a:pt x="479479" y="542933"/>
                      <a:pt x="479003" y="540076"/>
                      <a:pt x="485193" y="542695"/>
                    </a:cubicBezTo>
                    <a:lnTo>
                      <a:pt x="482574" y="543171"/>
                    </a:lnTo>
                    <a:cubicBezTo>
                      <a:pt x="487930" y="544719"/>
                      <a:pt x="487693" y="544005"/>
                      <a:pt x="491026" y="543528"/>
                    </a:cubicBezTo>
                    <a:cubicBezTo>
                      <a:pt x="494596" y="543767"/>
                      <a:pt x="501144" y="546743"/>
                      <a:pt x="501620" y="548528"/>
                    </a:cubicBezTo>
                    <a:cubicBezTo>
                      <a:pt x="502572" y="547814"/>
                      <a:pt x="505905" y="547338"/>
                      <a:pt x="509000" y="548528"/>
                    </a:cubicBezTo>
                    <a:cubicBezTo>
                      <a:pt x="509238" y="549242"/>
                      <a:pt x="508048" y="549242"/>
                      <a:pt x="507333" y="549361"/>
                    </a:cubicBezTo>
                    <a:cubicBezTo>
                      <a:pt x="516023" y="552932"/>
                      <a:pt x="521380" y="551028"/>
                      <a:pt x="527094" y="554361"/>
                    </a:cubicBezTo>
                    <a:cubicBezTo>
                      <a:pt x="527094" y="554956"/>
                      <a:pt x="527451" y="555313"/>
                      <a:pt x="527927" y="555670"/>
                    </a:cubicBezTo>
                    <a:cubicBezTo>
                      <a:pt x="520785" y="553647"/>
                      <a:pt x="514952" y="551980"/>
                      <a:pt x="515547" y="552099"/>
                    </a:cubicBezTo>
                    <a:cubicBezTo>
                      <a:pt x="515071" y="553647"/>
                      <a:pt x="520904" y="555551"/>
                      <a:pt x="515547" y="556504"/>
                    </a:cubicBezTo>
                    <a:cubicBezTo>
                      <a:pt x="518047" y="556504"/>
                      <a:pt x="521499" y="556504"/>
                      <a:pt x="524951" y="556504"/>
                    </a:cubicBezTo>
                    <a:lnTo>
                      <a:pt x="527570" y="556742"/>
                    </a:lnTo>
                    <a:cubicBezTo>
                      <a:pt x="528879" y="556980"/>
                      <a:pt x="530188" y="557218"/>
                      <a:pt x="531498" y="557456"/>
                    </a:cubicBezTo>
                    <a:cubicBezTo>
                      <a:pt x="534117" y="557932"/>
                      <a:pt x="536497" y="558646"/>
                      <a:pt x="538878" y="559479"/>
                    </a:cubicBezTo>
                    <a:cubicBezTo>
                      <a:pt x="539354" y="559837"/>
                      <a:pt x="539950" y="560075"/>
                      <a:pt x="540307" y="560432"/>
                    </a:cubicBezTo>
                    <a:lnTo>
                      <a:pt x="539354" y="560432"/>
                    </a:lnTo>
                    <a:cubicBezTo>
                      <a:pt x="541616" y="561146"/>
                      <a:pt x="543520" y="561503"/>
                      <a:pt x="545187" y="561622"/>
                    </a:cubicBezTo>
                    <a:cubicBezTo>
                      <a:pt x="548401" y="562812"/>
                      <a:pt x="550544" y="563527"/>
                      <a:pt x="553520" y="564360"/>
                    </a:cubicBezTo>
                    <a:cubicBezTo>
                      <a:pt x="554353" y="565074"/>
                      <a:pt x="556019" y="565669"/>
                      <a:pt x="557924" y="566384"/>
                    </a:cubicBezTo>
                    <a:cubicBezTo>
                      <a:pt x="557329" y="563527"/>
                      <a:pt x="555900" y="558527"/>
                      <a:pt x="554948" y="554956"/>
                    </a:cubicBezTo>
                    <a:close/>
                    <a:moveTo>
                      <a:pt x="552924" y="556861"/>
                    </a:moveTo>
                    <a:cubicBezTo>
                      <a:pt x="552924" y="556861"/>
                      <a:pt x="552805" y="556623"/>
                      <a:pt x="552686" y="556504"/>
                    </a:cubicBezTo>
                    <a:cubicBezTo>
                      <a:pt x="552686" y="556504"/>
                      <a:pt x="552686" y="556504"/>
                      <a:pt x="552686" y="556504"/>
                    </a:cubicBezTo>
                    <a:cubicBezTo>
                      <a:pt x="552686" y="556623"/>
                      <a:pt x="552686" y="556742"/>
                      <a:pt x="552805" y="556861"/>
                    </a:cubicBezTo>
                    <a:close/>
                    <a:moveTo>
                      <a:pt x="38330" y="393899"/>
                    </a:moveTo>
                    <a:cubicBezTo>
                      <a:pt x="46305" y="386876"/>
                      <a:pt x="54400" y="379853"/>
                      <a:pt x="62018" y="372830"/>
                    </a:cubicBezTo>
                    <a:cubicBezTo>
                      <a:pt x="68803" y="366521"/>
                      <a:pt x="61542" y="364973"/>
                      <a:pt x="71779" y="358545"/>
                    </a:cubicBezTo>
                    <a:lnTo>
                      <a:pt x="70946" y="362354"/>
                    </a:lnTo>
                    <a:cubicBezTo>
                      <a:pt x="82373" y="347356"/>
                      <a:pt x="98086" y="335333"/>
                      <a:pt x="109394" y="320929"/>
                    </a:cubicBezTo>
                    <a:cubicBezTo>
                      <a:pt x="108918" y="322001"/>
                      <a:pt x="109394" y="322477"/>
                      <a:pt x="108085" y="323786"/>
                    </a:cubicBezTo>
                    <a:cubicBezTo>
                      <a:pt x="111894" y="322120"/>
                      <a:pt x="118203" y="313668"/>
                      <a:pt x="117370" y="312835"/>
                    </a:cubicBezTo>
                    <a:cubicBezTo>
                      <a:pt x="119513" y="310930"/>
                      <a:pt x="118679" y="313192"/>
                      <a:pt x="120346" y="312359"/>
                    </a:cubicBezTo>
                    <a:cubicBezTo>
                      <a:pt x="123679" y="310216"/>
                      <a:pt x="125821" y="304026"/>
                      <a:pt x="128321" y="303669"/>
                    </a:cubicBezTo>
                    <a:cubicBezTo>
                      <a:pt x="128797" y="303669"/>
                      <a:pt x="127845" y="304740"/>
                      <a:pt x="127488" y="305336"/>
                    </a:cubicBezTo>
                    <a:cubicBezTo>
                      <a:pt x="128797" y="303074"/>
                      <a:pt x="135940" y="297122"/>
                      <a:pt x="132964" y="297598"/>
                    </a:cubicBezTo>
                    <a:cubicBezTo>
                      <a:pt x="138439" y="293313"/>
                      <a:pt x="141653" y="287718"/>
                      <a:pt x="146296" y="284623"/>
                    </a:cubicBezTo>
                    <a:cubicBezTo>
                      <a:pt x="147367" y="280695"/>
                      <a:pt x="155224" y="277005"/>
                      <a:pt x="154152" y="274148"/>
                    </a:cubicBezTo>
                    <a:cubicBezTo>
                      <a:pt x="155819" y="276529"/>
                      <a:pt x="164270" y="267244"/>
                      <a:pt x="166413" y="263197"/>
                    </a:cubicBezTo>
                    <a:cubicBezTo>
                      <a:pt x="166056" y="264863"/>
                      <a:pt x="169746" y="261173"/>
                      <a:pt x="169389" y="263197"/>
                    </a:cubicBezTo>
                    <a:cubicBezTo>
                      <a:pt x="172841" y="259625"/>
                      <a:pt x="175698" y="256054"/>
                      <a:pt x="174031" y="255578"/>
                    </a:cubicBezTo>
                    <a:cubicBezTo>
                      <a:pt x="182959" y="251531"/>
                      <a:pt x="184983" y="240579"/>
                      <a:pt x="191768" y="240103"/>
                    </a:cubicBezTo>
                    <a:cubicBezTo>
                      <a:pt x="198672" y="231533"/>
                      <a:pt x="205457" y="223557"/>
                      <a:pt x="212004" y="215939"/>
                    </a:cubicBezTo>
                    <a:lnTo>
                      <a:pt x="215218" y="212725"/>
                    </a:lnTo>
                    <a:lnTo>
                      <a:pt x="219027" y="209035"/>
                    </a:lnTo>
                    <a:cubicBezTo>
                      <a:pt x="218789" y="212011"/>
                      <a:pt x="208909" y="219034"/>
                      <a:pt x="211290" y="220581"/>
                    </a:cubicBezTo>
                    <a:cubicBezTo>
                      <a:pt x="216527" y="214153"/>
                      <a:pt x="219860" y="209035"/>
                      <a:pt x="224146" y="203916"/>
                    </a:cubicBezTo>
                    <a:lnTo>
                      <a:pt x="232835" y="195226"/>
                    </a:lnTo>
                    <a:cubicBezTo>
                      <a:pt x="233550" y="195107"/>
                      <a:pt x="231526" y="198083"/>
                      <a:pt x="231169" y="199036"/>
                    </a:cubicBezTo>
                    <a:cubicBezTo>
                      <a:pt x="239263" y="189275"/>
                      <a:pt x="248548" y="182013"/>
                      <a:pt x="255333" y="173086"/>
                    </a:cubicBezTo>
                    <a:cubicBezTo>
                      <a:pt x="255452" y="173324"/>
                      <a:pt x="254857" y="174395"/>
                      <a:pt x="254262" y="175347"/>
                    </a:cubicBezTo>
                    <a:cubicBezTo>
                      <a:pt x="255809" y="173681"/>
                      <a:pt x="258190" y="172014"/>
                      <a:pt x="257119" y="171300"/>
                    </a:cubicBezTo>
                    <a:lnTo>
                      <a:pt x="255809" y="173086"/>
                    </a:lnTo>
                    <a:cubicBezTo>
                      <a:pt x="255809" y="173086"/>
                      <a:pt x="255333" y="173086"/>
                      <a:pt x="255214" y="173086"/>
                    </a:cubicBezTo>
                    <a:lnTo>
                      <a:pt x="266404" y="162015"/>
                    </a:lnTo>
                    <a:cubicBezTo>
                      <a:pt x="266404" y="162015"/>
                      <a:pt x="266404" y="162848"/>
                      <a:pt x="266404" y="163682"/>
                    </a:cubicBezTo>
                    <a:cubicBezTo>
                      <a:pt x="266999" y="162729"/>
                      <a:pt x="267713" y="161539"/>
                      <a:pt x="267594" y="160825"/>
                    </a:cubicBezTo>
                    <a:lnTo>
                      <a:pt x="269022" y="159396"/>
                    </a:lnTo>
                    <a:cubicBezTo>
                      <a:pt x="269022" y="159396"/>
                      <a:pt x="269379" y="159991"/>
                      <a:pt x="269022" y="161182"/>
                    </a:cubicBezTo>
                    <a:cubicBezTo>
                      <a:pt x="271284" y="158444"/>
                      <a:pt x="271998" y="157135"/>
                      <a:pt x="272475" y="156063"/>
                    </a:cubicBezTo>
                    <a:lnTo>
                      <a:pt x="276165" y="152373"/>
                    </a:lnTo>
                    <a:cubicBezTo>
                      <a:pt x="276165" y="152373"/>
                      <a:pt x="275927" y="153206"/>
                      <a:pt x="275927" y="153682"/>
                    </a:cubicBezTo>
                    <a:cubicBezTo>
                      <a:pt x="276284" y="152968"/>
                      <a:pt x="276641" y="152254"/>
                      <a:pt x="276998" y="151659"/>
                    </a:cubicBezTo>
                    <a:lnTo>
                      <a:pt x="306995" y="121781"/>
                    </a:lnTo>
                    <a:cubicBezTo>
                      <a:pt x="306995" y="121781"/>
                      <a:pt x="307828" y="121662"/>
                      <a:pt x="308185" y="121781"/>
                    </a:cubicBezTo>
                    <a:lnTo>
                      <a:pt x="311995" y="116900"/>
                    </a:lnTo>
                    <a:lnTo>
                      <a:pt x="311637" y="116900"/>
                    </a:lnTo>
                    <a:cubicBezTo>
                      <a:pt x="311637" y="116900"/>
                      <a:pt x="400558" y="28218"/>
                      <a:pt x="400558" y="28218"/>
                    </a:cubicBezTo>
                    <a:lnTo>
                      <a:pt x="441506" y="181894"/>
                    </a:lnTo>
                    <a:cubicBezTo>
                      <a:pt x="441506" y="181894"/>
                      <a:pt x="441268" y="181894"/>
                      <a:pt x="441030" y="181894"/>
                    </a:cubicBezTo>
                    <a:cubicBezTo>
                      <a:pt x="441506" y="183204"/>
                      <a:pt x="441744" y="183561"/>
                      <a:pt x="441982" y="183561"/>
                    </a:cubicBezTo>
                    <a:lnTo>
                      <a:pt x="453410" y="226414"/>
                    </a:lnTo>
                    <a:cubicBezTo>
                      <a:pt x="453529" y="227604"/>
                      <a:pt x="453767" y="228676"/>
                      <a:pt x="454243" y="229747"/>
                    </a:cubicBezTo>
                    <a:lnTo>
                      <a:pt x="454362" y="229747"/>
                    </a:lnTo>
                    <a:cubicBezTo>
                      <a:pt x="454362" y="229747"/>
                      <a:pt x="468051" y="281052"/>
                      <a:pt x="468051" y="281052"/>
                    </a:cubicBezTo>
                    <a:lnTo>
                      <a:pt x="470075" y="288908"/>
                    </a:lnTo>
                    <a:cubicBezTo>
                      <a:pt x="469718" y="290099"/>
                      <a:pt x="469599" y="291884"/>
                      <a:pt x="469718" y="294384"/>
                    </a:cubicBezTo>
                    <a:lnTo>
                      <a:pt x="473051" y="300098"/>
                    </a:lnTo>
                    <a:lnTo>
                      <a:pt x="473051" y="300693"/>
                    </a:lnTo>
                    <a:cubicBezTo>
                      <a:pt x="473051" y="300693"/>
                      <a:pt x="472456" y="302955"/>
                      <a:pt x="472456" y="302955"/>
                    </a:cubicBezTo>
                    <a:lnTo>
                      <a:pt x="470908" y="297360"/>
                    </a:lnTo>
                    <a:cubicBezTo>
                      <a:pt x="470432" y="300931"/>
                      <a:pt x="472099" y="302598"/>
                      <a:pt x="473527" y="304621"/>
                    </a:cubicBezTo>
                    <a:cubicBezTo>
                      <a:pt x="472932" y="305336"/>
                      <a:pt x="472694" y="306407"/>
                      <a:pt x="472694" y="307835"/>
                    </a:cubicBezTo>
                    <a:lnTo>
                      <a:pt x="476384" y="312597"/>
                    </a:lnTo>
                    <a:lnTo>
                      <a:pt x="476741" y="313787"/>
                    </a:lnTo>
                    <a:cubicBezTo>
                      <a:pt x="475789" y="313787"/>
                      <a:pt x="474241" y="311883"/>
                      <a:pt x="474717" y="315811"/>
                    </a:cubicBezTo>
                    <a:cubicBezTo>
                      <a:pt x="476146" y="317596"/>
                      <a:pt x="476384" y="315573"/>
                      <a:pt x="477098" y="315216"/>
                    </a:cubicBezTo>
                    <a:lnTo>
                      <a:pt x="478170" y="319144"/>
                    </a:lnTo>
                    <a:cubicBezTo>
                      <a:pt x="477693" y="320453"/>
                      <a:pt x="477455" y="320810"/>
                      <a:pt x="479003" y="323310"/>
                    </a:cubicBezTo>
                    <a:cubicBezTo>
                      <a:pt x="478408" y="324024"/>
                      <a:pt x="477693" y="323310"/>
                      <a:pt x="476979" y="322001"/>
                    </a:cubicBezTo>
                    <a:cubicBezTo>
                      <a:pt x="478646" y="324977"/>
                      <a:pt x="479598" y="330214"/>
                      <a:pt x="481503" y="331762"/>
                    </a:cubicBezTo>
                    <a:lnTo>
                      <a:pt x="481503" y="332357"/>
                    </a:lnTo>
                    <a:cubicBezTo>
                      <a:pt x="481145" y="336166"/>
                      <a:pt x="484955" y="343070"/>
                      <a:pt x="482217" y="343427"/>
                    </a:cubicBezTo>
                    <a:cubicBezTo>
                      <a:pt x="483169" y="344261"/>
                      <a:pt x="485669" y="348308"/>
                      <a:pt x="486621" y="351284"/>
                    </a:cubicBezTo>
                    <a:lnTo>
                      <a:pt x="486621" y="351641"/>
                    </a:lnTo>
                    <a:cubicBezTo>
                      <a:pt x="482098" y="347237"/>
                      <a:pt x="489597" y="363188"/>
                      <a:pt x="485669" y="362592"/>
                    </a:cubicBezTo>
                    <a:cubicBezTo>
                      <a:pt x="489716" y="365925"/>
                      <a:pt x="490906" y="377115"/>
                      <a:pt x="494478" y="384019"/>
                    </a:cubicBezTo>
                    <a:cubicBezTo>
                      <a:pt x="494120" y="383662"/>
                      <a:pt x="493406" y="382948"/>
                      <a:pt x="493406" y="382353"/>
                    </a:cubicBezTo>
                    <a:cubicBezTo>
                      <a:pt x="494239" y="386519"/>
                      <a:pt x="493644" y="387947"/>
                      <a:pt x="493882" y="390685"/>
                    </a:cubicBezTo>
                    <a:cubicBezTo>
                      <a:pt x="495430" y="390685"/>
                      <a:pt x="496858" y="392828"/>
                      <a:pt x="498287" y="395327"/>
                    </a:cubicBezTo>
                    <a:lnTo>
                      <a:pt x="500072" y="401994"/>
                    </a:lnTo>
                    <a:cubicBezTo>
                      <a:pt x="498763" y="401994"/>
                      <a:pt x="496977" y="398184"/>
                      <a:pt x="495668" y="399851"/>
                    </a:cubicBezTo>
                    <a:cubicBezTo>
                      <a:pt x="497572" y="399137"/>
                      <a:pt x="499953" y="407945"/>
                      <a:pt x="501144" y="405922"/>
                    </a:cubicBezTo>
                    <a:lnTo>
                      <a:pt x="501144" y="405922"/>
                    </a:lnTo>
                    <a:cubicBezTo>
                      <a:pt x="500786" y="410088"/>
                      <a:pt x="501263" y="409374"/>
                      <a:pt x="499834" y="411874"/>
                    </a:cubicBezTo>
                    <a:cubicBezTo>
                      <a:pt x="503048" y="411755"/>
                      <a:pt x="501263" y="415326"/>
                      <a:pt x="504000" y="418064"/>
                    </a:cubicBezTo>
                    <a:cubicBezTo>
                      <a:pt x="504000" y="424015"/>
                      <a:pt x="501501" y="420206"/>
                      <a:pt x="504000" y="426158"/>
                    </a:cubicBezTo>
                    <a:cubicBezTo>
                      <a:pt x="503881" y="429372"/>
                      <a:pt x="501263" y="424134"/>
                      <a:pt x="501263" y="424134"/>
                    </a:cubicBezTo>
                    <a:cubicBezTo>
                      <a:pt x="502810" y="430324"/>
                      <a:pt x="504239" y="426515"/>
                      <a:pt x="505905" y="427467"/>
                    </a:cubicBezTo>
                    <a:cubicBezTo>
                      <a:pt x="508524" y="434729"/>
                      <a:pt x="505072" y="431396"/>
                      <a:pt x="504596" y="434253"/>
                    </a:cubicBezTo>
                    <a:cubicBezTo>
                      <a:pt x="506381" y="438776"/>
                      <a:pt x="509476" y="441752"/>
                      <a:pt x="510309" y="445204"/>
                    </a:cubicBezTo>
                    <a:cubicBezTo>
                      <a:pt x="509952" y="445561"/>
                      <a:pt x="510071" y="446275"/>
                      <a:pt x="509357" y="445561"/>
                    </a:cubicBezTo>
                    <a:cubicBezTo>
                      <a:pt x="512214" y="449608"/>
                      <a:pt x="513166" y="458298"/>
                      <a:pt x="516261" y="463774"/>
                    </a:cubicBezTo>
                    <a:lnTo>
                      <a:pt x="516856" y="466035"/>
                    </a:lnTo>
                    <a:cubicBezTo>
                      <a:pt x="516856" y="466035"/>
                      <a:pt x="516856" y="466154"/>
                      <a:pt x="516856" y="466154"/>
                    </a:cubicBezTo>
                    <a:cubicBezTo>
                      <a:pt x="516856" y="466154"/>
                      <a:pt x="516856" y="466154"/>
                      <a:pt x="516856" y="466154"/>
                    </a:cubicBezTo>
                    <a:lnTo>
                      <a:pt x="518880" y="473892"/>
                    </a:lnTo>
                    <a:cubicBezTo>
                      <a:pt x="517332" y="478177"/>
                      <a:pt x="518166" y="469368"/>
                      <a:pt x="516023" y="474844"/>
                    </a:cubicBezTo>
                    <a:cubicBezTo>
                      <a:pt x="517809" y="483891"/>
                      <a:pt x="519713" y="484486"/>
                      <a:pt x="521499" y="493533"/>
                    </a:cubicBezTo>
                    <a:cubicBezTo>
                      <a:pt x="522927" y="494961"/>
                      <a:pt x="523046" y="493057"/>
                      <a:pt x="524237" y="493652"/>
                    </a:cubicBezTo>
                    <a:lnTo>
                      <a:pt x="526736" y="502937"/>
                    </a:lnTo>
                    <a:cubicBezTo>
                      <a:pt x="526260" y="506746"/>
                      <a:pt x="523999" y="508413"/>
                      <a:pt x="527451" y="514007"/>
                    </a:cubicBezTo>
                    <a:cubicBezTo>
                      <a:pt x="528284" y="514841"/>
                      <a:pt x="529355" y="515436"/>
                      <a:pt x="530307" y="516269"/>
                    </a:cubicBezTo>
                    <a:lnTo>
                      <a:pt x="532093" y="522816"/>
                    </a:lnTo>
                    <a:lnTo>
                      <a:pt x="529831" y="521626"/>
                    </a:lnTo>
                    <a:cubicBezTo>
                      <a:pt x="531022" y="526863"/>
                      <a:pt x="532569" y="527220"/>
                      <a:pt x="533640" y="528768"/>
                    </a:cubicBezTo>
                    <a:lnTo>
                      <a:pt x="535069" y="534363"/>
                    </a:lnTo>
                    <a:lnTo>
                      <a:pt x="534712" y="534363"/>
                    </a:lnTo>
                    <a:cubicBezTo>
                      <a:pt x="533640" y="532339"/>
                      <a:pt x="532688" y="528768"/>
                      <a:pt x="532807" y="529958"/>
                    </a:cubicBezTo>
                    <a:cubicBezTo>
                      <a:pt x="532807" y="532101"/>
                      <a:pt x="532926" y="533172"/>
                      <a:pt x="533403" y="533886"/>
                    </a:cubicBezTo>
                    <a:lnTo>
                      <a:pt x="282831" y="466393"/>
                    </a:lnTo>
                    <a:lnTo>
                      <a:pt x="32973" y="398899"/>
                    </a:lnTo>
                    <a:lnTo>
                      <a:pt x="38330" y="394137"/>
                    </a:lnTo>
                    <a:close/>
                    <a:moveTo>
                      <a:pt x="520308" y="480201"/>
                    </a:moveTo>
                    <a:lnTo>
                      <a:pt x="519832" y="476511"/>
                    </a:lnTo>
                    <a:lnTo>
                      <a:pt x="520428" y="478891"/>
                    </a:lnTo>
                    <a:cubicBezTo>
                      <a:pt x="520428" y="478891"/>
                      <a:pt x="520428" y="479606"/>
                      <a:pt x="520308" y="480201"/>
                    </a:cubicBezTo>
                    <a:close/>
                    <a:moveTo>
                      <a:pt x="549591" y="561503"/>
                    </a:moveTo>
                    <a:cubicBezTo>
                      <a:pt x="550663" y="561384"/>
                      <a:pt x="551734" y="561265"/>
                      <a:pt x="552924" y="561503"/>
                    </a:cubicBezTo>
                    <a:cubicBezTo>
                      <a:pt x="552329" y="559837"/>
                      <a:pt x="551972" y="558408"/>
                      <a:pt x="551734" y="556980"/>
                    </a:cubicBezTo>
                    <a:cubicBezTo>
                      <a:pt x="551972" y="556980"/>
                      <a:pt x="552329" y="556742"/>
                      <a:pt x="552567" y="556623"/>
                    </a:cubicBezTo>
                    <a:lnTo>
                      <a:pt x="554234" y="562812"/>
                    </a:lnTo>
                    <a:lnTo>
                      <a:pt x="549591" y="561622"/>
                    </a:lnTo>
                    <a:close/>
                    <a:moveTo>
                      <a:pt x="555543" y="561265"/>
                    </a:moveTo>
                    <a:cubicBezTo>
                      <a:pt x="555543" y="561265"/>
                      <a:pt x="555305" y="560789"/>
                      <a:pt x="555186" y="560670"/>
                    </a:cubicBezTo>
                    <a:cubicBezTo>
                      <a:pt x="555781" y="561384"/>
                      <a:pt x="556257" y="562098"/>
                      <a:pt x="556734" y="563051"/>
                    </a:cubicBezTo>
                    <a:cubicBezTo>
                      <a:pt x="557210" y="564479"/>
                      <a:pt x="557448" y="565431"/>
                      <a:pt x="557567" y="566027"/>
                    </a:cubicBezTo>
                    <a:cubicBezTo>
                      <a:pt x="556257" y="565550"/>
                      <a:pt x="555424" y="565074"/>
                      <a:pt x="554829" y="564717"/>
                    </a:cubicBezTo>
                    <a:cubicBezTo>
                      <a:pt x="555305" y="564836"/>
                      <a:pt x="555900" y="564955"/>
                      <a:pt x="556734" y="565193"/>
                    </a:cubicBezTo>
                    <a:cubicBezTo>
                      <a:pt x="556496" y="564241"/>
                      <a:pt x="556019" y="562932"/>
                      <a:pt x="555543" y="56126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B7B37465-F570-4454-B0C0-0AFD84B47973}"/>
                  </a:ext>
                </a:extLst>
              </p:cNvPr>
              <p:cNvSpPr/>
              <p:nvPr/>
            </p:nvSpPr>
            <p:spPr>
              <a:xfrm>
                <a:off x="3446418" y="6366628"/>
                <a:ext cx="572963" cy="581008"/>
              </a:xfrm>
              <a:custGeom>
                <a:avLst/>
                <a:gdLst>
                  <a:gd name="connsiteX0" fmla="*/ 4594 w 572963"/>
                  <a:gd name="connsiteY0" fmla="*/ 401960 h 581008"/>
                  <a:gd name="connsiteX1" fmla="*/ 7332 w 572963"/>
                  <a:gd name="connsiteY1" fmla="*/ 398389 h 581008"/>
                  <a:gd name="connsiteX2" fmla="*/ 400747 w 572963"/>
                  <a:gd name="connsiteY2" fmla="*/ 4972 h 581008"/>
                  <a:gd name="connsiteX3" fmla="*/ 417174 w 572963"/>
                  <a:gd name="connsiteY3" fmla="*/ 567 h 581008"/>
                  <a:gd name="connsiteX4" fmla="*/ 429197 w 572963"/>
                  <a:gd name="connsiteY4" fmla="*/ 12590 h 581008"/>
                  <a:gd name="connsiteX5" fmla="*/ 572398 w 572963"/>
                  <a:gd name="connsiteY5" fmla="*/ 550756 h 581008"/>
                  <a:gd name="connsiteX6" fmla="*/ 570493 w 572963"/>
                  <a:gd name="connsiteY6" fmla="*/ 563969 h 581008"/>
                  <a:gd name="connsiteX7" fmla="*/ 572636 w 572963"/>
                  <a:gd name="connsiteY7" fmla="*/ 572302 h 581008"/>
                  <a:gd name="connsiteX8" fmla="*/ 570255 w 572963"/>
                  <a:gd name="connsiteY8" fmla="*/ 579206 h 581008"/>
                  <a:gd name="connsiteX9" fmla="*/ 563113 w 572963"/>
                  <a:gd name="connsiteY9" fmla="*/ 580634 h 581008"/>
                  <a:gd name="connsiteX10" fmla="*/ 557875 w 572963"/>
                  <a:gd name="connsiteY10" fmla="*/ 578373 h 581008"/>
                  <a:gd name="connsiteX11" fmla="*/ 550614 w 572963"/>
                  <a:gd name="connsiteY11" fmla="*/ 575992 h 581008"/>
                  <a:gd name="connsiteX12" fmla="*/ 544424 w 572963"/>
                  <a:gd name="connsiteY12" fmla="*/ 574564 h 581008"/>
                  <a:gd name="connsiteX13" fmla="*/ 541686 w 572963"/>
                  <a:gd name="connsiteY13" fmla="*/ 572897 h 581008"/>
                  <a:gd name="connsiteX14" fmla="*/ 537282 w 572963"/>
                  <a:gd name="connsiteY14" fmla="*/ 571826 h 581008"/>
                  <a:gd name="connsiteX15" fmla="*/ 531687 w 572963"/>
                  <a:gd name="connsiteY15" fmla="*/ 571111 h 581008"/>
                  <a:gd name="connsiteX16" fmla="*/ 525378 w 572963"/>
                  <a:gd name="connsiteY16" fmla="*/ 571111 h 581008"/>
                  <a:gd name="connsiteX17" fmla="*/ 522759 w 572963"/>
                  <a:gd name="connsiteY17" fmla="*/ 571111 h 581008"/>
                  <a:gd name="connsiteX18" fmla="*/ 515617 w 572963"/>
                  <a:gd name="connsiteY18" fmla="*/ 564803 h 581008"/>
                  <a:gd name="connsiteX19" fmla="*/ 511808 w 572963"/>
                  <a:gd name="connsiteY19" fmla="*/ 563493 h 581008"/>
                  <a:gd name="connsiteX20" fmla="*/ 510737 w 572963"/>
                  <a:gd name="connsiteY20" fmla="*/ 562898 h 581008"/>
                  <a:gd name="connsiteX21" fmla="*/ 506333 w 572963"/>
                  <a:gd name="connsiteY21" fmla="*/ 562660 h 581008"/>
                  <a:gd name="connsiteX22" fmla="*/ 502761 w 572963"/>
                  <a:gd name="connsiteY22" fmla="*/ 559922 h 581008"/>
                  <a:gd name="connsiteX23" fmla="*/ 498476 w 572963"/>
                  <a:gd name="connsiteY23" fmla="*/ 558255 h 581008"/>
                  <a:gd name="connsiteX24" fmla="*/ 487763 w 572963"/>
                  <a:gd name="connsiteY24" fmla="*/ 557422 h 581008"/>
                  <a:gd name="connsiteX25" fmla="*/ 485263 w 572963"/>
                  <a:gd name="connsiteY25" fmla="*/ 556113 h 581008"/>
                  <a:gd name="connsiteX26" fmla="*/ 478716 w 572963"/>
                  <a:gd name="connsiteY26" fmla="*/ 554446 h 581008"/>
                  <a:gd name="connsiteX27" fmla="*/ 478716 w 572963"/>
                  <a:gd name="connsiteY27" fmla="*/ 554446 h 581008"/>
                  <a:gd name="connsiteX28" fmla="*/ 478478 w 572963"/>
                  <a:gd name="connsiteY28" fmla="*/ 554446 h 581008"/>
                  <a:gd name="connsiteX29" fmla="*/ 477407 w 572963"/>
                  <a:gd name="connsiteY29" fmla="*/ 553851 h 581008"/>
                  <a:gd name="connsiteX30" fmla="*/ 473835 w 572963"/>
                  <a:gd name="connsiteY30" fmla="*/ 554208 h 581008"/>
                  <a:gd name="connsiteX31" fmla="*/ 471336 w 572963"/>
                  <a:gd name="connsiteY31" fmla="*/ 554684 h 581008"/>
                  <a:gd name="connsiteX32" fmla="*/ 465027 w 572963"/>
                  <a:gd name="connsiteY32" fmla="*/ 552780 h 581008"/>
                  <a:gd name="connsiteX33" fmla="*/ 454671 w 572963"/>
                  <a:gd name="connsiteY33" fmla="*/ 550994 h 581008"/>
                  <a:gd name="connsiteX34" fmla="*/ 438482 w 572963"/>
                  <a:gd name="connsiteY34" fmla="*/ 547661 h 581008"/>
                  <a:gd name="connsiteX35" fmla="*/ 435030 w 572963"/>
                  <a:gd name="connsiteY35" fmla="*/ 546590 h 581008"/>
                  <a:gd name="connsiteX36" fmla="*/ 432768 w 572963"/>
                  <a:gd name="connsiteY36" fmla="*/ 545519 h 581008"/>
                  <a:gd name="connsiteX37" fmla="*/ 415984 w 572963"/>
                  <a:gd name="connsiteY37" fmla="*/ 540757 h 581008"/>
                  <a:gd name="connsiteX38" fmla="*/ 406104 w 572963"/>
                  <a:gd name="connsiteY38" fmla="*/ 537543 h 581008"/>
                  <a:gd name="connsiteX39" fmla="*/ 402414 w 572963"/>
                  <a:gd name="connsiteY39" fmla="*/ 535162 h 581008"/>
                  <a:gd name="connsiteX40" fmla="*/ 390510 w 572963"/>
                  <a:gd name="connsiteY40" fmla="*/ 535996 h 581008"/>
                  <a:gd name="connsiteX41" fmla="*/ 387177 w 572963"/>
                  <a:gd name="connsiteY41" fmla="*/ 533972 h 581008"/>
                  <a:gd name="connsiteX42" fmla="*/ 369321 w 572963"/>
                  <a:gd name="connsiteY42" fmla="*/ 528734 h 581008"/>
                  <a:gd name="connsiteX43" fmla="*/ 366227 w 572963"/>
                  <a:gd name="connsiteY43" fmla="*/ 526830 h 581008"/>
                  <a:gd name="connsiteX44" fmla="*/ 365869 w 572963"/>
                  <a:gd name="connsiteY44" fmla="*/ 526830 h 581008"/>
                  <a:gd name="connsiteX45" fmla="*/ 361703 w 572963"/>
                  <a:gd name="connsiteY45" fmla="*/ 526354 h 581008"/>
                  <a:gd name="connsiteX46" fmla="*/ 356466 w 572963"/>
                  <a:gd name="connsiteY46" fmla="*/ 524092 h 581008"/>
                  <a:gd name="connsiteX47" fmla="*/ 343372 w 572963"/>
                  <a:gd name="connsiteY47" fmla="*/ 520402 h 581008"/>
                  <a:gd name="connsiteX48" fmla="*/ 323493 w 572963"/>
                  <a:gd name="connsiteY48" fmla="*/ 514926 h 581008"/>
                  <a:gd name="connsiteX49" fmla="*/ 317898 w 572963"/>
                  <a:gd name="connsiteY49" fmla="*/ 515640 h 581008"/>
                  <a:gd name="connsiteX50" fmla="*/ 315279 w 572963"/>
                  <a:gd name="connsiteY50" fmla="*/ 514926 h 581008"/>
                  <a:gd name="connsiteX51" fmla="*/ 301828 w 572963"/>
                  <a:gd name="connsiteY51" fmla="*/ 508617 h 581008"/>
                  <a:gd name="connsiteX52" fmla="*/ 300875 w 572963"/>
                  <a:gd name="connsiteY52" fmla="*/ 508498 h 581008"/>
                  <a:gd name="connsiteX53" fmla="*/ 294090 w 572963"/>
                  <a:gd name="connsiteY53" fmla="*/ 509212 h 581008"/>
                  <a:gd name="connsiteX54" fmla="*/ 276711 w 572963"/>
                  <a:gd name="connsiteY54" fmla="*/ 503618 h 581008"/>
                  <a:gd name="connsiteX55" fmla="*/ 254213 w 572963"/>
                  <a:gd name="connsiteY55" fmla="*/ 495523 h 581008"/>
                  <a:gd name="connsiteX56" fmla="*/ 242310 w 572963"/>
                  <a:gd name="connsiteY56" fmla="*/ 493857 h 581008"/>
                  <a:gd name="connsiteX57" fmla="*/ 216717 w 572963"/>
                  <a:gd name="connsiteY57" fmla="*/ 488976 h 581008"/>
                  <a:gd name="connsiteX58" fmla="*/ 214098 w 572963"/>
                  <a:gd name="connsiteY58" fmla="*/ 487547 h 581008"/>
                  <a:gd name="connsiteX59" fmla="*/ 201004 w 572963"/>
                  <a:gd name="connsiteY59" fmla="*/ 480286 h 581008"/>
                  <a:gd name="connsiteX60" fmla="*/ 194219 w 572963"/>
                  <a:gd name="connsiteY60" fmla="*/ 479691 h 581008"/>
                  <a:gd name="connsiteX61" fmla="*/ 173506 w 572963"/>
                  <a:gd name="connsiteY61" fmla="*/ 475882 h 581008"/>
                  <a:gd name="connsiteX62" fmla="*/ 171483 w 572963"/>
                  <a:gd name="connsiteY62" fmla="*/ 474692 h 581008"/>
                  <a:gd name="connsiteX63" fmla="*/ 169578 w 572963"/>
                  <a:gd name="connsiteY63" fmla="*/ 474692 h 581008"/>
                  <a:gd name="connsiteX64" fmla="*/ 167317 w 572963"/>
                  <a:gd name="connsiteY64" fmla="*/ 474334 h 581008"/>
                  <a:gd name="connsiteX65" fmla="*/ 164341 w 572963"/>
                  <a:gd name="connsiteY65" fmla="*/ 472668 h 581008"/>
                  <a:gd name="connsiteX66" fmla="*/ 161365 w 572963"/>
                  <a:gd name="connsiteY66" fmla="*/ 472668 h 581008"/>
                  <a:gd name="connsiteX67" fmla="*/ 156722 w 572963"/>
                  <a:gd name="connsiteY67" fmla="*/ 469930 h 581008"/>
                  <a:gd name="connsiteX68" fmla="*/ 142200 w 572963"/>
                  <a:gd name="connsiteY68" fmla="*/ 466954 h 581008"/>
                  <a:gd name="connsiteX69" fmla="*/ 123749 w 572963"/>
                  <a:gd name="connsiteY69" fmla="*/ 463026 h 581008"/>
                  <a:gd name="connsiteX70" fmla="*/ 121607 w 572963"/>
                  <a:gd name="connsiteY70" fmla="*/ 461955 h 581008"/>
                  <a:gd name="connsiteX71" fmla="*/ 106370 w 572963"/>
                  <a:gd name="connsiteY71" fmla="*/ 459217 h 581008"/>
                  <a:gd name="connsiteX72" fmla="*/ 100418 w 572963"/>
                  <a:gd name="connsiteY72" fmla="*/ 457907 h 581008"/>
                  <a:gd name="connsiteX73" fmla="*/ 96252 w 572963"/>
                  <a:gd name="connsiteY73" fmla="*/ 456003 h 581008"/>
                  <a:gd name="connsiteX74" fmla="*/ 93276 w 572963"/>
                  <a:gd name="connsiteY74" fmla="*/ 454574 h 581008"/>
                  <a:gd name="connsiteX75" fmla="*/ 88753 w 572963"/>
                  <a:gd name="connsiteY75" fmla="*/ 454217 h 581008"/>
                  <a:gd name="connsiteX76" fmla="*/ 87562 w 572963"/>
                  <a:gd name="connsiteY76" fmla="*/ 453741 h 581008"/>
                  <a:gd name="connsiteX77" fmla="*/ 81253 w 572963"/>
                  <a:gd name="connsiteY77" fmla="*/ 453622 h 581008"/>
                  <a:gd name="connsiteX78" fmla="*/ 76492 w 572963"/>
                  <a:gd name="connsiteY78" fmla="*/ 449694 h 581008"/>
                  <a:gd name="connsiteX79" fmla="*/ 75301 w 572963"/>
                  <a:gd name="connsiteY79" fmla="*/ 449337 h 581008"/>
                  <a:gd name="connsiteX80" fmla="*/ 70421 w 572963"/>
                  <a:gd name="connsiteY80" fmla="*/ 444218 h 581008"/>
                  <a:gd name="connsiteX81" fmla="*/ 68516 w 572963"/>
                  <a:gd name="connsiteY81" fmla="*/ 443266 h 581008"/>
                  <a:gd name="connsiteX82" fmla="*/ 66017 w 572963"/>
                  <a:gd name="connsiteY82" fmla="*/ 443861 h 581008"/>
                  <a:gd name="connsiteX83" fmla="*/ 60422 w 572963"/>
                  <a:gd name="connsiteY83" fmla="*/ 445289 h 581008"/>
                  <a:gd name="connsiteX84" fmla="*/ 43638 w 572963"/>
                  <a:gd name="connsiteY84" fmla="*/ 440171 h 581008"/>
                  <a:gd name="connsiteX85" fmla="*/ 40305 w 572963"/>
                  <a:gd name="connsiteY85" fmla="*/ 438980 h 581008"/>
                  <a:gd name="connsiteX86" fmla="*/ 31615 w 572963"/>
                  <a:gd name="connsiteY86" fmla="*/ 436362 h 581008"/>
                  <a:gd name="connsiteX87" fmla="*/ 17093 w 572963"/>
                  <a:gd name="connsiteY87" fmla="*/ 433029 h 581008"/>
                  <a:gd name="connsiteX88" fmla="*/ 12807 w 572963"/>
                  <a:gd name="connsiteY88" fmla="*/ 430529 h 581008"/>
                  <a:gd name="connsiteX89" fmla="*/ 5189 w 572963"/>
                  <a:gd name="connsiteY89" fmla="*/ 427791 h 581008"/>
                  <a:gd name="connsiteX90" fmla="*/ 189 w 572963"/>
                  <a:gd name="connsiteY90" fmla="*/ 422434 h 581008"/>
                  <a:gd name="connsiteX91" fmla="*/ 2332 w 572963"/>
                  <a:gd name="connsiteY91" fmla="*/ 415411 h 581008"/>
                  <a:gd name="connsiteX92" fmla="*/ 2808 w 572963"/>
                  <a:gd name="connsiteY92" fmla="*/ 415054 h 581008"/>
                  <a:gd name="connsiteX93" fmla="*/ 4594 w 572963"/>
                  <a:gd name="connsiteY93" fmla="*/ 402555 h 581008"/>
                  <a:gd name="connsiteX94" fmla="*/ 558233 w 572963"/>
                  <a:gd name="connsiteY94" fmla="*/ 556113 h 581008"/>
                  <a:gd name="connsiteX95" fmla="*/ 558233 w 572963"/>
                  <a:gd name="connsiteY95" fmla="*/ 554446 h 581008"/>
                  <a:gd name="connsiteX96" fmla="*/ 415032 w 572963"/>
                  <a:gd name="connsiteY96" fmla="*/ 16280 h 581008"/>
                  <a:gd name="connsiteX97" fmla="*/ 413365 w 572963"/>
                  <a:gd name="connsiteY97" fmla="*/ 14614 h 581008"/>
                  <a:gd name="connsiteX98" fmla="*/ 411103 w 572963"/>
                  <a:gd name="connsiteY98" fmla="*/ 15209 h 581008"/>
                  <a:gd name="connsiteX99" fmla="*/ 17688 w 572963"/>
                  <a:gd name="connsiteY99" fmla="*/ 408626 h 581008"/>
                  <a:gd name="connsiteX100" fmla="*/ 17093 w 572963"/>
                  <a:gd name="connsiteY100" fmla="*/ 410888 h 581008"/>
                  <a:gd name="connsiteX101" fmla="*/ 18759 w 572963"/>
                  <a:gd name="connsiteY101" fmla="*/ 416482 h 581008"/>
                  <a:gd name="connsiteX102" fmla="*/ 21735 w 572963"/>
                  <a:gd name="connsiteY102" fmla="*/ 418268 h 581008"/>
                  <a:gd name="connsiteX103" fmla="*/ 35424 w 572963"/>
                  <a:gd name="connsiteY103" fmla="*/ 421482 h 581008"/>
                  <a:gd name="connsiteX104" fmla="*/ 45066 w 572963"/>
                  <a:gd name="connsiteY104" fmla="*/ 424458 h 581008"/>
                  <a:gd name="connsiteX105" fmla="*/ 48518 w 572963"/>
                  <a:gd name="connsiteY105" fmla="*/ 425648 h 581008"/>
                  <a:gd name="connsiteX106" fmla="*/ 58279 w 572963"/>
                  <a:gd name="connsiteY106" fmla="*/ 428862 h 581008"/>
                  <a:gd name="connsiteX107" fmla="*/ 62922 w 572963"/>
                  <a:gd name="connsiteY107" fmla="*/ 428267 h 581008"/>
                  <a:gd name="connsiteX108" fmla="*/ 68040 w 572963"/>
                  <a:gd name="connsiteY108" fmla="*/ 427434 h 581008"/>
                  <a:gd name="connsiteX109" fmla="*/ 75539 w 572963"/>
                  <a:gd name="connsiteY109" fmla="*/ 429815 h 581008"/>
                  <a:gd name="connsiteX110" fmla="*/ 84348 w 572963"/>
                  <a:gd name="connsiteY110" fmla="*/ 434457 h 581008"/>
                  <a:gd name="connsiteX111" fmla="*/ 85657 w 572963"/>
                  <a:gd name="connsiteY111" fmla="*/ 435290 h 581008"/>
                  <a:gd name="connsiteX112" fmla="*/ 86610 w 572963"/>
                  <a:gd name="connsiteY112" fmla="*/ 436243 h 581008"/>
                  <a:gd name="connsiteX113" fmla="*/ 86967 w 572963"/>
                  <a:gd name="connsiteY113" fmla="*/ 436243 h 581008"/>
                  <a:gd name="connsiteX114" fmla="*/ 99942 w 572963"/>
                  <a:gd name="connsiteY114" fmla="*/ 440647 h 581008"/>
                  <a:gd name="connsiteX115" fmla="*/ 105537 w 572963"/>
                  <a:gd name="connsiteY115" fmla="*/ 442433 h 581008"/>
                  <a:gd name="connsiteX116" fmla="*/ 110060 w 572963"/>
                  <a:gd name="connsiteY116" fmla="*/ 444337 h 581008"/>
                  <a:gd name="connsiteX117" fmla="*/ 124702 w 572963"/>
                  <a:gd name="connsiteY117" fmla="*/ 446599 h 581008"/>
                  <a:gd name="connsiteX118" fmla="*/ 131487 w 572963"/>
                  <a:gd name="connsiteY118" fmla="*/ 448146 h 581008"/>
                  <a:gd name="connsiteX119" fmla="*/ 133034 w 572963"/>
                  <a:gd name="connsiteY119" fmla="*/ 449694 h 581008"/>
                  <a:gd name="connsiteX120" fmla="*/ 144819 w 572963"/>
                  <a:gd name="connsiteY120" fmla="*/ 451955 h 581008"/>
                  <a:gd name="connsiteX121" fmla="*/ 167198 w 572963"/>
                  <a:gd name="connsiteY121" fmla="*/ 457669 h 581008"/>
                  <a:gd name="connsiteX122" fmla="*/ 167198 w 572963"/>
                  <a:gd name="connsiteY122" fmla="*/ 457669 h 581008"/>
                  <a:gd name="connsiteX123" fmla="*/ 173983 w 572963"/>
                  <a:gd name="connsiteY123" fmla="*/ 459812 h 581008"/>
                  <a:gd name="connsiteX124" fmla="*/ 173983 w 572963"/>
                  <a:gd name="connsiteY124" fmla="*/ 459812 h 581008"/>
                  <a:gd name="connsiteX125" fmla="*/ 182553 w 572963"/>
                  <a:gd name="connsiteY125" fmla="*/ 461716 h 581008"/>
                  <a:gd name="connsiteX126" fmla="*/ 185053 w 572963"/>
                  <a:gd name="connsiteY126" fmla="*/ 463621 h 581008"/>
                  <a:gd name="connsiteX127" fmla="*/ 195528 w 572963"/>
                  <a:gd name="connsiteY127" fmla="*/ 464811 h 581008"/>
                  <a:gd name="connsiteX128" fmla="*/ 207789 w 572963"/>
                  <a:gd name="connsiteY128" fmla="*/ 466121 h 581008"/>
                  <a:gd name="connsiteX129" fmla="*/ 212550 w 572963"/>
                  <a:gd name="connsiteY129" fmla="*/ 469454 h 581008"/>
                  <a:gd name="connsiteX130" fmla="*/ 213027 w 572963"/>
                  <a:gd name="connsiteY130" fmla="*/ 470525 h 581008"/>
                  <a:gd name="connsiteX131" fmla="*/ 222073 w 572963"/>
                  <a:gd name="connsiteY131" fmla="*/ 474334 h 581008"/>
                  <a:gd name="connsiteX132" fmla="*/ 223740 w 572963"/>
                  <a:gd name="connsiteY132" fmla="*/ 475168 h 581008"/>
                  <a:gd name="connsiteX133" fmla="*/ 244690 w 572963"/>
                  <a:gd name="connsiteY133" fmla="*/ 478977 h 581008"/>
                  <a:gd name="connsiteX134" fmla="*/ 258737 w 572963"/>
                  <a:gd name="connsiteY134" fmla="*/ 481120 h 581008"/>
                  <a:gd name="connsiteX135" fmla="*/ 261594 w 572963"/>
                  <a:gd name="connsiteY135" fmla="*/ 482310 h 581008"/>
                  <a:gd name="connsiteX136" fmla="*/ 281235 w 572963"/>
                  <a:gd name="connsiteY136" fmla="*/ 489333 h 581008"/>
                  <a:gd name="connsiteX137" fmla="*/ 295519 w 572963"/>
                  <a:gd name="connsiteY137" fmla="*/ 493737 h 581008"/>
                  <a:gd name="connsiteX138" fmla="*/ 301590 w 572963"/>
                  <a:gd name="connsiteY138" fmla="*/ 493261 h 581008"/>
                  <a:gd name="connsiteX139" fmla="*/ 303613 w 572963"/>
                  <a:gd name="connsiteY139" fmla="*/ 493857 h 581008"/>
                  <a:gd name="connsiteX140" fmla="*/ 305518 w 572963"/>
                  <a:gd name="connsiteY140" fmla="*/ 494095 h 581008"/>
                  <a:gd name="connsiteX141" fmla="*/ 314803 w 572963"/>
                  <a:gd name="connsiteY141" fmla="*/ 498856 h 581008"/>
                  <a:gd name="connsiteX142" fmla="*/ 315160 w 572963"/>
                  <a:gd name="connsiteY142" fmla="*/ 499570 h 581008"/>
                  <a:gd name="connsiteX143" fmla="*/ 316945 w 572963"/>
                  <a:gd name="connsiteY143" fmla="*/ 500046 h 581008"/>
                  <a:gd name="connsiteX144" fmla="*/ 320278 w 572963"/>
                  <a:gd name="connsiteY144" fmla="*/ 498261 h 581008"/>
                  <a:gd name="connsiteX145" fmla="*/ 326111 w 572963"/>
                  <a:gd name="connsiteY145" fmla="*/ 499451 h 581008"/>
                  <a:gd name="connsiteX146" fmla="*/ 346466 w 572963"/>
                  <a:gd name="connsiteY146" fmla="*/ 505998 h 581008"/>
                  <a:gd name="connsiteX147" fmla="*/ 364679 w 572963"/>
                  <a:gd name="connsiteY147" fmla="*/ 511831 h 581008"/>
                  <a:gd name="connsiteX148" fmla="*/ 368250 w 572963"/>
                  <a:gd name="connsiteY148" fmla="*/ 512307 h 581008"/>
                  <a:gd name="connsiteX149" fmla="*/ 372417 w 572963"/>
                  <a:gd name="connsiteY149" fmla="*/ 512783 h 581008"/>
                  <a:gd name="connsiteX150" fmla="*/ 378368 w 572963"/>
                  <a:gd name="connsiteY150" fmla="*/ 515997 h 581008"/>
                  <a:gd name="connsiteX151" fmla="*/ 378606 w 572963"/>
                  <a:gd name="connsiteY151" fmla="*/ 516354 h 581008"/>
                  <a:gd name="connsiteX152" fmla="*/ 396819 w 572963"/>
                  <a:gd name="connsiteY152" fmla="*/ 521235 h 581008"/>
                  <a:gd name="connsiteX153" fmla="*/ 397652 w 572963"/>
                  <a:gd name="connsiteY153" fmla="*/ 521473 h 581008"/>
                  <a:gd name="connsiteX154" fmla="*/ 397771 w 572963"/>
                  <a:gd name="connsiteY154" fmla="*/ 521473 h 581008"/>
                  <a:gd name="connsiteX155" fmla="*/ 408961 w 572963"/>
                  <a:gd name="connsiteY155" fmla="*/ 520402 h 581008"/>
                  <a:gd name="connsiteX156" fmla="*/ 413960 w 572963"/>
                  <a:gd name="connsiteY156" fmla="*/ 524568 h 581008"/>
                  <a:gd name="connsiteX157" fmla="*/ 420983 w 572963"/>
                  <a:gd name="connsiteY157" fmla="*/ 526949 h 581008"/>
                  <a:gd name="connsiteX158" fmla="*/ 439910 w 572963"/>
                  <a:gd name="connsiteY158" fmla="*/ 531591 h 581008"/>
                  <a:gd name="connsiteX159" fmla="*/ 445505 w 572963"/>
                  <a:gd name="connsiteY159" fmla="*/ 534567 h 581008"/>
                  <a:gd name="connsiteX160" fmla="*/ 450981 w 572963"/>
                  <a:gd name="connsiteY160" fmla="*/ 536234 h 581008"/>
                  <a:gd name="connsiteX161" fmla="*/ 454909 w 572963"/>
                  <a:gd name="connsiteY161" fmla="*/ 535043 h 581008"/>
                  <a:gd name="connsiteX162" fmla="*/ 460265 w 572963"/>
                  <a:gd name="connsiteY162" fmla="*/ 537305 h 581008"/>
                  <a:gd name="connsiteX163" fmla="*/ 471098 w 572963"/>
                  <a:gd name="connsiteY163" fmla="*/ 538614 h 581008"/>
                  <a:gd name="connsiteX164" fmla="*/ 473955 w 572963"/>
                  <a:gd name="connsiteY164" fmla="*/ 539448 h 581008"/>
                  <a:gd name="connsiteX165" fmla="*/ 483954 w 572963"/>
                  <a:gd name="connsiteY165" fmla="*/ 540043 h 581008"/>
                  <a:gd name="connsiteX166" fmla="*/ 485620 w 572963"/>
                  <a:gd name="connsiteY166" fmla="*/ 540519 h 581008"/>
                  <a:gd name="connsiteX167" fmla="*/ 487168 w 572963"/>
                  <a:gd name="connsiteY167" fmla="*/ 541471 h 581008"/>
                  <a:gd name="connsiteX168" fmla="*/ 495381 w 572963"/>
                  <a:gd name="connsiteY168" fmla="*/ 543376 h 581008"/>
                  <a:gd name="connsiteX169" fmla="*/ 496333 w 572963"/>
                  <a:gd name="connsiteY169" fmla="*/ 543852 h 581008"/>
                  <a:gd name="connsiteX170" fmla="*/ 497167 w 572963"/>
                  <a:gd name="connsiteY170" fmla="*/ 543852 h 581008"/>
                  <a:gd name="connsiteX171" fmla="*/ 498714 w 572963"/>
                  <a:gd name="connsiteY171" fmla="*/ 543614 h 581008"/>
                  <a:gd name="connsiteX172" fmla="*/ 510856 w 572963"/>
                  <a:gd name="connsiteY172" fmla="*/ 547899 h 581008"/>
                  <a:gd name="connsiteX173" fmla="*/ 519069 w 572963"/>
                  <a:gd name="connsiteY173" fmla="*/ 549328 h 581008"/>
                  <a:gd name="connsiteX174" fmla="*/ 521926 w 572963"/>
                  <a:gd name="connsiteY174" fmla="*/ 551470 h 581008"/>
                  <a:gd name="connsiteX175" fmla="*/ 526331 w 572963"/>
                  <a:gd name="connsiteY175" fmla="*/ 552185 h 581008"/>
                  <a:gd name="connsiteX176" fmla="*/ 537996 w 572963"/>
                  <a:gd name="connsiteY176" fmla="*/ 555518 h 581008"/>
                  <a:gd name="connsiteX177" fmla="*/ 540377 w 572963"/>
                  <a:gd name="connsiteY177" fmla="*/ 557779 h 581008"/>
                  <a:gd name="connsiteX178" fmla="*/ 548591 w 572963"/>
                  <a:gd name="connsiteY178" fmla="*/ 560041 h 581008"/>
                  <a:gd name="connsiteX179" fmla="*/ 551328 w 572963"/>
                  <a:gd name="connsiteY179" fmla="*/ 561588 h 581008"/>
                  <a:gd name="connsiteX180" fmla="*/ 552281 w 572963"/>
                  <a:gd name="connsiteY180" fmla="*/ 561708 h 581008"/>
                  <a:gd name="connsiteX181" fmla="*/ 556566 w 572963"/>
                  <a:gd name="connsiteY181" fmla="*/ 557422 h 581008"/>
                  <a:gd name="connsiteX182" fmla="*/ 556804 w 572963"/>
                  <a:gd name="connsiteY182" fmla="*/ 557422 h 581008"/>
                  <a:gd name="connsiteX183" fmla="*/ 557280 w 572963"/>
                  <a:gd name="connsiteY183" fmla="*/ 557184 h 581008"/>
                  <a:gd name="connsiteX184" fmla="*/ 557280 w 572963"/>
                  <a:gd name="connsiteY184" fmla="*/ 557184 h 581008"/>
                  <a:gd name="connsiteX185" fmla="*/ 558233 w 572963"/>
                  <a:gd name="connsiteY185" fmla="*/ 556470 h 581008"/>
                  <a:gd name="connsiteX186" fmla="*/ 462051 w 572963"/>
                  <a:gd name="connsiteY186" fmla="*/ 543733 h 581008"/>
                  <a:gd name="connsiteX187" fmla="*/ 462170 w 572963"/>
                  <a:gd name="connsiteY187" fmla="*/ 541828 h 581008"/>
                  <a:gd name="connsiteX188" fmla="*/ 462051 w 572963"/>
                  <a:gd name="connsiteY188" fmla="*/ 543733 h 581008"/>
                  <a:gd name="connsiteX189" fmla="*/ 462051 w 572963"/>
                  <a:gd name="connsiteY189" fmla="*/ 543733 h 581008"/>
                  <a:gd name="connsiteX190" fmla="*/ 501571 w 572963"/>
                  <a:gd name="connsiteY190" fmla="*/ 557303 h 581008"/>
                  <a:gd name="connsiteX191" fmla="*/ 501571 w 572963"/>
                  <a:gd name="connsiteY191" fmla="*/ 557303 h 581008"/>
                  <a:gd name="connsiteX192" fmla="*/ 501571 w 572963"/>
                  <a:gd name="connsiteY192" fmla="*/ 557303 h 581008"/>
                  <a:gd name="connsiteX193" fmla="*/ 33877 w 572963"/>
                  <a:gd name="connsiteY193" fmla="*/ 402436 h 581008"/>
                  <a:gd name="connsiteX194" fmla="*/ 35424 w 572963"/>
                  <a:gd name="connsiteY194" fmla="*/ 400532 h 581008"/>
                  <a:gd name="connsiteX195" fmla="*/ 40781 w 572963"/>
                  <a:gd name="connsiteY195" fmla="*/ 395770 h 581008"/>
                  <a:gd name="connsiteX196" fmla="*/ 40781 w 572963"/>
                  <a:gd name="connsiteY196" fmla="*/ 395770 h 581008"/>
                  <a:gd name="connsiteX197" fmla="*/ 46614 w 572963"/>
                  <a:gd name="connsiteY197" fmla="*/ 390532 h 581008"/>
                  <a:gd name="connsiteX198" fmla="*/ 64350 w 572963"/>
                  <a:gd name="connsiteY198" fmla="*/ 374701 h 581008"/>
                  <a:gd name="connsiteX199" fmla="*/ 65421 w 572963"/>
                  <a:gd name="connsiteY199" fmla="*/ 373510 h 581008"/>
                  <a:gd name="connsiteX200" fmla="*/ 75182 w 572963"/>
                  <a:gd name="connsiteY200" fmla="*/ 359702 h 581008"/>
                  <a:gd name="connsiteX201" fmla="*/ 77801 w 572963"/>
                  <a:gd name="connsiteY201" fmla="*/ 358750 h 581008"/>
                  <a:gd name="connsiteX202" fmla="*/ 93157 w 572963"/>
                  <a:gd name="connsiteY202" fmla="*/ 342918 h 581008"/>
                  <a:gd name="connsiteX203" fmla="*/ 111012 w 572963"/>
                  <a:gd name="connsiteY203" fmla="*/ 323872 h 581008"/>
                  <a:gd name="connsiteX204" fmla="*/ 116012 w 572963"/>
                  <a:gd name="connsiteY204" fmla="*/ 321134 h 581008"/>
                  <a:gd name="connsiteX205" fmla="*/ 117559 w 572963"/>
                  <a:gd name="connsiteY205" fmla="*/ 318991 h 581008"/>
                  <a:gd name="connsiteX206" fmla="*/ 119821 w 572963"/>
                  <a:gd name="connsiteY206" fmla="*/ 314825 h 581008"/>
                  <a:gd name="connsiteX207" fmla="*/ 124940 w 572963"/>
                  <a:gd name="connsiteY207" fmla="*/ 312206 h 581008"/>
                  <a:gd name="connsiteX208" fmla="*/ 125773 w 572963"/>
                  <a:gd name="connsiteY208" fmla="*/ 310897 h 581008"/>
                  <a:gd name="connsiteX209" fmla="*/ 132320 w 572963"/>
                  <a:gd name="connsiteY209" fmla="*/ 304469 h 581008"/>
                  <a:gd name="connsiteX210" fmla="*/ 132677 w 572963"/>
                  <a:gd name="connsiteY210" fmla="*/ 304112 h 581008"/>
                  <a:gd name="connsiteX211" fmla="*/ 133153 w 572963"/>
                  <a:gd name="connsiteY211" fmla="*/ 303635 h 581008"/>
                  <a:gd name="connsiteX212" fmla="*/ 135772 w 572963"/>
                  <a:gd name="connsiteY212" fmla="*/ 299350 h 581008"/>
                  <a:gd name="connsiteX213" fmla="*/ 141605 w 572963"/>
                  <a:gd name="connsiteY213" fmla="*/ 293517 h 581008"/>
                  <a:gd name="connsiteX214" fmla="*/ 147676 w 572963"/>
                  <a:gd name="connsiteY214" fmla="*/ 287446 h 581008"/>
                  <a:gd name="connsiteX215" fmla="*/ 153032 w 572963"/>
                  <a:gd name="connsiteY215" fmla="*/ 281495 h 581008"/>
                  <a:gd name="connsiteX216" fmla="*/ 154103 w 572963"/>
                  <a:gd name="connsiteY216" fmla="*/ 280542 h 581008"/>
                  <a:gd name="connsiteX217" fmla="*/ 157794 w 572963"/>
                  <a:gd name="connsiteY217" fmla="*/ 275424 h 581008"/>
                  <a:gd name="connsiteX218" fmla="*/ 161246 w 572963"/>
                  <a:gd name="connsiteY218" fmla="*/ 274471 h 581008"/>
                  <a:gd name="connsiteX219" fmla="*/ 167198 w 572963"/>
                  <a:gd name="connsiteY219" fmla="*/ 267567 h 581008"/>
                  <a:gd name="connsiteX220" fmla="*/ 173388 w 572963"/>
                  <a:gd name="connsiteY220" fmla="*/ 263639 h 581008"/>
                  <a:gd name="connsiteX221" fmla="*/ 173626 w 572963"/>
                  <a:gd name="connsiteY221" fmla="*/ 263639 h 581008"/>
                  <a:gd name="connsiteX222" fmla="*/ 173983 w 572963"/>
                  <a:gd name="connsiteY222" fmla="*/ 263163 h 581008"/>
                  <a:gd name="connsiteX223" fmla="*/ 178268 w 572963"/>
                  <a:gd name="connsiteY223" fmla="*/ 256854 h 581008"/>
                  <a:gd name="connsiteX224" fmla="*/ 184934 w 572963"/>
                  <a:gd name="connsiteY224" fmla="*/ 250307 h 581008"/>
                  <a:gd name="connsiteX225" fmla="*/ 194933 w 572963"/>
                  <a:gd name="connsiteY225" fmla="*/ 241498 h 581008"/>
                  <a:gd name="connsiteX226" fmla="*/ 213860 w 572963"/>
                  <a:gd name="connsiteY226" fmla="*/ 219119 h 581008"/>
                  <a:gd name="connsiteX227" fmla="*/ 221121 w 572963"/>
                  <a:gd name="connsiteY227" fmla="*/ 211858 h 581008"/>
                  <a:gd name="connsiteX228" fmla="*/ 223264 w 572963"/>
                  <a:gd name="connsiteY228" fmla="*/ 210311 h 581008"/>
                  <a:gd name="connsiteX229" fmla="*/ 225645 w 572963"/>
                  <a:gd name="connsiteY229" fmla="*/ 207216 h 581008"/>
                  <a:gd name="connsiteX230" fmla="*/ 234810 w 572963"/>
                  <a:gd name="connsiteY230" fmla="*/ 197931 h 581008"/>
                  <a:gd name="connsiteX231" fmla="*/ 238262 w 572963"/>
                  <a:gd name="connsiteY231" fmla="*/ 196026 h 581008"/>
                  <a:gd name="connsiteX232" fmla="*/ 244928 w 572963"/>
                  <a:gd name="connsiteY232" fmla="*/ 189241 h 581008"/>
                  <a:gd name="connsiteX233" fmla="*/ 255761 w 572963"/>
                  <a:gd name="connsiteY233" fmla="*/ 177694 h 581008"/>
                  <a:gd name="connsiteX234" fmla="*/ 257189 w 572963"/>
                  <a:gd name="connsiteY234" fmla="*/ 175552 h 581008"/>
                  <a:gd name="connsiteX235" fmla="*/ 268379 w 572963"/>
                  <a:gd name="connsiteY235" fmla="*/ 164481 h 581008"/>
                  <a:gd name="connsiteX236" fmla="*/ 269093 w 572963"/>
                  <a:gd name="connsiteY236" fmla="*/ 163886 h 581008"/>
                  <a:gd name="connsiteX237" fmla="*/ 269688 w 572963"/>
                  <a:gd name="connsiteY237" fmla="*/ 163291 h 581008"/>
                  <a:gd name="connsiteX238" fmla="*/ 271116 w 572963"/>
                  <a:gd name="connsiteY238" fmla="*/ 161862 h 581008"/>
                  <a:gd name="connsiteX239" fmla="*/ 273021 w 572963"/>
                  <a:gd name="connsiteY239" fmla="*/ 160434 h 581008"/>
                  <a:gd name="connsiteX240" fmla="*/ 274449 w 572963"/>
                  <a:gd name="connsiteY240" fmla="*/ 158529 h 581008"/>
                  <a:gd name="connsiteX241" fmla="*/ 278140 w 572963"/>
                  <a:gd name="connsiteY241" fmla="*/ 154839 h 581008"/>
                  <a:gd name="connsiteX242" fmla="*/ 278497 w 572963"/>
                  <a:gd name="connsiteY242" fmla="*/ 154482 h 581008"/>
                  <a:gd name="connsiteX243" fmla="*/ 278854 w 572963"/>
                  <a:gd name="connsiteY243" fmla="*/ 154125 h 581008"/>
                  <a:gd name="connsiteX244" fmla="*/ 308851 w 572963"/>
                  <a:gd name="connsiteY244" fmla="*/ 124247 h 581008"/>
                  <a:gd name="connsiteX245" fmla="*/ 311232 w 572963"/>
                  <a:gd name="connsiteY245" fmla="*/ 122699 h 581008"/>
                  <a:gd name="connsiteX246" fmla="*/ 312184 w 572963"/>
                  <a:gd name="connsiteY246" fmla="*/ 121509 h 581008"/>
                  <a:gd name="connsiteX247" fmla="*/ 313494 w 572963"/>
                  <a:gd name="connsiteY247" fmla="*/ 119604 h 581008"/>
                  <a:gd name="connsiteX248" fmla="*/ 402414 w 572963"/>
                  <a:gd name="connsiteY248" fmla="*/ 30803 h 581008"/>
                  <a:gd name="connsiteX249" fmla="*/ 409437 w 572963"/>
                  <a:gd name="connsiteY249" fmla="*/ 28898 h 581008"/>
                  <a:gd name="connsiteX250" fmla="*/ 414675 w 572963"/>
                  <a:gd name="connsiteY250" fmla="*/ 34136 h 581008"/>
                  <a:gd name="connsiteX251" fmla="*/ 455623 w 572963"/>
                  <a:gd name="connsiteY251" fmla="*/ 187812 h 581008"/>
                  <a:gd name="connsiteX252" fmla="*/ 455861 w 572963"/>
                  <a:gd name="connsiteY252" fmla="*/ 188646 h 581008"/>
                  <a:gd name="connsiteX253" fmla="*/ 456099 w 572963"/>
                  <a:gd name="connsiteY253" fmla="*/ 189479 h 581008"/>
                  <a:gd name="connsiteX254" fmla="*/ 467527 w 572963"/>
                  <a:gd name="connsiteY254" fmla="*/ 232332 h 581008"/>
                  <a:gd name="connsiteX255" fmla="*/ 466932 w 572963"/>
                  <a:gd name="connsiteY255" fmla="*/ 232808 h 581008"/>
                  <a:gd name="connsiteX256" fmla="*/ 468479 w 572963"/>
                  <a:gd name="connsiteY256" fmla="*/ 235665 h 581008"/>
                  <a:gd name="connsiteX257" fmla="*/ 484311 w 572963"/>
                  <a:gd name="connsiteY257" fmla="*/ 294827 h 581008"/>
                  <a:gd name="connsiteX258" fmla="*/ 484311 w 572963"/>
                  <a:gd name="connsiteY258" fmla="*/ 298636 h 581008"/>
                  <a:gd name="connsiteX259" fmla="*/ 484192 w 572963"/>
                  <a:gd name="connsiteY259" fmla="*/ 300064 h 581008"/>
                  <a:gd name="connsiteX260" fmla="*/ 486572 w 572963"/>
                  <a:gd name="connsiteY260" fmla="*/ 304231 h 581008"/>
                  <a:gd name="connsiteX261" fmla="*/ 487287 w 572963"/>
                  <a:gd name="connsiteY261" fmla="*/ 305897 h 581008"/>
                  <a:gd name="connsiteX262" fmla="*/ 487525 w 572963"/>
                  <a:gd name="connsiteY262" fmla="*/ 309944 h 581008"/>
                  <a:gd name="connsiteX263" fmla="*/ 487763 w 572963"/>
                  <a:gd name="connsiteY263" fmla="*/ 313992 h 581008"/>
                  <a:gd name="connsiteX264" fmla="*/ 489310 w 572963"/>
                  <a:gd name="connsiteY264" fmla="*/ 315896 h 581008"/>
                  <a:gd name="connsiteX265" fmla="*/ 490620 w 572963"/>
                  <a:gd name="connsiteY265" fmla="*/ 318515 h 581008"/>
                  <a:gd name="connsiteX266" fmla="*/ 490858 w 572963"/>
                  <a:gd name="connsiteY266" fmla="*/ 319824 h 581008"/>
                  <a:gd name="connsiteX267" fmla="*/ 491334 w 572963"/>
                  <a:gd name="connsiteY267" fmla="*/ 321134 h 581008"/>
                  <a:gd name="connsiteX268" fmla="*/ 492405 w 572963"/>
                  <a:gd name="connsiteY268" fmla="*/ 325062 h 581008"/>
                  <a:gd name="connsiteX269" fmla="*/ 492643 w 572963"/>
                  <a:gd name="connsiteY269" fmla="*/ 327800 h 581008"/>
                  <a:gd name="connsiteX270" fmla="*/ 493238 w 572963"/>
                  <a:gd name="connsiteY270" fmla="*/ 332561 h 581008"/>
                  <a:gd name="connsiteX271" fmla="*/ 494072 w 572963"/>
                  <a:gd name="connsiteY271" fmla="*/ 334704 h 581008"/>
                  <a:gd name="connsiteX272" fmla="*/ 495857 w 572963"/>
                  <a:gd name="connsiteY272" fmla="*/ 337799 h 581008"/>
                  <a:gd name="connsiteX273" fmla="*/ 496214 w 572963"/>
                  <a:gd name="connsiteY273" fmla="*/ 341013 h 581008"/>
                  <a:gd name="connsiteX274" fmla="*/ 496929 w 572963"/>
                  <a:gd name="connsiteY274" fmla="*/ 343989 h 581008"/>
                  <a:gd name="connsiteX275" fmla="*/ 497881 w 572963"/>
                  <a:gd name="connsiteY275" fmla="*/ 350417 h 581008"/>
                  <a:gd name="connsiteX276" fmla="*/ 500976 w 572963"/>
                  <a:gd name="connsiteY276" fmla="*/ 356845 h 581008"/>
                  <a:gd name="connsiteX277" fmla="*/ 500619 w 572963"/>
                  <a:gd name="connsiteY277" fmla="*/ 362559 h 581008"/>
                  <a:gd name="connsiteX278" fmla="*/ 501571 w 572963"/>
                  <a:gd name="connsiteY278" fmla="*/ 369701 h 581008"/>
                  <a:gd name="connsiteX279" fmla="*/ 505380 w 572963"/>
                  <a:gd name="connsiteY279" fmla="*/ 379938 h 581008"/>
                  <a:gd name="connsiteX280" fmla="*/ 508475 w 572963"/>
                  <a:gd name="connsiteY280" fmla="*/ 388509 h 581008"/>
                  <a:gd name="connsiteX281" fmla="*/ 508713 w 572963"/>
                  <a:gd name="connsiteY281" fmla="*/ 394699 h 581008"/>
                  <a:gd name="connsiteX282" fmla="*/ 512046 w 572963"/>
                  <a:gd name="connsiteY282" fmla="*/ 399460 h 581008"/>
                  <a:gd name="connsiteX283" fmla="*/ 512760 w 572963"/>
                  <a:gd name="connsiteY283" fmla="*/ 401246 h 581008"/>
                  <a:gd name="connsiteX284" fmla="*/ 514546 w 572963"/>
                  <a:gd name="connsiteY284" fmla="*/ 407912 h 581008"/>
                  <a:gd name="connsiteX285" fmla="*/ 514784 w 572963"/>
                  <a:gd name="connsiteY285" fmla="*/ 409935 h 581008"/>
                  <a:gd name="connsiteX286" fmla="*/ 515379 w 572963"/>
                  <a:gd name="connsiteY286" fmla="*/ 411245 h 581008"/>
                  <a:gd name="connsiteX287" fmla="*/ 515736 w 572963"/>
                  <a:gd name="connsiteY287" fmla="*/ 414459 h 581008"/>
                  <a:gd name="connsiteX288" fmla="*/ 515736 w 572963"/>
                  <a:gd name="connsiteY288" fmla="*/ 416601 h 581008"/>
                  <a:gd name="connsiteX289" fmla="*/ 515498 w 572963"/>
                  <a:gd name="connsiteY289" fmla="*/ 417316 h 581008"/>
                  <a:gd name="connsiteX290" fmla="*/ 516570 w 572963"/>
                  <a:gd name="connsiteY290" fmla="*/ 420411 h 581008"/>
                  <a:gd name="connsiteX291" fmla="*/ 518593 w 572963"/>
                  <a:gd name="connsiteY291" fmla="*/ 425886 h 581008"/>
                  <a:gd name="connsiteX292" fmla="*/ 518236 w 572963"/>
                  <a:gd name="connsiteY292" fmla="*/ 429696 h 581008"/>
                  <a:gd name="connsiteX293" fmla="*/ 520260 w 572963"/>
                  <a:gd name="connsiteY293" fmla="*/ 432671 h 581008"/>
                  <a:gd name="connsiteX294" fmla="*/ 520974 w 572963"/>
                  <a:gd name="connsiteY294" fmla="*/ 442909 h 581008"/>
                  <a:gd name="connsiteX295" fmla="*/ 521331 w 572963"/>
                  <a:gd name="connsiteY295" fmla="*/ 443385 h 581008"/>
                  <a:gd name="connsiteX296" fmla="*/ 525021 w 572963"/>
                  <a:gd name="connsiteY296" fmla="*/ 451122 h 581008"/>
                  <a:gd name="connsiteX297" fmla="*/ 525259 w 572963"/>
                  <a:gd name="connsiteY297" fmla="*/ 453265 h 581008"/>
                  <a:gd name="connsiteX298" fmla="*/ 527521 w 572963"/>
                  <a:gd name="connsiteY298" fmla="*/ 460050 h 581008"/>
                  <a:gd name="connsiteX299" fmla="*/ 530259 w 572963"/>
                  <a:gd name="connsiteY299" fmla="*/ 467787 h 581008"/>
                  <a:gd name="connsiteX300" fmla="*/ 530973 w 572963"/>
                  <a:gd name="connsiteY300" fmla="*/ 469573 h 581008"/>
                  <a:gd name="connsiteX301" fmla="*/ 531568 w 572963"/>
                  <a:gd name="connsiteY301" fmla="*/ 471716 h 581008"/>
                  <a:gd name="connsiteX302" fmla="*/ 531568 w 572963"/>
                  <a:gd name="connsiteY302" fmla="*/ 471716 h 581008"/>
                  <a:gd name="connsiteX303" fmla="*/ 533592 w 572963"/>
                  <a:gd name="connsiteY303" fmla="*/ 479572 h 581008"/>
                  <a:gd name="connsiteX304" fmla="*/ 533830 w 572963"/>
                  <a:gd name="connsiteY304" fmla="*/ 480881 h 581008"/>
                  <a:gd name="connsiteX305" fmla="*/ 534306 w 572963"/>
                  <a:gd name="connsiteY305" fmla="*/ 482191 h 581008"/>
                  <a:gd name="connsiteX306" fmla="*/ 534901 w 572963"/>
                  <a:gd name="connsiteY306" fmla="*/ 484572 h 581008"/>
                  <a:gd name="connsiteX307" fmla="*/ 535020 w 572963"/>
                  <a:gd name="connsiteY307" fmla="*/ 487667 h 581008"/>
                  <a:gd name="connsiteX308" fmla="*/ 533949 w 572963"/>
                  <a:gd name="connsiteY308" fmla="*/ 491238 h 581008"/>
                  <a:gd name="connsiteX309" fmla="*/ 535020 w 572963"/>
                  <a:gd name="connsiteY309" fmla="*/ 494571 h 581008"/>
                  <a:gd name="connsiteX310" fmla="*/ 535139 w 572963"/>
                  <a:gd name="connsiteY310" fmla="*/ 494571 h 581008"/>
                  <a:gd name="connsiteX311" fmla="*/ 538711 w 572963"/>
                  <a:gd name="connsiteY311" fmla="*/ 499094 h 581008"/>
                  <a:gd name="connsiteX312" fmla="*/ 541210 w 572963"/>
                  <a:gd name="connsiteY312" fmla="*/ 508379 h 581008"/>
                  <a:gd name="connsiteX313" fmla="*/ 541448 w 572963"/>
                  <a:gd name="connsiteY313" fmla="*/ 511117 h 581008"/>
                  <a:gd name="connsiteX314" fmla="*/ 540615 w 572963"/>
                  <a:gd name="connsiteY314" fmla="*/ 514926 h 581008"/>
                  <a:gd name="connsiteX315" fmla="*/ 540615 w 572963"/>
                  <a:gd name="connsiteY315" fmla="*/ 516473 h 581008"/>
                  <a:gd name="connsiteX316" fmla="*/ 542758 w 572963"/>
                  <a:gd name="connsiteY316" fmla="*/ 518259 h 581008"/>
                  <a:gd name="connsiteX317" fmla="*/ 544781 w 572963"/>
                  <a:gd name="connsiteY317" fmla="*/ 521711 h 581008"/>
                  <a:gd name="connsiteX318" fmla="*/ 546567 w 572963"/>
                  <a:gd name="connsiteY318" fmla="*/ 528258 h 581008"/>
                  <a:gd name="connsiteX319" fmla="*/ 546686 w 572963"/>
                  <a:gd name="connsiteY319" fmla="*/ 531353 h 581008"/>
                  <a:gd name="connsiteX320" fmla="*/ 546924 w 572963"/>
                  <a:gd name="connsiteY320" fmla="*/ 531591 h 581008"/>
                  <a:gd name="connsiteX321" fmla="*/ 548114 w 572963"/>
                  <a:gd name="connsiteY321" fmla="*/ 534091 h 581008"/>
                  <a:gd name="connsiteX322" fmla="*/ 549543 w 572963"/>
                  <a:gd name="connsiteY322" fmla="*/ 539686 h 581008"/>
                  <a:gd name="connsiteX323" fmla="*/ 547638 w 572963"/>
                  <a:gd name="connsiteY323" fmla="*/ 546709 h 581008"/>
                  <a:gd name="connsiteX324" fmla="*/ 540615 w 572963"/>
                  <a:gd name="connsiteY324" fmla="*/ 548613 h 581008"/>
                  <a:gd name="connsiteX325" fmla="*/ 539782 w 572963"/>
                  <a:gd name="connsiteY325" fmla="*/ 548375 h 581008"/>
                  <a:gd name="connsiteX326" fmla="*/ 538830 w 572963"/>
                  <a:gd name="connsiteY326" fmla="*/ 548137 h 581008"/>
                  <a:gd name="connsiteX327" fmla="*/ 38400 w 572963"/>
                  <a:gd name="connsiteY327" fmla="*/ 413149 h 581008"/>
                  <a:gd name="connsiteX328" fmla="*/ 33163 w 572963"/>
                  <a:gd name="connsiteY328" fmla="*/ 407793 h 581008"/>
                  <a:gd name="connsiteX329" fmla="*/ 33877 w 572963"/>
                  <a:gd name="connsiteY329" fmla="*/ 402436 h 581008"/>
                  <a:gd name="connsiteX330" fmla="*/ 78158 w 572963"/>
                  <a:gd name="connsiteY330" fmla="*/ 380890 h 581008"/>
                  <a:gd name="connsiteX331" fmla="*/ 74349 w 572963"/>
                  <a:gd name="connsiteY331" fmla="*/ 385533 h 581008"/>
                  <a:gd name="connsiteX332" fmla="*/ 56375 w 572963"/>
                  <a:gd name="connsiteY332" fmla="*/ 401603 h 581008"/>
                  <a:gd name="connsiteX333" fmla="*/ 55303 w 572963"/>
                  <a:gd name="connsiteY333" fmla="*/ 402555 h 581008"/>
                  <a:gd name="connsiteX334" fmla="*/ 529902 w 572963"/>
                  <a:gd name="connsiteY334" fmla="*/ 530639 h 581008"/>
                  <a:gd name="connsiteX335" fmla="*/ 529902 w 572963"/>
                  <a:gd name="connsiteY335" fmla="*/ 530639 h 581008"/>
                  <a:gd name="connsiteX336" fmla="*/ 529902 w 572963"/>
                  <a:gd name="connsiteY336" fmla="*/ 526949 h 581008"/>
                  <a:gd name="connsiteX337" fmla="*/ 529426 w 572963"/>
                  <a:gd name="connsiteY337" fmla="*/ 526592 h 581008"/>
                  <a:gd name="connsiteX338" fmla="*/ 528354 w 572963"/>
                  <a:gd name="connsiteY338" fmla="*/ 525282 h 581008"/>
                  <a:gd name="connsiteX339" fmla="*/ 526212 w 572963"/>
                  <a:gd name="connsiteY339" fmla="*/ 510998 h 581008"/>
                  <a:gd name="connsiteX340" fmla="*/ 526331 w 572963"/>
                  <a:gd name="connsiteY340" fmla="*/ 510641 h 581008"/>
                  <a:gd name="connsiteX341" fmla="*/ 525616 w 572963"/>
                  <a:gd name="connsiteY341" fmla="*/ 507784 h 581008"/>
                  <a:gd name="connsiteX342" fmla="*/ 523593 w 572963"/>
                  <a:gd name="connsiteY342" fmla="*/ 506236 h 581008"/>
                  <a:gd name="connsiteX343" fmla="*/ 521569 w 572963"/>
                  <a:gd name="connsiteY343" fmla="*/ 502427 h 581008"/>
                  <a:gd name="connsiteX344" fmla="*/ 519189 w 572963"/>
                  <a:gd name="connsiteY344" fmla="*/ 494333 h 581008"/>
                  <a:gd name="connsiteX345" fmla="*/ 516093 w 572963"/>
                  <a:gd name="connsiteY345" fmla="*/ 483738 h 581008"/>
                  <a:gd name="connsiteX346" fmla="*/ 516451 w 572963"/>
                  <a:gd name="connsiteY346" fmla="*/ 479572 h 581008"/>
                  <a:gd name="connsiteX347" fmla="*/ 517522 w 572963"/>
                  <a:gd name="connsiteY347" fmla="*/ 477429 h 581008"/>
                  <a:gd name="connsiteX348" fmla="*/ 517522 w 572963"/>
                  <a:gd name="connsiteY348" fmla="*/ 476834 h 581008"/>
                  <a:gd name="connsiteX349" fmla="*/ 516689 w 572963"/>
                  <a:gd name="connsiteY349" fmla="*/ 474453 h 581008"/>
                  <a:gd name="connsiteX350" fmla="*/ 516689 w 572963"/>
                  <a:gd name="connsiteY350" fmla="*/ 474096 h 581008"/>
                  <a:gd name="connsiteX351" fmla="*/ 512999 w 572963"/>
                  <a:gd name="connsiteY351" fmla="*/ 464216 h 581008"/>
                  <a:gd name="connsiteX352" fmla="*/ 510618 w 572963"/>
                  <a:gd name="connsiteY352" fmla="*/ 457550 h 581008"/>
                  <a:gd name="connsiteX353" fmla="*/ 509308 w 572963"/>
                  <a:gd name="connsiteY353" fmla="*/ 452432 h 581008"/>
                  <a:gd name="connsiteX354" fmla="*/ 508594 w 572963"/>
                  <a:gd name="connsiteY354" fmla="*/ 451241 h 581008"/>
                  <a:gd name="connsiteX355" fmla="*/ 505023 w 572963"/>
                  <a:gd name="connsiteY355" fmla="*/ 444694 h 581008"/>
                  <a:gd name="connsiteX356" fmla="*/ 504547 w 572963"/>
                  <a:gd name="connsiteY356" fmla="*/ 440647 h 581008"/>
                  <a:gd name="connsiteX357" fmla="*/ 504547 w 572963"/>
                  <a:gd name="connsiteY357" fmla="*/ 440409 h 581008"/>
                  <a:gd name="connsiteX358" fmla="*/ 501214 w 572963"/>
                  <a:gd name="connsiteY358" fmla="*/ 433743 h 581008"/>
                  <a:gd name="connsiteX359" fmla="*/ 503000 w 572963"/>
                  <a:gd name="connsiteY359" fmla="*/ 426958 h 581008"/>
                  <a:gd name="connsiteX360" fmla="*/ 502523 w 572963"/>
                  <a:gd name="connsiteY360" fmla="*/ 425767 h 581008"/>
                  <a:gd name="connsiteX361" fmla="*/ 500500 w 572963"/>
                  <a:gd name="connsiteY361" fmla="*/ 423506 h 581008"/>
                  <a:gd name="connsiteX362" fmla="*/ 500262 w 572963"/>
                  <a:gd name="connsiteY362" fmla="*/ 416482 h 581008"/>
                  <a:gd name="connsiteX363" fmla="*/ 499190 w 572963"/>
                  <a:gd name="connsiteY363" fmla="*/ 414578 h 581008"/>
                  <a:gd name="connsiteX364" fmla="*/ 498833 w 572963"/>
                  <a:gd name="connsiteY364" fmla="*/ 413864 h 581008"/>
                  <a:gd name="connsiteX365" fmla="*/ 496691 w 572963"/>
                  <a:gd name="connsiteY365" fmla="*/ 411959 h 581008"/>
                  <a:gd name="connsiteX366" fmla="*/ 496095 w 572963"/>
                  <a:gd name="connsiteY366" fmla="*/ 404222 h 581008"/>
                  <a:gd name="connsiteX367" fmla="*/ 493477 w 572963"/>
                  <a:gd name="connsiteY367" fmla="*/ 398984 h 581008"/>
                  <a:gd name="connsiteX368" fmla="*/ 493477 w 572963"/>
                  <a:gd name="connsiteY368" fmla="*/ 395770 h 581008"/>
                  <a:gd name="connsiteX369" fmla="*/ 493238 w 572963"/>
                  <a:gd name="connsiteY369" fmla="*/ 392199 h 581008"/>
                  <a:gd name="connsiteX370" fmla="*/ 493000 w 572963"/>
                  <a:gd name="connsiteY370" fmla="*/ 391128 h 581008"/>
                  <a:gd name="connsiteX371" fmla="*/ 490739 w 572963"/>
                  <a:gd name="connsiteY371" fmla="*/ 384104 h 581008"/>
                  <a:gd name="connsiteX372" fmla="*/ 487763 w 572963"/>
                  <a:gd name="connsiteY372" fmla="*/ 376010 h 581008"/>
                  <a:gd name="connsiteX373" fmla="*/ 485739 w 572963"/>
                  <a:gd name="connsiteY373" fmla="*/ 367439 h 581008"/>
                  <a:gd name="connsiteX374" fmla="*/ 486096 w 572963"/>
                  <a:gd name="connsiteY374" fmla="*/ 366844 h 581008"/>
                  <a:gd name="connsiteX375" fmla="*/ 485620 w 572963"/>
                  <a:gd name="connsiteY375" fmla="*/ 365059 h 581008"/>
                  <a:gd name="connsiteX376" fmla="*/ 484787 w 572963"/>
                  <a:gd name="connsiteY376" fmla="*/ 358035 h 581008"/>
                  <a:gd name="connsiteX377" fmla="*/ 483716 w 572963"/>
                  <a:gd name="connsiteY377" fmla="*/ 356369 h 581008"/>
                  <a:gd name="connsiteX378" fmla="*/ 481811 w 572963"/>
                  <a:gd name="connsiteY378" fmla="*/ 348988 h 581008"/>
                  <a:gd name="connsiteX379" fmla="*/ 482168 w 572963"/>
                  <a:gd name="connsiteY379" fmla="*/ 348036 h 581008"/>
                  <a:gd name="connsiteX380" fmla="*/ 482168 w 572963"/>
                  <a:gd name="connsiteY380" fmla="*/ 347798 h 581008"/>
                  <a:gd name="connsiteX381" fmla="*/ 481097 w 572963"/>
                  <a:gd name="connsiteY381" fmla="*/ 342442 h 581008"/>
                  <a:gd name="connsiteX382" fmla="*/ 478716 w 572963"/>
                  <a:gd name="connsiteY382" fmla="*/ 336847 h 581008"/>
                  <a:gd name="connsiteX383" fmla="*/ 477526 w 572963"/>
                  <a:gd name="connsiteY383" fmla="*/ 333871 h 581008"/>
                  <a:gd name="connsiteX384" fmla="*/ 477169 w 572963"/>
                  <a:gd name="connsiteY384" fmla="*/ 333276 h 581008"/>
                  <a:gd name="connsiteX385" fmla="*/ 476335 w 572963"/>
                  <a:gd name="connsiteY385" fmla="*/ 328990 h 581008"/>
                  <a:gd name="connsiteX386" fmla="*/ 475621 w 572963"/>
                  <a:gd name="connsiteY386" fmla="*/ 328157 h 581008"/>
                  <a:gd name="connsiteX387" fmla="*/ 474074 w 572963"/>
                  <a:gd name="connsiteY387" fmla="*/ 324467 h 581008"/>
                  <a:gd name="connsiteX388" fmla="*/ 474074 w 572963"/>
                  <a:gd name="connsiteY388" fmla="*/ 320777 h 581008"/>
                  <a:gd name="connsiteX389" fmla="*/ 473598 w 572963"/>
                  <a:gd name="connsiteY389" fmla="*/ 320182 h 581008"/>
                  <a:gd name="connsiteX390" fmla="*/ 472050 w 572963"/>
                  <a:gd name="connsiteY390" fmla="*/ 316134 h 581008"/>
                  <a:gd name="connsiteX391" fmla="*/ 472050 w 572963"/>
                  <a:gd name="connsiteY391" fmla="*/ 313634 h 581008"/>
                  <a:gd name="connsiteX392" fmla="*/ 470026 w 572963"/>
                  <a:gd name="connsiteY392" fmla="*/ 305897 h 581008"/>
                  <a:gd name="connsiteX393" fmla="*/ 470026 w 572963"/>
                  <a:gd name="connsiteY393" fmla="*/ 305897 h 581008"/>
                  <a:gd name="connsiteX394" fmla="*/ 469074 w 572963"/>
                  <a:gd name="connsiteY394" fmla="*/ 302445 h 581008"/>
                  <a:gd name="connsiteX395" fmla="*/ 469193 w 572963"/>
                  <a:gd name="connsiteY395" fmla="*/ 296969 h 581008"/>
                  <a:gd name="connsiteX396" fmla="*/ 454195 w 572963"/>
                  <a:gd name="connsiteY396" fmla="*/ 240546 h 581008"/>
                  <a:gd name="connsiteX397" fmla="*/ 454076 w 572963"/>
                  <a:gd name="connsiteY397" fmla="*/ 240308 h 581008"/>
                  <a:gd name="connsiteX398" fmla="*/ 452766 w 572963"/>
                  <a:gd name="connsiteY398" fmla="*/ 234951 h 581008"/>
                  <a:gd name="connsiteX399" fmla="*/ 441815 w 572963"/>
                  <a:gd name="connsiteY399" fmla="*/ 194360 h 581008"/>
                  <a:gd name="connsiteX400" fmla="*/ 440863 w 572963"/>
                  <a:gd name="connsiteY400" fmla="*/ 192217 h 581008"/>
                  <a:gd name="connsiteX401" fmla="*/ 440386 w 572963"/>
                  <a:gd name="connsiteY401" fmla="*/ 188884 h 581008"/>
                  <a:gd name="connsiteX402" fmla="*/ 403366 w 572963"/>
                  <a:gd name="connsiteY402" fmla="*/ 50087 h 581008"/>
                  <a:gd name="connsiteX403" fmla="*/ 324564 w 572963"/>
                  <a:gd name="connsiteY403" fmla="*/ 128770 h 581008"/>
                  <a:gd name="connsiteX404" fmla="*/ 324207 w 572963"/>
                  <a:gd name="connsiteY404" fmla="*/ 129246 h 581008"/>
                  <a:gd name="connsiteX405" fmla="*/ 320397 w 572963"/>
                  <a:gd name="connsiteY405" fmla="*/ 134127 h 581008"/>
                  <a:gd name="connsiteX406" fmla="*/ 316827 w 572963"/>
                  <a:gd name="connsiteY406" fmla="*/ 136627 h 581008"/>
                  <a:gd name="connsiteX407" fmla="*/ 289567 w 572963"/>
                  <a:gd name="connsiteY407" fmla="*/ 163886 h 581008"/>
                  <a:gd name="connsiteX408" fmla="*/ 289091 w 572963"/>
                  <a:gd name="connsiteY408" fmla="*/ 164838 h 581008"/>
                  <a:gd name="connsiteX409" fmla="*/ 285044 w 572963"/>
                  <a:gd name="connsiteY409" fmla="*/ 168529 h 581008"/>
                  <a:gd name="connsiteX410" fmla="*/ 281354 w 572963"/>
                  <a:gd name="connsiteY410" fmla="*/ 173766 h 581008"/>
                  <a:gd name="connsiteX411" fmla="*/ 279449 w 572963"/>
                  <a:gd name="connsiteY411" fmla="*/ 175433 h 581008"/>
                  <a:gd name="connsiteX412" fmla="*/ 279092 w 572963"/>
                  <a:gd name="connsiteY412" fmla="*/ 175909 h 581008"/>
                  <a:gd name="connsiteX413" fmla="*/ 274687 w 572963"/>
                  <a:gd name="connsiteY413" fmla="*/ 178766 h 581008"/>
                  <a:gd name="connsiteX414" fmla="*/ 270997 w 572963"/>
                  <a:gd name="connsiteY414" fmla="*/ 182456 h 581008"/>
                  <a:gd name="connsiteX415" fmla="*/ 267307 w 572963"/>
                  <a:gd name="connsiteY415" fmla="*/ 187574 h 581008"/>
                  <a:gd name="connsiteX416" fmla="*/ 265165 w 572963"/>
                  <a:gd name="connsiteY416" fmla="*/ 189241 h 581008"/>
                  <a:gd name="connsiteX417" fmla="*/ 254927 w 572963"/>
                  <a:gd name="connsiteY417" fmla="*/ 200073 h 581008"/>
                  <a:gd name="connsiteX418" fmla="*/ 243738 w 572963"/>
                  <a:gd name="connsiteY418" fmla="*/ 211977 h 581008"/>
                  <a:gd name="connsiteX419" fmla="*/ 239096 w 572963"/>
                  <a:gd name="connsiteY419" fmla="*/ 214596 h 581008"/>
                  <a:gd name="connsiteX420" fmla="*/ 236239 w 572963"/>
                  <a:gd name="connsiteY420" fmla="*/ 217453 h 581008"/>
                  <a:gd name="connsiteX421" fmla="*/ 231239 w 572963"/>
                  <a:gd name="connsiteY421" fmla="*/ 224000 h 581008"/>
                  <a:gd name="connsiteX422" fmla="*/ 223859 w 572963"/>
                  <a:gd name="connsiteY422" fmla="*/ 233523 h 581008"/>
                  <a:gd name="connsiteX423" fmla="*/ 218264 w 572963"/>
                  <a:gd name="connsiteY423" fmla="*/ 236142 h 581008"/>
                  <a:gd name="connsiteX424" fmla="*/ 204337 w 572963"/>
                  <a:gd name="connsiteY424" fmla="*/ 252926 h 581008"/>
                  <a:gd name="connsiteX425" fmla="*/ 199218 w 572963"/>
                  <a:gd name="connsiteY425" fmla="*/ 255664 h 581008"/>
                  <a:gd name="connsiteX426" fmla="*/ 196361 w 572963"/>
                  <a:gd name="connsiteY426" fmla="*/ 259354 h 581008"/>
                  <a:gd name="connsiteX427" fmla="*/ 188029 w 572963"/>
                  <a:gd name="connsiteY427" fmla="*/ 268162 h 581008"/>
                  <a:gd name="connsiteX428" fmla="*/ 181601 w 572963"/>
                  <a:gd name="connsiteY428" fmla="*/ 276495 h 581008"/>
                  <a:gd name="connsiteX429" fmla="*/ 177316 w 572963"/>
                  <a:gd name="connsiteY429" fmla="*/ 278638 h 581008"/>
                  <a:gd name="connsiteX430" fmla="*/ 166483 w 572963"/>
                  <a:gd name="connsiteY430" fmla="*/ 288756 h 581008"/>
                  <a:gd name="connsiteX431" fmla="*/ 162555 w 572963"/>
                  <a:gd name="connsiteY431" fmla="*/ 292803 h 581008"/>
                  <a:gd name="connsiteX432" fmla="*/ 160055 w 572963"/>
                  <a:gd name="connsiteY432" fmla="*/ 295184 h 581008"/>
                  <a:gd name="connsiteX433" fmla="*/ 157318 w 572963"/>
                  <a:gd name="connsiteY433" fmla="*/ 298636 h 581008"/>
                  <a:gd name="connsiteX434" fmla="*/ 152199 w 572963"/>
                  <a:gd name="connsiteY434" fmla="*/ 303755 h 581008"/>
                  <a:gd name="connsiteX435" fmla="*/ 147318 w 572963"/>
                  <a:gd name="connsiteY435" fmla="*/ 308873 h 581008"/>
                  <a:gd name="connsiteX436" fmla="*/ 142795 w 572963"/>
                  <a:gd name="connsiteY436" fmla="*/ 314825 h 581008"/>
                  <a:gd name="connsiteX437" fmla="*/ 140891 w 572963"/>
                  <a:gd name="connsiteY437" fmla="*/ 316849 h 581008"/>
                  <a:gd name="connsiteX438" fmla="*/ 140414 w 572963"/>
                  <a:gd name="connsiteY438" fmla="*/ 317563 h 581008"/>
                  <a:gd name="connsiteX439" fmla="*/ 137081 w 572963"/>
                  <a:gd name="connsiteY439" fmla="*/ 320182 h 581008"/>
                  <a:gd name="connsiteX440" fmla="*/ 131011 w 572963"/>
                  <a:gd name="connsiteY440" fmla="*/ 326491 h 581008"/>
                  <a:gd name="connsiteX441" fmla="*/ 129344 w 572963"/>
                  <a:gd name="connsiteY441" fmla="*/ 327205 h 581008"/>
                  <a:gd name="connsiteX442" fmla="*/ 117797 w 572963"/>
                  <a:gd name="connsiteY442" fmla="*/ 338394 h 581008"/>
                  <a:gd name="connsiteX443" fmla="*/ 117678 w 572963"/>
                  <a:gd name="connsiteY443" fmla="*/ 338394 h 581008"/>
                  <a:gd name="connsiteX444" fmla="*/ 102918 w 572963"/>
                  <a:gd name="connsiteY444" fmla="*/ 353750 h 581008"/>
                  <a:gd name="connsiteX445" fmla="*/ 83515 w 572963"/>
                  <a:gd name="connsiteY445" fmla="*/ 374701 h 581008"/>
                  <a:gd name="connsiteX446" fmla="*/ 79111 w 572963"/>
                  <a:gd name="connsiteY446" fmla="*/ 377438 h 581008"/>
                  <a:gd name="connsiteX447" fmla="*/ 77563 w 572963"/>
                  <a:gd name="connsiteY447" fmla="*/ 381367 h 581008"/>
                  <a:gd name="connsiteX448" fmla="*/ 267664 w 572963"/>
                  <a:gd name="connsiteY448" fmla="*/ 169243 h 581008"/>
                  <a:gd name="connsiteX449" fmla="*/ 267664 w 572963"/>
                  <a:gd name="connsiteY449" fmla="*/ 169243 h 581008"/>
                  <a:gd name="connsiteX450" fmla="*/ 267664 w 572963"/>
                  <a:gd name="connsiteY450" fmla="*/ 169243 h 581008"/>
                  <a:gd name="connsiteX451" fmla="*/ 455028 w 572963"/>
                  <a:gd name="connsiteY451" fmla="*/ 186622 h 581008"/>
                  <a:gd name="connsiteX452" fmla="*/ 451576 w 572963"/>
                  <a:gd name="connsiteY452" fmla="*/ 184003 h 581008"/>
                  <a:gd name="connsiteX453" fmla="*/ 455028 w 572963"/>
                  <a:gd name="connsiteY453" fmla="*/ 186622 h 581008"/>
                  <a:gd name="connsiteX454" fmla="*/ 518712 w 572963"/>
                  <a:gd name="connsiteY454" fmla="*/ 468621 h 581008"/>
                  <a:gd name="connsiteX455" fmla="*/ 526212 w 572963"/>
                  <a:gd name="connsiteY455" fmla="*/ 495047 h 581008"/>
                  <a:gd name="connsiteX456" fmla="*/ 526212 w 572963"/>
                  <a:gd name="connsiteY456" fmla="*/ 495047 h 581008"/>
                  <a:gd name="connsiteX457" fmla="*/ 526212 w 572963"/>
                  <a:gd name="connsiteY457" fmla="*/ 495047 h 581008"/>
                  <a:gd name="connsiteX458" fmla="*/ 526331 w 572963"/>
                  <a:gd name="connsiteY458" fmla="*/ 495047 h 581008"/>
                  <a:gd name="connsiteX459" fmla="*/ 526331 w 572963"/>
                  <a:gd name="connsiteY459" fmla="*/ 495047 h 581008"/>
                  <a:gd name="connsiteX460" fmla="*/ 526331 w 572963"/>
                  <a:gd name="connsiteY460" fmla="*/ 495047 h 581008"/>
                  <a:gd name="connsiteX461" fmla="*/ 526569 w 572963"/>
                  <a:gd name="connsiteY461" fmla="*/ 494809 h 581008"/>
                  <a:gd name="connsiteX462" fmla="*/ 526212 w 572963"/>
                  <a:gd name="connsiteY462" fmla="*/ 495047 h 581008"/>
                  <a:gd name="connsiteX463" fmla="*/ 526569 w 572963"/>
                  <a:gd name="connsiteY463" fmla="*/ 494809 h 581008"/>
                  <a:gd name="connsiteX464" fmla="*/ 531568 w 572963"/>
                  <a:gd name="connsiteY464" fmla="*/ 500880 h 581008"/>
                  <a:gd name="connsiteX465" fmla="*/ 531568 w 572963"/>
                  <a:gd name="connsiteY465" fmla="*/ 500880 h 581008"/>
                  <a:gd name="connsiteX466" fmla="*/ 531568 w 572963"/>
                  <a:gd name="connsiteY466" fmla="*/ 500880 h 581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</a:cxnLst>
                <a:rect l="l" t="t" r="r" b="b"/>
                <a:pathLst>
                  <a:path w="572963" h="581008">
                    <a:moveTo>
                      <a:pt x="4594" y="401960"/>
                    </a:moveTo>
                    <a:cubicBezTo>
                      <a:pt x="5308" y="400651"/>
                      <a:pt x="6260" y="399460"/>
                      <a:pt x="7332" y="398389"/>
                    </a:cubicBezTo>
                    <a:lnTo>
                      <a:pt x="400747" y="4972"/>
                    </a:lnTo>
                    <a:cubicBezTo>
                      <a:pt x="405032" y="686"/>
                      <a:pt x="411341" y="-980"/>
                      <a:pt x="417174" y="567"/>
                    </a:cubicBezTo>
                    <a:cubicBezTo>
                      <a:pt x="423007" y="2115"/>
                      <a:pt x="427530" y="6757"/>
                      <a:pt x="429197" y="12590"/>
                    </a:cubicBezTo>
                    <a:lnTo>
                      <a:pt x="572398" y="550756"/>
                    </a:lnTo>
                    <a:cubicBezTo>
                      <a:pt x="573588" y="555280"/>
                      <a:pt x="572874" y="560041"/>
                      <a:pt x="570493" y="563969"/>
                    </a:cubicBezTo>
                    <a:cubicBezTo>
                      <a:pt x="571326" y="566945"/>
                      <a:pt x="572160" y="570159"/>
                      <a:pt x="572636" y="572302"/>
                    </a:cubicBezTo>
                    <a:cubicBezTo>
                      <a:pt x="573112" y="574802"/>
                      <a:pt x="572160" y="577420"/>
                      <a:pt x="570255" y="579206"/>
                    </a:cubicBezTo>
                    <a:cubicBezTo>
                      <a:pt x="568351" y="580872"/>
                      <a:pt x="565613" y="581468"/>
                      <a:pt x="563113" y="580634"/>
                    </a:cubicBezTo>
                    <a:cubicBezTo>
                      <a:pt x="560970" y="579920"/>
                      <a:pt x="559304" y="579206"/>
                      <a:pt x="557875" y="578373"/>
                    </a:cubicBezTo>
                    <a:cubicBezTo>
                      <a:pt x="555376" y="577658"/>
                      <a:pt x="553352" y="576944"/>
                      <a:pt x="550614" y="575992"/>
                    </a:cubicBezTo>
                    <a:cubicBezTo>
                      <a:pt x="549543" y="575992"/>
                      <a:pt x="546924" y="575397"/>
                      <a:pt x="544424" y="574564"/>
                    </a:cubicBezTo>
                    <a:cubicBezTo>
                      <a:pt x="543353" y="574206"/>
                      <a:pt x="542520" y="573611"/>
                      <a:pt x="541686" y="572897"/>
                    </a:cubicBezTo>
                    <a:cubicBezTo>
                      <a:pt x="540496" y="572540"/>
                      <a:pt x="538948" y="572183"/>
                      <a:pt x="537282" y="571826"/>
                    </a:cubicBezTo>
                    <a:lnTo>
                      <a:pt x="531687" y="571111"/>
                    </a:lnTo>
                    <a:cubicBezTo>
                      <a:pt x="529545" y="571111"/>
                      <a:pt x="527283" y="571111"/>
                      <a:pt x="525378" y="571111"/>
                    </a:cubicBezTo>
                    <a:lnTo>
                      <a:pt x="522759" y="571111"/>
                    </a:lnTo>
                    <a:cubicBezTo>
                      <a:pt x="519189" y="571111"/>
                      <a:pt x="516093" y="568374"/>
                      <a:pt x="515617" y="564803"/>
                    </a:cubicBezTo>
                    <a:cubicBezTo>
                      <a:pt x="514427" y="564445"/>
                      <a:pt x="513118" y="563969"/>
                      <a:pt x="511808" y="563493"/>
                    </a:cubicBezTo>
                    <a:cubicBezTo>
                      <a:pt x="511451" y="563374"/>
                      <a:pt x="511094" y="563136"/>
                      <a:pt x="510737" y="562898"/>
                    </a:cubicBezTo>
                    <a:cubicBezTo>
                      <a:pt x="509308" y="563255"/>
                      <a:pt x="507761" y="563255"/>
                      <a:pt x="506333" y="562660"/>
                    </a:cubicBezTo>
                    <a:cubicBezTo>
                      <a:pt x="504904" y="562065"/>
                      <a:pt x="503714" y="561112"/>
                      <a:pt x="502761" y="559922"/>
                    </a:cubicBezTo>
                    <a:cubicBezTo>
                      <a:pt x="501690" y="559327"/>
                      <a:pt x="499667" y="558494"/>
                      <a:pt x="498476" y="558255"/>
                    </a:cubicBezTo>
                    <a:cubicBezTo>
                      <a:pt x="494548" y="558970"/>
                      <a:pt x="492524" y="558851"/>
                      <a:pt x="487763" y="557422"/>
                    </a:cubicBezTo>
                    <a:cubicBezTo>
                      <a:pt x="486811" y="557184"/>
                      <a:pt x="485977" y="556708"/>
                      <a:pt x="485263" y="556113"/>
                    </a:cubicBezTo>
                    <a:cubicBezTo>
                      <a:pt x="483478" y="556113"/>
                      <a:pt x="481454" y="555756"/>
                      <a:pt x="478716" y="554446"/>
                    </a:cubicBezTo>
                    <a:lnTo>
                      <a:pt x="478716" y="554446"/>
                    </a:lnTo>
                    <a:cubicBezTo>
                      <a:pt x="478716" y="554446"/>
                      <a:pt x="478597" y="554446"/>
                      <a:pt x="478478" y="554446"/>
                    </a:cubicBezTo>
                    <a:cubicBezTo>
                      <a:pt x="478121" y="554208"/>
                      <a:pt x="477764" y="554089"/>
                      <a:pt x="477407" y="553851"/>
                    </a:cubicBezTo>
                    <a:cubicBezTo>
                      <a:pt x="476216" y="553851"/>
                      <a:pt x="475502" y="553851"/>
                      <a:pt x="473835" y="554208"/>
                    </a:cubicBezTo>
                    <a:lnTo>
                      <a:pt x="471336" y="554684"/>
                    </a:lnTo>
                    <a:cubicBezTo>
                      <a:pt x="468955" y="555042"/>
                      <a:pt x="466693" y="554327"/>
                      <a:pt x="465027" y="552780"/>
                    </a:cubicBezTo>
                    <a:cubicBezTo>
                      <a:pt x="460503" y="552304"/>
                      <a:pt x="457170" y="551827"/>
                      <a:pt x="454671" y="550994"/>
                    </a:cubicBezTo>
                    <a:cubicBezTo>
                      <a:pt x="450623" y="551589"/>
                      <a:pt x="445386" y="549923"/>
                      <a:pt x="438482" y="547661"/>
                    </a:cubicBezTo>
                    <a:cubicBezTo>
                      <a:pt x="437053" y="547185"/>
                      <a:pt x="435863" y="546828"/>
                      <a:pt x="435030" y="546590"/>
                    </a:cubicBezTo>
                    <a:cubicBezTo>
                      <a:pt x="434196" y="546352"/>
                      <a:pt x="433482" y="545995"/>
                      <a:pt x="432768" y="545519"/>
                    </a:cubicBezTo>
                    <a:cubicBezTo>
                      <a:pt x="426935" y="544566"/>
                      <a:pt x="421341" y="542662"/>
                      <a:pt x="415984" y="540757"/>
                    </a:cubicBezTo>
                    <a:cubicBezTo>
                      <a:pt x="412651" y="539686"/>
                      <a:pt x="409437" y="538495"/>
                      <a:pt x="406104" y="537543"/>
                    </a:cubicBezTo>
                    <a:cubicBezTo>
                      <a:pt x="404675" y="537186"/>
                      <a:pt x="403366" y="536353"/>
                      <a:pt x="402414" y="535162"/>
                    </a:cubicBezTo>
                    <a:cubicBezTo>
                      <a:pt x="399676" y="536115"/>
                      <a:pt x="395748" y="537543"/>
                      <a:pt x="390510" y="535996"/>
                    </a:cubicBezTo>
                    <a:cubicBezTo>
                      <a:pt x="389201" y="535638"/>
                      <a:pt x="388010" y="534924"/>
                      <a:pt x="387177" y="533972"/>
                    </a:cubicBezTo>
                    <a:cubicBezTo>
                      <a:pt x="380273" y="532305"/>
                      <a:pt x="376107" y="530877"/>
                      <a:pt x="369321" y="528734"/>
                    </a:cubicBezTo>
                    <a:cubicBezTo>
                      <a:pt x="368131" y="528377"/>
                      <a:pt x="367060" y="527663"/>
                      <a:pt x="366227" y="526830"/>
                    </a:cubicBezTo>
                    <a:cubicBezTo>
                      <a:pt x="366108" y="526830"/>
                      <a:pt x="365988" y="526830"/>
                      <a:pt x="365869" y="526830"/>
                    </a:cubicBezTo>
                    <a:cubicBezTo>
                      <a:pt x="364441" y="526592"/>
                      <a:pt x="363013" y="526354"/>
                      <a:pt x="361703" y="526354"/>
                    </a:cubicBezTo>
                    <a:cubicBezTo>
                      <a:pt x="359680" y="526354"/>
                      <a:pt x="357775" y="525520"/>
                      <a:pt x="356466" y="524092"/>
                    </a:cubicBezTo>
                    <a:cubicBezTo>
                      <a:pt x="355037" y="522782"/>
                      <a:pt x="348014" y="521354"/>
                      <a:pt x="343372" y="520402"/>
                    </a:cubicBezTo>
                    <a:cubicBezTo>
                      <a:pt x="336944" y="519092"/>
                      <a:pt x="329801" y="517664"/>
                      <a:pt x="323493" y="514926"/>
                    </a:cubicBezTo>
                    <a:cubicBezTo>
                      <a:pt x="321826" y="515878"/>
                      <a:pt x="319802" y="516116"/>
                      <a:pt x="317898" y="515640"/>
                    </a:cubicBezTo>
                    <a:lnTo>
                      <a:pt x="315279" y="514926"/>
                    </a:lnTo>
                    <a:cubicBezTo>
                      <a:pt x="310518" y="513736"/>
                      <a:pt x="305161" y="512307"/>
                      <a:pt x="301828" y="508617"/>
                    </a:cubicBezTo>
                    <a:cubicBezTo>
                      <a:pt x="301471" y="508617"/>
                      <a:pt x="301233" y="508617"/>
                      <a:pt x="300875" y="508498"/>
                    </a:cubicBezTo>
                    <a:cubicBezTo>
                      <a:pt x="298971" y="509807"/>
                      <a:pt x="296352" y="510165"/>
                      <a:pt x="294090" y="509212"/>
                    </a:cubicBezTo>
                    <a:cubicBezTo>
                      <a:pt x="289210" y="507189"/>
                      <a:pt x="282901" y="505403"/>
                      <a:pt x="276711" y="503618"/>
                    </a:cubicBezTo>
                    <a:cubicBezTo>
                      <a:pt x="267903" y="501118"/>
                      <a:pt x="259689" y="498737"/>
                      <a:pt x="254213" y="495523"/>
                    </a:cubicBezTo>
                    <a:cubicBezTo>
                      <a:pt x="250047" y="494809"/>
                      <a:pt x="246238" y="494333"/>
                      <a:pt x="242310" y="493857"/>
                    </a:cubicBezTo>
                    <a:cubicBezTo>
                      <a:pt x="234453" y="492785"/>
                      <a:pt x="226359" y="491833"/>
                      <a:pt x="216717" y="488976"/>
                    </a:cubicBezTo>
                    <a:cubicBezTo>
                      <a:pt x="215764" y="488738"/>
                      <a:pt x="214812" y="488262"/>
                      <a:pt x="214098" y="487547"/>
                    </a:cubicBezTo>
                    <a:cubicBezTo>
                      <a:pt x="209217" y="485643"/>
                      <a:pt x="203980" y="483500"/>
                      <a:pt x="201004" y="480286"/>
                    </a:cubicBezTo>
                    <a:cubicBezTo>
                      <a:pt x="198623" y="480048"/>
                      <a:pt x="196481" y="479929"/>
                      <a:pt x="194219" y="479691"/>
                    </a:cubicBezTo>
                    <a:cubicBezTo>
                      <a:pt x="188386" y="479334"/>
                      <a:pt x="181839" y="478977"/>
                      <a:pt x="173506" y="475882"/>
                    </a:cubicBezTo>
                    <a:cubicBezTo>
                      <a:pt x="172792" y="475644"/>
                      <a:pt x="172078" y="475168"/>
                      <a:pt x="171483" y="474692"/>
                    </a:cubicBezTo>
                    <a:cubicBezTo>
                      <a:pt x="170888" y="474692"/>
                      <a:pt x="170292" y="474692"/>
                      <a:pt x="169578" y="474692"/>
                    </a:cubicBezTo>
                    <a:cubicBezTo>
                      <a:pt x="168864" y="474692"/>
                      <a:pt x="168031" y="474572"/>
                      <a:pt x="167317" y="474334"/>
                    </a:cubicBezTo>
                    <a:cubicBezTo>
                      <a:pt x="166245" y="473977"/>
                      <a:pt x="165293" y="473382"/>
                      <a:pt x="164341" y="472668"/>
                    </a:cubicBezTo>
                    <a:cubicBezTo>
                      <a:pt x="163269" y="472668"/>
                      <a:pt x="162317" y="472668"/>
                      <a:pt x="161365" y="472668"/>
                    </a:cubicBezTo>
                    <a:cubicBezTo>
                      <a:pt x="159460" y="472430"/>
                      <a:pt x="157794" y="471358"/>
                      <a:pt x="156722" y="469930"/>
                    </a:cubicBezTo>
                    <a:cubicBezTo>
                      <a:pt x="152675" y="468740"/>
                      <a:pt x="147318" y="467787"/>
                      <a:pt x="142200" y="466954"/>
                    </a:cubicBezTo>
                    <a:cubicBezTo>
                      <a:pt x="136010" y="465883"/>
                      <a:pt x="129582" y="464811"/>
                      <a:pt x="123749" y="463026"/>
                    </a:cubicBezTo>
                    <a:cubicBezTo>
                      <a:pt x="122916" y="462788"/>
                      <a:pt x="122202" y="462431"/>
                      <a:pt x="121607" y="461955"/>
                    </a:cubicBezTo>
                    <a:cubicBezTo>
                      <a:pt x="117202" y="461716"/>
                      <a:pt x="112084" y="460645"/>
                      <a:pt x="106370" y="459217"/>
                    </a:cubicBezTo>
                    <a:cubicBezTo>
                      <a:pt x="103989" y="458621"/>
                      <a:pt x="101846" y="458145"/>
                      <a:pt x="100418" y="457907"/>
                    </a:cubicBezTo>
                    <a:cubicBezTo>
                      <a:pt x="98871" y="457669"/>
                      <a:pt x="97442" y="456955"/>
                      <a:pt x="96252" y="456003"/>
                    </a:cubicBezTo>
                    <a:cubicBezTo>
                      <a:pt x="95180" y="455527"/>
                      <a:pt x="94228" y="455050"/>
                      <a:pt x="93276" y="454574"/>
                    </a:cubicBezTo>
                    <a:cubicBezTo>
                      <a:pt x="91847" y="454931"/>
                      <a:pt x="90300" y="454812"/>
                      <a:pt x="88753" y="454217"/>
                    </a:cubicBezTo>
                    <a:cubicBezTo>
                      <a:pt x="88276" y="453979"/>
                      <a:pt x="87919" y="453860"/>
                      <a:pt x="87562" y="453741"/>
                    </a:cubicBezTo>
                    <a:cubicBezTo>
                      <a:pt x="85539" y="454574"/>
                      <a:pt x="83277" y="454574"/>
                      <a:pt x="81253" y="453622"/>
                    </a:cubicBezTo>
                    <a:cubicBezTo>
                      <a:pt x="79111" y="452551"/>
                      <a:pt x="77563" y="451241"/>
                      <a:pt x="76492" y="449694"/>
                    </a:cubicBezTo>
                    <a:cubicBezTo>
                      <a:pt x="76135" y="449694"/>
                      <a:pt x="75778" y="449456"/>
                      <a:pt x="75301" y="449337"/>
                    </a:cubicBezTo>
                    <a:cubicBezTo>
                      <a:pt x="72921" y="448622"/>
                      <a:pt x="71016" y="446599"/>
                      <a:pt x="70421" y="444218"/>
                    </a:cubicBezTo>
                    <a:lnTo>
                      <a:pt x="68516" y="443266"/>
                    </a:lnTo>
                    <a:cubicBezTo>
                      <a:pt x="67683" y="443623"/>
                      <a:pt x="66850" y="443742"/>
                      <a:pt x="66017" y="443861"/>
                    </a:cubicBezTo>
                    <a:cubicBezTo>
                      <a:pt x="64469" y="445170"/>
                      <a:pt x="62445" y="445766"/>
                      <a:pt x="60422" y="445289"/>
                    </a:cubicBezTo>
                    <a:cubicBezTo>
                      <a:pt x="54470" y="443742"/>
                      <a:pt x="48875" y="441956"/>
                      <a:pt x="43638" y="440171"/>
                    </a:cubicBezTo>
                    <a:lnTo>
                      <a:pt x="40305" y="438980"/>
                    </a:lnTo>
                    <a:cubicBezTo>
                      <a:pt x="37329" y="438028"/>
                      <a:pt x="34472" y="437076"/>
                      <a:pt x="31615" y="436362"/>
                    </a:cubicBezTo>
                    <a:cubicBezTo>
                      <a:pt x="27568" y="435290"/>
                      <a:pt x="22330" y="433981"/>
                      <a:pt x="17093" y="433029"/>
                    </a:cubicBezTo>
                    <a:cubicBezTo>
                      <a:pt x="15426" y="432671"/>
                      <a:pt x="13878" y="431838"/>
                      <a:pt x="12807" y="430529"/>
                    </a:cubicBezTo>
                    <a:cubicBezTo>
                      <a:pt x="12807" y="430529"/>
                      <a:pt x="11736" y="429815"/>
                      <a:pt x="5189" y="427791"/>
                    </a:cubicBezTo>
                    <a:cubicBezTo>
                      <a:pt x="2689" y="427077"/>
                      <a:pt x="785" y="424934"/>
                      <a:pt x="189" y="422434"/>
                    </a:cubicBezTo>
                    <a:cubicBezTo>
                      <a:pt x="-406" y="419934"/>
                      <a:pt x="427" y="417197"/>
                      <a:pt x="2332" y="415411"/>
                    </a:cubicBezTo>
                    <a:lnTo>
                      <a:pt x="2808" y="415054"/>
                    </a:lnTo>
                    <a:cubicBezTo>
                      <a:pt x="1737" y="410769"/>
                      <a:pt x="2451" y="406364"/>
                      <a:pt x="4594" y="402555"/>
                    </a:cubicBezTo>
                    <a:close/>
                    <a:moveTo>
                      <a:pt x="558233" y="556113"/>
                    </a:moveTo>
                    <a:cubicBezTo>
                      <a:pt x="558233" y="556113"/>
                      <a:pt x="558233" y="555280"/>
                      <a:pt x="558233" y="554446"/>
                    </a:cubicBezTo>
                    <a:lnTo>
                      <a:pt x="415032" y="16280"/>
                    </a:lnTo>
                    <a:cubicBezTo>
                      <a:pt x="414793" y="15447"/>
                      <a:pt x="414198" y="14852"/>
                      <a:pt x="413365" y="14614"/>
                    </a:cubicBezTo>
                    <a:cubicBezTo>
                      <a:pt x="412532" y="14376"/>
                      <a:pt x="411699" y="14614"/>
                      <a:pt x="411103" y="15209"/>
                    </a:cubicBezTo>
                    <a:lnTo>
                      <a:pt x="17688" y="408626"/>
                    </a:lnTo>
                    <a:cubicBezTo>
                      <a:pt x="17093" y="409221"/>
                      <a:pt x="16854" y="410054"/>
                      <a:pt x="17093" y="410888"/>
                    </a:cubicBezTo>
                    <a:cubicBezTo>
                      <a:pt x="18283" y="412435"/>
                      <a:pt x="18878" y="414578"/>
                      <a:pt x="18759" y="416482"/>
                    </a:cubicBezTo>
                    <a:cubicBezTo>
                      <a:pt x="19830" y="417078"/>
                      <a:pt x="20902" y="417673"/>
                      <a:pt x="21735" y="418268"/>
                    </a:cubicBezTo>
                    <a:cubicBezTo>
                      <a:pt x="26734" y="419220"/>
                      <a:pt x="31615" y="420411"/>
                      <a:pt x="35424" y="421482"/>
                    </a:cubicBezTo>
                    <a:cubicBezTo>
                      <a:pt x="38638" y="422315"/>
                      <a:pt x="41852" y="423387"/>
                      <a:pt x="45066" y="424458"/>
                    </a:cubicBezTo>
                    <a:lnTo>
                      <a:pt x="48518" y="425648"/>
                    </a:lnTo>
                    <a:cubicBezTo>
                      <a:pt x="51732" y="426720"/>
                      <a:pt x="54946" y="427791"/>
                      <a:pt x="58279" y="428862"/>
                    </a:cubicBezTo>
                    <a:cubicBezTo>
                      <a:pt x="59469" y="428267"/>
                      <a:pt x="61017" y="428029"/>
                      <a:pt x="62922" y="428267"/>
                    </a:cubicBezTo>
                    <a:cubicBezTo>
                      <a:pt x="64469" y="427315"/>
                      <a:pt x="66255" y="427077"/>
                      <a:pt x="68040" y="427434"/>
                    </a:cubicBezTo>
                    <a:cubicBezTo>
                      <a:pt x="71254" y="428029"/>
                      <a:pt x="73635" y="428624"/>
                      <a:pt x="75539" y="429815"/>
                    </a:cubicBezTo>
                    <a:lnTo>
                      <a:pt x="84348" y="434457"/>
                    </a:lnTo>
                    <a:cubicBezTo>
                      <a:pt x="84348" y="434457"/>
                      <a:pt x="85300" y="435052"/>
                      <a:pt x="85657" y="435290"/>
                    </a:cubicBezTo>
                    <a:cubicBezTo>
                      <a:pt x="86015" y="435528"/>
                      <a:pt x="86372" y="435885"/>
                      <a:pt x="86610" y="436243"/>
                    </a:cubicBezTo>
                    <a:cubicBezTo>
                      <a:pt x="86610" y="436243"/>
                      <a:pt x="86848" y="436243"/>
                      <a:pt x="86967" y="436243"/>
                    </a:cubicBezTo>
                    <a:cubicBezTo>
                      <a:pt x="93752" y="436719"/>
                      <a:pt x="96966" y="438623"/>
                      <a:pt x="99942" y="440647"/>
                    </a:cubicBezTo>
                    <a:cubicBezTo>
                      <a:pt x="101489" y="441718"/>
                      <a:pt x="102204" y="442194"/>
                      <a:pt x="105537" y="442433"/>
                    </a:cubicBezTo>
                    <a:cubicBezTo>
                      <a:pt x="107322" y="442433"/>
                      <a:pt x="108870" y="443266"/>
                      <a:pt x="110060" y="444337"/>
                    </a:cubicBezTo>
                    <a:cubicBezTo>
                      <a:pt x="113869" y="445170"/>
                      <a:pt x="122321" y="447194"/>
                      <a:pt x="124702" y="446599"/>
                    </a:cubicBezTo>
                    <a:cubicBezTo>
                      <a:pt x="127082" y="446004"/>
                      <a:pt x="129582" y="446599"/>
                      <a:pt x="131487" y="448146"/>
                    </a:cubicBezTo>
                    <a:cubicBezTo>
                      <a:pt x="132082" y="448622"/>
                      <a:pt x="132558" y="449099"/>
                      <a:pt x="133034" y="449694"/>
                    </a:cubicBezTo>
                    <a:cubicBezTo>
                      <a:pt x="136843" y="450527"/>
                      <a:pt x="140891" y="451241"/>
                      <a:pt x="144819" y="451955"/>
                    </a:cubicBezTo>
                    <a:cubicBezTo>
                      <a:pt x="153151" y="453384"/>
                      <a:pt x="161008" y="454693"/>
                      <a:pt x="167198" y="457669"/>
                    </a:cubicBezTo>
                    <a:lnTo>
                      <a:pt x="167198" y="457669"/>
                    </a:lnTo>
                    <a:cubicBezTo>
                      <a:pt x="169340" y="457788"/>
                      <a:pt x="171483" y="458264"/>
                      <a:pt x="173983" y="459812"/>
                    </a:cubicBezTo>
                    <a:lnTo>
                      <a:pt x="173983" y="459812"/>
                    </a:lnTo>
                    <a:cubicBezTo>
                      <a:pt x="177554" y="460169"/>
                      <a:pt x="180411" y="460764"/>
                      <a:pt x="182553" y="461716"/>
                    </a:cubicBezTo>
                    <a:cubicBezTo>
                      <a:pt x="183505" y="462193"/>
                      <a:pt x="184339" y="462788"/>
                      <a:pt x="185053" y="463621"/>
                    </a:cubicBezTo>
                    <a:cubicBezTo>
                      <a:pt x="188624" y="464454"/>
                      <a:pt x="191957" y="464573"/>
                      <a:pt x="195528" y="464811"/>
                    </a:cubicBezTo>
                    <a:cubicBezTo>
                      <a:pt x="199457" y="465049"/>
                      <a:pt x="203385" y="465288"/>
                      <a:pt x="207789" y="466121"/>
                    </a:cubicBezTo>
                    <a:cubicBezTo>
                      <a:pt x="209813" y="466478"/>
                      <a:pt x="211479" y="467787"/>
                      <a:pt x="212550" y="469454"/>
                    </a:cubicBezTo>
                    <a:cubicBezTo>
                      <a:pt x="212789" y="469811"/>
                      <a:pt x="212908" y="470168"/>
                      <a:pt x="213027" y="470525"/>
                    </a:cubicBezTo>
                    <a:cubicBezTo>
                      <a:pt x="214574" y="471478"/>
                      <a:pt x="217550" y="472668"/>
                      <a:pt x="222073" y="474334"/>
                    </a:cubicBezTo>
                    <a:cubicBezTo>
                      <a:pt x="222669" y="474572"/>
                      <a:pt x="223264" y="474811"/>
                      <a:pt x="223740" y="475168"/>
                    </a:cubicBezTo>
                    <a:cubicBezTo>
                      <a:pt x="231239" y="477191"/>
                      <a:pt x="237786" y="478025"/>
                      <a:pt x="244690" y="478977"/>
                    </a:cubicBezTo>
                    <a:cubicBezTo>
                      <a:pt x="249214" y="479572"/>
                      <a:pt x="253737" y="480167"/>
                      <a:pt x="258737" y="481120"/>
                    </a:cubicBezTo>
                    <a:cubicBezTo>
                      <a:pt x="259808" y="481358"/>
                      <a:pt x="260760" y="481715"/>
                      <a:pt x="261594" y="482310"/>
                    </a:cubicBezTo>
                    <a:cubicBezTo>
                      <a:pt x="264927" y="484572"/>
                      <a:pt x="273497" y="487071"/>
                      <a:pt x="281235" y="489333"/>
                    </a:cubicBezTo>
                    <a:cubicBezTo>
                      <a:pt x="286115" y="490762"/>
                      <a:pt x="290995" y="492190"/>
                      <a:pt x="295519" y="493737"/>
                    </a:cubicBezTo>
                    <a:cubicBezTo>
                      <a:pt x="297542" y="493142"/>
                      <a:pt x="299685" y="493023"/>
                      <a:pt x="301590" y="493261"/>
                    </a:cubicBezTo>
                    <a:cubicBezTo>
                      <a:pt x="302304" y="493261"/>
                      <a:pt x="303018" y="493618"/>
                      <a:pt x="303613" y="493857"/>
                    </a:cubicBezTo>
                    <a:cubicBezTo>
                      <a:pt x="304090" y="493857"/>
                      <a:pt x="304804" y="493975"/>
                      <a:pt x="305518" y="494095"/>
                    </a:cubicBezTo>
                    <a:cubicBezTo>
                      <a:pt x="308256" y="494333"/>
                      <a:pt x="312541" y="494809"/>
                      <a:pt x="314803" y="498856"/>
                    </a:cubicBezTo>
                    <a:cubicBezTo>
                      <a:pt x="314922" y="499094"/>
                      <a:pt x="315041" y="499332"/>
                      <a:pt x="315160" y="499570"/>
                    </a:cubicBezTo>
                    <a:cubicBezTo>
                      <a:pt x="315755" y="499570"/>
                      <a:pt x="316350" y="499808"/>
                      <a:pt x="316945" y="500046"/>
                    </a:cubicBezTo>
                    <a:cubicBezTo>
                      <a:pt x="317898" y="499213"/>
                      <a:pt x="319088" y="498499"/>
                      <a:pt x="320278" y="498261"/>
                    </a:cubicBezTo>
                    <a:cubicBezTo>
                      <a:pt x="322302" y="497785"/>
                      <a:pt x="324445" y="498261"/>
                      <a:pt x="326111" y="499451"/>
                    </a:cubicBezTo>
                    <a:cubicBezTo>
                      <a:pt x="330873" y="502784"/>
                      <a:pt x="339205" y="504451"/>
                      <a:pt x="346466" y="505998"/>
                    </a:cubicBezTo>
                    <a:cubicBezTo>
                      <a:pt x="353728" y="507427"/>
                      <a:pt x="360275" y="508736"/>
                      <a:pt x="364679" y="511831"/>
                    </a:cubicBezTo>
                    <a:cubicBezTo>
                      <a:pt x="365869" y="511950"/>
                      <a:pt x="367060" y="512069"/>
                      <a:pt x="368250" y="512307"/>
                    </a:cubicBezTo>
                    <a:cubicBezTo>
                      <a:pt x="369679" y="512545"/>
                      <a:pt x="371107" y="512783"/>
                      <a:pt x="372417" y="512783"/>
                    </a:cubicBezTo>
                    <a:cubicBezTo>
                      <a:pt x="374797" y="512783"/>
                      <a:pt x="377059" y="513974"/>
                      <a:pt x="378368" y="515997"/>
                    </a:cubicBezTo>
                    <a:cubicBezTo>
                      <a:pt x="378368" y="516116"/>
                      <a:pt x="378606" y="516235"/>
                      <a:pt x="378606" y="516354"/>
                    </a:cubicBezTo>
                    <a:cubicBezTo>
                      <a:pt x="384320" y="518140"/>
                      <a:pt x="388486" y="519330"/>
                      <a:pt x="396819" y="521235"/>
                    </a:cubicBezTo>
                    <a:cubicBezTo>
                      <a:pt x="397057" y="521235"/>
                      <a:pt x="397414" y="521354"/>
                      <a:pt x="397652" y="521473"/>
                    </a:cubicBezTo>
                    <a:cubicBezTo>
                      <a:pt x="397652" y="521473"/>
                      <a:pt x="397652" y="521473"/>
                      <a:pt x="397771" y="521473"/>
                    </a:cubicBezTo>
                    <a:cubicBezTo>
                      <a:pt x="400271" y="520521"/>
                      <a:pt x="404080" y="519211"/>
                      <a:pt x="408961" y="520402"/>
                    </a:cubicBezTo>
                    <a:cubicBezTo>
                      <a:pt x="411222" y="520997"/>
                      <a:pt x="413008" y="522544"/>
                      <a:pt x="413960" y="524568"/>
                    </a:cubicBezTo>
                    <a:cubicBezTo>
                      <a:pt x="416341" y="525282"/>
                      <a:pt x="418603" y="526116"/>
                      <a:pt x="420983" y="526949"/>
                    </a:cubicBezTo>
                    <a:cubicBezTo>
                      <a:pt x="427530" y="529210"/>
                      <a:pt x="433720" y="531353"/>
                      <a:pt x="439910" y="531591"/>
                    </a:cubicBezTo>
                    <a:cubicBezTo>
                      <a:pt x="442172" y="531591"/>
                      <a:pt x="444196" y="532782"/>
                      <a:pt x="445505" y="534567"/>
                    </a:cubicBezTo>
                    <a:cubicBezTo>
                      <a:pt x="447290" y="535162"/>
                      <a:pt x="449314" y="535757"/>
                      <a:pt x="450981" y="536234"/>
                    </a:cubicBezTo>
                    <a:cubicBezTo>
                      <a:pt x="452171" y="535519"/>
                      <a:pt x="453480" y="535043"/>
                      <a:pt x="454909" y="535043"/>
                    </a:cubicBezTo>
                    <a:cubicBezTo>
                      <a:pt x="456932" y="535043"/>
                      <a:pt x="458837" y="535877"/>
                      <a:pt x="460265" y="537305"/>
                    </a:cubicBezTo>
                    <a:cubicBezTo>
                      <a:pt x="463003" y="537900"/>
                      <a:pt x="468717" y="538376"/>
                      <a:pt x="471098" y="538614"/>
                    </a:cubicBezTo>
                    <a:cubicBezTo>
                      <a:pt x="472050" y="538614"/>
                      <a:pt x="473002" y="538971"/>
                      <a:pt x="473955" y="539448"/>
                    </a:cubicBezTo>
                    <a:cubicBezTo>
                      <a:pt x="476692" y="539091"/>
                      <a:pt x="479073" y="539210"/>
                      <a:pt x="483954" y="540043"/>
                    </a:cubicBezTo>
                    <a:cubicBezTo>
                      <a:pt x="484549" y="540043"/>
                      <a:pt x="485025" y="540281"/>
                      <a:pt x="485620" y="540519"/>
                    </a:cubicBezTo>
                    <a:cubicBezTo>
                      <a:pt x="486096" y="540757"/>
                      <a:pt x="486691" y="541114"/>
                      <a:pt x="487168" y="541471"/>
                    </a:cubicBezTo>
                    <a:cubicBezTo>
                      <a:pt x="489667" y="541590"/>
                      <a:pt x="491929" y="541947"/>
                      <a:pt x="495381" y="543376"/>
                    </a:cubicBezTo>
                    <a:cubicBezTo>
                      <a:pt x="495738" y="543495"/>
                      <a:pt x="496095" y="543733"/>
                      <a:pt x="496333" y="543852"/>
                    </a:cubicBezTo>
                    <a:lnTo>
                      <a:pt x="497167" y="543852"/>
                    </a:lnTo>
                    <a:cubicBezTo>
                      <a:pt x="497167" y="543852"/>
                      <a:pt x="498119" y="543614"/>
                      <a:pt x="498714" y="543614"/>
                    </a:cubicBezTo>
                    <a:cubicBezTo>
                      <a:pt x="500857" y="543733"/>
                      <a:pt x="506571" y="545042"/>
                      <a:pt x="510856" y="547899"/>
                    </a:cubicBezTo>
                    <a:cubicBezTo>
                      <a:pt x="513475" y="547661"/>
                      <a:pt x="516451" y="548137"/>
                      <a:pt x="519069" y="549328"/>
                    </a:cubicBezTo>
                    <a:cubicBezTo>
                      <a:pt x="520141" y="549804"/>
                      <a:pt x="521212" y="550518"/>
                      <a:pt x="521926" y="551470"/>
                    </a:cubicBezTo>
                    <a:cubicBezTo>
                      <a:pt x="523474" y="551827"/>
                      <a:pt x="524902" y="551947"/>
                      <a:pt x="526331" y="552185"/>
                    </a:cubicBezTo>
                    <a:cubicBezTo>
                      <a:pt x="529783" y="552542"/>
                      <a:pt x="533830" y="553018"/>
                      <a:pt x="537996" y="555518"/>
                    </a:cubicBezTo>
                    <a:cubicBezTo>
                      <a:pt x="538948" y="556113"/>
                      <a:pt x="539782" y="556827"/>
                      <a:pt x="540377" y="557779"/>
                    </a:cubicBezTo>
                    <a:cubicBezTo>
                      <a:pt x="543353" y="558375"/>
                      <a:pt x="545972" y="559089"/>
                      <a:pt x="548591" y="560041"/>
                    </a:cubicBezTo>
                    <a:cubicBezTo>
                      <a:pt x="549900" y="560755"/>
                      <a:pt x="550733" y="561231"/>
                      <a:pt x="551328" y="561588"/>
                    </a:cubicBezTo>
                    <a:cubicBezTo>
                      <a:pt x="551685" y="561588"/>
                      <a:pt x="552043" y="561708"/>
                      <a:pt x="552281" y="561708"/>
                    </a:cubicBezTo>
                    <a:cubicBezTo>
                      <a:pt x="552995" y="559803"/>
                      <a:pt x="554542" y="558255"/>
                      <a:pt x="556566" y="557422"/>
                    </a:cubicBezTo>
                    <a:cubicBezTo>
                      <a:pt x="556566" y="557422"/>
                      <a:pt x="556685" y="557422"/>
                      <a:pt x="556804" y="557422"/>
                    </a:cubicBezTo>
                    <a:cubicBezTo>
                      <a:pt x="556923" y="557422"/>
                      <a:pt x="557161" y="557303"/>
                      <a:pt x="557280" y="557184"/>
                    </a:cubicBezTo>
                    <a:cubicBezTo>
                      <a:pt x="557280" y="557184"/>
                      <a:pt x="557280" y="557184"/>
                      <a:pt x="557280" y="557184"/>
                    </a:cubicBezTo>
                    <a:cubicBezTo>
                      <a:pt x="557518" y="556946"/>
                      <a:pt x="557994" y="556589"/>
                      <a:pt x="558233" y="556470"/>
                    </a:cubicBezTo>
                    <a:close/>
                    <a:moveTo>
                      <a:pt x="462051" y="543733"/>
                    </a:moveTo>
                    <a:cubicBezTo>
                      <a:pt x="462170" y="543138"/>
                      <a:pt x="462289" y="542424"/>
                      <a:pt x="462170" y="541828"/>
                    </a:cubicBezTo>
                    <a:cubicBezTo>
                      <a:pt x="462170" y="542424"/>
                      <a:pt x="462170" y="543019"/>
                      <a:pt x="462051" y="543733"/>
                    </a:cubicBezTo>
                    <a:lnTo>
                      <a:pt x="462051" y="543733"/>
                    </a:lnTo>
                    <a:close/>
                    <a:moveTo>
                      <a:pt x="501571" y="557303"/>
                    </a:moveTo>
                    <a:cubicBezTo>
                      <a:pt x="501571" y="557303"/>
                      <a:pt x="501571" y="557303"/>
                      <a:pt x="501571" y="557303"/>
                    </a:cubicBezTo>
                    <a:cubicBezTo>
                      <a:pt x="501571" y="557303"/>
                      <a:pt x="501571" y="557303"/>
                      <a:pt x="501571" y="557303"/>
                    </a:cubicBezTo>
                    <a:close/>
                    <a:moveTo>
                      <a:pt x="33877" y="402436"/>
                    </a:moveTo>
                    <a:cubicBezTo>
                      <a:pt x="34234" y="401722"/>
                      <a:pt x="34829" y="401127"/>
                      <a:pt x="35424" y="400532"/>
                    </a:cubicBezTo>
                    <a:lnTo>
                      <a:pt x="40781" y="395770"/>
                    </a:lnTo>
                    <a:cubicBezTo>
                      <a:pt x="40781" y="395770"/>
                      <a:pt x="40781" y="395770"/>
                      <a:pt x="40781" y="395770"/>
                    </a:cubicBezTo>
                    <a:lnTo>
                      <a:pt x="46614" y="390532"/>
                    </a:lnTo>
                    <a:cubicBezTo>
                      <a:pt x="52565" y="385295"/>
                      <a:pt x="58517" y="380057"/>
                      <a:pt x="64350" y="374701"/>
                    </a:cubicBezTo>
                    <a:cubicBezTo>
                      <a:pt x="65183" y="373867"/>
                      <a:pt x="65421" y="373510"/>
                      <a:pt x="65421" y="373510"/>
                    </a:cubicBezTo>
                    <a:cubicBezTo>
                      <a:pt x="66136" y="367915"/>
                      <a:pt x="68040" y="364106"/>
                      <a:pt x="75182" y="359702"/>
                    </a:cubicBezTo>
                    <a:cubicBezTo>
                      <a:pt x="76016" y="359226"/>
                      <a:pt x="76849" y="358869"/>
                      <a:pt x="77801" y="358750"/>
                    </a:cubicBezTo>
                    <a:cubicBezTo>
                      <a:pt x="82682" y="353155"/>
                      <a:pt x="87919" y="347917"/>
                      <a:pt x="93157" y="342918"/>
                    </a:cubicBezTo>
                    <a:cubicBezTo>
                      <a:pt x="99704" y="336490"/>
                      <a:pt x="105775" y="330419"/>
                      <a:pt x="111012" y="323872"/>
                    </a:cubicBezTo>
                    <a:cubicBezTo>
                      <a:pt x="112322" y="322205"/>
                      <a:pt x="114107" y="321253"/>
                      <a:pt x="116012" y="321134"/>
                    </a:cubicBezTo>
                    <a:cubicBezTo>
                      <a:pt x="116607" y="320420"/>
                      <a:pt x="117202" y="319586"/>
                      <a:pt x="117559" y="318991"/>
                    </a:cubicBezTo>
                    <a:cubicBezTo>
                      <a:pt x="117797" y="317444"/>
                      <a:pt x="118631" y="315896"/>
                      <a:pt x="119821" y="314825"/>
                    </a:cubicBezTo>
                    <a:cubicBezTo>
                      <a:pt x="121607" y="313277"/>
                      <a:pt x="123273" y="312444"/>
                      <a:pt x="124940" y="312206"/>
                    </a:cubicBezTo>
                    <a:cubicBezTo>
                      <a:pt x="125178" y="311730"/>
                      <a:pt x="125535" y="311254"/>
                      <a:pt x="125773" y="310897"/>
                    </a:cubicBezTo>
                    <a:cubicBezTo>
                      <a:pt x="127320" y="308635"/>
                      <a:pt x="129225" y="305778"/>
                      <a:pt x="132320" y="304469"/>
                    </a:cubicBezTo>
                    <a:cubicBezTo>
                      <a:pt x="132439" y="304350"/>
                      <a:pt x="132558" y="304231"/>
                      <a:pt x="132677" y="304112"/>
                    </a:cubicBezTo>
                    <a:cubicBezTo>
                      <a:pt x="132796" y="303993"/>
                      <a:pt x="133034" y="303755"/>
                      <a:pt x="133153" y="303635"/>
                    </a:cubicBezTo>
                    <a:cubicBezTo>
                      <a:pt x="133510" y="301969"/>
                      <a:pt x="134463" y="300421"/>
                      <a:pt x="135772" y="299350"/>
                    </a:cubicBezTo>
                    <a:cubicBezTo>
                      <a:pt x="138034" y="297565"/>
                      <a:pt x="139938" y="295422"/>
                      <a:pt x="141605" y="293517"/>
                    </a:cubicBezTo>
                    <a:cubicBezTo>
                      <a:pt x="143509" y="291375"/>
                      <a:pt x="145414" y="289232"/>
                      <a:pt x="147676" y="287446"/>
                    </a:cubicBezTo>
                    <a:cubicBezTo>
                      <a:pt x="149104" y="284947"/>
                      <a:pt x="151247" y="283042"/>
                      <a:pt x="153032" y="281495"/>
                    </a:cubicBezTo>
                    <a:cubicBezTo>
                      <a:pt x="153389" y="281137"/>
                      <a:pt x="153866" y="280780"/>
                      <a:pt x="154103" y="280542"/>
                    </a:cubicBezTo>
                    <a:cubicBezTo>
                      <a:pt x="154461" y="278400"/>
                      <a:pt x="155770" y="276495"/>
                      <a:pt x="157794" y="275424"/>
                    </a:cubicBezTo>
                    <a:cubicBezTo>
                      <a:pt x="158865" y="274829"/>
                      <a:pt x="160055" y="274471"/>
                      <a:pt x="161246" y="274471"/>
                    </a:cubicBezTo>
                    <a:cubicBezTo>
                      <a:pt x="163150" y="272805"/>
                      <a:pt x="166007" y="269353"/>
                      <a:pt x="167198" y="267567"/>
                    </a:cubicBezTo>
                    <a:cubicBezTo>
                      <a:pt x="168269" y="265425"/>
                      <a:pt x="170888" y="263758"/>
                      <a:pt x="173388" y="263639"/>
                    </a:cubicBezTo>
                    <a:cubicBezTo>
                      <a:pt x="173388" y="263639"/>
                      <a:pt x="173506" y="263639"/>
                      <a:pt x="173626" y="263639"/>
                    </a:cubicBezTo>
                    <a:cubicBezTo>
                      <a:pt x="173745" y="263401"/>
                      <a:pt x="173864" y="263282"/>
                      <a:pt x="173983" y="263163"/>
                    </a:cubicBezTo>
                    <a:cubicBezTo>
                      <a:pt x="174102" y="260425"/>
                      <a:pt x="175768" y="257925"/>
                      <a:pt x="178268" y="256854"/>
                    </a:cubicBezTo>
                    <a:cubicBezTo>
                      <a:pt x="180887" y="255664"/>
                      <a:pt x="182910" y="253045"/>
                      <a:pt x="184934" y="250307"/>
                    </a:cubicBezTo>
                    <a:cubicBezTo>
                      <a:pt x="187434" y="247093"/>
                      <a:pt x="190291" y="243165"/>
                      <a:pt x="194933" y="241498"/>
                    </a:cubicBezTo>
                    <a:cubicBezTo>
                      <a:pt x="201361" y="233523"/>
                      <a:pt x="207670" y="226142"/>
                      <a:pt x="213860" y="219119"/>
                    </a:cubicBezTo>
                    <a:lnTo>
                      <a:pt x="221121" y="211858"/>
                    </a:lnTo>
                    <a:cubicBezTo>
                      <a:pt x="221716" y="211263"/>
                      <a:pt x="222549" y="210668"/>
                      <a:pt x="223264" y="210311"/>
                    </a:cubicBezTo>
                    <a:cubicBezTo>
                      <a:pt x="224097" y="209239"/>
                      <a:pt x="224811" y="208287"/>
                      <a:pt x="225645" y="207216"/>
                    </a:cubicBezTo>
                    <a:lnTo>
                      <a:pt x="234810" y="197931"/>
                    </a:lnTo>
                    <a:cubicBezTo>
                      <a:pt x="235763" y="196978"/>
                      <a:pt x="236953" y="196264"/>
                      <a:pt x="238262" y="196026"/>
                    </a:cubicBezTo>
                    <a:cubicBezTo>
                      <a:pt x="240524" y="193764"/>
                      <a:pt x="242667" y="191503"/>
                      <a:pt x="244928" y="189241"/>
                    </a:cubicBezTo>
                    <a:cubicBezTo>
                      <a:pt x="248857" y="185313"/>
                      <a:pt x="252666" y="181623"/>
                      <a:pt x="255761" y="177694"/>
                    </a:cubicBezTo>
                    <a:cubicBezTo>
                      <a:pt x="256118" y="176980"/>
                      <a:pt x="256594" y="176266"/>
                      <a:pt x="257189" y="175552"/>
                    </a:cubicBezTo>
                    <a:lnTo>
                      <a:pt x="268379" y="164481"/>
                    </a:lnTo>
                    <a:cubicBezTo>
                      <a:pt x="268379" y="164481"/>
                      <a:pt x="268855" y="164124"/>
                      <a:pt x="269093" y="163886"/>
                    </a:cubicBezTo>
                    <a:cubicBezTo>
                      <a:pt x="269212" y="163648"/>
                      <a:pt x="269450" y="163410"/>
                      <a:pt x="269688" y="163291"/>
                    </a:cubicBezTo>
                    <a:lnTo>
                      <a:pt x="271116" y="161862"/>
                    </a:lnTo>
                    <a:cubicBezTo>
                      <a:pt x="271116" y="161862"/>
                      <a:pt x="272307" y="160791"/>
                      <a:pt x="273021" y="160434"/>
                    </a:cubicBezTo>
                    <a:cubicBezTo>
                      <a:pt x="273378" y="159720"/>
                      <a:pt x="273854" y="159006"/>
                      <a:pt x="274449" y="158529"/>
                    </a:cubicBezTo>
                    <a:lnTo>
                      <a:pt x="278140" y="154839"/>
                    </a:lnTo>
                    <a:cubicBezTo>
                      <a:pt x="278140" y="154839"/>
                      <a:pt x="278378" y="154601"/>
                      <a:pt x="278497" y="154482"/>
                    </a:cubicBezTo>
                    <a:cubicBezTo>
                      <a:pt x="278616" y="154363"/>
                      <a:pt x="278735" y="154244"/>
                      <a:pt x="278854" y="154125"/>
                    </a:cubicBezTo>
                    <a:lnTo>
                      <a:pt x="308851" y="124247"/>
                    </a:lnTo>
                    <a:cubicBezTo>
                      <a:pt x="309565" y="123533"/>
                      <a:pt x="310398" y="123056"/>
                      <a:pt x="311232" y="122699"/>
                    </a:cubicBezTo>
                    <a:lnTo>
                      <a:pt x="312184" y="121509"/>
                    </a:lnTo>
                    <a:cubicBezTo>
                      <a:pt x="312541" y="120795"/>
                      <a:pt x="313017" y="120199"/>
                      <a:pt x="313494" y="119604"/>
                    </a:cubicBezTo>
                    <a:lnTo>
                      <a:pt x="402414" y="30803"/>
                    </a:lnTo>
                    <a:cubicBezTo>
                      <a:pt x="404318" y="28898"/>
                      <a:pt x="406937" y="28184"/>
                      <a:pt x="409437" y="28898"/>
                    </a:cubicBezTo>
                    <a:cubicBezTo>
                      <a:pt x="411937" y="29612"/>
                      <a:pt x="413960" y="31517"/>
                      <a:pt x="414675" y="34136"/>
                    </a:cubicBezTo>
                    <a:lnTo>
                      <a:pt x="455623" y="187812"/>
                    </a:lnTo>
                    <a:cubicBezTo>
                      <a:pt x="455623" y="187812"/>
                      <a:pt x="455742" y="188408"/>
                      <a:pt x="455861" y="188646"/>
                    </a:cubicBezTo>
                    <a:cubicBezTo>
                      <a:pt x="455861" y="188884"/>
                      <a:pt x="456099" y="189241"/>
                      <a:pt x="456099" y="189479"/>
                    </a:cubicBezTo>
                    <a:lnTo>
                      <a:pt x="467527" y="232332"/>
                    </a:lnTo>
                    <a:lnTo>
                      <a:pt x="466932" y="232808"/>
                    </a:lnTo>
                    <a:cubicBezTo>
                      <a:pt x="467646" y="233642"/>
                      <a:pt x="468241" y="234594"/>
                      <a:pt x="468479" y="235665"/>
                    </a:cubicBezTo>
                    <a:lnTo>
                      <a:pt x="484311" y="294827"/>
                    </a:lnTo>
                    <a:cubicBezTo>
                      <a:pt x="484668" y="296017"/>
                      <a:pt x="484668" y="297326"/>
                      <a:pt x="484311" y="298636"/>
                    </a:cubicBezTo>
                    <a:cubicBezTo>
                      <a:pt x="484311" y="298636"/>
                      <a:pt x="484311" y="299112"/>
                      <a:pt x="484192" y="300064"/>
                    </a:cubicBezTo>
                    <a:lnTo>
                      <a:pt x="486572" y="304231"/>
                    </a:lnTo>
                    <a:cubicBezTo>
                      <a:pt x="486572" y="304231"/>
                      <a:pt x="487168" y="305302"/>
                      <a:pt x="487287" y="305897"/>
                    </a:cubicBezTo>
                    <a:cubicBezTo>
                      <a:pt x="487644" y="307088"/>
                      <a:pt x="487763" y="308635"/>
                      <a:pt x="487525" y="309944"/>
                    </a:cubicBezTo>
                    <a:cubicBezTo>
                      <a:pt x="488001" y="311254"/>
                      <a:pt x="488120" y="312682"/>
                      <a:pt x="487763" y="313992"/>
                    </a:cubicBezTo>
                    <a:lnTo>
                      <a:pt x="489310" y="315896"/>
                    </a:lnTo>
                    <a:cubicBezTo>
                      <a:pt x="489905" y="316729"/>
                      <a:pt x="490382" y="317563"/>
                      <a:pt x="490620" y="318515"/>
                    </a:cubicBezTo>
                    <a:cubicBezTo>
                      <a:pt x="490620" y="318991"/>
                      <a:pt x="490858" y="319467"/>
                      <a:pt x="490858" y="319824"/>
                    </a:cubicBezTo>
                    <a:cubicBezTo>
                      <a:pt x="491096" y="320182"/>
                      <a:pt x="491215" y="320658"/>
                      <a:pt x="491334" y="321134"/>
                    </a:cubicBezTo>
                    <a:lnTo>
                      <a:pt x="492405" y="325062"/>
                    </a:lnTo>
                    <a:cubicBezTo>
                      <a:pt x="492643" y="325895"/>
                      <a:pt x="492762" y="326848"/>
                      <a:pt x="492643" y="327800"/>
                    </a:cubicBezTo>
                    <a:cubicBezTo>
                      <a:pt x="493238" y="329228"/>
                      <a:pt x="493477" y="330895"/>
                      <a:pt x="493238" y="332561"/>
                    </a:cubicBezTo>
                    <a:cubicBezTo>
                      <a:pt x="493596" y="333395"/>
                      <a:pt x="493834" y="334347"/>
                      <a:pt x="494072" y="334704"/>
                    </a:cubicBezTo>
                    <a:cubicBezTo>
                      <a:pt x="495262" y="335656"/>
                      <a:pt x="495381" y="336252"/>
                      <a:pt x="495857" y="337799"/>
                    </a:cubicBezTo>
                    <a:cubicBezTo>
                      <a:pt x="496095" y="338632"/>
                      <a:pt x="496333" y="340180"/>
                      <a:pt x="496214" y="341013"/>
                    </a:cubicBezTo>
                    <a:cubicBezTo>
                      <a:pt x="496214" y="341370"/>
                      <a:pt x="496691" y="343037"/>
                      <a:pt x="496929" y="343989"/>
                    </a:cubicBezTo>
                    <a:cubicBezTo>
                      <a:pt x="497405" y="346013"/>
                      <a:pt x="498000" y="348155"/>
                      <a:pt x="497881" y="350417"/>
                    </a:cubicBezTo>
                    <a:cubicBezTo>
                      <a:pt x="499190" y="352560"/>
                      <a:pt x="500262" y="354821"/>
                      <a:pt x="500976" y="356845"/>
                    </a:cubicBezTo>
                    <a:cubicBezTo>
                      <a:pt x="501571" y="358750"/>
                      <a:pt x="501452" y="360773"/>
                      <a:pt x="500619" y="362559"/>
                    </a:cubicBezTo>
                    <a:cubicBezTo>
                      <a:pt x="501214" y="364939"/>
                      <a:pt x="501690" y="367439"/>
                      <a:pt x="501571" y="369701"/>
                    </a:cubicBezTo>
                    <a:cubicBezTo>
                      <a:pt x="503119" y="372677"/>
                      <a:pt x="504190" y="376248"/>
                      <a:pt x="505380" y="379938"/>
                    </a:cubicBezTo>
                    <a:cubicBezTo>
                      <a:pt x="506333" y="383033"/>
                      <a:pt x="507285" y="386247"/>
                      <a:pt x="508475" y="388509"/>
                    </a:cubicBezTo>
                    <a:cubicBezTo>
                      <a:pt x="509546" y="390532"/>
                      <a:pt x="509546" y="392794"/>
                      <a:pt x="508713" y="394699"/>
                    </a:cubicBezTo>
                    <a:cubicBezTo>
                      <a:pt x="510142" y="396246"/>
                      <a:pt x="511213" y="398151"/>
                      <a:pt x="512046" y="399460"/>
                    </a:cubicBezTo>
                    <a:cubicBezTo>
                      <a:pt x="512403" y="400055"/>
                      <a:pt x="512641" y="400651"/>
                      <a:pt x="512760" y="401246"/>
                    </a:cubicBezTo>
                    <a:lnTo>
                      <a:pt x="514546" y="407912"/>
                    </a:lnTo>
                    <a:cubicBezTo>
                      <a:pt x="514784" y="408626"/>
                      <a:pt x="514784" y="409340"/>
                      <a:pt x="514784" y="409935"/>
                    </a:cubicBezTo>
                    <a:cubicBezTo>
                      <a:pt x="515022" y="410412"/>
                      <a:pt x="515260" y="410769"/>
                      <a:pt x="515379" y="411245"/>
                    </a:cubicBezTo>
                    <a:cubicBezTo>
                      <a:pt x="515736" y="412316"/>
                      <a:pt x="515856" y="413388"/>
                      <a:pt x="515736" y="414459"/>
                    </a:cubicBezTo>
                    <a:lnTo>
                      <a:pt x="515736" y="416601"/>
                    </a:lnTo>
                    <a:cubicBezTo>
                      <a:pt x="515736" y="416601"/>
                      <a:pt x="515617" y="417078"/>
                      <a:pt x="515498" y="417316"/>
                    </a:cubicBezTo>
                    <a:cubicBezTo>
                      <a:pt x="515975" y="418149"/>
                      <a:pt x="516332" y="419220"/>
                      <a:pt x="516570" y="420411"/>
                    </a:cubicBezTo>
                    <a:cubicBezTo>
                      <a:pt x="517998" y="421839"/>
                      <a:pt x="518593" y="423863"/>
                      <a:pt x="518593" y="425886"/>
                    </a:cubicBezTo>
                    <a:cubicBezTo>
                      <a:pt x="518593" y="427315"/>
                      <a:pt x="518593" y="428624"/>
                      <a:pt x="518236" y="429696"/>
                    </a:cubicBezTo>
                    <a:cubicBezTo>
                      <a:pt x="519189" y="430529"/>
                      <a:pt x="519784" y="431481"/>
                      <a:pt x="520260" y="432671"/>
                    </a:cubicBezTo>
                    <a:cubicBezTo>
                      <a:pt x="521807" y="436957"/>
                      <a:pt x="522045" y="440290"/>
                      <a:pt x="520974" y="442909"/>
                    </a:cubicBezTo>
                    <a:cubicBezTo>
                      <a:pt x="520974" y="443028"/>
                      <a:pt x="521212" y="443266"/>
                      <a:pt x="521331" y="443385"/>
                    </a:cubicBezTo>
                    <a:cubicBezTo>
                      <a:pt x="522759" y="445527"/>
                      <a:pt x="524307" y="448027"/>
                      <a:pt x="525021" y="451122"/>
                    </a:cubicBezTo>
                    <a:cubicBezTo>
                      <a:pt x="525140" y="451836"/>
                      <a:pt x="525259" y="452551"/>
                      <a:pt x="525259" y="453265"/>
                    </a:cubicBezTo>
                    <a:cubicBezTo>
                      <a:pt x="526093" y="455408"/>
                      <a:pt x="526807" y="457788"/>
                      <a:pt x="527521" y="460050"/>
                    </a:cubicBezTo>
                    <a:cubicBezTo>
                      <a:pt x="528354" y="462907"/>
                      <a:pt x="529188" y="465883"/>
                      <a:pt x="530259" y="467787"/>
                    </a:cubicBezTo>
                    <a:cubicBezTo>
                      <a:pt x="530616" y="468383"/>
                      <a:pt x="530854" y="468859"/>
                      <a:pt x="530973" y="469573"/>
                    </a:cubicBezTo>
                    <a:lnTo>
                      <a:pt x="531568" y="471716"/>
                    </a:lnTo>
                    <a:lnTo>
                      <a:pt x="531568" y="471716"/>
                    </a:lnTo>
                    <a:cubicBezTo>
                      <a:pt x="531568" y="471716"/>
                      <a:pt x="533592" y="479572"/>
                      <a:pt x="533592" y="479572"/>
                    </a:cubicBezTo>
                    <a:cubicBezTo>
                      <a:pt x="533711" y="480048"/>
                      <a:pt x="533830" y="480524"/>
                      <a:pt x="533830" y="480881"/>
                    </a:cubicBezTo>
                    <a:cubicBezTo>
                      <a:pt x="534068" y="481239"/>
                      <a:pt x="534187" y="481715"/>
                      <a:pt x="534306" y="482191"/>
                    </a:cubicBezTo>
                    <a:lnTo>
                      <a:pt x="534901" y="484572"/>
                    </a:lnTo>
                    <a:cubicBezTo>
                      <a:pt x="535139" y="485524"/>
                      <a:pt x="535258" y="486595"/>
                      <a:pt x="535020" y="487667"/>
                    </a:cubicBezTo>
                    <a:cubicBezTo>
                      <a:pt x="535020" y="488976"/>
                      <a:pt x="534544" y="490166"/>
                      <a:pt x="533949" y="491238"/>
                    </a:cubicBezTo>
                    <a:cubicBezTo>
                      <a:pt x="534306" y="492190"/>
                      <a:pt x="534663" y="493380"/>
                      <a:pt x="535020" y="494571"/>
                    </a:cubicBezTo>
                    <a:cubicBezTo>
                      <a:pt x="535020" y="494571"/>
                      <a:pt x="535020" y="494571"/>
                      <a:pt x="535139" y="494571"/>
                    </a:cubicBezTo>
                    <a:cubicBezTo>
                      <a:pt x="536925" y="495523"/>
                      <a:pt x="538234" y="497190"/>
                      <a:pt x="538711" y="499094"/>
                    </a:cubicBezTo>
                    <a:lnTo>
                      <a:pt x="541210" y="508379"/>
                    </a:lnTo>
                    <a:cubicBezTo>
                      <a:pt x="541448" y="509331"/>
                      <a:pt x="541567" y="510165"/>
                      <a:pt x="541448" y="511117"/>
                    </a:cubicBezTo>
                    <a:cubicBezTo>
                      <a:pt x="541329" y="512545"/>
                      <a:pt x="540972" y="513736"/>
                      <a:pt x="540615" y="514926"/>
                    </a:cubicBezTo>
                    <a:cubicBezTo>
                      <a:pt x="540377" y="515521"/>
                      <a:pt x="540377" y="515878"/>
                      <a:pt x="540615" y="516473"/>
                    </a:cubicBezTo>
                    <a:cubicBezTo>
                      <a:pt x="541567" y="517188"/>
                      <a:pt x="542163" y="517664"/>
                      <a:pt x="542758" y="518259"/>
                    </a:cubicBezTo>
                    <a:cubicBezTo>
                      <a:pt x="543710" y="519211"/>
                      <a:pt x="544424" y="520402"/>
                      <a:pt x="544781" y="521711"/>
                    </a:cubicBezTo>
                    <a:lnTo>
                      <a:pt x="546567" y="528258"/>
                    </a:lnTo>
                    <a:cubicBezTo>
                      <a:pt x="546805" y="529329"/>
                      <a:pt x="546924" y="530401"/>
                      <a:pt x="546686" y="531353"/>
                    </a:cubicBezTo>
                    <a:cubicBezTo>
                      <a:pt x="546686" y="531472"/>
                      <a:pt x="546924" y="531591"/>
                      <a:pt x="546924" y="531591"/>
                    </a:cubicBezTo>
                    <a:cubicBezTo>
                      <a:pt x="547519" y="532305"/>
                      <a:pt x="547876" y="533139"/>
                      <a:pt x="548114" y="534091"/>
                    </a:cubicBezTo>
                    <a:lnTo>
                      <a:pt x="549543" y="539686"/>
                    </a:lnTo>
                    <a:cubicBezTo>
                      <a:pt x="550257" y="542185"/>
                      <a:pt x="549543" y="544923"/>
                      <a:pt x="547638" y="546709"/>
                    </a:cubicBezTo>
                    <a:cubicBezTo>
                      <a:pt x="545853" y="548613"/>
                      <a:pt x="543115" y="549328"/>
                      <a:pt x="540615" y="548613"/>
                    </a:cubicBezTo>
                    <a:cubicBezTo>
                      <a:pt x="540377" y="548613"/>
                      <a:pt x="540020" y="548494"/>
                      <a:pt x="539782" y="548375"/>
                    </a:cubicBezTo>
                    <a:cubicBezTo>
                      <a:pt x="539425" y="548375"/>
                      <a:pt x="539187" y="548256"/>
                      <a:pt x="538830" y="548137"/>
                    </a:cubicBezTo>
                    <a:lnTo>
                      <a:pt x="38400" y="413149"/>
                    </a:lnTo>
                    <a:cubicBezTo>
                      <a:pt x="35781" y="412435"/>
                      <a:pt x="33758" y="410412"/>
                      <a:pt x="33163" y="407793"/>
                    </a:cubicBezTo>
                    <a:cubicBezTo>
                      <a:pt x="32686" y="406007"/>
                      <a:pt x="33043" y="404103"/>
                      <a:pt x="33877" y="402436"/>
                    </a:cubicBezTo>
                    <a:close/>
                    <a:moveTo>
                      <a:pt x="78158" y="380890"/>
                    </a:moveTo>
                    <a:cubicBezTo>
                      <a:pt x="77325" y="382319"/>
                      <a:pt x="76135" y="383866"/>
                      <a:pt x="74349" y="385533"/>
                    </a:cubicBezTo>
                    <a:cubicBezTo>
                      <a:pt x="68516" y="391009"/>
                      <a:pt x="62445" y="396246"/>
                      <a:pt x="56375" y="401603"/>
                    </a:cubicBezTo>
                    <a:lnTo>
                      <a:pt x="55303" y="402555"/>
                    </a:lnTo>
                    <a:lnTo>
                      <a:pt x="529902" y="530639"/>
                    </a:lnTo>
                    <a:cubicBezTo>
                      <a:pt x="529902" y="530639"/>
                      <a:pt x="529902" y="530639"/>
                      <a:pt x="529902" y="530639"/>
                    </a:cubicBezTo>
                    <a:cubicBezTo>
                      <a:pt x="529664" y="529449"/>
                      <a:pt x="529664" y="528139"/>
                      <a:pt x="529902" y="526949"/>
                    </a:cubicBezTo>
                    <a:cubicBezTo>
                      <a:pt x="529783" y="526830"/>
                      <a:pt x="529664" y="526711"/>
                      <a:pt x="529426" y="526592"/>
                    </a:cubicBezTo>
                    <a:cubicBezTo>
                      <a:pt x="528949" y="526234"/>
                      <a:pt x="528592" y="525758"/>
                      <a:pt x="528354" y="525282"/>
                    </a:cubicBezTo>
                    <a:cubicBezTo>
                      <a:pt x="524426" y="518973"/>
                      <a:pt x="525140" y="514807"/>
                      <a:pt x="526212" y="510998"/>
                    </a:cubicBezTo>
                    <a:cubicBezTo>
                      <a:pt x="526212" y="510879"/>
                      <a:pt x="526212" y="510760"/>
                      <a:pt x="526331" y="510641"/>
                    </a:cubicBezTo>
                    <a:lnTo>
                      <a:pt x="525616" y="507784"/>
                    </a:lnTo>
                    <a:cubicBezTo>
                      <a:pt x="524902" y="507427"/>
                      <a:pt x="524188" y="506831"/>
                      <a:pt x="523593" y="506236"/>
                    </a:cubicBezTo>
                    <a:cubicBezTo>
                      <a:pt x="522522" y="505165"/>
                      <a:pt x="521807" y="503856"/>
                      <a:pt x="521569" y="502427"/>
                    </a:cubicBezTo>
                    <a:cubicBezTo>
                      <a:pt x="520855" y="498499"/>
                      <a:pt x="520022" y="496475"/>
                      <a:pt x="519189" y="494333"/>
                    </a:cubicBezTo>
                    <a:cubicBezTo>
                      <a:pt x="518117" y="491595"/>
                      <a:pt x="517046" y="488857"/>
                      <a:pt x="516093" y="483738"/>
                    </a:cubicBezTo>
                    <a:cubicBezTo>
                      <a:pt x="515856" y="482310"/>
                      <a:pt x="515975" y="480881"/>
                      <a:pt x="516451" y="479572"/>
                    </a:cubicBezTo>
                    <a:cubicBezTo>
                      <a:pt x="516808" y="478739"/>
                      <a:pt x="517165" y="478025"/>
                      <a:pt x="517522" y="477429"/>
                    </a:cubicBezTo>
                    <a:lnTo>
                      <a:pt x="517522" y="476834"/>
                    </a:lnTo>
                    <a:cubicBezTo>
                      <a:pt x="517046" y="476120"/>
                      <a:pt x="516808" y="475287"/>
                      <a:pt x="516689" y="474453"/>
                    </a:cubicBezTo>
                    <a:lnTo>
                      <a:pt x="516689" y="474096"/>
                    </a:lnTo>
                    <a:cubicBezTo>
                      <a:pt x="515022" y="471001"/>
                      <a:pt x="513951" y="467311"/>
                      <a:pt x="512999" y="464216"/>
                    </a:cubicBezTo>
                    <a:cubicBezTo>
                      <a:pt x="512284" y="461716"/>
                      <a:pt x="511332" y="458621"/>
                      <a:pt x="510618" y="457550"/>
                    </a:cubicBezTo>
                    <a:cubicBezTo>
                      <a:pt x="509546" y="456003"/>
                      <a:pt x="509070" y="454217"/>
                      <a:pt x="509308" y="452432"/>
                    </a:cubicBezTo>
                    <a:cubicBezTo>
                      <a:pt x="509070" y="452075"/>
                      <a:pt x="508832" y="451717"/>
                      <a:pt x="508594" y="451241"/>
                    </a:cubicBezTo>
                    <a:cubicBezTo>
                      <a:pt x="507404" y="449337"/>
                      <a:pt x="506094" y="447194"/>
                      <a:pt x="505023" y="444694"/>
                    </a:cubicBezTo>
                    <a:cubicBezTo>
                      <a:pt x="504547" y="443385"/>
                      <a:pt x="504309" y="441956"/>
                      <a:pt x="504547" y="440647"/>
                    </a:cubicBezTo>
                    <a:lnTo>
                      <a:pt x="504547" y="440409"/>
                    </a:lnTo>
                    <a:cubicBezTo>
                      <a:pt x="502404" y="438266"/>
                      <a:pt x="501690" y="435171"/>
                      <a:pt x="501214" y="433743"/>
                    </a:cubicBezTo>
                    <a:cubicBezTo>
                      <a:pt x="500619" y="431243"/>
                      <a:pt x="501214" y="428743"/>
                      <a:pt x="503000" y="426958"/>
                    </a:cubicBezTo>
                    <a:cubicBezTo>
                      <a:pt x="502761" y="426482"/>
                      <a:pt x="502642" y="426124"/>
                      <a:pt x="502523" y="425767"/>
                    </a:cubicBezTo>
                    <a:cubicBezTo>
                      <a:pt x="501690" y="425172"/>
                      <a:pt x="500976" y="424458"/>
                      <a:pt x="500500" y="423506"/>
                    </a:cubicBezTo>
                    <a:cubicBezTo>
                      <a:pt x="499190" y="421363"/>
                      <a:pt x="499071" y="418744"/>
                      <a:pt x="500262" y="416482"/>
                    </a:cubicBezTo>
                    <a:cubicBezTo>
                      <a:pt x="499905" y="415768"/>
                      <a:pt x="499547" y="415173"/>
                      <a:pt x="499190" y="414578"/>
                    </a:cubicBezTo>
                    <a:cubicBezTo>
                      <a:pt x="499071" y="414340"/>
                      <a:pt x="498952" y="414102"/>
                      <a:pt x="498833" y="413864"/>
                    </a:cubicBezTo>
                    <a:cubicBezTo>
                      <a:pt x="498000" y="413388"/>
                      <a:pt x="497286" y="412673"/>
                      <a:pt x="496691" y="411959"/>
                    </a:cubicBezTo>
                    <a:cubicBezTo>
                      <a:pt x="495024" y="409697"/>
                      <a:pt x="494905" y="406602"/>
                      <a:pt x="496095" y="404222"/>
                    </a:cubicBezTo>
                    <a:cubicBezTo>
                      <a:pt x="494548" y="402912"/>
                      <a:pt x="493596" y="401127"/>
                      <a:pt x="493477" y="398984"/>
                    </a:cubicBezTo>
                    <a:cubicBezTo>
                      <a:pt x="493477" y="397794"/>
                      <a:pt x="493477" y="396841"/>
                      <a:pt x="493477" y="395770"/>
                    </a:cubicBezTo>
                    <a:cubicBezTo>
                      <a:pt x="493477" y="394580"/>
                      <a:pt x="493477" y="393746"/>
                      <a:pt x="493238" y="392199"/>
                    </a:cubicBezTo>
                    <a:cubicBezTo>
                      <a:pt x="493238" y="391842"/>
                      <a:pt x="493120" y="391485"/>
                      <a:pt x="493000" y="391128"/>
                    </a:cubicBezTo>
                    <a:cubicBezTo>
                      <a:pt x="492167" y="388866"/>
                      <a:pt x="491453" y="386485"/>
                      <a:pt x="490739" y="384104"/>
                    </a:cubicBezTo>
                    <a:cubicBezTo>
                      <a:pt x="489905" y="381247"/>
                      <a:pt x="488596" y="377081"/>
                      <a:pt x="487763" y="376010"/>
                    </a:cubicBezTo>
                    <a:cubicBezTo>
                      <a:pt x="485263" y="373867"/>
                      <a:pt x="484430" y="370534"/>
                      <a:pt x="485739" y="367439"/>
                    </a:cubicBezTo>
                    <a:cubicBezTo>
                      <a:pt x="485739" y="367201"/>
                      <a:pt x="485977" y="367082"/>
                      <a:pt x="486096" y="366844"/>
                    </a:cubicBezTo>
                    <a:cubicBezTo>
                      <a:pt x="485977" y="366249"/>
                      <a:pt x="485858" y="365654"/>
                      <a:pt x="485620" y="365059"/>
                    </a:cubicBezTo>
                    <a:cubicBezTo>
                      <a:pt x="485144" y="363035"/>
                      <a:pt x="484549" y="360416"/>
                      <a:pt x="484787" y="358035"/>
                    </a:cubicBezTo>
                    <a:cubicBezTo>
                      <a:pt x="484311" y="357321"/>
                      <a:pt x="483954" y="356607"/>
                      <a:pt x="483716" y="356369"/>
                    </a:cubicBezTo>
                    <a:cubicBezTo>
                      <a:pt x="481692" y="354464"/>
                      <a:pt x="480978" y="351607"/>
                      <a:pt x="481811" y="348988"/>
                    </a:cubicBezTo>
                    <a:cubicBezTo>
                      <a:pt x="481811" y="348631"/>
                      <a:pt x="482049" y="348274"/>
                      <a:pt x="482168" y="348036"/>
                    </a:cubicBezTo>
                    <a:cubicBezTo>
                      <a:pt x="482168" y="348036"/>
                      <a:pt x="482168" y="347798"/>
                      <a:pt x="482168" y="347798"/>
                    </a:cubicBezTo>
                    <a:cubicBezTo>
                      <a:pt x="481692" y="346132"/>
                      <a:pt x="481335" y="344346"/>
                      <a:pt x="481097" y="342442"/>
                    </a:cubicBezTo>
                    <a:cubicBezTo>
                      <a:pt x="480025" y="340656"/>
                      <a:pt x="479311" y="338751"/>
                      <a:pt x="478716" y="336847"/>
                    </a:cubicBezTo>
                    <a:cubicBezTo>
                      <a:pt x="478359" y="335775"/>
                      <a:pt x="478002" y="334704"/>
                      <a:pt x="477526" y="333871"/>
                    </a:cubicBezTo>
                    <a:cubicBezTo>
                      <a:pt x="477526" y="333633"/>
                      <a:pt x="477288" y="333514"/>
                      <a:pt x="477169" y="333276"/>
                    </a:cubicBezTo>
                    <a:cubicBezTo>
                      <a:pt x="476454" y="331966"/>
                      <a:pt x="476216" y="330419"/>
                      <a:pt x="476335" y="328990"/>
                    </a:cubicBezTo>
                    <a:cubicBezTo>
                      <a:pt x="476097" y="328752"/>
                      <a:pt x="475740" y="328395"/>
                      <a:pt x="475621" y="328157"/>
                    </a:cubicBezTo>
                    <a:cubicBezTo>
                      <a:pt x="474788" y="327086"/>
                      <a:pt x="474312" y="325895"/>
                      <a:pt x="474074" y="324467"/>
                    </a:cubicBezTo>
                    <a:cubicBezTo>
                      <a:pt x="474074" y="323753"/>
                      <a:pt x="473835" y="322324"/>
                      <a:pt x="474074" y="320777"/>
                    </a:cubicBezTo>
                    <a:lnTo>
                      <a:pt x="473598" y="320182"/>
                    </a:lnTo>
                    <a:cubicBezTo>
                      <a:pt x="472645" y="318991"/>
                      <a:pt x="472169" y="317563"/>
                      <a:pt x="472050" y="316134"/>
                    </a:cubicBezTo>
                    <a:cubicBezTo>
                      <a:pt x="472050" y="315301"/>
                      <a:pt x="472050" y="314349"/>
                      <a:pt x="472050" y="313634"/>
                    </a:cubicBezTo>
                    <a:cubicBezTo>
                      <a:pt x="470860" y="311611"/>
                      <a:pt x="470026" y="309111"/>
                      <a:pt x="470026" y="305897"/>
                    </a:cubicBezTo>
                    <a:lnTo>
                      <a:pt x="470026" y="305897"/>
                    </a:lnTo>
                    <a:cubicBezTo>
                      <a:pt x="469431" y="304707"/>
                      <a:pt x="469074" y="303635"/>
                      <a:pt x="469074" y="302445"/>
                    </a:cubicBezTo>
                    <a:cubicBezTo>
                      <a:pt x="469074" y="300302"/>
                      <a:pt x="469074" y="298517"/>
                      <a:pt x="469193" y="296969"/>
                    </a:cubicBezTo>
                    <a:lnTo>
                      <a:pt x="454195" y="240546"/>
                    </a:lnTo>
                    <a:cubicBezTo>
                      <a:pt x="454195" y="240546"/>
                      <a:pt x="454195" y="240308"/>
                      <a:pt x="454076" y="240308"/>
                    </a:cubicBezTo>
                    <a:cubicBezTo>
                      <a:pt x="453242" y="238284"/>
                      <a:pt x="453004" y="236499"/>
                      <a:pt x="452766" y="234951"/>
                    </a:cubicBezTo>
                    <a:lnTo>
                      <a:pt x="441815" y="194360"/>
                    </a:lnTo>
                    <a:cubicBezTo>
                      <a:pt x="441458" y="193764"/>
                      <a:pt x="441100" y="193050"/>
                      <a:pt x="440863" y="192217"/>
                    </a:cubicBezTo>
                    <a:cubicBezTo>
                      <a:pt x="440505" y="191146"/>
                      <a:pt x="440267" y="190074"/>
                      <a:pt x="440386" y="188884"/>
                    </a:cubicBezTo>
                    <a:lnTo>
                      <a:pt x="403366" y="50087"/>
                    </a:lnTo>
                    <a:lnTo>
                      <a:pt x="324564" y="128770"/>
                    </a:lnTo>
                    <a:cubicBezTo>
                      <a:pt x="324564" y="128770"/>
                      <a:pt x="324326" y="129127"/>
                      <a:pt x="324207" y="129246"/>
                    </a:cubicBezTo>
                    <a:lnTo>
                      <a:pt x="320397" y="134127"/>
                    </a:lnTo>
                    <a:cubicBezTo>
                      <a:pt x="319445" y="135317"/>
                      <a:pt x="318136" y="136150"/>
                      <a:pt x="316827" y="136627"/>
                    </a:cubicBezTo>
                    <a:lnTo>
                      <a:pt x="289567" y="163886"/>
                    </a:lnTo>
                    <a:lnTo>
                      <a:pt x="289091" y="164838"/>
                    </a:lnTo>
                    <a:cubicBezTo>
                      <a:pt x="288258" y="166624"/>
                      <a:pt x="286829" y="167933"/>
                      <a:pt x="285044" y="168529"/>
                    </a:cubicBezTo>
                    <a:cubicBezTo>
                      <a:pt x="284329" y="169838"/>
                      <a:pt x="283258" y="171385"/>
                      <a:pt x="281354" y="173766"/>
                    </a:cubicBezTo>
                    <a:cubicBezTo>
                      <a:pt x="280758" y="174480"/>
                      <a:pt x="280163" y="174957"/>
                      <a:pt x="279449" y="175433"/>
                    </a:cubicBezTo>
                    <a:cubicBezTo>
                      <a:pt x="279449" y="175552"/>
                      <a:pt x="279211" y="175790"/>
                      <a:pt x="279092" y="175909"/>
                    </a:cubicBezTo>
                    <a:cubicBezTo>
                      <a:pt x="278021" y="177456"/>
                      <a:pt x="276354" y="178409"/>
                      <a:pt x="274687" y="178766"/>
                    </a:cubicBezTo>
                    <a:lnTo>
                      <a:pt x="270997" y="182456"/>
                    </a:lnTo>
                    <a:cubicBezTo>
                      <a:pt x="270164" y="184837"/>
                      <a:pt x="268498" y="186384"/>
                      <a:pt x="267307" y="187574"/>
                    </a:cubicBezTo>
                    <a:cubicBezTo>
                      <a:pt x="266712" y="188289"/>
                      <a:pt x="265998" y="188765"/>
                      <a:pt x="265165" y="189241"/>
                    </a:cubicBezTo>
                    <a:cubicBezTo>
                      <a:pt x="261951" y="193050"/>
                      <a:pt x="258380" y="196621"/>
                      <a:pt x="254927" y="200073"/>
                    </a:cubicBezTo>
                    <a:cubicBezTo>
                      <a:pt x="251118" y="203763"/>
                      <a:pt x="247309" y="207573"/>
                      <a:pt x="243738" y="211977"/>
                    </a:cubicBezTo>
                    <a:cubicBezTo>
                      <a:pt x="242548" y="213405"/>
                      <a:pt x="240881" y="214358"/>
                      <a:pt x="239096" y="214596"/>
                    </a:cubicBezTo>
                    <a:lnTo>
                      <a:pt x="236239" y="217453"/>
                    </a:lnTo>
                    <a:cubicBezTo>
                      <a:pt x="234810" y="219238"/>
                      <a:pt x="233025" y="221619"/>
                      <a:pt x="231239" y="224000"/>
                    </a:cubicBezTo>
                    <a:cubicBezTo>
                      <a:pt x="229096" y="226976"/>
                      <a:pt x="226716" y="230071"/>
                      <a:pt x="223859" y="233523"/>
                    </a:cubicBezTo>
                    <a:cubicBezTo>
                      <a:pt x="222430" y="235189"/>
                      <a:pt x="220407" y="236142"/>
                      <a:pt x="218264" y="236142"/>
                    </a:cubicBezTo>
                    <a:cubicBezTo>
                      <a:pt x="213741" y="241379"/>
                      <a:pt x="209098" y="246974"/>
                      <a:pt x="204337" y="252926"/>
                    </a:cubicBezTo>
                    <a:cubicBezTo>
                      <a:pt x="203027" y="254473"/>
                      <a:pt x="201242" y="255425"/>
                      <a:pt x="199218" y="255664"/>
                    </a:cubicBezTo>
                    <a:cubicBezTo>
                      <a:pt x="198861" y="255902"/>
                      <a:pt x="197314" y="258044"/>
                      <a:pt x="196361" y="259354"/>
                    </a:cubicBezTo>
                    <a:cubicBezTo>
                      <a:pt x="194338" y="262092"/>
                      <a:pt x="191719" y="265425"/>
                      <a:pt x="188029" y="268162"/>
                    </a:cubicBezTo>
                    <a:cubicBezTo>
                      <a:pt x="186838" y="270781"/>
                      <a:pt x="184696" y="273400"/>
                      <a:pt x="181601" y="276495"/>
                    </a:cubicBezTo>
                    <a:cubicBezTo>
                      <a:pt x="180411" y="277685"/>
                      <a:pt x="178863" y="278400"/>
                      <a:pt x="177316" y="278638"/>
                    </a:cubicBezTo>
                    <a:cubicBezTo>
                      <a:pt x="174816" y="282090"/>
                      <a:pt x="170769" y="286613"/>
                      <a:pt x="166483" y="288756"/>
                    </a:cubicBezTo>
                    <a:cubicBezTo>
                      <a:pt x="165293" y="290422"/>
                      <a:pt x="163746" y="291851"/>
                      <a:pt x="162555" y="292803"/>
                    </a:cubicBezTo>
                    <a:cubicBezTo>
                      <a:pt x="161722" y="293517"/>
                      <a:pt x="160413" y="294708"/>
                      <a:pt x="160055" y="295184"/>
                    </a:cubicBezTo>
                    <a:cubicBezTo>
                      <a:pt x="159579" y="296850"/>
                      <a:pt x="158746" y="297684"/>
                      <a:pt x="157318" y="298636"/>
                    </a:cubicBezTo>
                    <a:cubicBezTo>
                      <a:pt x="155651" y="299707"/>
                      <a:pt x="154103" y="301612"/>
                      <a:pt x="152199" y="303755"/>
                    </a:cubicBezTo>
                    <a:cubicBezTo>
                      <a:pt x="150651" y="305421"/>
                      <a:pt x="149104" y="307207"/>
                      <a:pt x="147318" y="308873"/>
                    </a:cubicBezTo>
                    <a:cubicBezTo>
                      <a:pt x="146366" y="311135"/>
                      <a:pt x="144462" y="313039"/>
                      <a:pt x="142795" y="314825"/>
                    </a:cubicBezTo>
                    <a:cubicBezTo>
                      <a:pt x="142081" y="315539"/>
                      <a:pt x="141367" y="316253"/>
                      <a:pt x="140891" y="316849"/>
                    </a:cubicBezTo>
                    <a:cubicBezTo>
                      <a:pt x="140652" y="317206"/>
                      <a:pt x="140533" y="317444"/>
                      <a:pt x="140414" y="317563"/>
                    </a:cubicBezTo>
                    <a:cubicBezTo>
                      <a:pt x="139581" y="318753"/>
                      <a:pt x="138391" y="319586"/>
                      <a:pt x="137081" y="320182"/>
                    </a:cubicBezTo>
                    <a:cubicBezTo>
                      <a:pt x="135653" y="322324"/>
                      <a:pt x="133748" y="324824"/>
                      <a:pt x="131011" y="326491"/>
                    </a:cubicBezTo>
                    <a:cubicBezTo>
                      <a:pt x="130534" y="326848"/>
                      <a:pt x="129939" y="327086"/>
                      <a:pt x="129344" y="327205"/>
                    </a:cubicBezTo>
                    <a:cubicBezTo>
                      <a:pt x="126606" y="331609"/>
                      <a:pt x="121726" y="336728"/>
                      <a:pt x="117797" y="338394"/>
                    </a:cubicBezTo>
                    <a:cubicBezTo>
                      <a:pt x="117797" y="338394"/>
                      <a:pt x="117797" y="338394"/>
                      <a:pt x="117678" y="338394"/>
                    </a:cubicBezTo>
                    <a:cubicBezTo>
                      <a:pt x="112917" y="343751"/>
                      <a:pt x="107798" y="348750"/>
                      <a:pt x="102918" y="353750"/>
                    </a:cubicBezTo>
                    <a:cubicBezTo>
                      <a:pt x="96133" y="360416"/>
                      <a:pt x="89229" y="367320"/>
                      <a:pt x="83515" y="374701"/>
                    </a:cubicBezTo>
                    <a:cubicBezTo>
                      <a:pt x="82444" y="376129"/>
                      <a:pt x="80777" y="377081"/>
                      <a:pt x="79111" y="377438"/>
                    </a:cubicBezTo>
                    <a:cubicBezTo>
                      <a:pt x="78872" y="378629"/>
                      <a:pt x="78396" y="379938"/>
                      <a:pt x="77563" y="381367"/>
                    </a:cubicBezTo>
                    <a:close/>
                    <a:moveTo>
                      <a:pt x="267664" y="169243"/>
                    </a:moveTo>
                    <a:cubicBezTo>
                      <a:pt x="267664" y="169243"/>
                      <a:pt x="267664" y="169243"/>
                      <a:pt x="267664" y="169243"/>
                    </a:cubicBezTo>
                    <a:cubicBezTo>
                      <a:pt x="267664" y="169243"/>
                      <a:pt x="267664" y="169243"/>
                      <a:pt x="267664" y="169243"/>
                    </a:cubicBezTo>
                    <a:close/>
                    <a:moveTo>
                      <a:pt x="455028" y="186622"/>
                    </a:moveTo>
                    <a:cubicBezTo>
                      <a:pt x="454552" y="185789"/>
                      <a:pt x="453361" y="184718"/>
                      <a:pt x="451576" y="184003"/>
                    </a:cubicBezTo>
                    <a:cubicBezTo>
                      <a:pt x="452885" y="184479"/>
                      <a:pt x="454195" y="185432"/>
                      <a:pt x="455028" y="186622"/>
                    </a:cubicBezTo>
                    <a:close/>
                    <a:moveTo>
                      <a:pt x="518712" y="468621"/>
                    </a:moveTo>
                    <a:lnTo>
                      <a:pt x="526212" y="495047"/>
                    </a:lnTo>
                    <a:lnTo>
                      <a:pt x="526212" y="495047"/>
                    </a:lnTo>
                    <a:lnTo>
                      <a:pt x="526212" y="495047"/>
                    </a:lnTo>
                    <a:close/>
                    <a:moveTo>
                      <a:pt x="526331" y="495047"/>
                    </a:moveTo>
                    <a:cubicBezTo>
                      <a:pt x="526331" y="495047"/>
                      <a:pt x="526331" y="495047"/>
                      <a:pt x="526331" y="495047"/>
                    </a:cubicBezTo>
                    <a:cubicBezTo>
                      <a:pt x="526331" y="495047"/>
                      <a:pt x="526331" y="495047"/>
                      <a:pt x="526331" y="495047"/>
                    </a:cubicBezTo>
                    <a:close/>
                    <a:moveTo>
                      <a:pt x="526569" y="494809"/>
                    </a:moveTo>
                    <a:cubicBezTo>
                      <a:pt x="526569" y="494809"/>
                      <a:pt x="526331" y="494928"/>
                      <a:pt x="526212" y="495047"/>
                    </a:cubicBezTo>
                    <a:cubicBezTo>
                      <a:pt x="526212" y="495047"/>
                      <a:pt x="526450" y="494928"/>
                      <a:pt x="526569" y="494809"/>
                    </a:cubicBezTo>
                    <a:close/>
                    <a:moveTo>
                      <a:pt x="531568" y="500880"/>
                    </a:moveTo>
                    <a:lnTo>
                      <a:pt x="531568" y="500880"/>
                    </a:lnTo>
                    <a:cubicBezTo>
                      <a:pt x="531568" y="500880"/>
                      <a:pt x="531568" y="500880"/>
                      <a:pt x="531568" y="50088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 dirty="0"/>
              </a:p>
            </p:txBody>
          </p:sp>
        </p:grpSp>
        <p:grpSp>
          <p:nvGrpSpPr>
            <p:cNvPr id="166" name="Gráfico 144">
              <a:extLst>
                <a:ext uri="{FF2B5EF4-FFF2-40B4-BE49-F238E27FC236}">
                  <a16:creationId xmlns:a16="http://schemas.microsoft.com/office/drawing/2014/main" id="{C6FB568B-0298-4416-AC36-310AA1ED854C}"/>
                </a:ext>
              </a:extLst>
            </p:cNvPr>
            <p:cNvGrpSpPr/>
            <p:nvPr/>
          </p:nvGrpSpPr>
          <p:grpSpPr>
            <a:xfrm>
              <a:off x="3941208" y="6569482"/>
              <a:ext cx="15765" cy="26124"/>
              <a:chOff x="3941208" y="6569482"/>
              <a:chExt cx="15765" cy="26124"/>
            </a:xfrm>
            <a:grpFill/>
          </p:grpSpPr>
          <p:sp>
            <p:nvSpPr>
              <p:cNvPr id="167" name="Forma libre: forma 166">
                <a:extLst>
                  <a:ext uri="{FF2B5EF4-FFF2-40B4-BE49-F238E27FC236}">
                    <a16:creationId xmlns:a16="http://schemas.microsoft.com/office/drawing/2014/main" id="{B5D13F13-3C1F-4C55-865B-DAEA95380614}"/>
                  </a:ext>
                </a:extLst>
              </p:cNvPr>
              <p:cNvSpPr/>
              <p:nvPr/>
            </p:nvSpPr>
            <p:spPr>
              <a:xfrm>
                <a:off x="3948353" y="6576820"/>
                <a:ext cx="1183" cy="1566"/>
              </a:xfrm>
              <a:custGeom>
                <a:avLst/>
                <a:gdLst>
                  <a:gd name="connsiteX0" fmla="*/ 1183 w 1183"/>
                  <a:gd name="connsiteY0" fmla="*/ 0 h 1566"/>
                  <a:gd name="connsiteX1" fmla="*/ 588 w 1183"/>
                  <a:gd name="connsiteY1" fmla="*/ 714 h 1566"/>
                  <a:gd name="connsiteX2" fmla="*/ 1183 w 1183"/>
                  <a:gd name="connsiteY2" fmla="*/ 0 h 1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3" h="1566">
                    <a:moveTo>
                      <a:pt x="1183" y="0"/>
                    </a:moveTo>
                    <a:cubicBezTo>
                      <a:pt x="1183" y="0"/>
                      <a:pt x="826" y="476"/>
                      <a:pt x="588" y="714"/>
                    </a:cubicBezTo>
                    <a:cubicBezTo>
                      <a:pt x="-602" y="2381"/>
                      <a:pt x="231" y="1309"/>
                      <a:pt x="118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68" name="Forma libre: forma 167">
                <a:extLst>
                  <a:ext uri="{FF2B5EF4-FFF2-40B4-BE49-F238E27FC236}">
                    <a16:creationId xmlns:a16="http://schemas.microsoft.com/office/drawing/2014/main" id="{AF2F24BA-269A-45E3-8803-F95341AF05B9}"/>
                  </a:ext>
                </a:extLst>
              </p:cNvPr>
              <p:cNvSpPr/>
              <p:nvPr/>
            </p:nvSpPr>
            <p:spPr>
              <a:xfrm>
                <a:off x="3941208" y="6569482"/>
                <a:ext cx="15765" cy="16293"/>
              </a:xfrm>
              <a:custGeom>
                <a:avLst/>
                <a:gdLst>
                  <a:gd name="connsiteX0" fmla="*/ 1306 w 15765"/>
                  <a:gd name="connsiteY0" fmla="*/ 4480 h 16293"/>
                  <a:gd name="connsiteX1" fmla="*/ 1782 w 15765"/>
                  <a:gd name="connsiteY1" fmla="*/ 3766 h 16293"/>
                  <a:gd name="connsiteX2" fmla="*/ 2972 w 15765"/>
                  <a:gd name="connsiteY2" fmla="*/ 2337 h 16293"/>
                  <a:gd name="connsiteX3" fmla="*/ 12971 w 15765"/>
                  <a:gd name="connsiteY3" fmla="*/ 1623 h 16293"/>
                  <a:gd name="connsiteX4" fmla="*/ 14399 w 15765"/>
                  <a:gd name="connsiteY4" fmla="*/ 11503 h 16293"/>
                  <a:gd name="connsiteX5" fmla="*/ 6543 w 15765"/>
                  <a:gd name="connsiteY5" fmla="*/ 16265 h 16293"/>
                  <a:gd name="connsiteX6" fmla="*/ 472 w 15765"/>
                  <a:gd name="connsiteY6" fmla="*/ 11979 h 16293"/>
                  <a:gd name="connsiteX7" fmla="*/ 1306 w 15765"/>
                  <a:gd name="connsiteY7" fmla="*/ 4480 h 16293"/>
                  <a:gd name="connsiteX8" fmla="*/ 8329 w 15765"/>
                  <a:gd name="connsiteY8" fmla="*/ 7337 h 16293"/>
                  <a:gd name="connsiteX9" fmla="*/ 8329 w 15765"/>
                  <a:gd name="connsiteY9" fmla="*/ 7337 h 16293"/>
                  <a:gd name="connsiteX10" fmla="*/ 8329 w 15765"/>
                  <a:gd name="connsiteY10" fmla="*/ 7337 h 1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765" h="16293">
                    <a:moveTo>
                      <a:pt x="1306" y="4480"/>
                    </a:moveTo>
                    <a:cubicBezTo>
                      <a:pt x="1306" y="4480"/>
                      <a:pt x="1543" y="4004"/>
                      <a:pt x="1782" y="3766"/>
                    </a:cubicBezTo>
                    <a:cubicBezTo>
                      <a:pt x="2139" y="3290"/>
                      <a:pt x="2496" y="2814"/>
                      <a:pt x="2972" y="2337"/>
                    </a:cubicBezTo>
                    <a:cubicBezTo>
                      <a:pt x="5591" y="-519"/>
                      <a:pt x="9876" y="-757"/>
                      <a:pt x="12971" y="1623"/>
                    </a:cubicBezTo>
                    <a:cubicBezTo>
                      <a:pt x="16066" y="4004"/>
                      <a:pt x="16661" y="8289"/>
                      <a:pt x="14399" y="11503"/>
                    </a:cubicBezTo>
                    <a:cubicBezTo>
                      <a:pt x="12971" y="13527"/>
                      <a:pt x="10947" y="16622"/>
                      <a:pt x="6543" y="16265"/>
                    </a:cubicBezTo>
                    <a:cubicBezTo>
                      <a:pt x="3924" y="16027"/>
                      <a:pt x="1663" y="14360"/>
                      <a:pt x="472" y="11979"/>
                    </a:cubicBezTo>
                    <a:cubicBezTo>
                      <a:pt x="-480" y="9837"/>
                      <a:pt x="115" y="6623"/>
                      <a:pt x="1306" y="4480"/>
                    </a:cubicBezTo>
                    <a:close/>
                    <a:moveTo>
                      <a:pt x="8329" y="7337"/>
                    </a:moveTo>
                    <a:lnTo>
                      <a:pt x="8329" y="7337"/>
                    </a:lnTo>
                    <a:cubicBezTo>
                      <a:pt x="8329" y="7337"/>
                      <a:pt x="8329" y="7337"/>
                      <a:pt x="8329" y="733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69" name="Gráfico 144">
              <a:extLst>
                <a:ext uri="{FF2B5EF4-FFF2-40B4-BE49-F238E27FC236}">
                  <a16:creationId xmlns:a16="http://schemas.microsoft.com/office/drawing/2014/main" id="{6F3D2DC6-6B0B-4BCB-8B38-90CB7FDC2070}"/>
                </a:ext>
              </a:extLst>
            </p:cNvPr>
            <p:cNvGrpSpPr/>
            <p:nvPr/>
          </p:nvGrpSpPr>
          <p:grpSpPr>
            <a:xfrm>
              <a:off x="3856816" y="6657651"/>
              <a:ext cx="15280" cy="24073"/>
              <a:chOff x="3856816" y="6657651"/>
              <a:chExt cx="15280" cy="24073"/>
            </a:xfrm>
            <a:grpFill/>
          </p:grpSpPr>
          <p:sp>
            <p:nvSpPr>
              <p:cNvPr id="170" name="Forma libre: forma 169">
                <a:extLst>
                  <a:ext uri="{FF2B5EF4-FFF2-40B4-BE49-F238E27FC236}">
                    <a16:creationId xmlns:a16="http://schemas.microsoft.com/office/drawing/2014/main" id="{6FC4186A-7E81-4A0E-88DC-FA82A7090A9E}"/>
                  </a:ext>
                </a:extLst>
              </p:cNvPr>
              <p:cNvSpPr/>
              <p:nvPr/>
            </p:nvSpPr>
            <p:spPr>
              <a:xfrm>
                <a:off x="3864187" y="6664669"/>
                <a:ext cx="595" cy="476"/>
              </a:xfrm>
              <a:custGeom>
                <a:avLst/>
                <a:gdLst>
                  <a:gd name="connsiteX0" fmla="*/ 595 w 595"/>
                  <a:gd name="connsiteY0" fmla="*/ 0 h 476"/>
                  <a:gd name="connsiteX1" fmla="*/ 595 w 595"/>
                  <a:gd name="connsiteY1" fmla="*/ 0 h 476"/>
                  <a:gd name="connsiteX2" fmla="*/ 0 w 595"/>
                  <a:gd name="connsiteY2" fmla="*/ 476 h 476"/>
                  <a:gd name="connsiteX3" fmla="*/ 595 w 595"/>
                  <a:gd name="connsiteY3" fmla="*/ 0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476">
                    <a:moveTo>
                      <a:pt x="595" y="0"/>
                    </a:moveTo>
                    <a:lnTo>
                      <a:pt x="595" y="0"/>
                    </a:lnTo>
                    <a:lnTo>
                      <a:pt x="0" y="476"/>
                    </a:lnTo>
                    <a:lnTo>
                      <a:pt x="595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71" name="Forma libre: forma 170">
                <a:extLst>
                  <a:ext uri="{FF2B5EF4-FFF2-40B4-BE49-F238E27FC236}">
                    <a16:creationId xmlns:a16="http://schemas.microsoft.com/office/drawing/2014/main" id="{2530820A-5C68-4670-AB04-0391B7B441A7}"/>
                  </a:ext>
                </a:extLst>
              </p:cNvPr>
              <p:cNvSpPr/>
              <p:nvPr/>
            </p:nvSpPr>
            <p:spPr>
              <a:xfrm>
                <a:off x="3856816" y="6657651"/>
                <a:ext cx="15280" cy="15014"/>
              </a:xfrm>
              <a:custGeom>
                <a:avLst/>
                <a:gdLst>
                  <a:gd name="connsiteX0" fmla="*/ 1062 w 15280"/>
                  <a:gd name="connsiteY0" fmla="*/ 3923 h 15014"/>
                  <a:gd name="connsiteX1" fmla="*/ 2252 w 15280"/>
                  <a:gd name="connsiteY1" fmla="*/ 2375 h 15014"/>
                  <a:gd name="connsiteX2" fmla="*/ 9037 w 15280"/>
                  <a:gd name="connsiteY2" fmla="*/ 114 h 15014"/>
                  <a:gd name="connsiteX3" fmla="*/ 14632 w 15280"/>
                  <a:gd name="connsiteY3" fmla="*/ 4161 h 15014"/>
                  <a:gd name="connsiteX4" fmla="*/ 12847 w 15280"/>
                  <a:gd name="connsiteY4" fmla="*/ 12613 h 15014"/>
                  <a:gd name="connsiteX5" fmla="*/ 12252 w 15280"/>
                  <a:gd name="connsiteY5" fmla="*/ 13089 h 15014"/>
                  <a:gd name="connsiteX6" fmla="*/ 2014 w 15280"/>
                  <a:gd name="connsiteY6" fmla="*/ 12732 h 15014"/>
                  <a:gd name="connsiteX7" fmla="*/ 943 w 15280"/>
                  <a:gd name="connsiteY7" fmla="*/ 4042 h 15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5280" h="15014">
                    <a:moveTo>
                      <a:pt x="1062" y="3923"/>
                    </a:moveTo>
                    <a:cubicBezTo>
                      <a:pt x="1062" y="3923"/>
                      <a:pt x="1776" y="2851"/>
                      <a:pt x="2252" y="2375"/>
                    </a:cubicBezTo>
                    <a:cubicBezTo>
                      <a:pt x="3919" y="709"/>
                      <a:pt x="6657" y="-362"/>
                      <a:pt x="9037" y="114"/>
                    </a:cubicBezTo>
                    <a:cubicBezTo>
                      <a:pt x="11418" y="590"/>
                      <a:pt x="13680" y="1899"/>
                      <a:pt x="14632" y="4161"/>
                    </a:cubicBezTo>
                    <a:cubicBezTo>
                      <a:pt x="15942" y="7018"/>
                      <a:pt x="15227" y="10470"/>
                      <a:pt x="12847" y="12613"/>
                    </a:cubicBezTo>
                    <a:lnTo>
                      <a:pt x="12252" y="13089"/>
                    </a:lnTo>
                    <a:cubicBezTo>
                      <a:pt x="9276" y="15826"/>
                      <a:pt x="4752" y="15588"/>
                      <a:pt x="2014" y="12732"/>
                    </a:cubicBezTo>
                    <a:cubicBezTo>
                      <a:pt x="-247" y="10351"/>
                      <a:pt x="-604" y="6780"/>
                      <a:pt x="943" y="404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72" name="Gráfico 144">
              <a:extLst>
                <a:ext uri="{FF2B5EF4-FFF2-40B4-BE49-F238E27FC236}">
                  <a16:creationId xmlns:a16="http://schemas.microsoft.com/office/drawing/2014/main" id="{0A32F9B8-CAD2-4E18-83A8-B73075C51CCE}"/>
                </a:ext>
              </a:extLst>
            </p:cNvPr>
            <p:cNvGrpSpPr/>
            <p:nvPr/>
          </p:nvGrpSpPr>
          <p:grpSpPr>
            <a:xfrm>
              <a:off x="4005112" y="6896196"/>
              <a:ext cx="19477" cy="24761"/>
              <a:chOff x="4005112" y="6896196"/>
              <a:chExt cx="19477" cy="24761"/>
            </a:xfrm>
            <a:grpFill/>
          </p:grpSpPr>
          <p:sp>
            <p:nvSpPr>
              <p:cNvPr id="173" name="Forma libre: forma 172">
                <a:extLst>
                  <a:ext uri="{FF2B5EF4-FFF2-40B4-BE49-F238E27FC236}">
                    <a16:creationId xmlns:a16="http://schemas.microsoft.com/office/drawing/2014/main" id="{E0FD96D7-732B-493E-8286-3635430F4E67}"/>
                  </a:ext>
                </a:extLst>
              </p:cNvPr>
              <p:cNvSpPr/>
              <p:nvPr/>
            </p:nvSpPr>
            <p:spPr>
              <a:xfrm>
                <a:off x="4012388" y="6903457"/>
                <a:ext cx="4761" cy="714"/>
              </a:xfrm>
              <a:custGeom>
                <a:avLst/>
                <a:gdLst>
                  <a:gd name="connsiteX0" fmla="*/ 0 w 4761"/>
                  <a:gd name="connsiteY0" fmla="*/ 0 h 714"/>
                  <a:gd name="connsiteX1" fmla="*/ 4761 w 4761"/>
                  <a:gd name="connsiteY1" fmla="*/ 714 h 714"/>
                  <a:gd name="connsiteX2" fmla="*/ 2619 w 4761"/>
                  <a:gd name="connsiteY2" fmla="*/ 0 h 714"/>
                  <a:gd name="connsiteX3" fmla="*/ 0 w 4761"/>
                  <a:gd name="connsiteY3" fmla="*/ 0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" h="714">
                    <a:moveTo>
                      <a:pt x="0" y="0"/>
                    </a:moveTo>
                    <a:lnTo>
                      <a:pt x="4761" y="714"/>
                    </a:lnTo>
                    <a:lnTo>
                      <a:pt x="261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74" name="Forma libre: forma 173">
                <a:extLst>
                  <a:ext uri="{FF2B5EF4-FFF2-40B4-BE49-F238E27FC236}">
                    <a16:creationId xmlns:a16="http://schemas.microsoft.com/office/drawing/2014/main" id="{9C238476-F07D-4233-AED0-2B67F4F6C576}"/>
                  </a:ext>
                </a:extLst>
              </p:cNvPr>
              <p:cNvSpPr/>
              <p:nvPr/>
            </p:nvSpPr>
            <p:spPr>
              <a:xfrm>
                <a:off x="4005112" y="6896196"/>
                <a:ext cx="19477" cy="15443"/>
              </a:xfrm>
              <a:custGeom>
                <a:avLst/>
                <a:gdLst>
                  <a:gd name="connsiteX0" fmla="*/ 967 w 19477"/>
                  <a:gd name="connsiteY0" fmla="*/ 3690 h 15443"/>
                  <a:gd name="connsiteX1" fmla="*/ 7395 w 19477"/>
                  <a:gd name="connsiteY1" fmla="*/ 0 h 15443"/>
                  <a:gd name="connsiteX2" fmla="*/ 10013 w 19477"/>
                  <a:gd name="connsiteY2" fmla="*/ 0 h 15443"/>
                  <a:gd name="connsiteX3" fmla="*/ 12275 w 19477"/>
                  <a:gd name="connsiteY3" fmla="*/ 357 h 15443"/>
                  <a:gd name="connsiteX4" fmla="*/ 14418 w 19477"/>
                  <a:gd name="connsiteY4" fmla="*/ 1071 h 15443"/>
                  <a:gd name="connsiteX5" fmla="*/ 19298 w 19477"/>
                  <a:gd name="connsiteY5" fmla="*/ 9761 h 15443"/>
                  <a:gd name="connsiteX6" fmla="*/ 11085 w 19477"/>
                  <a:gd name="connsiteY6" fmla="*/ 15356 h 15443"/>
                  <a:gd name="connsiteX7" fmla="*/ 6323 w 19477"/>
                  <a:gd name="connsiteY7" fmla="*/ 14641 h 15443"/>
                  <a:gd name="connsiteX8" fmla="*/ 14 w 19477"/>
                  <a:gd name="connsiteY8" fmla="*/ 6785 h 15443"/>
                  <a:gd name="connsiteX9" fmla="*/ 967 w 19477"/>
                  <a:gd name="connsiteY9" fmla="*/ 3690 h 15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477" h="15443">
                    <a:moveTo>
                      <a:pt x="967" y="3690"/>
                    </a:moveTo>
                    <a:cubicBezTo>
                      <a:pt x="2276" y="1428"/>
                      <a:pt x="4657" y="0"/>
                      <a:pt x="7395" y="0"/>
                    </a:cubicBezTo>
                    <a:lnTo>
                      <a:pt x="10013" y="0"/>
                    </a:lnTo>
                    <a:cubicBezTo>
                      <a:pt x="10728" y="0"/>
                      <a:pt x="11561" y="119"/>
                      <a:pt x="12275" y="357"/>
                    </a:cubicBezTo>
                    <a:lnTo>
                      <a:pt x="14418" y="1071"/>
                    </a:lnTo>
                    <a:cubicBezTo>
                      <a:pt x="17989" y="2262"/>
                      <a:pt x="20132" y="5952"/>
                      <a:pt x="19298" y="9761"/>
                    </a:cubicBezTo>
                    <a:cubicBezTo>
                      <a:pt x="18465" y="13451"/>
                      <a:pt x="14894" y="15951"/>
                      <a:pt x="11085" y="15356"/>
                    </a:cubicBezTo>
                    <a:lnTo>
                      <a:pt x="6323" y="14641"/>
                    </a:lnTo>
                    <a:cubicBezTo>
                      <a:pt x="2514" y="14046"/>
                      <a:pt x="-224" y="10713"/>
                      <a:pt x="14" y="6785"/>
                    </a:cubicBezTo>
                    <a:cubicBezTo>
                      <a:pt x="14" y="5714"/>
                      <a:pt x="372" y="4642"/>
                      <a:pt x="967" y="36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</p:grpSp>
      <p:grpSp>
        <p:nvGrpSpPr>
          <p:cNvPr id="175" name="Gráfico 144">
            <a:extLst>
              <a:ext uri="{FF2B5EF4-FFF2-40B4-BE49-F238E27FC236}">
                <a16:creationId xmlns:a16="http://schemas.microsoft.com/office/drawing/2014/main" id="{C4B3E128-BA1D-42AC-B621-2BF207BF67DB}"/>
              </a:ext>
            </a:extLst>
          </p:cNvPr>
          <p:cNvGrpSpPr/>
          <p:nvPr/>
        </p:nvGrpSpPr>
        <p:grpSpPr>
          <a:xfrm>
            <a:off x="4669305" y="6173345"/>
            <a:ext cx="432424" cy="784367"/>
            <a:chOff x="5063004" y="6087488"/>
            <a:chExt cx="492951" cy="894155"/>
          </a:xfrm>
          <a:solidFill>
            <a:schemeClr val="bg1">
              <a:lumMod val="95000"/>
            </a:schemeClr>
          </a:solidFill>
        </p:grpSpPr>
        <p:grpSp>
          <p:nvGrpSpPr>
            <p:cNvPr id="176" name="Gráfico 144">
              <a:extLst>
                <a:ext uri="{FF2B5EF4-FFF2-40B4-BE49-F238E27FC236}">
                  <a16:creationId xmlns:a16="http://schemas.microsoft.com/office/drawing/2014/main" id="{65EB9573-63E9-4479-9FA3-C193A13E6CB1}"/>
                </a:ext>
              </a:extLst>
            </p:cNvPr>
            <p:cNvGrpSpPr/>
            <p:nvPr/>
          </p:nvGrpSpPr>
          <p:grpSpPr>
            <a:xfrm>
              <a:off x="5339526" y="6264228"/>
              <a:ext cx="21530" cy="34545"/>
              <a:chOff x="5339526" y="6264228"/>
              <a:chExt cx="21530" cy="34545"/>
            </a:xfrm>
            <a:grpFill/>
          </p:grpSpPr>
          <p:grpSp>
            <p:nvGrpSpPr>
              <p:cNvPr id="177" name="Gráfico 144">
                <a:extLst>
                  <a:ext uri="{FF2B5EF4-FFF2-40B4-BE49-F238E27FC236}">
                    <a16:creationId xmlns:a16="http://schemas.microsoft.com/office/drawing/2014/main" id="{AC024DCD-0117-4BDE-93E1-DAF8E70178CC}"/>
                  </a:ext>
                </a:extLst>
              </p:cNvPr>
              <p:cNvGrpSpPr/>
              <p:nvPr/>
            </p:nvGrpSpPr>
            <p:grpSpPr>
              <a:xfrm>
                <a:off x="5346228" y="6271002"/>
                <a:ext cx="7909" cy="12804"/>
                <a:chOff x="5346228" y="6271002"/>
                <a:chExt cx="7909" cy="12804"/>
              </a:xfrm>
              <a:grpFill/>
            </p:grpSpPr>
            <p:sp>
              <p:nvSpPr>
                <p:cNvPr id="178" name="Forma libre: forma 177">
                  <a:extLst>
                    <a:ext uri="{FF2B5EF4-FFF2-40B4-BE49-F238E27FC236}">
                      <a16:creationId xmlns:a16="http://schemas.microsoft.com/office/drawing/2014/main" id="{6353E7FA-7A50-4E79-A2CC-7B142BD93266}"/>
                    </a:ext>
                  </a:extLst>
                </p:cNvPr>
                <p:cNvSpPr/>
                <p:nvPr/>
              </p:nvSpPr>
              <p:spPr>
                <a:xfrm>
                  <a:off x="5350023" y="6274942"/>
                  <a:ext cx="334" cy="238"/>
                </a:xfrm>
                <a:custGeom>
                  <a:avLst/>
                  <a:gdLst>
                    <a:gd name="connsiteX0" fmla="*/ 216 w 334"/>
                    <a:gd name="connsiteY0" fmla="*/ 238 h 238"/>
                    <a:gd name="connsiteX1" fmla="*/ 334 w 334"/>
                    <a:gd name="connsiteY1" fmla="*/ 0 h 238"/>
                    <a:gd name="connsiteX2" fmla="*/ 216 w 334"/>
                    <a:gd name="connsiteY2" fmla="*/ 238 h 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4" h="238">
                      <a:moveTo>
                        <a:pt x="216" y="238"/>
                      </a:moveTo>
                      <a:cubicBezTo>
                        <a:pt x="216" y="238"/>
                        <a:pt x="216" y="119"/>
                        <a:pt x="334" y="0"/>
                      </a:cubicBezTo>
                      <a:cubicBezTo>
                        <a:pt x="-23" y="0"/>
                        <a:pt x="-141" y="0"/>
                        <a:pt x="216" y="23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79" name="Forma libre: forma 178">
                  <a:extLst>
                    <a:ext uri="{FF2B5EF4-FFF2-40B4-BE49-F238E27FC236}">
                      <a16:creationId xmlns:a16="http://schemas.microsoft.com/office/drawing/2014/main" id="{29BFFBCE-3F1A-4DF4-A9AF-44AB4FE5BA0E}"/>
                    </a:ext>
                  </a:extLst>
                </p:cNvPr>
                <p:cNvSpPr/>
                <p:nvPr/>
              </p:nvSpPr>
              <p:spPr>
                <a:xfrm>
                  <a:off x="5346228" y="6271002"/>
                  <a:ext cx="7909" cy="7986"/>
                </a:xfrm>
                <a:custGeom>
                  <a:avLst/>
                  <a:gdLst>
                    <a:gd name="connsiteX0" fmla="*/ 4011 w 7909"/>
                    <a:gd name="connsiteY0" fmla="*/ 7987 h 7986"/>
                    <a:gd name="connsiteX1" fmla="*/ 1987 w 7909"/>
                    <a:gd name="connsiteY1" fmla="*/ 7392 h 7986"/>
                    <a:gd name="connsiteX2" fmla="*/ 82 w 7909"/>
                    <a:gd name="connsiteY2" fmla="*/ 2987 h 7986"/>
                    <a:gd name="connsiteX3" fmla="*/ 3892 w 7909"/>
                    <a:gd name="connsiteY3" fmla="*/ 11 h 7986"/>
                    <a:gd name="connsiteX4" fmla="*/ 7463 w 7909"/>
                    <a:gd name="connsiteY4" fmla="*/ 2154 h 7986"/>
                    <a:gd name="connsiteX5" fmla="*/ 7463 w 7909"/>
                    <a:gd name="connsiteY5" fmla="*/ 5844 h 7986"/>
                    <a:gd name="connsiteX6" fmla="*/ 6748 w 7909"/>
                    <a:gd name="connsiteY6" fmla="*/ 6915 h 7986"/>
                    <a:gd name="connsiteX7" fmla="*/ 4011 w 7909"/>
                    <a:gd name="connsiteY7" fmla="*/ 7987 h 7986"/>
                    <a:gd name="connsiteX8" fmla="*/ 1868 w 7909"/>
                    <a:gd name="connsiteY8" fmla="*/ 2154 h 7986"/>
                    <a:gd name="connsiteX9" fmla="*/ 1273 w 7909"/>
                    <a:gd name="connsiteY9" fmla="*/ 1559 h 7986"/>
                    <a:gd name="connsiteX10" fmla="*/ 1868 w 7909"/>
                    <a:gd name="connsiteY10" fmla="*/ 2154 h 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7909" h="7986">
                      <a:moveTo>
                        <a:pt x="4011" y="7987"/>
                      </a:moveTo>
                      <a:cubicBezTo>
                        <a:pt x="3296" y="7987"/>
                        <a:pt x="2582" y="7749"/>
                        <a:pt x="1987" y="7392"/>
                      </a:cubicBezTo>
                      <a:cubicBezTo>
                        <a:pt x="559" y="6558"/>
                        <a:pt x="-275" y="4654"/>
                        <a:pt x="82" y="2987"/>
                      </a:cubicBezTo>
                      <a:cubicBezTo>
                        <a:pt x="559" y="1321"/>
                        <a:pt x="2225" y="130"/>
                        <a:pt x="3892" y="11"/>
                      </a:cubicBezTo>
                      <a:cubicBezTo>
                        <a:pt x="5439" y="-108"/>
                        <a:pt x="6748" y="725"/>
                        <a:pt x="7463" y="2154"/>
                      </a:cubicBezTo>
                      <a:cubicBezTo>
                        <a:pt x="8058" y="3344"/>
                        <a:pt x="8058" y="4654"/>
                        <a:pt x="7463" y="5844"/>
                      </a:cubicBezTo>
                      <a:cubicBezTo>
                        <a:pt x="7225" y="6201"/>
                        <a:pt x="6987" y="6677"/>
                        <a:pt x="6748" y="6915"/>
                      </a:cubicBezTo>
                      <a:cubicBezTo>
                        <a:pt x="6034" y="7630"/>
                        <a:pt x="5082" y="7987"/>
                        <a:pt x="4011" y="7987"/>
                      </a:cubicBezTo>
                      <a:close/>
                      <a:moveTo>
                        <a:pt x="1868" y="2154"/>
                      </a:moveTo>
                      <a:lnTo>
                        <a:pt x="1273" y="1559"/>
                      </a:lnTo>
                      <a:lnTo>
                        <a:pt x="1868" y="2154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180" name="Gráfico 144">
                <a:extLst>
                  <a:ext uri="{FF2B5EF4-FFF2-40B4-BE49-F238E27FC236}">
                    <a16:creationId xmlns:a16="http://schemas.microsoft.com/office/drawing/2014/main" id="{9898FF20-4F3D-4E54-B02B-33AA800EBBAF}"/>
                  </a:ext>
                </a:extLst>
              </p:cNvPr>
              <p:cNvGrpSpPr/>
              <p:nvPr/>
            </p:nvGrpSpPr>
            <p:grpSpPr>
              <a:xfrm>
                <a:off x="5339526" y="6264228"/>
                <a:ext cx="21530" cy="34545"/>
                <a:chOff x="5339526" y="6264228"/>
                <a:chExt cx="21530" cy="34545"/>
              </a:xfrm>
              <a:grpFill/>
            </p:grpSpPr>
            <p:sp>
              <p:nvSpPr>
                <p:cNvPr id="181" name="Forma libre: forma 180">
                  <a:extLst>
                    <a:ext uri="{FF2B5EF4-FFF2-40B4-BE49-F238E27FC236}">
                      <a16:creationId xmlns:a16="http://schemas.microsoft.com/office/drawing/2014/main" id="{13FC4DA9-F9B3-42F9-A124-B9664AFDAA2B}"/>
                    </a:ext>
                  </a:extLst>
                </p:cNvPr>
                <p:cNvSpPr/>
                <p:nvPr/>
              </p:nvSpPr>
              <p:spPr>
                <a:xfrm>
                  <a:off x="5343305" y="6268157"/>
                  <a:ext cx="13927" cy="13739"/>
                </a:xfrm>
                <a:custGeom>
                  <a:avLst/>
                  <a:gdLst>
                    <a:gd name="connsiteX0" fmla="*/ 268 w 13927"/>
                    <a:gd name="connsiteY0" fmla="*/ 8571 h 13739"/>
                    <a:gd name="connsiteX1" fmla="*/ 268 w 13927"/>
                    <a:gd name="connsiteY1" fmla="*/ 5119 h 13739"/>
                    <a:gd name="connsiteX2" fmla="*/ 6934 w 13927"/>
                    <a:gd name="connsiteY2" fmla="*/ 0 h 13739"/>
                    <a:gd name="connsiteX3" fmla="*/ 13124 w 13927"/>
                    <a:gd name="connsiteY3" fmla="*/ 3571 h 13739"/>
                    <a:gd name="connsiteX4" fmla="*/ 13124 w 13927"/>
                    <a:gd name="connsiteY4" fmla="*/ 9880 h 13739"/>
                    <a:gd name="connsiteX5" fmla="*/ 11696 w 13927"/>
                    <a:gd name="connsiteY5" fmla="*/ 11785 h 13739"/>
                    <a:gd name="connsiteX6" fmla="*/ 3482 w 13927"/>
                    <a:gd name="connsiteY6" fmla="*/ 12737 h 13739"/>
                    <a:gd name="connsiteX7" fmla="*/ 268 w 13927"/>
                    <a:gd name="connsiteY7" fmla="*/ 8452 h 137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927" h="13739">
                      <a:moveTo>
                        <a:pt x="268" y="8571"/>
                      </a:moveTo>
                      <a:cubicBezTo>
                        <a:pt x="-89" y="7499"/>
                        <a:pt x="-89" y="6309"/>
                        <a:pt x="268" y="5119"/>
                      </a:cubicBezTo>
                      <a:cubicBezTo>
                        <a:pt x="982" y="2262"/>
                        <a:pt x="3958" y="119"/>
                        <a:pt x="6934" y="0"/>
                      </a:cubicBezTo>
                      <a:cubicBezTo>
                        <a:pt x="9553" y="0"/>
                        <a:pt x="11934" y="1309"/>
                        <a:pt x="13124" y="3571"/>
                      </a:cubicBezTo>
                      <a:cubicBezTo>
                        <a:pt x="14195" y="5476"/>
                        <a:pt x="14195" y="7975"/>
                        <a:pt x="13124" y="9880"/>
                      </a:cubicBezTo>
                      <a:cubicBezTo>
                        <a:pt x="12767" y="10594"/>
                        <a:pt x="12291" y="11308"/>
                        <a:pt x="11696" y="11785"/>
                      </a:cubicBezTo>
                      <a:cubicBezTo>
                        <a:pt x="9553" y="13927"/>
                        <a:pt x="6101" y="14403"/>
                        <a:pt x="3482" y="12737"/>
                      </a:cubicBezTo>
                      <a:cubicBezTo>
                        <a:pt x="1935" y="11785"/>
                        <a:pt x="744" y="10237"/>
                        <a:pt x="268" y="8452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82" name="Forma libre: forma 181">
                  <a:extLst>
                    <a:ext uri="{FF2B5EF4-FFF2-40B4-BE49-F238E27FC236}">
                      <a16:creationId xmlns:a16="http://schemas.microsoft.com/office/drawing/2014/main" id="{49ACB088-1A45-4B20-82D9-A70CCDD52A8B}"/>
                    </a:ext>
                  </a:extLst>
                </p:cNvPr>
                <p:cNvSpPr/>
                <p:nvPr/>
              </p:nvSpPr>
              <p:spPr>
                <a:xfrm>
                  <a:off x="5339526" y="6264228"/>
                  <a:ext cx="21530" cy="21545"/>
                </a:xfrm>
                <a:custGeom>
                  <a:avLst/>
                  <a:gdLst>
                    <a:gd name="connsiteX0" fmla="*/ 10713 w 21530"/>
                    <a:gd name="connsiteY0" fmla="*/ 21546 h 21545"/>
                    <a:gd name="connsiteX1" fmla="*/ 5237 w 21530"/>
                    <a:gd name="connsiteY1" fmla="*/ 19998 h 21545"/>
                    <a:gd name="connsiteX2" fmla="*/ 357 w 21530"/>
                    <a:gd name="connsiteY2" fmla="*/ 13451 h 21545"/>
                    <a:gd name="connsiteX3" fmla="*/ 357 w 21530"/>
                    <a:gd name="connsiteY3" fmla="*/ 13451 h 21545"/>
                    <a:gd name="connsiteX4" fmla="*/ 357 w 21530"/>
                    <a:gd name="connsiteY4" fmla="*/ 7975 h 21545"/>
                    <a:gd name="connsiteX5" fmla="*/ 10594 w 21530"/>
                    <a:gd name="connsiteY5" fmla="*/ 0 h 21545"/>
                    <a:gd name="connsiteX6" fmla="*/ 20236 w 21530"/>
                    <a:gd name="connsiteY6" fmla="*/ 5595 h 21545"/>
                    <a:gd name="connsiteX7" fmla="*/ 20236 w 21530"/>
                    <a:gd name="connsiteY7" fmla="*/ 15475 h 21545"/>
                    <a:gd name="connsiteX8" fmla="*/ 18094 w 21530"/>
                    <a:gd name="connsiteY8" fmla="*/ 18451 h 21545"/>
                    <a:gd name="connsiteX9" fmla="*/ 10713 w 21530"/>
                    <a:gd name="connsiteY9" fmla="*/ 21546 h 21545"/>
                    <a:gd name="connsiteX10" fmla="*/ 10832 w 21530"/>
                    <a:gd name="connsiteY10" fmla="*/ 7737 h 21545"/>
                    <a:gd name="connsiteX11" fmla="*/ 10832 w 21530"/>
                    <a:gd name="connsiteY11" fmla="*/ 7737 h 21545"/>
                    <a:gd name="connsiteX12" fmla="*/ 7737 w 21530"/>
                    <a:gd name="connsiteY12" fmla="*/ 9999 h 21545"/>
                    <a:gd name="connsiteX13" fmla="*/ 7737 w 21530"/>
                    <a:gd name="connsiteY13" fmla="*/ 11428 h 21545"/>
                    <a:gd name="connsiteX14" fmla="*/ 7737 w 21530"/>
                    <a:gd name="connsiteY14" fmla="*/ 11428 h 21545"/>
                    <a:gd name="connsiteX15" fmla="*/ 9166 w 21530"/>
                    <a:gd name="connsiteY15" fmla="*/ 13451 h 21545"/>
                    <a:gd name="connsiteX16" fmla="*/ 12737 w 21530"/>
                    <a:gd name="connsiteY16" fmla="*/ 12975 h 21545"/>
                    <a:gd name="connsiteX17" fmla="*/ 13451 w 21530"/>
                    <a:gd name="connsiteY17" fmla="*/ 12023 h 21545"/>
                    <a:gd name="connsiteX18" fmla="*/ 13451 w 21530"/>
                    <a:gd name="connsiteY18" fmla="*/ 9285 h 21545"/>
                    <a:gd name="connsiteX19" fmla="*/ 10832 w 21530"/>
                    <a:gd name="connsiteY19" fmla="*/ 7737 h 21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1530" h="21545">
                      <a:moveTo>
                        <a:pt x="10713" y="21546"/>
                      </a:moveTo>
                      <a:cubicBezTo>
                        <a:pt x="8809" y="21546"/>
                        <a:pt x="6904" y="21070"/>
                        <a:pt x="5237" y="19998"/>
                      </a:cubicBezTo>
                      <a:cubicBezTo>
                        <a:pt x="2857" y="18570"/>
                        <a:pt x="1071" y="16189"/>
                        <a:pt x="357" y="13451"/>
                      </a:cubicBezTo>
                      <a:lnTo>
                        <a:pt x="357" y="13451"/>
                      </a:lnTo>
                      <a:cubicBezTo>
                        <a:pt x="-119" y="11666"/>
                        <a:pt x="-119" y="9761"/>
                        <a:pt x="357" y="7975"/>
                      </a:cubicBezTo>
                      <a:cubicBezTo>
                        <a:pt x="1547" y="3452"/>
                        <a:pt x="5833" y="119"/>
                        <a:pt x="10594" y="0"/>
                      </a:cubicBezTo>
                      <a:cubicBezTo>
                        <a:pt x="14522" y="0"/>
                        <a:pt x="18332" y="2024"/>
                        <a:pt x="20236" y="5595"/>
                      </a:cubicBezTo>
                      <a:cubicBezTo>
                        <a:pt x="21902" y="8690"/>
                        <a:pt x="22022" y="12380"/>
                        <a:pt x="20236" y="15475"/>
                      </a:cubicBezTo>
                      <a:cubicBezTo>
                        <a:pt x="19641" y="16546"/>
                        <a:pt x="18927" y="17617"/>
                        <a:pt x="18094" y="18451"/>
                      </a:cubicBezTo>
                      <a:cubicBezTo>
                        <a:pt x="16070" y="20474"/>
                        <a:pt x="13332" y="21546"/>
                        <a:pt x="10713" y="21546"/>
                      </a:cubicBezTo>
                      <a:close/>
                      <a:moveTo>
                        <a:pt x="10832" y="7737"/>
                      </a:moveTo>
                      <a:lnTo>
                        <a:pt x="10832" y="7737"/>
                      </a:lnTo>
                      <a:cubicBezTo>
                        <a:pt x="9523" y="7737"/>
                        <a:pt x="8095" y="8809"/>
                        <a:pt x="7737" y="9999"/>
                      </a:cubicBezTo>
                      <a:cubicBezTo>
                        <a:pt x="7737" y="10475"/>
                        <a:pt x="7737" y="10951"/>
                        <a:pt x="7737" y="11428"/>
                      </a:cubicBezTo>
                      <a:lnTo>
                        <a:pt x="7737" y="11428"/>
                      </a:lnTo>
                      <a:cubicBezTo>
                        <a:pt x="7975" y="12261"/>
                        <a:pt x="8570" y="12975"/>
                        <a:pt x="9166" y="13451"/>
                      </a:cubicBezTo>
                      <a:cubicBezTo>
                        <a:pt x="10356" y="14165"/>
                        <a:pt x="11785" y="14046"/>
                        <a:pt x="12737" y="12975"/>
                      </a:cubicBezTo>
                      <a:cubicBezTo>
                        <a:pt x="12856" y="12856"/>
                        <a:pt x="13213" y="12499"/>
                        <a:pt x="13451" y="12023"/>
                      </a:cubicBezTo>
                      <a:cubicBezTo>
                        <a:pt x="13927" y="11190"/>
                        <a:pt x="13927" y="10118"/>
                        <a:pt x="13451" y="9285"/>
                      </a:cubicBezTo>
                      <a:cubicBezTo>
                        <a:pt x="12975" y="8333"/>
                        <a:pt x="11903" y="7737"/>
                        <a:pt x="10832" y="773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183" name="Gráfico 144">
              <a:extLst>
                <a:ext uri="{FF2B5EF4-FFF2-40B4-BE49-F238E27FC236}">
                  <a16:creationId xmlns:a16="http://schemas.microsoft.com/office/drawing/2014/main" id="{FCAB333F-16F2-4AD6-95CD-1CBDFB2E8348}"/>
                </a:ext>
              </a:extLst>
            </p:cNvPr>
            <p:cNvGrpSpPr/>
            <p:nvPr/>
          </p:nvGrpSpPr>
          <p:grpSpPr>
            <a:xfrm>
              <a:off x="5121570" y="6592181"/>
              <a:ext cx="24653" cy="40454"/>
              <a:chOff x="5121570" y="6592181"/>
              <a:chExt cx="24653" cy="40454"/>
            </a:xfrm>
            <a:grpFill/>
          </p:grpSpPr>
          <p:grpSp>
            <p:nvGrpSpPr>
              <p:cNvPr id="184" name="Gráfico 144">
                <a:extLst>
                  <a:ext uri="{FF2B5EF4-FFF2-40B4-BE49-F238E27FC236}">
                    <a16:creationId xmlns:a16="http://schemas.microsoft.com/office/drawing/2014/main" id="{C89618E4-C7C6-4E60-BB63-C7080001181C}"/>
                  </a:ext>
                </a:extLst>
              </p:cNvPr>
              <p:cNvGrpSpPr/>
              <p:nvPr/>
            </p:nvGrpSpPr>
            <p:grpSpPr>
              <a:xfrm>
                <a:off x="5128267" y="6598864"/>
                <a:ext cx="11084" cy="18857"/>
                <a:chOff x="5128267" y="6598864"/>
                <a:chExt cx="11084" cy="18857"/>
              </a:xfrm>
              <a:grpFill/>
            </p:grpSpPr>
            <p:sp>
              <p:nvSpPr>
                <p:cNvPr id="185" name="Forma libre: forma 184">
                  <a:extLst>
                    <a:ext uri="{FF2B5EF4-FFF2-40B4-BE49-F238E27FC236}">
                      <a16:creationId xmlns:a16="http://schemas.microsoft.com/office/drawing/2014/main" id="{5FA42197-DE43-4574-B410-C891BD6B1876}"/>
                    </a:ext>
                  </a:extLst>
                </p:cNvPr>
                <p:cNvSpPr/>
                <p:nvPr/>
              </p:nvSpPr>
              <p:spPr>
                <a:xfrm>
                  <a:off x="5132048" y="6602641"/>
                  <a:ext cx="3526" cy="4131"/>
                </a:xfrm>
                <a:custGeom>
                  <a:avLst/>
                  <a:gdLst>
                    <a:gd name="connsiteX0" fmla="*/ 2497 w 3526"/>
                    <a:gd name="connsiteY0" fmla="*/ 3699 h 4131"/>
                    <a:gd name="connsiteX1" fmla="*/ 1188 w 3526"/>
                    <a:gd name="connsiteY1" fmla="*/ 366 h 4131"/>
                    <a:gd name="connsiteX2" fmla="*/ 2497 w 3526"/>
                    <a:gd name="connsiteY2" fmla="*/ 3699 h 41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26" h="4131">
                      <a:moveTo>
                        <a:pt x="2497" y="3699"/>
                      </a:moveTo>
                      <a:cubicBezTo>
                        <a:pt x="-2026" y="4652"/>
                        <a:pt x="7735" y="-1538"/>
                        <a:pt x="1188" y="366"/>
                      </a:cubicBezTo>
                      <a:cubicBezTo>
                        <a:pt x="2021" y="604"/>
                        <a:pt x="-2741" y="5604"/>
                        <a:pt x="2497" y="369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86" name="Forma libre: forma 185">
                  <a:extLst>
                    <a:ext uri="{FF2B5EF4-FFF2-40B4-BE49-F238E27FC236}">
                      <a16:creationId xmlns:a16="http://schemas.microsoft.com/office/drawing/2014/main" id="{10AEC7F9-D594-4F19-9A1B-22F66773A4C9}"/>
                    </a:ext>
                  </a:extLst>
                </p:cNvPr>
                <p:cNvSpPr/>
                <p:nvPr/>
              </p:nvSpPr>
              <p:spPr>
                <a:xfrm>
                  <a:off x="5128267" y="6598864"/>
                  <a:ext cx="11084" cy="11761"/>
                </a:xfrm>
                <a:custGeom>
                  <a:avLst/>
                  <a:gdLst>
                    <a:gd name="connsiteX0" fmla="*/ 4492 w 11084"/>
                    <a:gd name="connsiteY0" fmla="*/ 11762 h 11761"/>
                    <a:gd name="connsiteX1" fmla="*/ 1040 w 11084"/>
                    <a:gd name="connsiteY1" fmla="*/ 10215 h 11761"/>
                    <a:gd name="connsiteX2" fmla="*/ 1159 w 11084"/>
                    <a:gd name="connsiteY2" fmla="*/ 3667 h 11761"/>
                    <a:gd name="connsiteX3" fmla="*/ 3897 w 11084"/>
                    <a:gd name="connsiteY3" fmla="*/ 454 h 11761"/>
                    <a:gd name="connsiteX4" fmla="*/ 10444 w 11084"/>
                    <a:gd name="connsiteY4" fmla="*/ 1882 h 11761"/>
                    <a:gd name="connsiteX5" fmla="*/ 9849 w 11084"/>
                    <a:gd name="connsiteY5" fmla="*/ 7239 h 11761"/>
                    <a:gd name="connsiteX6" fmla="*/ 7587 w 11084"/>
                    <a:gd name="connsiteY6" fmla="*/ 11048 h 11761"/>
                    <a:gd name="connsiteX7" fmla="*/ 4492 w 11084"/>
                    <a:gd name="connsiteY7" fmla="*/ 11643 h 11761"/>
                    <a:gd name="connsiteX8" fmla="*/ 6278 w 11084"/>
                    <a:gd name="connsiteY8" fmla="*/ 7596 h 11761"/>
                    <a:gd name="connsiteX9" fmla="*/ 6873 w 11084"/>
                    <a:gd name="connsiteY9" fmla="*/ 7596 h 11761"/>
                    <a:gd name="connsiteX10" fmla="*/ 6873 w 11084"/>
                    <a:gd name="connsiteY10" fmla="*/ 7358 h 11761"/>
                    <a:gd name="connsiteX11" fmla="*/ 5921 w 11084"/>
                    <a:gd name="connsiteY11" fmla="*/ 7000 h 11761"/>
                    <a:gd name="connsiteX12" fmla="*/ 6278 w 11084"/>
                    <a:gd name="connsiteY12" fmla="*/ 7596 h 11761"/>
                    <a:gd name="connsiteX13" fmla="*/ 5088 w 11084"/>
                    <a:gd name="connsiteY13" fmla="*/ 5453 h 11761"/>
                    <a:gd name="connsiteX14" fmla="*/ 5683 w 11084"/>
                    <a:gd name="connsiteY14" fmla="*/ 6524 h 11761"/>
                    <a:gd name="connsiteX15" fmla="*/ 6159 w 11084"/>
                    <a:gd name="connsiteY15" fmla="*/ 6286 h 11761"/>
                    <a:gd name="connsiteX16" fmla="*/ 5563 w 11084"/>
                    <a:gd name="connsiteY16" fmla="*/ 5215 h 11761"/>
                    <a:gd name="connsiteX17" fmla="*/ 5088 w 11084"/>
                    <a:gd name="connsiteY17" fmla="*/ 5453 h 11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1084" h="11761">
                      <a:moveTo>
                        <a:pt x="4492" y="11762"/>
                      </a:moveTo>
                      <a:cubicBezTo>
                        <a:pt x="3302" y="11762"/>
                        <a:pt x="1992" y="11405"/>
                        <a:pt x="1040" y="10215"/>
                      </a:cubicBezTo>
                      <a:cubicBezTo>
                        <a:pt x="-983" y="7834"/>
                        <a:pt x="445" y="5096"/>
                        <a:pt x="1159" y="3667"/>
                      </a:cubicBezTo>
                      <a:cubicBezTo>
                        <a:pt x="1278" y="2120"/>
                        <a:pt x="2350" y="811"/>
                        <a:pt x="3897" y="454"/>
                      </a:cubicBezTo>
                      <a:cubicBezTo>
                        <a:pt x="5325" y="96"/>
                        <a:pt x="8778" y="-856"/>
                        <a:pt x="10444" y="1882"/>
                      </a:cubicBezTo>
                      <a:cubicBezTo>
                        <a:pt x="11754" y="4025"/>
                        <a:pt x="10801" y="5929"/>
                        <a:pt x="9849" y="7239"/>
                      </a:cubicBezTo>
                      <a:cubicBezTo>
                        <a:pt x="9968" y="8905"/>
                        <a:pt x="9254" y="10572"/>
                        <a:pt x="7587" y="11048"/>
                      </a:cubicBezTo>
                      <a:cubicBezTo>
                        <a:pt x="6992" y="11286"/>
                        <a:pt x="5802" y="11643"/>
                        <a:pt x="4492" y="11643"/>
                      </a:cubicBezTo>
                      <a:close/>
                      <a:moveTo>
                        <a:pt x="6278" y="7596"/>
                      </a:moveTo>
                      <a:cubicBezTo>
                        <a:pt x="6278" y="7596"/>
                        <a:pt x="6754" y="7596"/>
                        <a:pt x="6873" y="7596"/>
                      </a:cubicBezTo>
                      <a:lnTo>
                        <a:pt x="6873" y="7358"/>
                      </a:lnTo>
                      <a:cubicBezTo>
                        <a:pt x="6873" y="7358"/>
                        <a:pt x="5921" y="7000"/>
                        <a:pt x="5921" y="7000"/>
                      </a:cubicBezTo>
                      <a:lnTo>
                        <a:pt x="6278" y="7596"/>
                      </a:lnTo>
                      <a:close/>
                      <a:moveTo>
                        <a:pt x="5088" y="5453"/>
                      </a:moveTo>
                      <a:lnTo>
                        <a:pt x="5683" y="6524"/>
                      </a:lnTo>
                      <a:lnTo>
                        <a:pt x="6159" y="6286"/>
                      </a:lnTo>
                      <a:lnTo>
                        <a:pt x="5563" y="5215"/>
                      </a:lnTo>
                      <a:lnTo>
                        <a:pt x="5088" y="5453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187" name="Gráfico 144">
                <a:extLst>
                  <a:ext uri="{FF2B5EF4-FFF2-40B4-BE49-F238E27FC236}">
                    <a16:creationId xmlns:a16="http://schemas.microsoft.com/office/drawing/2014/main" id="{F1A5111F-FD08-447E-BA5D-43A7D90EC8C4}"/>
                  </a:ext>
                </a:extLst>
              </p:cNvPr>
              <p:cNvGrpSpPr/>
              <p:nvPr/>
            </p:nvGrpSpPr>
            <p:grpSpPr>
              <a:xfrm>
                <a:off x="5121570" y="6592181"/>
                <a:ext cx="24653" cy="40454"/>
                <a:chOff x="5121570" y="6592181"/>
                <a:chExt cx="24653" cy="40454"/>
              </a:xfrm>
              <a:grpFill/>
            </p:grpSpPr>
            <p:sp>
              <p:nvSpPr>
                <p:cNvPr id="188" name="Forma libre: forma 187">
                  <a:extLst>
                    <a:ext uri="{FF2B5EF4-FFF2-40B4-BE49-F238E27FC236}">
                      <a16:creationId xmlns:a16="http://schemas.microsoft.com/office/drawing/2014/main" id="{2289B84D-0325-46D0-AC5F-F55522797A49}"/>
                    </a:ext>
                  </a:extLst>
                </p:cNvPr>
                <p:cNvSpPr/>
                <p:nvPr/>
              </p:nvSpPr>
              <p:spPr>
                <a:xfrm>
                  <a:off x="5125219" y="6595889"/>
                  <a:ext cx="17063" cy="17552"/>
                </a:xfrm>
                <a:custGeom>
                  <a:avLst/>
                  <a:gdLst>
                    <a:gd name="connsiteX0" fmla="*/ 279 w 17063"/>
                    <a:gd name="connsiteY0" fmla="*/ 12356 h 17552"/>
                    <a:gd name="connsiteX1" fmla="*/ 1350 w 17063"/>
                    <a:gd name="connsiteY1" fmla="*/ 5690 h 17552"/>
                    <a:gd name="connsiteX2" fmla="*/ 6112 w 17063"/>
                    <a:gd name="connsiteY2" fmla="*/ 571 h 17552"/>
                    <a:gd name="connsiteX3" fmla="*/ 15992 w 17063"/>
                    <a:gd name="connsiteY3" fmla="*/ 3309 h 17552"/>
                    <a:gd name="connsiteX4" fmla="*/ 15992 w 17063"/>
                    <a:gd name="connsiteY4" fmla="*/ 10690 h 17552"/>
                    <a:gd name="connsiteX5" fmla="*/ 11587 w 17063"/>
                    <a:gd name="connsiteY5" fmla="*/ 16761 h 17552"/>
                    <a:gd name="connsiteX6" fmla="*/ 1827 w 17063"/>
                    <a:gd name="connsiteY6" fmla="*/ 14975 h 17552"/>
                    <a:gd name="connsiteX7" fmla="*/ 279 w 17063"/>
                    <a:gd name="connsiteY7" fmla="*/ 12237 h 17552"/>
                    <a:gd name="connsiteX8" fmla="*/ 8016 w 17063"/>
                    <a:gd name="connsiteY8" fmla="*/ 4143 h 17552"/>
                    <a:gd name="connsiteX9" fmla="*/ 6707 w 17063"/>
                    <a:gd name="connsiteY9" fmla="*/ 4143 h 17552"/>
                    <a:gd name="connsiteX10" fmla="*/ 8016 w 17063"/>
                    <a:gd name="connsiteY10" fmla="*/ 7238 h 17552"/>
                    <a:gd name="connsiteX11" fmla="*/ 8016 w 17063"/>
                    <a:gd name="connsiteY11" fmla="*/ 7238 h 17552"/>
                    <a:gd name="connsiteX12" fmla="*/ 8016 w 17063"/>
                    <a:gd name="connsiteY12" fmla="*/ 7118 h 17552"/>
                    <a:gd name="connsiteX13" fmla="*/ 8016 w 17063"/>
                    <a:gd name="connsiteY13" fmla="*/ 7118 h 17552"/>
                    <a:gd name="connsiteX14" fmla="*/ 8016 w 17063"/>
                    <a:gd name="connsiteY14" fmla="*/ 4143 h 17552"/>
                    <a:gd name="connsiteX15" fmla="*/ 8016 w 17063"/>
                    <a:gd name="connsiteY15" fmla="*/ 7357 h 17552"/>
                    <a:gd name="connsiteX16" fmla="*/ 8016 w 17063"/>
                    <a:gd name="connsiteY16" fmla="*/ 7357 h 17552"/>
                    <a:gd name="connsiteX17" fmla="*/ 8016 w 17063"/>
                    <a:gd name="connsiteY17" fmla="*/ 7357 h 17552"/>
                    <a:gd name="connsiteX18" fmla="*/ 8016 w 17063"/>
                    <a:gd name="connsiteY18" fmla="*/ 7357 h 175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063" h="17552">
                      <a:moveTo>
                        <a:pt x="279" y="12356"/>
                      </a:moveTo>
                      <a:cubicBezTo>
                        <a:pt x="-316" y="10451"/>
                        <a:pt x="41" y="8190"/>
                        <a:pt x="1350" y="5690"/>
                      </a:cubicBezTo>
                      <a:cubicBezTo>
                        <a:pt x="1827" y="3309"/>
                        <a:pt x="3612" y="1286"/>
                        <a:pt x="6112" y="571"/>
                      </a:cubicBezTo>
                      <a:cubicBezTo>
                        <a:pt x="10754" y="-738"/>
                        <a:pt x="14087" y="214"/>
                        <a:pt x="15992" y="3309"/>
                      </a:cubicBezTo>
                      <a:cubicBezTo>
                        <a:pt x="17420" y="5690"/>
                        <a:pt x="17420" y="8071"/>
                        <a:pt x="15992" y="10690"/>
                      </a:cubicBezTo>
                      <a:cubicBezTo>
                        <a:pt x="15992" y="13427"/>
                        <a:pt x="14206" y="15808"/>
                        <a:pt x="11587" y="16761"/>
                      </a:cubicBezTo>
                      <a:cubicBezTo>
                        <a:pt x="6350" y="18665"/>
                        <a:pt x="3374" y="16761"/>
                        <a:pt x="1827" y="14975"/>
                      </a:cubicBezTo>
                      <a:cubicBezTo>
                        <a:pt x="1112" y="14142"/>
                        <a:pt x="636" y="13189"/>
                        <a:pt x="279" y="12237"/>
                      </a:cubicBezTo>
                      <a:close/>
                      <a:moveTo>
                        <a:pt x="8016" y="4143"/>
                      </a:moveTo>
                      <a:cubicBezTo>
                        <a:pt x="8016" y="4143"/>
                        <a:pt x="7064" y="4143"/>
                        <a:pt x="6707" y="4143"/>
                      </a:cubicBezTo>
                      <a:lnTo>
                        <a:pt x="8016" y="7238"/>
                      </a:lnTo>
                      <a:lnTo>
                        <a:pt x="8016" y="7238"/>
                      </a:lnTo>
                      <a:cubicBezTo>
                        <a:pt x="8016" y="7238"/>
                        <a:pt x="8016" y="7118"/>
                        <a:pt x="8016" y="7118"/>
                      </a:cubicBezTo>
                      <a:lnTo>
                        <a:pt x="8016" y="7118"/>
                      </a:lnTo>
                      <a:cubicBezTo>
                        <a:pt x="8016" y="7118"/>
                        <a:pt x="8016" y="4143"/>
                        <a:pt x="8016" y="4143"/>
                      </a:cubicBezTo>
                      <a:close/>
                      <a:moveTo>
                        <a:pt x="8016" y="7357"/>
                      </a:moveTo>
                      <a:lnTo>
                        <a:pt x="8016" y="7357"/>
                      </a:lnTo>
                      <a:cubicBezTo>
                        <a:pt x="8016" y="7357"/>
                        <a:pt x="8016" y="7357"/>
                        <a:pt x="8016" y="7357"/>
                      </a:cubicBezTo>
                      <a:lnTo>
                        <a:pt x="8016" y="7357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89" name="Forma libre: forma 188">
                  <a:extLst>
                    <a:ext uri="{FF2B5EF4-FFF2-40B4-BE49-F238E27FC236}">
                      <a16:creationId xmlns:a16="http://schemas.microsoft.com/office/drawing/2014/main" id="{3B9C0652-80CC-43D3-B10F-F62D00F5158F}"/>
                    </a:ext>
                  </a:extLst>
                </p:cNvPr>
                <p:cNvSpPr/>
                <p:nvPr/>
              </p:nvSpPr>
              <p:spPr>
                <a:xfrm>
                  <a:off x="5121570" y="6592181"/>
                  <a:ext cx="24653" cy="25230"/>
                </a:xfrm>
                <a:custGeom>
                  <a:avLst/>
                  <a:gdLst>
                    <a:gd name="connsiteX0" fmla="*/ 11189 w 24653"/>
                    <a:gd name="connsiteY0" fmla="*/ 25230 h 25230"/>
                    <a:gd name="connsiteX1" fmla="*/ 2619 w 24653"/>
                    <a:gd name="connsiteY1" fmla="*/ 21302 h 25230"/>
                    <a:gd name="connsiteX2" fmla="*/ 357 w 24653"/>
                    <a:gd name="connsiteY2" fmla="*/ 17136 h 25230"/>
                    <a:gd name="connsiteX3" fmla="*/ 357 w 24653"/>
                    <a:gd name="connsiteY3" fmla="*/ 17136 h 25230"/>
                    <a:gd name="connsiteX4" fmla="*/ 1428 w 24653"/>
                    <a:gd name="connsiteY4" fmla="*/ 8208 h 25230"/>
                    <a:gd name="connsiteX5" fmla="*/ 8809 w 24653"/>
                    <a:gd name="connsiteY5" fmla="*/ 709 h 25230"/>
                    <a:gd name="connsiteX6" fmla="*/ 22974 w 24653"/>
                    <a:gd name="connsiteY6" fmla="*/ 5113 h 25230"/>
                    <a:gd name="connsiteX7" fmla="*/ 23450 w 24653"/>
                    <a:gd name="connsiteY7" fmla="*/ 15588 h 25230"/>
                    <a:gd name="connsiteX8" fmla="*/ 16546 w 24653"/>
                    <a:gd name="connsiteY8" fmla="*/ 24159 h 25230"/>
                    <a:gd name="connsiteX9" fmla="*/ 11071 w 24653"/>
                    <a:gd name="connsiteY9" fmla="*/ 25230 h 25230"/>
                    <a:gd name="connsiteX10" fmla="*/ 7976 w 24653"/>
                    <a:gd name="connsiteY10" fmla="*/ 12136 h 25230"/>
                    <a:gd name="connsiteX11" fmla="*/ 7619 w 24653"/>
                    <a:gd name="connsiteY11" fmla="*/ 14993 h 25230"/>
                    <a:gd name="connsiteX12" fmla="*/ 7619 w 24653"/>
                    <a:gd name="connsiteY12" fmla="*/ 14993 h 25230"/>
                    <a:gd name="connsiteX13" fmla="*/ 8333 w 24653"/>
                    <a:gd name="connsiteY13" fmla="*/ 16302 h 25230"/>
                    <a:gd name="connsiteX14" fmla="*/ 13927 w 24653"/>
                    <a:gd name="connsiteY14" fmla="*/ 16898 h 25230"/>
                    <a:gd name="connsiteX15" fmla="*/ 15832 w 24653"/>
                    <a:gd name="connsiteY15" fmla="*/ 14279 h 25230"/>
                    <a:gd name="connsiteX16" fmla="*/ 16308 w 24653"/>
                    <a:gd name="connsiteY16" fmla="*/ 12493 h 25230"/>
                    <a:gd name="connsiteX17" fmla="*/ 16308 w 24653"/>
                    <a:gd name="connsiteY17" fmla="*/ 9041 h 25230"/>
                    <a:gd name="connsiteX18" fmla="*/ 15356 w 24653"/>
                    <a:gd name="connsiteY18" fmla="*/ 7970 h 25230"/>
                    <a:gd name="connsiteX19" fmla="*/ 15356 w 24653"/>
                    <a:gd name="connsiteY19" fmla="*/ 10589 h 25230"/>
                    <a:gd name="connsiteX20" fmla="*/ 15356 w 24653"/>
                    <a:gd name="connsiteY20" fmla="*/ 10827 h 25230"/>
                    <a:gd name="connsiteX21" fmla="*/ 15356 w 24653"/>
                    <a:gd name="connsiteY21" fmla="*/ 11065 h 25230"/>
                    <a:gd name="connsiteX22" fmla="*/ 15356 w 24653"/>
                    <a:gd name="connsiteY22" fmla="*/ 11065 h 25230"/>
                    <a:gd name="connsiteX23" fmla="*/ 12142 w 24653"/>
                    <a:gd name="connsiteY23" fmla="*/ 14993 h 25230"/>
                    <a:gd name="connsiteX24" fmla="*/ 7976 w 24653"/>
                    <a:gd name="connsiteY24" fmla="*/ 12493 h 25230"/>
                    <a:gd name="connsiteX25" fmla="*/ 7976 w 24653"/>
                    <a:gd name="connsiteY25" fmla="*/ 12493 h 25230"/>
                    <a:gd name="connsiteX26" fmla="*/ 7976 w 24653"/>
                    <a:gd name="connsiteY26" fmla="*/ 12255 h 25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4653" h="25230">
                      <a:moveTo>
                        <a:pt x="11189" y="25230"/>
                      </a:moveTo>
                      <a:cubicBezTo>
                        <a:pt x="6547" y="25230"/>
                        <a:pt x="3809" y="22730"/>
                        <a:pt x="2619" y="21302"/>
                      </a:cubicBezTo>
                      <a:cubicBezTo>
                        <a:pt x="1548" y="19993"/>
                        <a:pt x="714" y="18564"/>
                        <a:pt x="357" y="17136"/>
                      </a:cubicBezTo>
                      <a:lnTo>
                        <a:pt x="357" y="17136"/>
                      </a:lnTo>
                      <a:cubicBezTo>
                        <a:pt x="-357" y="14398"/>
                        <a:pt x="0" y="11422"/>
                        <a:pt x="1428" y="8208"/>
                      </a:cubicBezTo>
                      <a:cubicBezTo>
                        <a:pt x="2381" y="4518"/>
                        <a:pt x="5119" y="1661"/>
                        <a:pt x="8809" y="709"/>
                      </a:cubicBezTo>
                      <a:cubicBezTo>
                        <a:pt x="17260" y="-1672"/>
                        <a:pt x="21308" y="2494"/>
                        <a:pt x="22974" y="5113"/>
                      </a:cubicBezTo>
                      <a:cubicBezTo>
                        <a:pt x="24998" y="8327"/>
                        <a:pt x="25236" y="12136"/>
                        <a:pt x="23450" y="15588"/>
                      </a:cubicBezTo>
                      <a:cubicBezTo>
                        <a:pt x="22974" y="19517"/>
                        <a:pt x="20356" y="22850"/>
                        <a:pt x="16546" y="24159"/>
                      </a:cubicBezTo>
                      <a:cubicBezTo>
                        <a:pt x="14522" y="24873"/>
                        <a:pt x="12737" y="25230"/>
                        <a:pt x="11071" y="25230"/>
                      </a:cubicBezTo>
                      <a:close/>
                      <a:moveTo>
                        <a:pt x="7976" y="12136"/>
                      </a:moveTo>
                      <a:cubicBezTo>
                        <a:pt x="7619" y="13089"/>
                        <a:pt x="7380" y="14160"/>
                        <a:pt x="7619" y="14993"/>
                      </a:cubicBezTo>
                      <a:lnTo>
                        <a:pt x="7619" y="14993"/>
                      </a:lnTo>
                      <a:cubicBezTo>
                        <a:pt x="7619" y="14993"/>
                        <a:pt x="7976" y="15826"/>
                        <a:pt x="8333" y="16302"/>
                      </a:cubicBezTo>
                      <a:cubicBezTo>
                        <a:pt x="8809" y="16898"/>
                        <a:pt x="10118" y="18326"/>
                        <a:pt x="13927" y="16898"/>
                      </a:cubicBezTo>
                      <a:cubicBezTo>
                        <a:pt x="14999" y="16541"/>
                        <a:pt x="15832" y="15469"/>
                        <a:pt x="15832" y="14279"/>
                      </a:cubicBezTo>
                      <a:cubicBezTo>
                        <a:pt x="15832" y="13684"/>
                        <a:pt x="16070" y="13089"/>
                        <a:pt x="16308" y="12493"/>
                      </a:cubicBezTo>
                      <a:cubicBezTo>
                        <a:pt x="17260" y="10946"/>
                        <a:pt x="17022" y="9994"/>
                        <a:pt x="16308" y="9041"/>
                      </a:cubicBezTo>
                      <a:cubicBezTo>
                        <a:pt x="16070" y="8684"/>
                        <a:pt x="15832" y="8327"/>
                        <a:pt x="15356" y="7970"/>
                      </a:cubicBezTo>
                      <a:lnTo>
                        <a:pt x="15356" y="10589"/>
                      </a:lnTo>
                      <a:cubicBezTo>
                        <a:pt x="15356" y="10589"/>
                        <a:pt x="15356" y="10708"/>
                        <a:pt x="15356" y="10827"/>
                      </a:cubicBezTo>
                      <a:cubicBezTo>
                        <a:pt x="15356" y="10827"/>
                        <a:pt x="15356" y="10946"/>
                        <a:pt x="15356" y="11065"/>
                      </a:cubicBezTo>
                      <a:lnTo>
                        <a:pt x="15356" y="11065"/>
                      </a:lnTo>
                      <a:cubicBezTo>
                        <a:pt x="15356" y="13089"/>
                        <a:pt x="14047" y="14636"/>
                        <a:pt x="12142" y="14993"/>
                      </a:cubicBezTo>
                      <a:cubicBezTo>
                        <a:pt x="10356" y="15350"/>
                        <a:pt x="8571" y="14279"/>
                        <a:pt x="7976" y="12493"/>
                      </a:cubicBezTo>
                      <a:cubicBezTo>
                        <a:pt x="7976" y="12493"/>
                        <a:pt x="7976" y="12493"/>
                        <a:pt x="7976" y="12493"/>
                      </a:cubicBezTo>
                      <a:lnTo>
                        <a:pt x="7976" y="1225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190" name="Gráfico 144">
              <a:extLst>
                <a:ext uri="{FF2B5EF4-FFF2-40B4-BE49-F238E27FC236}">
                  <a16:creationId xmlns:a16="http://schemas.microsoft.com/office/drawing/2014/main" id="{9C608135-9A54-47C4-9DA4-F9B1627563DF}"/>
                </a:ext>
              </a:extLst>
            </p:cNvPr>
            <p:cNvGrpSpPr/>
            <p:nvPr/>
          </p:nvGrpSpPr>
          <p:grpSpPr>
            <a:xfrm>
              <a:off x="5440137" y="6321580"/>
              <a:ext cx="24292" cy="37638"/>
              <a:chOff x="5440137" y="6321580"/>
              <a:chExt cx="24292" cy="37638"/>
            </a:xfrm>
            <a:grpFill/>
          </p:grpSpPr>
          <p:grpSp>
            <p:nvGrpSpPr>
              <p:cNvPr id="191" name="Gráfico 144">
                <a:extLst>
                  <a:ext uri="{FF2B5EF4-FFF2-40B4-BE49-F238E27FC236}">
                    <a16:creationId xmlns:a16="http://schemas.microsoft.com/office/drawing/2014/main" id="{6292C9F8-0C89-4F66-A4EA-AB10F0033845}"/>
                  </a:ext>
                </a:extLst>
              </p:cNvPr>
              <p:cNvGrpSpPr/>
              <p:nvPr/>
            </p:nvGrpSpPr>
            <p:grpSpPr>
              <a:xfrm>
                <a:off x="5446923" y="6328382"/>
                <a:ext cx="10369" cy="15660"/>
                <a:chOff x="5446923" y="6328382"/>
                <a:chExt cx="10369" cy="15660"/>
              </a:xfrm>
              <a:grpFill/>
            </p:grpSpPr>
            <p:sp>
              <p:nvSpPr>
                <p:cNvPr id="192" name="Forma libre: forma 191">
                  <a:extLst>
                    <a:ext uri="{FF2B5EF4-FFF2-40B4-BE49-F238E27FC236}">
                      <a16:creationId xmlns:a16="http://schemas.microsoft.com/office/drawing/2014/main" id="{D1C027F9-4776-421F-97C1-314B5B0426B6}"/>
                    </a:ext>
                  </a:extLst>
                </p:cNvPr>
                <p:cNvSpPr/>
                <p:nvPr/>
              </p:nvSpPr>
              <p:spPr>
                <a:xfrm>
                  <a:off x="5450868" y="6332080"/>
                  <a:ext cx="2932" cy="2261"/>
                </a:xfrm>
                <a:custGeom>
                  <a:avLst/>
                  <a:gdLst>
                    <a:gd name="connsiteX0" fmla="*/ 2933 w 2932"/>
                    <a:gd name="connsiteY0" fmla="*/ 2262 h 2261"/>
                    <a:gd name="connsiteX1" fmla="*/ 2099 w 2932"/>
                    <a:gd name="connsiteY1" fmla="*/ 0 h 2261"/>
                    <a:gd name="connsiteX2" fmla="*/ 2933 w 2932"/>
                    <a:gd name="connsiteY2" fmla="*/ 2262 h 2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32" h="2261">
                      <a:moveTo>
                        <a:pt x="2933" y="2262"/>
                      </a:moveTo>
                      <a:cubicBezTo>
                        <a:pt x="2456" y="1428"/>
                        <a:pt x="2218" y="714"/>
                        <a:pt x="2099" y="0"/>
                      </a:cubicBezTo>
                      <a:cubicBezTo>
                        <a:pt x="2099" y="1309"/>
                        <a:pt x="-3138" y="-1190"/>
                        <a:pt x="2933" y="2262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93" name="Forma libre: forma 192">
                  <a:extLst>
                    <a:ext uri="{FF2B5EF4-FFF2-40B4-BE49-F238E27FC236}">
                      <a16:creationId xmlns:a16="http://schemas.microsoft.com/office/drawing/2014/main" id="{A85873B8-0FFF-401D-A31C-BB2D3758220B}"/>
                    </a:ext>
                  </a:extLst>
                </p:cNvPr>
                <p:cNvSpPr/>
                <p:nvPr/>
              </p:nvSpPr>
              <p:spPr>
                <a:xfrm>
                  <a:off x="5446923" y="6328382"/>
                  <a:ext cx="10369" cy="9767"/>
                </a:xfrm>
                <a:custGeom>
                  <a:avLst/>
                  <a:gdLst>
                    <a:gd name="connsiteX0" fmla="*/ 6401 w 10369"/>
                    <a:gd name="connsiteY0" fmla="*/ 9768 h 9767"/>
                    <a:gd name="connsiteX1" fmla="*/ 4973 w 10369"/>
                    <a:gd name="connsiteY1" fmla="*/ 9411 h 9767"/>
                    <a:gd name="connsiteX2" fmla="*/ 212 w 10369"/>
                    <a:gd name="connsiteY2" fmla="*/ 2983 h 9767"/>
                    <a:gd name="connsiteX3" fmla="*/ 4378 w 10369"/>
                    <a:gd name="connsiteY3" fmla="*/ 364 h 9767"/>
                    <a:gd name="connsiteX4" fmla="*/ 5806 w 10369"/>
                    <a:gd name="connsiteY4" fmla="*/ 7 h 9767"/>
                    <a:gd name="connsiteX5" fmla="*/ 9734 w 10369"/>
                    <a:gd name="connsiteY5" fmla="*/ 3221 h 9767"/>
                    <a:gd name="connsiteX6" fmla="*/ 9377 w 10369"/>
                    <a:gd name="connsiteY6" fmla="*/ 8221 h 9767"/>
                    <a:gd name="connsiteX7" fmla="*/ 6283 w 10369"/>
                    <a:gd name="connsiteY7" fmla="*/ 9649 h 9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369" h="9767">
                      <a:moveTo>
                        <a:pt x="6401" y="9768"/>
                      </a:moveTo>
                      <a:cubicBezTo>
                        <a:pt x="6401" y="9768"/>
                        <a:pt x="5449" y="9649"/>
                        <a:pt x="4973" y="9411"/>
                      </a:cubicBezTo>
                      <a:cubicBezTo>
                        <a:pt x="1640" y="7506"/>
                        <a:pt x="-741" y="6197"/>
                        <a:pt x="212" y="2983"/>
                      </a:cubicBezTo>
                      <a:cubicBezTo>
                        <a:pt x="688" y="1435"/>
                        <a:pt x="2711" y="364"/>
                        <a:pt x="4378" y="364"/>
                      </a:cubicBezTo>
                      <a:cubicBezTo>
                        <a:pt x="4854" y="126"/>
                        <a:pt x="5330" y="7"/>
                        <a:pt x="5806" y="7"/>
                      </a:cubicBezTo>
                      <a:cubicBezTo>
                        <a:pt x="7949" y="-112"/>
                        <a:pt x="9496" y="1316"/>
                        <a:pt x="9734" y="3221"/>
                      </a:cubicBezTo>
                      <a:cubicBezTo>
                        <a:pt x="10687" y="4649"/>
                        <a:pt x="10568" y="7030"/>
                        <a:pt x="9377" y="8221"/>
                      </a:cubicBezTo>
                      <a:cubicBezTo>
                        <a:pt x="8544" y="9054"/>
                        <a:pt x="7473" y="9649"/>
                        <a:pt x="6283" y="964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194" name="Gráfico 144">
                <a:extLst>
                  <a:ext uri="{FF2B5EF4-FFF2-40B4-BE49-F238E27FC236}">
                    <a16:creationId xmlns:a16="http://schemas.microsoft.com/office/drawing/2014/main" id="{018C622B-A924-45CC-B78C-A379EB72D64F}"/>
                  </a:ext>
                </a:extLst>
              </p:cNvPr>
              <p:cNvGrpSpPr/>
              <p:nvPr/>
            </p:nvGrpSpPr>
            <p:grpSpPr>
              <a:xfrm>
                <a:off x="5440137" y="6321580"/>
                <a:ext cx="24292" cy="37638"/>
                <a:chOff x="5440137" y="6321580"/>
                <a:chExt cx="24292" cy="37638"/>
              </a:xfrm>
              <a:grpFill/>
            </p:grpSpPr>
            <p:sp>
              <p:nvSpPr>
                <p:cNvPr id="195" name="Forma libre: forma 194">
                  <a:extLst>
                    <a:ext uri="{FF2B5EF4-FFF2-40B4-BE49-F238E27FC236}">
                      <a16:creationId xmlns:a16="http://schemas.microsoft.com/office/drawing/2014/main" id="{F44EBF1F-A022-45EE-8FC6-199D2336D642}"/>
                    </a:ext>
                  </a:extLst>
                </p:cNvPr>
                <p:cNvSpPr/>
                <p:nvPr/>
              </p:nvSpPr>
              <p:spPr>
                <a:xfrm>
                  <a:off x="5443951" y="6325398"/>
                  <a:ext cx="16684" cy="15838"/>
                </a:xfrm>
                <a:custGeom>
                  <a:avLst/>
                  <a:gdLst>
                    <a:gd name="connsiteX0" fmla="*/ 208 w 16684"/>
                    <a:gd name="connsiteY0" fmla="*/ 8824 h 15838"/>
                    <a:gd name="connsiteX1" fmla="*/ 446 w 16684"/>
                    <a:gd name="connsiteY1" fmla="*/ 5015 h 15838"/>
                    <a:gd name="connsiteX2" fmla="*/ 6754 w 16684"/>
                    <a:gd name="connsiteY2" fmla="*/ 373 h 15838"/>
                    <a:gd name="connsiteX3" fmla="*/ 8659 w 16684"/>
                    <a:gd name="connsiteY3" fmla="*/ 16 h 15838"/>
                    <a:gd name="connsiteX4" fmla="*/ 15682 w 16684"/>
                    <a:gd name="connsiteY4" fmla="*/ 5729 h 15838"/>
                    <a:gd name="connsiteX5" fmla="*/ 14730 w 16684"/>
                    <a:gd name="connsiteY5" fmla="*/ 13824 h 15838"/>
                    <a:gd name="connsiteX6" fmla="*/ 6517 w 16684"/>
                    <a:gd name="connsiteY6" fmla="*/ 14895 h 15838"/>
                    <a:gd name="connsiteX7" fmla="*/ 208 w 16684"/>
                    <a:gd name="connsiteY7" fmla="*/ 8824 h 158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684" h="15838">
                      <a:moveTo>
                        <a:pt x="208" y="8824"/>
                      </a:moveTo>
                      <a:cubicBezTo>
                        <a:pt x="-149" y="7753"/>
                        <a:pt x="-30" y="6444"/>
                        <a:pt x="446" y="5015"/>
                      </a:cubicBezTo>
                      <a:cubicBezTo>
                        <a:pt x="1279" y="2396"/>
                        <a:pt x="4017" y="611"/>
                        <a:pt x="6754" y="373"/>
                      </a:cubicBezTo>
                      <a:cubicBezTo>
                        <a:pt x="7350" y="135"/>
                        <a:pt x="7945" y="16"/>
                        <a:pt x="8659" y="16"/>
                      </a:cubicBezTo>
                      <a:cubicBezTo>
                        <a:pt x="12111" y="-222"/>
                        <a:pt x="15087" y="2277"/>
                        <a:pt x="15682" y="5729"/>
                      </a:cubicBezTo>
                      <a:cubicBezTo>
                        <a:pt x="17349" y="8348"/>
                        <a:pt x="16873" y="11562"/>
                        <a:pt x="14730" y="13824"/>
                      </a:cubicBezTo>
                      <a:cubicBezTo>
                        <a:pt x="12588" y="16086"/>
                        <a:pt x="9135" y="16443"/>
                        <a:pt x="6517" y="14895"/>
                      </a:cubicBezTo>
                      <a:cubicBezTo>
                        <a:pt x="4255" y="13586"/>
                        <a:pt x="1041" y="11800"/>
                        <a:pt x="208" y="882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196" name="Forma libre: forma 195">
                  <a:extLst>
                    <a:ext uri="{FF2B5EF4-FFF2-40B4-BE49-F238E27FC236}">
                      <a16:creationId xmlns:a16="http://schemas.microsoft.com/office/drawing/2014/main" id="{8F12D3E1-9C0E-4624-BAC9-9E6E39F8ED19}"/>
                    </a:ext>
                  </a:extLst>
                </p:cNvPr>
                <p:cNvSpPr/>
                <p:nvPr/>
              </p:nvSpPr>
              <p:spPr>
                <a:xfrm>
                  <a:off x="5440137" y="6321580"/>
                  <a:ext cx="24292" cy="23474"/>
                </a:xfrm>
                <a:custGeom>
                  <a:avLst/>
                  <a:gdLst>
                    <a:gd name="connsiteX0" fmla="*/ 13783 w 24292"/>
                    <a:gd name="connsiteY0" fmla="*/ 23475 h 23474"/>
                    <a:gd name="connsiteX1" fmla="*/ 8426 w 24292"/>
                    <a:gd name="connsiteY1" fmla="*/ 22046 h 23474"/>
                    <a:gd name="connsiteX2" fmla="*/ 332 w 24292"/>
                    <a:gd name="connsiteY2" fmla="*/ 13714 h 23474"/>
                    <a:gd name="connsiteX3" fmla="*/ 332 w 24292"/>
                    <a:gd name="connsiteY3" fmla="*/ 13714 h 23474"/>
                    <a:gd name="connsiteX4" fmla="*/ 570 w 24292"/>
                    <a:gd name="connsiteY4" fmla="*/ 7643 h 23474"/>
                    <a:gd name="connsiteX5" fmla="*/ 9617 w 24292"/>
                    <a:gd name="connsiteY5" fmla="*/ 501 h 23474"/>
                    <a:gd name="connsiteX6" fmla="*/ 12116 w 24292"/>
                    <a:gd name="connsiteY6" fmla="*/ 25 h 23474"/>
                    <a:gd name="connsiteX7" fmla="*/ 23068 w 24292"/>
                    <a:gd name="connsiteY7" fmla="*/ 8119 h 23474"/>
                    <a:gd name="connsiteX8" fmla="*/ 21282 w 24292"/>
                    <a:gd name="connsiteY8" fmla="*/ 20261 h 23474"/>
                    <a:gd name="connsiteX9" fmla="*/ 13783 w 24292"/>
                    <a:gd name="connsiteY9" fmla="*/ 23475 h 23474"/>
                    <a:gd name="connsiteX10" fmla="*/ 12831 w 24292"/>
                    <a:gd name="connsiteY10" fmla="*/ 7643 h 23474"/>
                    <a:gd name="connsiteX11" fmla="*/ 12712 w 24292"/>
                    <a:gd name="connsiteY11" fmla="*/ 7643 h 23474"/>
                    <a:gd name="connsiteX12" fmla="*/ 10926 w 24292"/>
                    <a:gd name="connsiteY12" fmla="*/ 8000 h 23474"/>
                    <a:gd name="connsiteX13" fmla="*/ 7950 w 24292"/>
                    <a:gd name="connsiteY13" fmla="*/ 10024 h 23474"/>
                    <a:gd name="connsiteX14" fmla="*/ 7831 w 24292"/>
                    <a:gd name="connsiteY14" fmla="*/ 11571 h 23474"/>
                    <a:gd name="connsiteX15" fmla="*/ 7831 w 24292"/>
                    <a:gd name="connsiteY15" fmla="*/ 11571 h 23474"/>
                    <a:gd name="connsiteX16" fmla="*/ 12236 w 24292"/>
                    <a:gd name="connsiteY16" fmla="*/ 15261 h 23474"/>
                    <a:gd name="connsiteX17" fmla="*/ 15807 w 24292"/>
                    <a:gd name="connsiteY17" fmla="*/ 14904 h 23474"/>
                    <a:gd name="connsiteX18" fmla="*/ 16283 w 24292"/>
                    <a:gd name="connsiteY18" fmla="*/ 11452 h 23474"/>
                    <a:gd name="connsiteX19" fmla="*/ 15807 w 24292"/>
                    <a:gd name="connsiteY19" fmla="*/ 10143 h 23474"/>
                    <a:gd name="connsiteX20" fmla="*/ 12831 w 24292"/>
                    <a:gd name="connsiteY20" fmla="*/ 7643 h 23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4292" h="23474">
                      <a:moveTo>
                        <a:pt x="13783" y="23475"/>
                      </a:moveTo>
                      <a:cubicBezTo>
                        <a:pt x="11998" y="23475"/>
                        <a:pt x="10093" y="22999"/>
                        <a:pt x="8426" y="22046"/>
                      </a:cubicBezTo>
                      <a:cubicBezTo>
                        <a:pt x="5689" y="20499"/>
                        <a:pt x="1641" y="18237"/>
                        <a:pt x="332" y="13714"/>
                      </a:cubicBezTo>
                      <a:lnTo>
                        <a:pt x="332" y="13714"/>
                      </a:lnTo>
                      <a:cubicBezTo>
                        <a:pt x="-144" y="11809"/>
                        <a:pt x="-144" y="9786"/>
                        <a:pt x="570" y="7643"/>
                      </a:cubicBezTo>
                      <a:cubicBezTo>
                        <a:pt x="1760" y="3834"/>
                        <a:pt x="5450" y="977"/>
                        <a:pt x="9617" y="501"/>
                      </a:cubicBezTo>
                      <a:cubicBezTo>
                        <a:pt x="10450" y="263"/>
                        <a:pt x="11283" y="144"/>
                        <a:pt x="12116" y="25"/>
                      </a:cubicBezTo>
                      <a:cubicBezTo>
                        <a:pt x="17592" y="-332"/>
                        <a:pt x="21878" y="3239"/>
                        <a:pt x="23068" y="8119"/>
                      </a:cubicBezTo>
                      <a:cubicBezTo>
                        <a:pt x="25211" y="12047"/>
                        <a:pt x="24496" y="16928"/>
                        <a:pt x="21282" y="20261"/>
                      </a:cubicBezTo>
                      <a:cubicBezTo>
                        <a:pt x="19259" y="22404"/>
                        <a:pt x="16521" y="23475"/>
                        <a:pt x="13783" y="23475"/>
                      </a:cubicBezTo>
                      <a:close/>
                      <a:moveTo>
                        <a:pt x="12831" y="7643"/>
                      </a:moveTo>
                      <a:lnTo>
                        <a:pt x="12712" y="7643"/>
                      </a:lnTo>
                      <a:cubicBezTo>
                        <a:pt x="12712" y="7643"/>
                        <a:pt x="11283" y="8000"/>
                        <a:pt x="10926" y="8000"/>
                      </a:cubicBezTo>
                      <a:cubicBezTo>
                        <a:pt x="9617" y="8119"/>
                        <a:pt x="8308" y="8952"/>
                        <a:pt x="7950" y="10024"/>
                      </a:cubicBezTo>
                      <a:cubicBezTo>
                        <a:pt x="7593" y="10976"/>
                        <a:pt x="7831" y="11452"/>
                        <a:pt x="7831" y="11571"/>
                      </a:cubicBezTo>
                      <a:lnTo>
                        <a:pt x="7831" y="11571"/>
                      </a:lnTo>
                      <a:cubicBezTo>
                        <a:pt x="8188" y="13000"/>
                        <a:pt x="10569" y="14309"/>
                        <a:pt x="12236" y="15261"/>
                      </a:cubicBezTo>
                      <a:cubicBezTo>
                        <a:pt x="13545" y="15976"/>
                        <a:pt x="14974" y="15857"/>
                        <a:pt x="15807" y="14904"/>
                      </a:cubicBezTo>
                      <a:cubicBezTo>
                        <a:pt x="16759" y="13952"/>
                        <a:pt x="16997" y="12523"/>
                        <a:pt x="16283" y="11452"/>
                      </a:cubicBezTo>
                      <a:cubicBezTo>
                        <a:pt x="16045" y="10976"/>
                        <a:pt x="15807" y="10619"/>
                        <a:pt x="15807" y="10143"/>
                      </a:cubicBezTo>
                      <a:cubicBezTo>
                        <a:pt x="15569" y="8714"/>
                        <a:pt x="14378" y="7643"/>
                        <a:pt x="12831" y="764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197" name="Gráfico 144">
              <a:extLst>
                <a:ext uri="{FF2B5EF4-FFF2-40B4-BE49-F238E27FC236}">
                  <a16:creationId xmlns:a16="http://schemas.microsoft.com/office/drawing/2014/main" id="{443C7C0C-7B69-43C6-8C36-03AD7B0D4686}"/>
                </a:ext>
              </a:extLst>
            </p:cNvPr>
            <p:cNvGrpSpPr/>
            <p:nvPr/>
          </p:nvGrpSpPr>
          <p:grpSpPr>
            <a:xfrm>
              <a:off x="5083327" y="6416825"/>
              <a:ext cx="21458" cy="44103"/>
              <a:chOff x="5083327" y="6416825"/>
              <a:chExt cx="21458" cy="44103"/>
            </a:xfrm>
            <a:grpFill/>
          </p:grpSpPr>
          <p:grpSp>
            <p:nvGrpSpPr>
              <p:cNvPr id="198" name="Gráfico 144">
                <a:extLst>
                  <a:ext uri="{FF2B5EF4-FFF2-40B4-BE49-F238E27FC236}">
                    <a16:creationId xmlns:a16="http://schemas.microsoft.com/office/drawing/2014/main" id="{09C2A87D-D0B5-4452-8BED-8EDE1B615EA0}"/>
                  </a:ext>
                </a:extLst>
              </p:cNvPr>
              <p:cNvGrpSpPr/>
              <p:nvPr/>
            </p:nvGrpSpPr>
            <p:grpSpPr>
              <a:xfrm>
                <a:off x="5090019" y="6423500"/>
                <a:ext cx="7862" cy="22139"/>
                <a:chOff x="5090019" y="6423500"/>
                <a:chExt cx="7862" cy="22139"/>
              </a:xfrm>
              <a:grpFill/>
            </p:grpSpPr>
            <p:sp>
              <p:nvSpPr>
                <p:cNvPr id="199" name="Forma libre: forma 198">
                  <a:extLst>
                    <a:ext uri="{FF2B5EF4-FFF2-40B4-BE49-F238E27FC236}">
                      <a16:creationId xmlns:a16="http://schemas.microsoft.com/office/drawing/2014/main" id="{1814B166-03FF-47A0-9A74-ED1ABB96E9B3}"/>
                    </a:ext>
                  </a:extLst>
                </p:cNvPr>
                <p:cNvSpPr/>
                <p:nvPr/>
              </p:nvSpPr>
              <p:spPr>
                <a:xfrm>
                  <a:off x="5093834" y="6427190"/>
                  <a:ext cx="237" cy="6189"/>
                </a:xfrm>
                <a:custGeom>
                  <a:avLst/>
                  <a:gdLst>
                    <a:gd name="connsiteX0" fmla="*/ 238 w 237"/>
                    <a:gd name="connsiteY0" fmla="*/ 0 h 6189"/>
                    <a:gd name="connsiteX1" fmla="*/ 0 w 237"/>
                    <a:gd name="connsiteY1" fmla="*/ 6190 h 6189"/>
                    <a:gd name="connsiteX2" fmla="*/ 238 w 237"/>
                    <a:gd name="connsiteY2" fmla="*/ 0 h 6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7" h="6189">
                      <a:moveTo>
                        <a:pt x="238" y="0"/>
                      </a:moveTo>
                      <a:lnTo>
                        <a:pt x="0" y="6190"/>
                      </a:lnTo>
                      <a:cubicBezTo>
                        <a:pt x="119" y="4404"/>
                        <a:pt x="238" y="2143"/>
                        <a:pt x="238" y="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00" name="Forma libre: forma 199">
                  <a:extLst>
                    <a:ext uri="{FF2B5EF4-FFF2-40B4-BE49-F238E27FC236}">
                      <a16:creationId xmlns:a16="http://schemas.microsoft.com/office/drawing/2014/main" id="{AE846394-E692-4759-80E4-366AB2BEA789}"/>
                    </a:ext>
                  </a:extLst>
                </p:cNvPr>
                <p:cNvSpPr/>
                <p:nvPr/>
              </p:nvSpPr>
              <p:spPr>
                <a:xfrm>
                  <a:off x="5090019" y="6423500"/>
                  <a:ext cx="7862" cy="13808"/>
                </a:xfrm>
                <a:custGeom>
                  <a:avLst/>
                  <a:gdLst>
                    <a:gd name="connsiteX0" fmla="*/ 3815 w 7862"/>
                    <a:gd name="connsiteY0" fmla="*/ 13808 h 13808"/>
                    <a:gd name="connsiteX1" fmla="*/ 3577 w 7862"/>
                    <a:gd name="connsiteY1" fmla="*/ 13808 h 13808"/>
                    <a:gd name="connsiteX2" fmla="*/ 6 w 7862"/>
                    <a:gd name="connsiteY2" fmla="*/ 9880 h 13808"/>
                    <a:gd name="connsiteX3" fmla="*/ 244 w 7862"/>
                    <a:gd name="connsiteY3" fmla="*/ 3690 h 13808"/>
                    <a:gd name="connsiteX4" fmla="*/ 4053 w 7862"/>
                    <a:gd name="connsiteY4" fmla="*/ 0 h 13808"/>
                    <a:gd name="connsiteX5" fmla="*/ 4053 w 7862"/>
                    <a:gd name="connsiteY5" fmla="*/ 0 h 13808"/>
                    <a:gd name="connsiteX6" fmla="*/ 7862 w 7862"/>
                    <a:gd name="connsiteY6" fmla="*/ 3809 h 13808"/>
                    <a:gd name="connsiteX7" fmla="*/ 7625 w 7862"/>
                    <a:gd name="connsiteY7" fmla="*/ 10356 h 13808"/>
                    <a:gd name="connsiteX8" fmla="*/ 3815 w 7862"/>
                    <a:gd name="connsiteY8" fmla="*/ 13808 h 13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62" h="13808">
                      <a:moveTo>
                        <a:pt x="3815" y="13808"/>
                      </a:moveTo>
                      <a:cubicBezTo>
                        <a:pt x="3815" y="13808"/>
                        <a:pt x="3696" y="13808"/>
                        <a:pt x="3577" y="13808"/>
                      </a:cubicBezTo>
                      <a:cubicBezTo>
                        <a:pt x="1554" y="13689"/>
                        <a:pt x="-113" y="11904"/>
                        <a:pt x="6" y="9880"/>
                      </a:cubicBezTo>
                      <a:lnTo>
                        <a:pt x="244" y="3690"/>
                      </a:lnTo>
                      <a:cubicBezTo>
                        <a:pt x="244" y="1667"/>
                        <a:pt x="2030" y="0"/>
                        <a:pt x="4053" y="0"/>
                      </a:cubicBezTo>
                      <a:lnTo>
                        <a:pt x="4053" y="0"/>
                      </a:lnTo>
                      <a:cubicBezTo>
                        <a:pt x="6196" y="0"/>
                        <a:pt x="7862" y="1786"/>
                        <a:pt x="7862" y="3809"/>
                      </a:cubicBezTo>
                      <a:cubicBezTo>
                        <a:pt x="7862" y="6190"/>
                        <a:pt x="7862" y="8571"/>
                        <a:pt x="7625" y="10356"/>
                      </a:cubicBezTo>
                      <a:cubicBezTo>
                        <a:pt x="7386" y="12380"/>
                        <a:pt x="5720" y="13808"/>
                        <a:pt x="3815" y="1380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01" name="Gráfico 144">
                <a:extLst>
                  <a:ext uri="{FF2B5EF4-FFF2-40B4-BE49-F238E27FC236}">
                    <a16:creationId xmlns:a16="http://schemas.microsoft.com/office/drawing/2014/main" id="{E05DFB6A-C6A3-4FF9-B7F3-2ACF792AC809}"/>
                  </a:ext>
                </a:extLst>
              </p:cNvPr>
              <p:cNvGrpSpPr/>
              <p:nvPr/>
            </p:nvGrpSpPr>
            <p:grpSpPr>
              <a:xfrm>
                <a:off x="5083327" y="6416825"/>
                <a:ext cx="21458" cy="44103"/>
                <a:chOff x="5083327" y="6416825"/>
                <a:chExt cx="21458" cy="44103"/>
              </a:xfrm>
              <a:grpFill/>
            </p:grpSpPr>
            <p:sp>
              <p:nvSpPr>
                <p:cNvPr id="202" name="Forma libre: forma 201">
                  <a:extLst>
                    <a:ext uri="{FF2B5EF4-FFF2-40B4-BE49-F238E27FC236}">
                      <a16:creationId xmlns:a16="http://schemas.microsoft.com/office/drawing/2014/main" id="{EFF31423-4867-4C5D-9B33-FC1828994BAD}"/>
                    </a:ext>
                  </a:extLst>
                </p:cNvPr>
                <p:cNvSpPr/>
                <p:nvPr/>
              </p:nvSpPr>
              <p:spPr>
                <a:xfrm>
                  <a:off x="5087049" y="6420524"/>
                  <a:ext cx="13808" cy="19775"/>
                </a:xfrm>
                <a:custGeom>
                  <a:avLst/>
                  <a:gdLst>
                    <a:gd name="connsiteX0" fmla="*/ 238 w 13808"/>
                    <a:gd name="connsiteY0" fmla="*/ 14761 h 19775"/>
                    <a:gd name="connsiteX1" fmla="*/ 0 w 13808"/>
                    <a:gd name="connsiteY1" fmla="*/ 12737 h 19775"/>
                    <a:gd name="connsiteX2" fmla="*/ 238 w 13808"/>
                    <a:gd name="connsiteY2" fmla="*/ 6547 h 19775"/>
                    <a:gd name="connsiteX3" fmla="*/ 7142 w 13808"/>
                    <a:gd name="connsiteY3" fmla="*/ 0 h 19775"/>
                    <a:gd name="connsiteX4" fmla="*/ 13808 w 13808"/>
                    <a:gd name="connsiteY4" fmla="*/ 6785 h 19775"/>
                    <a:gd name="connsiteX5" fmla="*/ 13570 w 13808"/>
                    <a:gd name="connsiteY5" fmla="*/ 13689 h 19775"/>
                    <a:gd name="connsiteX6" fmla="*/ 6428 w 13808"/>
                    <a:gd name="connsiteY6" fmla="*/ 19760 h 19775"/>
                    <a:gd name="connsiteX7" fmla="*/ 357 w 13808"/>
                    <a:gd name="connsiteY7" fmla="*/ 14761 h 1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08" h="19775">
                      <a:moveTo>
                        <a:pt x="238" y="14761"/>
                      </a:moveTo>
                      <a:cubicBezTo>
                        <a:pt x="0" y="14046"/>
                        <a:pt x="0" y="13451"/>
                        <a:pt x="0" y="12737"/>
                      </a:cubicBezTo>
                      <a:lnTo>
                        <a:pt x="238" y="6547"/>
                      </a:lnTo>
                      <a:cubicBezTo>
                        <a:pt x="357" y="2857"/>
                        <a:pt x="3452" y="0"/>
                        <a:pt x="7142" y="0"/>
                      </a:cubicBezTo>
                      <a:cubicBezTo>
                        <a:pt x="10832" y="0"/>
                        <a:pt x="13808" y="3095"/>
                        <a:pt x="13808" y="6785"/>
                      </a:cubicBezTo>
                      <a:cubicBezTo>
                        <a:pt x="13808" y="9285"/>
                        <a:pt x="13808" y="11785"/>
                        <a:pt x="13570" y="13689"/>
                      </a:cubicBezTo>
                      <a:cubicBezTo>
                        <a:pt x="13213" y="17379"/>
                        <a:pt x="9999" y="19998"/>
                        <a:pt x="6428" y="19760"/>
                      </a:cubicBezTo>
                      <a:cubicBezTo>
                        <a:pt x="3452" y="19522"/>
                        <a:pt x="1071" y="17498"/>
                        <a:pt x="357" y="1476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03" name="Forma libre: forma 202">
                  <a:extLst>
                    <a:ext uri="{FF2B5EF4-FFF2-40B4-BE49-F238E27FC236}">
                      <a16:creationId xmlns:a16="http://schemas.microsoft.com/office/drawing/2014/main" id="{243D16A9-AAD6-47D7-A262-9861CA516788}"/>
                    </a:ext>
                  </a:extLst>
                </p:cNvPr>
                <p:cNvSpPr/>
                <p:nvPr/>
              </p:nvSpPr>
              <p:spPr>
                <a:xfrm>
                  <a:off x="5083327" y="6416825"/>
                  <a:ext cx="21458" cy="27506"/>
                </a:xfrm>
                <a:custGeom>
                  <a:avLst/>
                  <a:gdLst>
                    <a:gd name="connsiteX0" fmla="*/ 10626 w 21458"/>
                    <a:gd name="connsiteY0" fmla="*/ 27268 h 27506"/>
                    <a:gd name="connsiteX1" fmla="*/ 9912 w 21458"/>
                    <a:gd name="connsiteY1" fmla="*/ 27268 h 27506"/>
                    <a:gd name="connsiteX2" fmla="*/ 389 w 21458"/>
                    <a:gd name="connsiteY2" fmla="*/ 19531 h 27506"/>
                    <a:gd name="connsiteX3" fmla="*/ 389 w 21458"/>
                    <a:gd name="connsiteY3" fmla="*/ 19531 h 27506"/>
                    <a:gd name="connsiteX4" fmla="*/ 32 w 21458"/>
                    <a:gd name="connsiteY4" fmla="*/ 16317 h 27506"/>
                    <a:gd name="connsiteX5" fmla="*/ 270 w 21458"/>
                    <a:gd name="connsiteY5" fmla="*/ 10127 h 27506"/>
                    <a:gd name="connsiteX6" fmla="*/ 11102 w 21458"/>
                    <a:gd name="connsiteY6" fmla="*/ 9 h 27506"/>
                    <a:gd name="connsiteX7" fmla="*/ 21458 w 21458"/>
                    <a:gd name="connsiteY7" fmla="*/ 10603 h 27506"/>
                    <a:gd name="connsiteX8" fmla="*/ 21220 w 21458"/>
                    <a:gd name="connsiteY8" fmla="*/ 17864 h 27506"/>
                    <a:gd name="connsiteX9" fmla="*/ 10745 w 21458"/>
                    <a:gd name="connsiteY9" fmla="*/ 27506 h 27506"/>
                    <a:gd name="connsiteX10" fmla="*/ 7650 w 21458"/>
                    <a:gd name="connsiteY10" fmla="*/ 17388 h 27506"/>
                    <a:gd name="connsiteX11" fmla="*/ 10269 w 21458"/>
                    <a:gd name="connsiteY11" fmla="*/ 19531 h 27506"/>
                    <a:gd name="connsiteX12" fmla="*/ 13364 w 21458"/>
                    <a:gd name="connsiteY12" fmla="*/ 16912 h 27506"/>
                    <a:gd name="connsiteX13" fmla="*/ 13602 w 21458"/>
                    <a:gd name="connsiteY13" fmla="*/ 10365 h 27506"/>
                    <a:gd name="connsiteX14" fmla="*/ 10745 w 21458"/>
                    <a:gd name="connsiteY14" fmla="*/ 7389 h 27506"/>
                    <a:gd name="connsiteX15" fmla="*/ 10745 w 21458"/>
                    <a:gd name="connsiteY15" fmla="*/ 7389 h 27506"/>
                    <a:gd name="connsiteX16" fmla="*/ 7888 w 21458"/>
                    <a:gd name="connsiteY16" fmla="*/ 10246 h 27506"/>
                    <a:gd name="connsiteX17" fmla="*/ 7650 w 21458"/>
                    <a:gd name="connsiteY17" fmla="*/ 16436 h 27506"/>
                    <a:gd name="connsiteX18" fmla="*/ 4079 w 21458"/>
                    <a:gd name="connsiteY18" fmla="*/ 18340 h 27506"/>
                    <a:gd name="connsiteX19" fmla="*/ 7769 w 21458"/>
                    <a:gd name="connsiteY19" fmla="*/ 17269 h 27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1458" h="27506">
                      <a:moveTo>
                        <a:pt x="10626" y="27268"/>
                      </a:moveTo>
                      <a:cubicBezTo>
                        <a:pt x="10626" y="27268"/>
                        <a:pt x="10150" y="27268"/>
                        <a:pt x="9912" y="27268"/>
                      </a:cubicBezTo>
                      <a:cubicBezTo>
                        <a:pt x="5388" y="26911"/>
                        <a:pt x="1579" y="23816"/>
                        <a:pt x="389" y="19531"/>
                      </a:cubicBezTo>
                      <a:cubicBezTo>
                        <a:pt x="389" y="19531"/>
                        <a:pt x="389" y="19531"/>
                        <a:pt x="389" y="19531"/>
                      </a:cubicBezTo>
                      <a:cubicBezTo>
                        <a:pt x="151" y="18460"/>
                        <a:pt x="-87" y="17388"/>
                        <a:pt x="32" y="16317"/>
                      </a:cubicBezTo>
                      <a:lnTo>
                        <a:pt x="270" y="10127"/>
                      </a:lnTo>
                      <a:cubicBezTo>
                        <a:pt x="508" y="4413"/>
                        <a:pt x="5388" y="-229"/>
                        <a:pt x="11102" y="9"/>
                      </a:cubicBezTo>
                      <a:cubicBezTo>
                        <a:pt x="16816" y="128"/>
                        <a:pt x="21458" y="4889"/>
                        <a:pt x="21458" y="10603"/>
                      </a:cubicBezTo>
                      <a:cubicBezTo>
                        <a:pt x="21458" y="13222"/>
                        <a:pt x="21458" y="15841"/>
                        <a:pt x="21220" y="17864"/>
                      </a:cubicBezTo>
                      <a:cubicBezTo>
                        <a:pt x="20744" y="23340"/>
                        <a:pt x="16102" y="27506"/>
                        <a:pt x="10745" y="27506"/>
                      </a:cubicBezTo>
                      <a:close/>
                      <a:moveTo>
                        <a:pt x="7650" y="17388"/>
                      </a:moveTo>
                      <a:cubicBezTo>
                        <a:pt x="8007" y="18578"/>
                        <a:pt x="9079" y="19412"/>
                        <a:pt x="10269" y="19531"/>
                      </a:cubicBezTo>
                      <a:cubicBezTo>
                        <a:pt x="11816" y="19769"/>
                        <a:pt x="13245" y="18460"/>
                        <a:pt x="13364" y="16912"/>
                      </a:cubicBezTo>
                      <a:cubicBezTo>
                        <a:pt x="13483" y="15127"/>
                        <a:pt x="13602" y="12746"/>
                        <a:pt x="13602" y="10365"/>
                      </a:cubicBezTo>
                      <a:cubicBezTo>
                        <a:pt x="13602" y="8817"/>
                        <a:pt x="12292" y="7389"/>
                        <a:pt x="10745" y="7389"/>
                      </a:cubicBezTo>
                      <a:lnTo>
                        <a:pt x="10745" y="7389"/>
                      </a:lnTo>
                      <a:cubicBezTo>
                        <a:pt x="9197" y="7389"/>
                        <a:pt x="7888" y="8579"/>
                        <a:pt x="7888" y="10246"/>
                      </a:cubicBezTo>
                      <a:lnTo>
                        <a:pt x="7650" y="16436"/>
                      </a:lnTo>
                      <a:lnTo>
                        <a:pt x="4079" y="18340"/>
                      </a:lnTo>
                      <a:lnTo>
                        <a:pt x="7769" y="17269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04" name="Gráfico 144">
              <a:extLst>
                <a:ext uri="{FF2B5EF4-FFF2-40B4-BE49-F238E27FC236}">
                  <a16:creationId xmlns:a16="http://schemas.microsoft.com/office/drawing/2014/main" id="{48C8DB61-C3E5-45E2-B7D8-08C8DC5FF9F0}"/>
                </a:ext>
              </a:extLst>
            </p:cNvPr>
            <p:cNvGrpSpPr/>
            <p:nvPr/>
          </p:nvGrpSpPr>
          <p:grpSpPr>
            <a:xfrm>
              <a:off x="5082318" y="6441270"/>
              <a:ext cx="22287" cy="40981"/>
              <a:chOff x="5082318" y="6441270"/>
              <a:chExt cx="22287" cy="40981"/>
            </a:xfrm>
            <a:grpFill/>
          </p:grpSpPr>
          <p:grpSp>
            <p:nvGrpSpPr>
              <p:cNvPr id="205" name="Gráfico 144">
                <a:extLst>
                  <a:ext uri="{FF2B5EF4-FFF2-40B4-BE49-F238E27FC236}">
                    <a16:creationId xmlns:a16="http://schemas.microsoft.com/office/drawing/2014/main" id="{5070005A-D72F-4C0D-8F64-71A6033068B3}"/>
                  </a:ext>
                </a:extLst>
              </p:cNvPr>
              <p:cNvGrpSpPr/>
              <p:nvPr/>
            </p:nvGrpSpPr>
            <p:grpSpPr>
              <a:xfrm>
                <a:off x="5089147" y="6448171"/>
                <a:ext cx="8802" cy="19035"/>
                <a:chOff x="5089147" y="6448171"/>
                <a:chExt cx="8802" cy="19035"/>
              </a:xfrm>
              <a:grpFill/>
            </p:grpSpPr>
            <p:sp>
              <p:nvSpPr>
                <p:cNvPr id="206" name="Forma libre: forma 205">
                  <a:extLst>
                    <a:ext uri="{FF2B5EF4-FFF2-40B4-BE49-F238E27FC236}">
                      <a16:creationId xmlns:a16="http://schemas.microsoft.com/office/drawing/2014/main" id="{99F9395E-89E3-4860-AE2D-E148BFCA37EE}"/>
                    </a:ext>
                  </a:extLst>
                </p:cNvPr>
                <p:cNvSpPr/>
                <p:nvPr/>
              </p:nvSpPr>
              <p:spPr>
                <a:xfrm>
                  <a:off x="5092882" y="6451831"/>
                  <a:ext cx="1190" cy="4285"/>
                </a:xfrm>
                <a:custGeom>
                  <a:avLst/>
                  <a:gdLst>
                    <a:gd name="connsiteX0" fmla="*/ 1190 w 1190"/>
                    <a:gd name="connsiteY0" fmla="*/ 119 h 4285"/>
                    <a:gd name="connsiteX1" fmla="*/ 0 w 1190"/>
                    <a:gd name="connsiteY1" fmla="*/ 3571 h 4285"/>
                    <a:gd name="connsiteX2" fmla="*/ 476 w 1190"/>
                    <a:gd name="connsiteY2" fmla="*/ 4285 h 4285"/>
                    <a:gd name="connsiteX3" fmla="*/ 1190 w 1190"/>
                    <a:gd name="connsiteY3" fmla="*/ 0 h 4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0" h="4285">
                      <a:moveTo>
                        <a:pt x="1190" y="119"/>
                      </a:moveTo>
                      <a:cubicBezTo>
                        <a:pt x="595" y="1190"/>
                        <a:pt x="238" y="2381"/>
                        <a:pt x="0" y="3571"/>
                      </a:cubicBezTo>
                      <a:cubicBezTo>
                        <a:pt x="119" y="3809"/>
                        <a:pt x="238" y="4166"/>
                        <a:pt x="476" y="4285"/>
                      </a:cubicBezTo>
                      <a:lnTo>
                        <a:pt x="1190" y="0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07" name="Forma libre: forma 206">
                  <a:extLst>
                    <a:ext uri="{FF2B5EF4-FFF2-40B4-BE49-F238E27FC236}">
                      <a16:creationId xmlns:a16="http://schemas.microsoft.com/office/drawing/2014/main" id="{AE45D80D-18E2-4A9E-9100-691C9160612E}"/>
                    </a:ext>
                  </a:extLst>
                </p:cNvPr>
                <p:cNvSpPr/>
                <p:nvPr/>
              </p:nvSpPr>
              <p:spPr>
                <a:xfrm>
                  <a:off x="5089147" y="6448171"/>
                  <a:ext cx="8802" cy="11872"/>
                </a:xfrm>
                <a:custGeom>
                  <a:avLst/>
                  <a:gdLst>
                    <a:gd name="connsiteX0" fmla="*/ 4211 w 8802"/>
                    <a:gd name="connsiteY0" fmla="*/ 11873 h 11872"/>
                    <a:gd name="connsiteX1" fmla="*/ 1592 w 8802"/>
                    <a:gd name="connsiteY1" fmla="*/ 10921 h 11872"/>
                    <a:gd name="connsiteX2" fmla="*/ 402 w 8802"/>
                    <a:gd name="connsiteY2" fmla="*/ 9135 h 11872"/>
                    <a:gd name="connsiteX3" fmla="*/ 45 w 8802"/>
                    <a:gd name="connsiteY3" fmla="*/ 6635 h 11872"/>
                    <a:gd name="connsiteX4" fmla="*/ 1592 w 8802"/>
                    <a:gd name="connsiteY4" fmla="*/ 1993 h 11872"/>
                    <a:gd name="connsiteX5" fmla="*/ 6235 w 8802"/>
                    <a:gd name="connsiteY5" fmla="*/ 207 h 11872"/>
                    <a:gd name="connsiteX6" fmla="*/ 8734 w 8802"/>
                    <a:gd name="connsiteY6" fmla="*/ 4493 h 11872"/>
                    <a:gd name="connsiteX7" fmla="*/ 8020 w 8802"/>
                    <a:gd name="connsiteY7" fmla="*/ 8659 h 11872"/>
                    <a:gd name="connsiteX8" fmla="*/ 5520 w 8802"/>
                    <a:gd name="connsiteY8" fmla="*/ 11635 h 11872"/>
                    <a:gd name="connsiteX9" fmla="*/ 4330 w 8802"/>
                    <a:gd name="connsiteY9" fmla="*/ 11873 h 11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802" h="11872">
                      <a:moveTo>
                        <a:pt x="4211" y="11873"/>
                      </a:moveTo>
                      <a:cubicBezTo>
                        <a:pt x="3259" y="11873"/>
                        <a:pt x="2306" y="11516"/>
                        <a:pt x="1592" y="10921"/>
                      </a:cubicBezTo>
                      <a:cubicBezTo>
                        <a:pt x="1235" y="10564"/>
                        <a:pt x="521" y="9611"/>
                        <a:pt x="402" y="9135"/>
                      </a:cubicBezTo>
                      <a:cubicBezTo>
                        <a:pt x="45" y="8421"/>
                        <a:pt x="-74" y="7469"/>
                        <a:pt x="45" y="6635"/>
                      </a:cubicBezTo>
                      <a:cubicBezTo>
                        <a:pt x="402" y="4850"/>
                        <a:pt x="878" y="3421"/>
                        <a:pt x="1592" y="1993"/>
                      </a:cubicBezTo>
                      <a:cubicBezTo>
                        <a:pt x="2425" y="326"/>
                        <a:pt x="4449" y="-388"/>
                        <a:pt x="6235" y="207"/>
                      </a:cubicBezTo>
                      <a:cubicBezTo>
                        <a:pt x="8020" y="803"/>
                        <a:pt x="9091" y="2588"/>
                        <a:pt x="8734" y="4493"/>
                      </a:cubicBezTo>
                      <a:lnTo>
                        <a:pt x="8020" y="8659"/>
                      </a:lnTo>
                      <a:cubicBezTo>
                        <a:pt x="7782" y="10087"/>
                        <a:pt x="6830" y="11159"/>
                        <a:pt x="5520" y="11635"/>
                      </a:cubicBezTo>
                      <a:cubicBezTo>
                        <a:pt x="5163" y="11754"/>
                        <a:pt x="4687" y="11873"/>
                        <a:pt x="4330" y="1187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08" name="Gráfico 144">
                <a:extLst>
                  <a:ext uri="{FF2B5EF4-FFF2-40B4-BE49-F238E27FC236}">
                    <a16:creationId xmlns:a16="http://schemas.microsoft.com/office/drawing/2014/main" id="{1B27F57E-24C3-4A45-BBE7-A8FEB95BA96B}"/>
                  </a:ext>
                </a:extLst>
              </p:cNvPr>
              <p:cNvGrpSpPr/>
              <p:nvPr/>
            </p:nvGrpSpPr>
            <p:grpSpPr>
              <a:xfrm>
                <a:off x="5082318" y="6441270"/>
                <a:ext cx="22287" cy="40981"/>
                <a:chOff x="5082318" y="6441270"/>
                <a:chExt cx="22287" cy="40981"/>
              </a:xfrm>
              <a:grpFill/>
            </p:grpSpPr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ECEEF96F-5B2B-4778-864D-E5617FA14E6D}"/>
                    </a:ext>
                  </a:extLst>
                </p:cNvPr>
                <p:cNvSpPr/>
                <p:nvPr/>
              </p:nvSpPr>
              <p:spPr>
                <a:xfrm>
                  <a:off x="5086169" y="6445152"/>
                  <a:ext cx="14672" cy="17794"/>
                </a:xfrm>
                <a:custGeom>
                  <a:avLst/>
                  <a:gdLst>
                    <a:gd name="connsiteX0" fmla="*/ 285 w 14672"/>
                    <a:gd name="connsiteY0" fmla="*/ 12155 h 17794"/>
                    <a:gd name="connsiteX1" fmla="*/ 47 w 14672"/>
                    <a:gd name="connsiteY1" fmla="*/ 9060 h 17794"/>
                    <a:gd name="connsiteX2" fmla="*/ 1832 w 14672"/>
                    <a:gd name="connsiteY2" fmla="*/ 3584 h 17794"/>
                    <a:gd name="connsiteX3" fmla="*/ 10046 w 14672"/>
                    <a:gd name="connsiteY3" fmla="*/ 370 h 17794"/>
                    <a:gd name="connsiteX4" fmla="*/ 14569 w 14672"/>
                    <a:gd name="connsiteY4" fmla="*/ 7869 h 17794"/>
                    <a:gd name="connsiteX5" fmla="*/ 13855 w 14672"/>
                    <a:gd name="connsiteY5" fmla="*/ 12155 h 17794"/>
                    <a:gd name="connsiteX6" fmla="*/ 9451 w 14672"/>
                    <a:gd name="connsiteY6" fmla="*/ 17392 h 17794"/>
                    <a:gd name="connsiteX7" fmla="*/ 2785 w 14672"/>
                    <a:gd name="connsiteY7" fmla="*/ 16083 h 17794"/>
                    <a:gd name="connsiteX8" fmla="*/ 761 w 14672"/>
                    <a:gd name="connsiteY8" fmla="*/ 13345 h 17794"/>
                    <a:gd name="connsiteX9" fmla="*/ 285 w 14672"/>
                    <a:gd name="connsiteY9" fmla="*/ 12155 h 17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672" h="17794">
                      <a:moveTo>
                        <a:pt x="285" y="12155"/>
                      </a:moveTo>
                      <a:cubicBezTo>
                        <a:pt x="47" y="11083"/>
                        <a:pt x="-72" y="10012"/>
                        <a:pt x="47" y="9060"/>
                      </a:cubicBezTo>
                      <a:cubicBezTo>
                        <a:pt x="404" y="7036"/>
                        <a:pt x="999" y="5251"/>
                        <a:pt x="1832" y="3584"/>
                      </a:cubicBezTo>
                      <a:cubicBezTo>
                        <a:pt x="3380" y="608"/>
                        <a:pt x="6832" y="-701"/>
                        <a:pt x="10046" y="370"/>
                      </a:cubicBezTo>
                      <a:cubicBezTo>
                        <a:pt x="13141" y="1441"/>
                        <a:pt x="15164" y="4656"/>
                        <a:pt x="14569" y="7869"/>
                      </a:cubicBezTo>
                      <a:lnTo>
                        <a:pt x="13855" y="12155"/>
                      </a:lnTo>
                      <a:cubicBezTo>
                        <a:pt x="13498" y="14536"/>
                        <a:pt x="11712" y="16559"/>
                        <a:pt x="9451" y="17392"/>
                      </a:cubicBezTo>
                      <a:cubicBezTo>
                        <a:pt x="7189" y="18226"/>
                        <a:pt x="4570" y="17750"/>
                        <a:pt x="2785" y="16083"/>
                      </a:cubicBezTo>
                      <a:cubicBezTo>
                        <a:pt x="2070" y="15488"/>
                        <a:pt x="1118" y="14178"/>
                        <a:pt x="761" y="13345"/>
                      </a:cubicBezTo>
                      <a:cubicBezTo>
                        <a:pt x="642" y="12988"/>
                        <a:pt x="404" y="12512"/>
                        <a:pt x="285" y="1215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10" name="Forma libre: forma 209">
                  <a:extLst>
                    <a:ext uri="{FF2B5EF4-FFF2-40B4-BE49-F238E27FC236}">
                      <a16:creationId xmlns:a16="http://schemas.microsoft.com/office/drawing/2014/main" id="{1E6B37B2-F294-42E7-B394-3BBDAECEF76A}"/>
                    </a:ext>
                  </a:extLst>
                </p:cNvPr>
                <p:cNvSpPr/>
                <p:nvPr/>
              </p:nvSpPr>
              <p:spPr>
                <a:xfrm>
                  <a:off x="5082318" y="6441270"/>
                  <a:ext cx="22287" cy="25559"/>
                </a:xfrm>
                <a:custGeom>
                  <a:avLst/>
                  <a:gdLst>
                    <a:gd name="connsiteX0" fmla="*/ 11040 w 22287"/>
                    <a:gd name="connsiteY0" fmla="*/ 25559 h 25559"/>
                    <a:gd name="connsiteX1" fmla="*/ 4136 w 22287"/>
                    <a:gd name="connsiteY1" fmla="*/ 22940 h 25559"/>
                    <a:gd name="connsiteX2" fmla="*/ 1160 w 22287"/>
                    <a:gd name="connsiteY2" fmla="*/ 18893 h 25559"/>
                    <a:gd name="connsiteX3" fmla="*/ 446 w 22287"/>
                    <a:gd name="connsiteY3" fmla="*/ 17107 h 25559"/>
                    <a:gd name="connsiteX4" fmla="*/ 208 w 22287"/>
                    <a:gd name="connsiteY4" fmla="*/ 12227 h 25559"/>
                    <a:gd name="connsiteX5" fmla="*/ 2350 w 22287"/>
                    <a:gd name="connsiteY5" fmla="*/ 5680 h 25559"/>
                    <a:gd name="connsiteX6" fmla="*/ 15087 w 22287"/>
                    <a:gd name="connsiteY6" fmla="*/ 561 h 25559"/>
                    <a:gd name="connsiteX7" fmla="*/ 22110 w 22287"/>
                    <a:gd name="connsiteY7" fmla="*/ 12346 h 25559"/>
                    <a:gd name="connsiteX8" fmla="*/ 21396 w 22287"/>
                    <a:gd name="connsiteY8" fmla="*/ 16631 h 25559"/>
                    <a:gd name="connsiteX9" fmla="*/ 14492 w 22287"/>
                    <a:gd name="connsiteY9" fmla="*/ 24845 h 25559"/>
                    <a:gd name="connsiteX10" fmla="*/ 10921 w 22287"/>
                    <a:gd name="connsiteY10" fmla="*/ 25440 h 25559"/>
                    <a:gd name="connsiteX11" fmla="*/ 11754 w 22287"/>
                    <a:gd name="connsiteY11" fmla="*/ 7704 h 25559"/>
                    <a:gd name="connsiteX12" fmla="*/ 9135 w 22287"/>
                    <a:gd name="connsiteY12" fmla="*/ 9251 h 25559"/>
                    <a:gd name="connsiteX13" fmla="*/ 7707 w 22287"/>
                    <a:gd name="connsiteY13" fmla="*/ 13536 h 25559"/>
                    <a:gd name="connsiteX14" fmla="*/ 7707 w 22287"/>
                    <a:gd name="connsiteY14" fmla="*/ 14965 h 25559"/>
                    <a:gd name="connsiteX15" fmla="*/ 7707 w 22287"/>
                    <a:gd name="connsiteY15" fmla="*/ 14965 h 25559"/>
                    <a:gd name="connsiteX16" fmla="*/ 7945 w 22287"/>
                    <a:gd name="connsiteY16" fmla="*/ 15560 h 25559"/>
                    <a:gd name="connsiteX17" fmla="*/ 9017 w 22287"/>
                    <a:gd name="connsiteY17" fmla="*/ 17107 h 25559"/>
                    <a:gd name="connsiteX18" fmla="*/ 11992 w 22287"/>
                    <a:gd name="connsiteY18" fmla="*/ 17703 h 25559"/>
                    <a:gd name="connsiteX19" fmla="*/ 13897 w 22287"/>
                    <a:gd name="connsiteY19" fmla="*/ 15441 h 25559"/>
                    <a:gd name="connsiteX20" fmla="*/ 14611 w 22287"/>
                    <a:gd name="connsiteY20" fmla="*/ 11156 h 25559"/>
                    <a:gd name="connsiteX21" fmla="*/ 12707 w 22287"/>
                    <a:gd name="connsiteY21" fmla="*/ 7823 h 25559"/>
                    <a:gd name="connsiteX22" fmla="*/ 11754 w 22287"/>
                    <a:gd name="connsiteY22" fmla="*/ 7704 h 255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2287" h="25559">
                      <a:moveTo>
                        <a:pt x="11040" y="25559"/>
                      </a:moveTo>
                      <a:cubicBezTo>
                        <a:pt x="8540" y="25559"/>
                        <a:pt x="6041" y="24607"/>
                        <a:pt x="4136" y="22940"/>
                      </a:cubicBezTo>
                      <a:cubicBezTo>
                        <a:pt x="2946" y="21869"/>
                        <a:pt x="1755" y="20083"/>
                        <a:pt x="1160" y="18893"/>
                      </a:cubicBezTo>
                      <a:cubicBezTo>
                        <a:pt x="922" y="18298"/>
                        <a:pt x="684" y="17703"/>
                        <a:pt x="446" y="17107"/>
                      </a:cubicBezTo>
                      <a:cubicBezTo>
                        <a:pt x="-30" y="15441"/>
                        <a:pt x="-150" y="13774"/>
                        <a:pt x="208" y="12227"/>
                      </a:cubicBezTo>
                      <a:cubicBezTo>
                        <a:pt x="684" y="9727"/>
                        <a:pt x="1398" y="7704"/>
                        <a:pt x="2350" y="5680"/>
                      </a:cubicBezTo>
                      <a:cubicBezTo>
                        <a:pt x="4850" y="1038"/>
                        <a:pt x="10207" y="-1105"/>
                        <a:pt x="15087" y="561"/>
                      </a:cubicBezTo>
                      <a:cubicBezTo>
                        <a:pt x="20087" y="2228"/>
                        <a:pt x="23063" y="7227"/>
                        <a:pt x="22110" y="12346"/>
                      </a:cubicBezTo>
                      <a:lnTo>
                        <a:pt x="21396" y="16631"/>
                      </a:lnTo>
                      <a:cubicBezTo>
                        <a:pt x="20801" y="20441"/>
                        <a:pt x="18063" y="23535"/>
                        <a:pt x="14492" y="24845"/>
                      </a:cubicBezTo>
                      <a:cubicBezTo>
                        <a:pt x="13302" y="25321"/>
                        <a:pt x="12111" y="25440"/>
                        <a:pt x="10921" y="25440"/>
                      </a:cubicBezTo>
                      <a:close/>
                      <a:moveTo>
                        <a:pt x="11754" y="7704"/>
                      </a:moveTo>
                      <a:cubicBezTo>
                        <a:pt x="10683" y="7704"/>
                        <a:pt x="9731" y="8299"/>
                        <a:pt x="9135" y="9251"/>
                      </a:cubicBezTo>
                      <a:cubicBezTo>
                        <a:pt x="8540" y="10441"/>
                        <a:pt x="8064" y="11870"/>
                        <a:pt x="7707" y="13536"/>
                      </a:cubicBezTo>
                      <a:cubicBezTo>
                        <a:pt x="7707" y="13894"/>
                        <a:pt x="7707" y="14370"/>
                        <a:pt x="7707" y="14965"/>
                      </a:cubicBezTo>
                      <a:cubicBezTo>
                        <a:pt x="7707" y="14965"/>
                        <a:pt x="7707" y="14965"/>
                        <a:pt x="7707" y="14965"/>
                      </a:cubicBezTo>
                      <a:cubicBezTo>
                        <a:pt x="7707" y="15203"/>
                        <a:pt x="7826" y="15322"/>
                        <a:pt x="7945" y="15560"/>
                      </a:cubicBezTo>
                      <a:cubicBezTo>
                        <a:pt x="8183" y="16036"/>
                        <a:pt x="8778" y="16869"/>
                        <a:pt x="9017" y="17107"/>
                      </a:cubicBezTo>
                      <a:cubicBezTo>
                        <a:pt x="9850" y="17822"/>
                        <a:pt x="10921" y="17941"/>
                        <a:pt x="11992" y="17703"/>
                      </a:cubicBezTo>
                      <a:cubicBezTo>
                        <a:pt x="12945" y="17346"/>
                        <a:pt x="13659" y="16512"/>
                        <a:pt x="13897" y="15441"/>
                      </a:cubicBezTo>
                      <a:lnTo>
                        <a:pt x="14611" y="11156"/>
                      </a:lnTo>
                      <a:cubicBezTo>
                        <a:pt x="14849" y="9727"/>
                        <a:pt x="14016" y="8299"/>
                        <a:pt x="12707" y="7823"/>
                      </a:cubicBezTo>
                      <a:cubicBezTo>
                        <a:pt x="12350" y="7823"/>
                        <a:pt x="12111" y="7704"/>
                        <a:pt x="11754" y="770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11" name="Gráfico 144">
              <a:extLst>
                <a:ext uri="{FF2B5EF4-FFF2-40B4-BE49-F238E27FC236}">
                  <a16:creationId xmlns:a16="http://schemas.microsoft.com/office/drawing/2014/main" id="{0CCA4F93-58C0-480B-99C8-52A9AB608184}"/>
                </a:ext>
              </a:extLst>
            </p:cNvPr>
            <p:cNvGrpSpPr/>
            <p:nvPr/>
          </p:nvGrpSpPr>
          <p:grpSpPr>
            <a:xfrm>
              <a:off x="5063004" y="6087488"/>
              <a:ext cx="492951" cy="894155"/>
              <a:chOff x="5063004" y="6087488"/>
              <a:chExt cx="492951" cy="894155"/>
            </a:xfrm>
            <a:grpFill/>
          </p:grpSpPr>
          <p:grpSp>
            <p:nvGrpSpPr>
              <p:cNvPr id="212" name="Gráfico 144">
                <a:extLst>
                  <a:ext uri="{FF2B5EF4-FFF2-40B4-BE49-F238E27FC236}">
                    <a16:creationId xmlns:a16="http://schemas.microsoft.com/office/drawing/2014/main" id="{B273F1AE-C208-4196-8BA0-756F938A9885}"/>
                  </a:ext>
                </a:extLst>
              </p:cNvPr>
              <p:cNvGrpSpPr/>
              <p:nvPr/>
            </p:nvGrpSpPr>
            <p:grpSpPr>
              <a:xfrm>
                <a:off x="5069789" y="6094452"/>
                <a:ext cx="479253" cy="872873"/>
                <a:chOff x="5069789" y="6094452"/>
                <a:chExt cx="479253" cy="872873"/>
              </a:xfrm>
              <a:grpFill/>
            </p:grpSpPr>
            <p:sp>
              <p:nvSpPr>
                <p:cNvPr id="213" name="Forma libre: forma 212">
                  <a:extLst>
                    <a:ext uri="{FF2B5EF4-FFF2-40B4-BE49-F238E27FC236}">
                      <a16:creationId xmlns:a16="http://schemas.microsoft.com/office/drawing/2014/main" id="{FD9CA17F-CAA1-4B5B-9C5D-3A4D93CD8C92}"/>
                    </a:ext>
                  </a:extLst>
                </p:cNvPr>
                <p:cNvSpPr/>
                <p:nvPr/>
              </p:nvSpPr>
              <p:spPr>
                <a:xfrm>
                  <a:off x="5073360" y="6098321"/>
                  <a:ext cx="471860" cy="536469"/>
                </a:xfrm>
                <a:custGeom>
                  <a:avLst/>
                  <a:gdLst>
                    <a:gd name="connsiteX0" fmla="*/ 462457 w 471860"/>
                    <a:gd name="connsiteY0" fmla="*/ 266970 h 536469"/>
                    <a:gd name="connsiteX1" fmla="*/ 462457 w 471860"/>
                    <a:gd name="connsiteY1" fmla="*/ 266494 h 536469"/>
                    <a:gd name="connsiteX2" fmla="*/ 458053 w 471860"/>
                    <a:gd name="connsiteY2" fmla="*/ 258757 h 536469"/>
                    <a:gd name="connsiteX3" fmla="*/ 235930 w 471860"/>
                    <a:gd name="connsiteY3" fmla="*/ 129840 h 536469"/>
                    <a:gd name="connsiteX4" fmla="*/ 235930 w 471860"/>
                    <a:gd name="connsiteY4" fmla="*/ 129840 h 536469"/>
                    <a:gd name="connsiteX5" fmla="*/ 13570 w 471860"/>
                    <a:gd name="connsiteY5" fmla="*/ 1161 h 536469"/>
                    <a:gd name="connsiteX6" fmla="*/ 4642 w 471860"/>
                    <a:gd name="connsiteY6" fmla="*/ 1161 h 536469"/>
                    <a:gd name="connsiteX7" fmla="*/ 238 w 471860"/>
                    <a:gd name="connsiteY7" fmla="*/ 8898 h 536469"/>
                    <a:gd name="connsiteX8" fmla="*/ 0 w 471860"/>
                    <a:gd name="connsiteY8" fmla="*/ 265542 h 536469"/>
                    <a:gd name="connsiteX9" fmla="*/ 0 w 471860"/>
                    <a:gd name="connsiteY9" fmla="*/ 522185 h 536469"/>
                    <a:gd name="connsiteX10" fmla="*/ 4523 w 471860"/>
                    <a:gd name="connsiteY10" fmla="*/ 529923 h 536469"/>
                    <a:gd name="connsiteX11" fmla="*/ 7737 w 471860"/>
                    <a:gd name="connsiteY11" fmla="*/ 530994 h 536469"/>
                    <a:gd name="connsiteX12" fmla="*/ 7618 w 471860"/>
                    <a:gd name="connsiteY12" fmla="*/ 536470 h 536469"/>
                    <a:gd name="connsiteX13" fmla="*/ 18093 w 471860"/>
                    <a:gd name="connsiteY13" fmla="*/ 532542 h 536469"/>
                    <a:gd name="connsiteX14" fmla="*/ 30116 w 471860"/>
                    <a:gd name="connsiteY14" fmla="*/ 524923 h 536469"/>
                    <a:gd name="connsiteX15" fmla="*/ 37973 w 471860"/>
                    <a:gd name="connsiteY15" fmla="*/ 520757 h 536469"/>
                    <a:gd name="connsiteX16" fmla="*/ 54876 w 471860"/>
                    <a:gd name="connsiteY16" fmla="*/ 511948 h 536469"/>
                    <a:gd name="connsiteX17" fmla="*/ 55709 w 471860"/>
                    <a:gd name="connsiteY17" fmla="*/ 507187 h 536469"/>
                    <a:gd name="connsiteX18" fmla="*/ 59756 w 471860"/>
                    <a:gd name="connsiteY18" fmla="*/ 504925 h 536469"/>
                    <a:gd name="connsiteX19" fmla="*/ 59161 w 471860"/>
                    <a:gd name="connsiteY19" fmla="*/ 505163 h 536469"/>
                    <a:gd name="connsiteX20" fmla="*/ 59875 w 471860"/>
                    <a:gd name="connsiteY20" fmla="*/ 504925 h 536469"/>
                    <a:gd name="connsiteX21" fmla="*/ 59875 w 471860"/>
                    <a:gd name="connsiteY21" fmla="*/ 504925 h 536469"/>
                    <a:gd name="connsiteX22" fmla="*/ 69279 w 471860"/>
                    <a:gd name="connsiteY22" fmla="*/ 502068 h 536469"/>
                    <a:gd name="connsiteX23" fmla="*/ 67732 w 471860"/>
                    <a:gd name="connsiteY23" fmla="*/ 504806 h 536469"/>
                    <a:gd name="connsiteX24" fmla="*/ 75469 w 471860"/>
                    <a:gd name="connsiteY24" fmla="*/ 503258 h 536469"/>
                    <a:gd name="connsiteX25" fmla="*/ 80230 w 471860"/>
                    <a:gd name="connsiteY25" fmla="*/ 498973 h 536469"/>
                    <a:gd name="connsiteX26" fmla="*/ 74636 w 471860"/>
                    <a:gd name="connsiteY26" fmla="*/ 500283 h 536469"/>
                    <a:gd name="connsiteX27" fmla="*/ 90825 w 471860"/>
                    <a:gd name="connsiteY27" fmla="*/ 492307 h 536469"/>
                    <a:gd name="connsiteX28" fmla="*/ 88682 w 471860"/>
                    <a:gd name="connsiteY28" fmla="*/ 494807 h 536469"/>
                    <a:gd name="connsiteX29" fmla="*/ 107371 w 471860"/>
                    <a:gd name="connsiteY29" fmla="*/ 480760 h 536469"/>
                    <a:gd name="connsiteX30" fmla="*/ 108085 w 471860"/>
                    <a:gd name="connsiteY30" fmla="*/ 482308 h 536469"/>
                    <a:gd name="connsiteX31" fmla="*/ 138440 w 471860"/>
                    <a:gd name="connsiteY31" fmla="*/ 463381 h 536469"/>
                    <a:gd name="connsiteX32" fmla="*/ 138082 w 471860"/>
                    <a:gd name="connsiteY32" fmla="*/ 464571 h 536469"/>
                    <a:gd name="connsiteX33" fmla="*/ 143439 w 471860"/>
                    <a:gd name="connsiteY33" fmla="*/ 460643 h 536469"/>
                    <a:gd name="connsiteX34" fmla="*/ 144034 w 471860"/>
                    <a:gd name="connsiteY34" fmla="*/ 461357 h 536469"/>
                    <a:gd name="connsiteX35" fmla="*/ 151176 w 471860"/>
                    <a:gd name="connsiteY35" fmla="*/ 456001 h 536469"/>
                    <a:gd name="connsiteX36" fmla="*/ 149510 w 471860"/>
                    <a:gd name="connsiteY36" fmla="*/ 458143 h 536469"/>
                    <a:gd name="connsiteX37" fmla="*/ 171889 w 471860"/>
                    <a:gd name="connsiteY37" fmla="*/ 441835 h 536469"/>
                    <a:gd name="connsiteX38" fmla="*/ 185697 w 471860"/>
                    <a:gd name="connsiteY38" fmla="*/ 438383 h 536469"/>
                    <a:gd name="connsiteX39" fmla="*/ 185697 w 471860"/>
                    <a:gd name="connsiteY39" fmla="*/ 438740 h 536469"/>
                    <a:gd name="connsiteX40" fmla="*/ 214980 w 471860"/>
                    <a:gd name="connsiteY40" fmla="*/ 418266 h 536469"/>
                    <a:gd name="connsiteX41" fmla="*/ 250096 w 471860"/>
                    <a:gd name="connsiteY41" fmla="*/ 401363 h 536469"/>
                    <a:gd name="connsiteX42" fmla="*/ 251167 w 471860"/>
                    <a:gd name="connsiteY42" fmla="*/ 398149 h 536469"/>
                    <a:gd name="connsiteX43" fmla="*/ 258071 w 471860"/>
                    <a:gd name="connsiteY43" fmla="*/ 394816 h 536469"/>
                    <a:gd name="connsiteX44" fmla="*/ 257119 w 471860"/>
                    <a:gd name="connsiteY44" fmla="*/ 395292 h 536469"/>
                    <a:gd name="connsiteX45" fmla="*/ 269260 w 471860"/>
                    <a:gd name="connsiteY45" fmla="*/ 390411 h 536469"/>
                    <a:gd name="connsiteX46" fmla="*/ 268427 w 471860"/>
                    <a:gd name="connsiteY46" fmla="*/ 387316 h 536469"/>
                    <a:gd name="connsiteX47" fmla="*/ 303424 w 471860"/>
                    <a:gd name="connsiteY47" fmla="*/ 369937 h 536469"/>
                    <a:gd name="connsiteX48" fmla="*/ 310923 w 471860"/>
                    <a:gd name="connsiteY48" fmla="*/ 363747 h 536469"/>
                    <a:gd name="connsiteX49" fmla="*/ 311637 w 471860"/>
                    <a:gd name="connsiteY49" fmla="*/ 365295 h 536469"/>
                    <a:gd name="connsiteX50" fmla="*/ 331278 w 471860"/>
                    <a:gd name="connsiteY50" fmla="*/ 354224 h 536469"/>
                    <a:gd name="connsiteX51" fmla="*/ 330088 w 471860"/>
                    <a:gd name="connsiteY51" fmla="*/ 356248 h 536469"/>
                    <a:gd name="connsiteX52" fmla="*/ 338540 w 471860"/>
                    <a:gd name="connsiteY52" fmla="*/ 345654 h 536469"/>
                    <a:gd name="connsiteX53" fmla="*/ 341159 w 471860"/>
                    <a:gd name="connsiteY53" fmla="*/ 347082 h 536469"/>
                    <a:gd name="connsiteX54" fmla="*/ 367108 w 471860"/>
                    <a:gd name="connsiteY54" fmla="*/ 331964 h 536469"/>
                    <a:gd name="connsiteX55" fmla="*/ 365918 w 471860"/>
                    <a:gd name="connsiteY55" fmla="*/ 333988 h 536469"/>
                    <a:gd name="connsiteX56" fmla="*/ 379369 w 471860"/>
                    <a:gd name="connsiteY56" fmla="*/ 324227 h 536469"/>
                    <a:gd name="connsiteX57" fmla="*/ 392582 w 471860"/>
                    <a:gd name="connsiteY57" fmla="*/ 315656 h 536469"/>
                    <a:gd name="connsiteX58" fmla="*/ 392582 w 471860"/>
                    <a:gd name="connsiteY58" fmla="*/ 317561 h 536469"/>
                    <a:gd name="connsiteX59" fmla="*/ 400677 w 471860"/>
                    <a:gd name="connsiteY59" fmla="*/ 309228 h 536469"/>
                    <a:gd name="connsiteX60" fmla="*/ 400558 w 471860"/>
                    <a:gd name="connsiteY60" fmla="*/ 310300 h 536469"/>
                    <a:gd name="connsiteX61" fmla="*/ 408890 w 471860"/>
                    <a:gd name="connsiteY61" fmla="*/ 304705 h 536469"/>
                    <a:gd name="connsiteX62" fmla="*/ 407462 w 471860"/>
                    <a:gd name="connsiteY62" fmla="*/ 306728 h 536469"/>
                    <a:gd name="connsiteX63" fmla="*/ 413176 w 471860"/>
                    <a:gd name="connsiteY63" fmla="*/ 301491 h 536469"/>
                    <a:gd name="connsiteX64" fmla="*/ 423294 w 471860"/>
                    <a:gd name="connsiteY64" fmla="*/ 297920 h 536469"/>
                    <a:gd name="connsiteX65" fmla="*/ 428174 w 471860"/>
                    <a:gd name="connsiteY65" fmla="*/ 293158 h 536469"/>
                    <a:gd name="connsiteX66" fmla="*/ 427579 w 471860"/>
                    <a:gd name="connsiteY66" fmla="*/ 294706 h 536469"/>
                    <a:gd name="connsiteX67" fmla="*/ 443768 w 471860"/>
                    <a:gd name="connsiteY67" fmla="*/ 285064 h 536469"/>
                    <a:gd name="connsiteX68" fmla="*/ 445077 w 471860"/>
                    <a:gd name="connsiteY68" fmla="*/ 285421 h 536469"/>
                    <a:gd name="connsiteX69" fmla="*/ 434602 w 471860"/>
                    <a:gd name="connsiteY69" fmla="*/ 291135 h 536469"/>
                    <a:gd name="connsiteX70" fmla="*/ 437578 w 471860"/>
                    <a:gd name="connsiteY70" fmla="*/ 293992 h 536469"/>
                    <a:gd name="connsiteX71" fmla="*/ 443768 w 471860"/>
                    <a:gd name="connsiteY71" fmla="*/ 287921 h 536469"/>
                    <a:gd name="connsiteX72" fmla="*/ 445554 w 471860"/>
                    <a:gd name="connsiteY72" fmla="*/ 286373 h 536469"/>
                    <a:gd name="connsiteX73" fmla="*/ 448649 w 471860"/>
                    <a:gd name="connsiteY73" fmla="*/ 284231 h 536469"/>
                    <a:gd name="connsiteX74" fmla="*/ 454719 w 471860"/>
                    <a:gd name="connsiteY74" fmla="*/ 280659 h 536469"/>
                    <a:gd name="connsiteX75" fmla="*/ 456386 w 471860"/>
                    <a:gd name="connsiteY75" fmla="*/ 280302 h 536469"/>
                    <a:gd name="connsiteX76" fmla="*/ 455791 w 471860"/>
                    <a:gd name="connsiteY76" fmla="*/ 280897 h 536469"/>
                    <a:gd name="connsiteX77" fmla="*/ 460433 w 471860"/>
                    <a:gd name="connsiteY77" fmla="*/ 277922 h 536469"/>
                    <a:gd name="connsiteX78" fmla="*/ 467694 w 471860"/>
                    <a:gd name="connsiteY78" fmla="*/ 274231 h 536469"/>
                    <a:gd name="connsiteX79" fmla="*/ 471860 w 471860"/>
                    <a:gd name="connsiteY79" fmla="*/ 272684 h 536469"/>
                    <a:gd name="connsiteX80" fmla="*/ 462457 w 471860"/>
                    <a:gd name="connsiteY80" fmla="*/ 267208 h 536469"/>
                    <a:gd name="connsiteX81" fmla="*/ 462219 w 471860"/>
                    <a:gd name="connsiteY81" fmla="*/ 269589 h 536469"/>
                    <a:gd name="connsiteX82" fmla="*/ 461861 w 471860"/>
                    <a:gd name="connsiteY82" fmla="*/ 269589 h 536469"/>
                    <a:gd name="connsiteX83" fmla="*/ 461861 w 471860"/>
                    <a:gd name="connsiteY83" fmla="*/ 269589 h 536469"/>
                    <a:gd name="connsiteX84" fmla="*/ 462219 w 471860"/>
                    <a:gd name="connsiteY84" fmla="*/ 269708 h 536469"/>
                    <a:gd name="connsiteX85" fmla="*/ 20355 w 471860"/>
                    <a:gd name="connsiteY85" fmla="*/ 498973 h 536469"/>
                    <a:gd name="connsiteX86" fmla="*/ 22022 w 471860"/>
                    <a:gd name="connsiteY86" fmla="*/ 469690 h 536469"/>
                    <a:gd name="connsiteX87" fmla="*/ 19046 w 471860"/>
                    <a:gd name="connsiteY87" fmla="*/ 454096 h 536469"/>
                    <a:gd name="connsiteX88" fmla="*/ 20951 w 471860"/>
                    <a:gd name="connsiteY88" fmla="*/ 457191 h 536469"/>
                    <a:gd name="connsiteX89" fmla="*/ 19046 w 471860"/>
                    <a:gd name="connsiteY89" fmla="*/ 405053 h 536469"/>
                    <a:gd name="connsiteX90" fmla="*/ 20117 w 471860"/>
                    <a:gd name="connsiteY90" fmla="*/ 407791 h 536469"/>
                    <a:gd name="connsiteX91" fmla="*/ 19046 w 471860"/>
                    <a:gd name="connsiteY91" fmla="*/ 394578 h 536469"/>
                    <a:gd name="connsiteX92" fmla="*/ 20712 w 471860"/>
                    <a:gd name="connsiteY92" fmla="*/ 392316 h 536469"/>
                    <a:gd name="connsiteX93" fmla="*/ 20355 w 471860"/>
                    <a:gd name="connsiteY93" fmla="*/ 381484 h 536469"/>
                    <a:gd name="connsiteX94" fmla="*/ 20951 w 471860"/>
                    <a:gd name="connsiteY94" fmla="*/ 383150 h 536469"/>
                    <a:gd name="connsiteX95" fmla="*/ 19522 w 471860"/>
                    <a:gd name="connsiteY95" fmla="*/ 374461 h 536469"/>
                    <a:gd name="connsiteX96" fmla="*/ 19760 w 471860"/>
                    <a:gd name="connsiteY96" fmla="*/ 357319 h 536469"/>
                    <a:gd name="connsiteX97" fmla="*/ 18093 w 471860"/>
                    <a:gd name="connsiteY97" fmla="*/ 345415 h 536469"/>
                    <a:gd name="connsiteX98" fmla="*/ 19046 w 471860"/>
                    <a:gd name="connsiteY98" fmla="*/ 330298 h 536469"/>
                    <a:gd name="connsiteX99" fmla="*/ 20951 w 471860"/>
                    <a:gd name="connsiteY99" fmla="*/ 328393 h 536469"/>
                    <a:gd name="connsiteX100" fmla="*/ 19046 w 471860"/>
                    <a:gd name="connsiteY100" fmla="*/ 320418 h 536469"/>
                    <a:gd name="connsiteX101" fmla="*/ 20593 w 471860"/>
                    <a:gd name="connsiteY101" fmla="*/ 298753 h 536469"/>
                    <a:gd name="connsiteX102" fmla="*/ 18093 w 471860"/>
                    <a:gd name="connsiteY102" fmla="*/ 269827 h 536469"/>
                    <a:gd name="connsiteX103" fmla="*/ 18093 w 471860"/>
                    <a:gd name="connsiteY103" fmla="*/ 265661 h 536469"/>
                    <a:gd name="connsiteX104" fmla="*/ 18093 w 471860"/>
                    <a:gd name="connsiteY104" fmla="*/ 260780 h 536469"/>
                    <a:gd name="connsiteX105" fmla="*/ 20593 w 471860"/>
                    <a:gd name="connsiteY105" fmla="*/ 273398 h 536469"/>
                    <a:gd name="connsiteX106" fmla="*/ 18093 w 471860"/>
                    <a:gd name="connsiteY106" fmla="*/ 254114 h 536469"/>
                    <a:gd name="connsiteX107" fmla="*/ 18093 w 471860"/>
                    <a:gd name="connsiteY107" fmla="*/ 242687 h 536469"/>
                    <a:gd name="connsiteX108" fmla="*/ 19522 w 471860"/>
                    <a:gd name="connsiteY108" fmla="*/ 246258 h 536469"/>
                    <a:gd name="connsiteX109" fmla="*/ 18332 w 471860"/>
                    <a:gd name="connsiteY109" fmla="*/ 213523 h 536469"/>
                    <a:gd name="connsiteX110" fmla="*/ 19046 w 471860"/>
                    <a:gd name="connsiteY110" fmla="*/ 215665 h 536469"/>
                    <a:gd name="connsiteX111" fmla="*/ 18213 w 471860"/>
                    <a:gd name="connsiteY111" fmla="*/ 211142 h 536469"/>
                    <a:gd name="connsiteX112" fmla="*/ 18570 w 471860"/>
                    <a:gd name="connsiteY112" fmla="*/ 213165 h 536469"/>
                    <a:gd name="connsiteX113" fmla="*/ 18213 w 471860"/>
                    <a:gd name="connsiteY113" fmla="*/ 213523 h 536469"/>
                    <a:gd name="connsiteX114" fmla="*/ 18213 w 471860"/>
                    <a:gd name="connsiteY114" fmla="*/ 199000 h 536469"/>
                    <a:gd name="connsiteX115" fmla="*/ 19284 w 471860"/>
                    <a:gd name="connsiteY115" fmla="*/ 200071 h 536469"/>
                    <a:gd name="connsiteX116" fmla="*/ 18213 w 471860"/>
                    <a:gd name="connsiteY116" fmla="*/ 197453 h 536469"/>
                    <a:gd name="connsiteX117" fmla="*/ 18213 w 471860"/>
                    <a:gd name="connsiteY117" fmla="*/ 195548 h 536469"/>
                    <a:gd name="connsiteX118" fmla="*/ 19284 w 471860"/>
                    <a:gd name="connsiteY118" fmla="*/ 196738 h 536469"/>
                    <a:gd name="connsiteX119" fmla="*/ 18213 w 471860"/>
                    <a:gd name="connsiteY119" fmla="*/ 191263 h 536469"/>
                    <a:gd name="connsiteX120" fmla="*/ 18213 w 471860"/>
                    <a:gd name="connsiteY120" fmla="*/ 186501 h 536469"/>
                    <a:gd name="connsiteX121" fmla="*/ 18927 w 471860"/>
                    <a:gd name="connsiteY121" fmla="*/ 187572 h 536469"/>
                    <a:gd name="connsiteX122" fmla="*/ 18213 w 471860"/>
                    <a:gd name="connsiteY122" fmla="*/ 185549 h 536469"/>
                    <a:gd name="connsiteX123" fmla="*/ 18213 w 471860"/>
                    <a:gd name="connsiteY123" fmla="*/ 146505 h 536469"/>
                    <a:gd name="connsiteX124" fmla="*/ 19046 w 471860"/>
                    <a:gd name="connsiteY124" fmla="*/ 145791 h 536469"/>
                    <a:gd name="connsiteX125" fmla="*/ 18332 w 471860"/>
                    <a:gd name="connsiteY125" fmla="*/ 140196 h 536469"/>
                    <a:gd name="connsiteX126" fmla="*/ 18332 w 471860"/>
                    <a:gd name="connsiteY126" fmla="*/ 140434 h 536469"/>
                    <a:gd name="connsiteX127" fmla="*/ 18332 w 471860"/>
                    <a:gd name="connsiteY127" fmla="*/ 24492 h 536469"/>
                    <a:gd name="connsiteX128" fmla="*/ 145343 w 471860"/>
                    <a:gd name="connsiteY128" fmla="*/ 97938 h 536469"/>
                    <a:gd name="connsiteX129" fmla="*/ 145106 w 471860"/>
                    <a:gd name="connsiteY129" fmla="*/ 98295 h 536469"/>
                    <a:gd name="connsiteX130" fmla="*/ 146772 w 471860"/>
                    <a:gd name="connsiteY130" fmla="*/ 98771 h 536469"/>
                    <a:gd name="connsiteX131" fmla="*/ 182126 w 471860"/>
                    <a:gd name="connsiteY131" fmla="*/ 119245 h 536469"/>
                    <a:gd name="connsiteX132" fmla="*/ 184864 w 471860"/>
                    <a:gd name="connsiteY132" fmla="*/ 120912 h 536469"/>
                    <a:gd name="connsiteX133" fmla="*/ 184864 w 471860"/>
                    <a:gd name="connsiteY133" fmla="*/ 120912 h 536469"/>
                    <a:gd name="connsiteX134" fmla="*/ 227241 w 471860"/>
                    <a:gd name="connsiteY134" fmla="*/ 145433 h 536469"/>
                    <a:gd name="connsiteX135" fmla="*/ 233669 w 471860"/>
                    <a:gd name="connsiteY135" fmla="*/ 149243 h 536469"/>
                    <a:gd name="connsiteX136" fmla="*/ 237002 w 471860"/>
                    <a:gd name="connsiteY136" fmla="*/ 153052 h 536469"/>
                    <a:gd name="connsiteX137" fmla="*/ 242954 w 471860"/>
                    <a:gd name="connsiteY137" fmla="*/ 154718 h 536469"/>
                    <a:gd name="connsiteX138" fmla="*/ 243429 w 471860"/>
                    <a:gd name="connsiteY138" fmla="*/ 154956 h 536469"/>
                    <a:gd name="connsiteX139" fmla="*/ 244382 w 471860"/>
                    <a:gd name="connsiteY139" fmla="*/ 156980 h 536469"/>
                    <a:gd name="connsiteX140" fmla="*/ 239739 w 471860"/>
                    <a:gd name="connsiteY140" fmla="*/ 154361 h 536469"/>
                    <a:gd name="connsiteX141" fmla="*/ 246167 w 471860"/>
                    <a:gd name="connsiteY141" fmla="*/ 157337 h 536469"/>
                    <a:gd name="connsiteX142" fmla="*/ 247715 w 471860"/>
                    <a:gd name="connsiteY142" fmla="*/ 159956 h 536469"/>
                    <a:gd name="connsiteX143" fmla="*/ 253190 w 471860"/>
                    <a:gd name="connsiteY143" fmla="*/ 160670 h 536469"/>
                    <a:gd name="connsiteX144" fmla="*/ 254262 w 471860"/>
                    <a:gd name="connsiteY144" fmla="*/ 161265 h 536469"/>
                    <a:gd name="connsiteX145" fmla="*/ 254262 w 471860"/>
                    <a:gd name="connsiteY145" fmla="*/ 163884 h 536469"/>
                    <a:gd name="connsiteX146" fmla="*/ 255452 w 471860"/>
                    <a:gd name="connsiteY146" fmla="*/ 161980 h 536469"/>
                    <a:gd name="connsiteX147" fmla="*/ 258666 w 471860"/>
                    <a:gd name="connsiteY147" fmla="*/ 163884 h 536469"/>
                    <a:gd name="connsiteX148" fmla="*/ 261880 w 471860"/>
                    <a:gd name="connsiteY148" fmla="*/ 166027 h 536469"/>
                    <a:gd name="connsiteX149" fmla="*/ 259738 w 471860"/>
                    <a:gd name="connsiteY149" fmla="*/ 166503 h 536469"/>
                    <a:gd name="connsiteX150" fmla="*/ 269023 w 471860"/>
                    <a:gd name="connsiteY150" fmla="*/ 169955 h 536469"/>
                    <a:gd name="connsiteX151" fmla="*/ 269498 w 471860"/>
                    <a:gd name="connsiteY151" fmla="*/ 170193 h 536469"/>
                    <a:gd name="connsiteX152" fmla="*/ 277117 w 471860"/>
                    <a:gd name="connsiteY152" fmla="*/ 177097 h 536469"/>
                    <a:gd name="connsiteX153" fmla="*/ 285211 w 471860"/>
                    <a:gd name="connsiteY153" fmla="*/ 179359 h 536469"/>
                    <a:gd name="connsiteX154" fmla="*/ 285450 w 471860"/>
                    <a:gd name="connsiteY154" fmla="*/ 179359 h 536469"/>
                    <a:gd name="connsiteX155" fmla="*/ 291997 w 471860"/>
                    <a:gd name="connsiteY155" fmla="*/ 187334 h 536469"/>
                    <a:gd name="connsiteX156" fmla="*/ 311637 w 471860"/>
                    <a:gd name="connsiteY156" fmla="*/ 195548 h 536469"/>
                    <a:gd name="connsiteX157" fmla="*/ 309852 w 471860"/>
                    <a:gd name="connsiteY157" fmla="*/ 195072 h 536469"/>
                    <a:gd name="connsiteX158" fmla="*/ 315566 w 471860"/>
                    <a:gd name="connsiteY158" fmla="*/ 200309 h 536469"/>
                    <a:gd name="connsiteX159" fmla="*/ 321399 w 471860"/>
                    <a:gd name="connsiteY159" fmla="*/ 200428 h 536469"/>
                    <a:gd name="connsiteX160" fmla="*/ 326874 w 471860"/>
                    <a:gd name="connsiteY160" fmla="*/ 203642 h 536469"/>
                    <a:gd name="connsiteX161" fmla="*/ 322589 w 471860"/>
                    <a:gd name="connsiteY161" fmla="*/ 205071 h 536469"/>
                    <a:gd name="connsiteX162" fmla="*/ 330088 w 471860"/>
                    <a:gd name="connsiteY162" fmla="*/ 205428 h 536469"/>
                    <a:gd name="connsiteX163" fmla="*/ 330088 w 471860"/>
                    <a:gd name="connsiteY163" fmla="*/ 205428 h 536469"/>
                    <a:gd name="connsiteX164" fmla="*/ 333064 w 471860"/>
                    <a:gd name="connsiteY164" fmla="*/ 210190 h 536469"/>
                    <a:gd name="connsiteX165" fmla="*/ 339849 w 471860"/>
                    <a:gd name="connsiteY165" fmla="*/ 211499 h 536469"/>
                    <a:gd name="connsiteX166" fmla="*/ 345206 w 471860"/>
                    <a:gd name="connsiteY166" fmla="*/ 216737 h 536469"/>
                    <a:gd name="connsiteX167" fmla="*/ 342111 w 471860"/>
                    <a:gd name="connsiteY167" fmla="*/ 217213 h 536469"/>
                    <a:gd name="connsiteX168" fmla="*/ 347348 w 471860"/>
                    <a:gd name="connsiteY168" fmla="*/ 216260 h 536469"/>
                    <a:gd name="connsiteX169" fmla="*/ 350920 w 471860"/>
                    <a:gd name="connsiteY169" fmla="*/ 221498 h 536469"/>
                    <a:gd name="connsiteX170" fmla="*/ 361752 w 471860"/>
                    <a:gd name="connsiteY170" fmla="*/ 224950 h 536469"/>
                    <a:gd name="connsiteX171" fmla="*/ 361395 w 471860"/>
                    <a:gd name="connsiteY171" fmla="*/ 225783 h 536469"/>
                    <a:gd name="connsiteX172" fmla="*/ 377703 w 471860"/>
                    <a:gd name="connsiteY172" fmla="*/ 233164 h 536469"/>
                    <a:gd name="connsiteX173" fmla="*/ 379488 w 471860"/>
                    <a:gd name="connsiteY173" fmla="*/ 234235 h 536469"/>
                    <a:gd name="connsiteX174" fmla="*/ 379488 w 471860"/>
                    <a:gd name="connsiteY174" fmla="*/ 234354 h 536469"/>
                    <a:gd name="connsiteX175" fmla="*/ 379488 w 471860"/>
                    <a:gd name="connsiteY175" fmla="*/ 234354 h 536469"/>
                    <a:gd name="connsiteX176" fmla="*/ 385916 w 471860"/>
                    <a:gd name="connsiteY176" fmla="*/ 238044 h 536469"/>
                    <a:gd name="connsiteX177" fmla="*/ 384607 w 471860"/>
                    <a:gd name="connsiteY177" fmla="*/ 240544 h 536469"/>
                    <a:gd name="connsiteX178" fmla="*/ 400320 w 471860"/>
                    <a:gd name="connsiteY178" fmla="*/ 249234 h 536469"/>
                    <a:gd name="connsiteX179" fmla="*/ 402105 w 471860"/>
                    <a:gd name="connsiteY179" fmla="*/ 247567 h 536469"/>
                    <a:gd name="connsiteX180" fmla="*/ 409723 w 471860"/>
                    <a:gd name="connsiteY180" fmla="*/ 251971 h 536469"/>
                    <a:gd name="connsiteX181" fmla="*/ 417461 w 471860"/>
                    <a:gd name="connsiteY181" fmla="*/ 258757 h 536469"/>
                    <a:gd name="connsiteX182" fmla="*/ 420794 w 471860"/>
                    <a:gd name="connsiteY182" fmla="*/ 258400 h 536469"/>
                    <a:gd name="connsiteX183" fmla="*/ 426150 w 471860"/>
                    <a:gd name="connsiteY183" fmla="*/ 261494 h 536469"/>
                    <a:gd name="connsiteX184" fmla="*/ 423889 w 471860"/>
                    <a:gd name="connsiteY184" fmla="*/ 262209 h 536469"/>
                    <a:gd name="connsiteX185" fmla="*/ 431031 w 471860"/>
                    <a:gd name="connsiteY185" fmla="*/ 264351 h 536469"/>
                    <a:gd name="connsiteX186" fmla="*/ 435554 w 471860"/>
                    <a:gd name="connsiteY186" fmla="*/ 266970 h 536469"/>
                    <a:gd name="connsiteX187" fmla="*/ 435197 w 471860"/>
                    <a:gd name="connsiteY187" fmla="*/ 266970 h 536469"/>
                    <a:gd name="connsiteX188" fmla="*/ 431150 w 471860"/>
                    <a:gd name="connsiteY188" fmla="*/ 265542 h 536469"/>
                    <a:gd name="connsiteX189" fmla="*/ 434126 w 471860"/>
                    <a:gd name="connsiteY189" fmla="*/ 267803 h 536469"/>
                    <a:gd name="connsiteX190" fmla="*/ 226646 w 471860"/>
                    <a:gd name="connsiteY190" fmla="*/ 387316 h 536469"/>
                    <a:gd name="connsiteX191" fmla="*/ 19641 w 471860"/>
                    <a:gd name="connsiteY191" fmla="*/ 506234 h 536469"/>
                    <a:gd name="connsiteX192" fmla="*/ 19998 w 471860"/>
                    <a:gd name="connsiteY192" fmla="*/ 499568 h 536469"/>
                    <a:gd name="connsiteX193" fmla="*/ 390916 w 471860"/>
                    <a:gd name="connsiteY193" fmla="*/ 240782 h 536469"/>
                    <a:gd name="connsiteX194" fmla="*/ 388178 w 471860"/>
                    <a:gd name="connsiteY194" fmla="*/ 238758 h 536469"/>
                    <a:gd name="connsiteX195" fmla="*/ 390202 w 471860"/>
                    <a:gd name="connsiteY195" fmla="*/ 239949 h 536469"/>
                    <a:gd name="connsiteX196" fmla="*/ 390916 w 471860"/>
                    <a:gd name="connsiteY196" fmla="*/ 240901 h 536469"/>
                    <a:gd name="connsiteX197" fmla="*/ 463171 w 471860"/>
                    <a:gd name="connsiteY197" fmla="*/ 274708 h 536469"/>
                    <a:gd name="connsiteX198" fmla="*/ 465314 w 471860"/>
                    <a:gd name="connsiteY198" fmla="*/ 272446 h 536469"/>
                    <a:gd name="connsiteX199" fmla="*/ 461504 w 471860"/>
                    <a:gd name="connsiteY199" fmla="*/ 270303 h 536469"/>
                    <a:gd name="connsiteX200" fmla="*/ 461861 w 471860"/>
                    <a:gd name="connsiteY200" fmla="*/ 269589 h 536469"/>
                    <a:gd name="connsiteX201" fmla="*/ 466980 w 471860"/>
                    <a:gd name="connsiteY201" fmla="*/ 272565 h 536469"/>
                    <a:gd name="connsiteX202" fmla="*/ 463171 w 471860"/>
                    <a:gd name="connsiteY202" fmla="*/ 274827 h 536469"/>
                    <a:gd name="connsiteX203" fmla="*/ 466861 w 471860"/>
                    <a:gd name="connsiteY203" fmla="*/ 270660 h 536469"/>
                    <a:gd name="connsiteX204" fmla="*/ 466147 w 471860"/>
                    <a:gd name="connsiteY204" fmla="*/ 270541 h 536469"/>
                    <a:gd name="connsiteX205" fmla="*/ 468766 w 471860"/>
                    <a:gd name="connsiteY205" fmla="*/ 271136 h 536469"/>
                    <a:gd name="connsiteX206" fmla="*/ 471265 w 471860"/>
                    <a:gd name="connsiteY206" fmla="*/ 272565 h 536469"/>
                    <a:gd name="connsiteX207" fmla="*/ 468647 w 471860"/>
                    <a:gd name="connsiteY207" fmla="*/ 273517 h 536469"/>
                    <a:gd name="connsiteX208" fmla="*/ 470194 w 471860"/>
                    <a:gd name="connsiteY208" fmla="*/ 272565 h 536469"/>
                    <a:gd name="connsiteX209" fmla="*/ 466861 w 471860"/>
                    <a:gd name="connsiteY209" fmla="*/ 270779 h 5364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</a:cxnLst>
                  <a:rect l="l" t="t" r="r" b="b"/>
                  <a:pathLst>
                    <a:path w="471860" h="536469">
                      <a:moveTo>
                        <a:pt x="462457" y="266970"/>
                      </a:moveTo>
                      <a:cubicBezTo>
                        <a:pt x="462457" y="266970"/>
                        <a:pt x="462457" y="266613"/>
                        <a:pt x="462457" y="266494"/>
                      </a:cubicBezTo>
                      <a:cubicBezTo>
                        <a:pt x="462457" y="263280"/>
                        <a:pt x="460790" y="260423"/>
                        <a:pt x="458053" y="258757"/>
                      </a:cubicBezTo>
                      <a:lnTo>
                        <a:pt x="235930" y="129840"/>
                      </a:lnTo>
                      <a:lnTo>
                        <a:pt x="235930" y="129840"/>
                      </a:lnTo>
                      <a:cubicBezTo>
                        <a:pt x="235930" y="129840"/>
                        <a:pt x="13570" y="1161"/>
                        <a:pt x="13570" y="1161"/>
                      </a:cubicBezTo>
                      <a:cubicBezTo>
                        <a:pt x="10832" y="-387"/>
                        <a:pt x="7380" y="-387"/>
                        <a:pt x="4642" y="1161"/>
                      </a:cubicBezTo>
                      <a:cubicBezTo>
                        <a:pt x="1905" y="2708"/>
                        <a:pt x="238" y="5684"/>
                        <a:pt x="238" y="8898"/>
                      </a:cubicBezTo>
                      <a:lnTo>
                        <a:pt x="0" y="265542"/>
                      </a:lnTo>
                      <a:lnTo>
                        <a:pt x="0" y="522185"/>
                      </a:lnTo>
                      <a:cubicBezTo>
                        <a:pt x="0" y="525399"/>
                        <a:pt x="1785" y="528256"/>
                        <a:pt x="4523" y="529923"/>
                      </a:cubicBezTo>
                      <a:cubicBezTo>
                        <a:pt x="5476" y="530518"/>
                        <a:pt x="6666" y="530756"/>
                        <a:pt x="7737" y="530994"/>
                      </a:cubicBezTo>
                      <a:cubicBezTo>
                        <a:pt x="7737" y="532780"/>
                        <a:pt x="7737" y="534565"/>
                        <a:pt x="7618" y="536470"/>
                      </a:cubicBezTo>
                      <a:cubicBezTo>
                        <a:pt x="12023" y="534208"/>
                        <a:pt x="15951" y="532303"/>
                        <a:pt x="18093" y="532542"/>
                      </a:cubicBezTo>
                      <a:cubicBezTo>
                        <a:pt x="22260" y="529685"/>
                        <a:pt x="26664" y="526947"/>
                        <a:pt x="30116" y="524923"/>
                      </a:cubicBezTo>
                      <a:cubicBezTo>
                        <a:pt x="32616" y="523495"/>
                        <a:pt x="35235" y="522066"/>
                        <a:pt x="37973" y="520757"/>
                      </a:cubicBezTo>
                      <a:cubicBezTo>
                        <a:pt x="43329" y="518019"/>
                        <a:pt x="49043" y="515400"/>
                        <a:pt x="54876" y="511948"/>
                      </a:cubicBezTo>
                      <a:cubicBezTo>
                        <a:pt x="48924" y="511234"/>
                        <a:pt x="58209" y="509925"/>
                        <a:pt x="55709" y="507187"/>
                      </a:cubicBezTo>
                      <a:cubicBezTo>
                        <a:pt x="58328" y="505401"/>
                        <a:pt x="59399" y="504925"/>
                        <a:pt x="59756" y="504925"/>
                      </a:cubicBezTo>
                      <a:lnTo>
                        <a:pt x="59161" y="505163"/>
                      </a:lnTo>
                      <a:cubicBezTo>
                        <a:pt x="59161" y="505163"/>
                        <a:pt x="59637" y="505044"/>
                        <a:pt x="59875" y="504925"/>
                      </a:cubicBezTo>
                      <a:lnTo>
                        <a:pt x="59875" y="504925"/>
                      </a:lnTo>
                      <a:cubicBezTo>
                        <a:pt x="59875" y="504925"/>
                        <a:pt x="69279" y="502068"/>
                        <a:pt x="69279" y="502068"/>
                      </a:cubicBezTo>
                      <a:cubicBezTo>
                        <a:pt x="71779" y="501830"/>
                        <a:pt x="67136" y="504211"/>
                        <a:pt x="67732" y="504806"/>
                      </a:cubicBezTo>
                      <a:cubicBezTo>
                        <a:pt x="73802" y="501592"/>
                        <a:pt x="71065" y="504806"/>
                        <a:pt x="75469" y="503258"/>
                      </a:cubicBezTo>
                      <a:cubicBezTo>
                        <a:pt x="74041" y="502544"/>
                        <a:pt x="76660" y="500402"/>
                        <a:pt x="80230" y="498973"/>
                      </a:cubicBezTo>
                      <a:lnTo>
                        <a:pt x="74636" y="500283"/>
                      </a:lnTo>
                      <a:cubicBezTo>
                        <a:pt x="82016" y="493855"/>
                        <a:pt x="83326" y="498735"/>
                        <a:pt x="90825" y="492307"/>
                      </a:cubicBezTo>
                      <a:lnTo>
                        <a:pt x="88682" y="494807"/>
                      </a:lnTo>
                      <a:cubicBezTo>
                        <a:pt x="92610" y="491712"/>
                        <a:pt x="104633" y="485641"/>
                        <a:pt x="107371" y="480760"/>
                      </a:cubicBezTo>
                      <a:cubicBezTo>
                        <a:pt x="108323" y="480760"/>
                        <a:pt x="109871" y="480999"/>
                        <a:pt x="108085" y="482308"/>
                      </a:cubicBezTo>
                      <a:cubicBezTo>
                        <a:pt x="118679" y="476713"/>
                        <a:pt x="129512" y="466357"/>
                        <a:pt x="138440" y="463381"/>
                      </a:cubicBezTo>
                      <a:lnTo>
                        <a:pt x="138082" y="464571"/>
                      </a:lnTo>
                      <a:cubicBezTo>
                        <a:pt x="139868" y="463262"/>
                        <a:pt x="140582" y="461238"/>
                        <a:pt x="143439" y="460643"/>
                      </a:cubicBezTo>
                      <a:cubicBezTo>
                        <a:pt x="143439" y="461000"/>
                        <a:pt x="143082" y="461834"/>
                        <a:pt x="144034" y="461357"/>
                      </a:cubicBezTo>
                      <a:cubicBezTo>
                        <a:pt x="144867" y="460524"/>
                        <a:pt x="148319" y="457072"/>
                        <a:pt x="151176" y="456001"/>
                      </a:cubicBezTo>
                      <a:lnTo>
                        <a:pt x="149510" y="458143"/>
                      </a:lnTo>
                      <a:cubicBezTo>
                        <a:pt x="160223" y="453382"/>
                        <a:pt x="163794" y="447192"/>
                        <a:pt x="171889" y="441835"/>
                      </a:cubicBezTo>
                      <a:cubicBezTo>
                        <a:pt x="173198" y="444097"/>
                        <a:pt x="181531" y="440288"/>
                        <a:pt x="185697" y="438383"/>
                      </a:cubicBezTo>
                      <a:lnTo>
                        <a:pt x="185697" y="438740"/>
                      </a:lnTo>
                      <a:cubicBezTo>
                        <a:pt x="197601" y="432312"/>
                        <a:pt x="204624" y="425408"/>
                        <a:pt x="214980" y="418266"/>
                      </a:cubicBezTo>
                      <a:cubicBezTo>
                        <a:pt x="223193" y="416838"/>
                        <a:pt x="238430" y="406124"/>
                        <a:pt x="250096" y="401363"/>
                      </a:cubicBezTo>
                      <a:cubicBezTo>
                        <a:pt x="248191" y="401958"/>
                        <a:pt x="249381" y="399458"/>
                        <a:pt x="251167" y="398149"/>
                      </a:cubicBezTo>
                      <a:cubicBezTo>
                        <a:pt x="254024" y="397197"/>
                        <a:pt x="257238" y="392554"/>
                        <a:pt x="258071" y="394816"/>
                      </a:cubicBezTo>
                      <a:lnTo>
                        <a:pt x="257119" y="395292"/>
                      </a:lnTo>
                      <a:cubicBezTo>
                        <a:pt x="260214" y="396244"/>
                        <a:pt x="265094" y="392673"/>
                        <a:pt x="269260" y="390411"/>
                      </a:cubicBezTo>
                      <a:lnTo>
                        <a:pt x="268427" y="387316"/>
                      </a:lnTo>
                      <a:cubicBezTo>
                        <a:pt x="281402" y="385174"/>
                        <a:pt x="295567" y="369818"/>
                        <a:pt x="303424" y="369937"/>
                      </a:cubicBezTo>
                      <a:cubicBezTo>
                        <a:pt x="305566" y="367794"/>
                        <a:pt x="308781" y="365890"/>
                        <a:pt x="310923" y="363747"/>
                      </a:cubicBezTo>
                      <a:lnTo>
                        <a:pt x="311637" y="365295"/>
                      </a:lnTo>
                      <a:cubicBezTo>
                        <a:pt x="319018" y="361605"/>
                        <a:pt x="322708" y="359700"/>
                        <a:pt x="331278" y="354224"/>
                      </a:cubicBezTo>
                      <a:lnTo>
                        <a:pt x="330088" y="356248"/>
                      </a:lnTo>
                      <a:cubicBezTo>
                        <a:pt x="335088" y="353510"/>
                        <a:pt x="333897" y="348391"/>
                        <a:pt x="338540" y="345654"/>
                      </a:cubicBezTo>
                      <a:lnTo>
                        <a:pt x="341159" y="347082"/>
                      </a:lnTo>
                      <a:cubicBezTo>
                        <a:pt x="349848" y="342082"/>
                        <a:pt x="359728" y="338868"/>
                        <a:pt x="367108" y="331964"/>
                      </a:cubicBezTo>
                      <a:cubicBezTo>
                        <a:pt x="367108" y="332321"/>
                        <a:pt x="367228" y="333155"/>
                        <a:pt x="365918" y="333988"/>
                      </a:cubicBezTo>
                      <a:cubicBezTo>
                        <a:pt x="370084" y="331726"/>
                        <a:pt x="382583" y="326370"/>
                        <a:pt x="379369" y="324227"/>
                      </a:cubicBezTo>
                      <a:cubicBezTo>
                        <a:pt x="380560" y="326131"/>
                        <a:pt x="388416" y="319227"/>
                        <a:pt x="392582" y="315656"/>
                      </a:cubicBezTo>
                      <a:lnTo>
                        <a:pt x="392582" y="317561"/>
                      </a:lnTo>
                      <a:cubicBezTo>
                        <a:pt x="395558" y="313395"/>
                        <a:pt x="395439" y="312918"/>
                        <a:pt x="400677" y="309228"/>
                      </a:cubicBezTo>
                      <a:cubicBezTo>
                        <a:pt x="402105" y="308633"/>
                        <a:pt x="402462" y="309704"/>
                        <a:pt x="400558" y="310300"/>
                      </a:cubicBezTo>
                      <a:cubicBezTo>
                        <a:pt x="405319" y="308514"/>
                        <a:pt x="403177" y="306967"/>
                        <a:pt x="408890" y="304705"/>
                      </a:cubicBezTo>
                      <a:lnTo>
                        <a:pt x="407462" y="306728"/>
                      </a:lnTo>
                      <a:cubicBezTo>
                        <a:pt x="411985" y="304229"/>
                        <a:pt x="411390" y="303991"/>
                        <a:pt x="413176" y="301491"/>
                      </a:cubicBezTo>
                      <a:cubicBezTo>
                        <a:pt x="415675" y="299348"/>
                        <a:pt x="421865" y="296967"/>
                        <a:pt x="423294" y="297920"/>
                      </a:cubicBezTo>
                      <a:cubicBezTo>
                        <a:pt x="423413" y="296729"/>
                        <a:pt x="425318" y="294349"/>
                        <a:pt x="428174" y="293158"/>
                      </a:cubicBezTo>
                      <a:cubicBezTo>
                        <a:pt x="428769" y="293396"/>
                        <a:pt x="428055" y="294349"/>
                        <a:pt x="427579" y="294706"/>
                      </a:cubicBezTo>
                      <a:cubicBezTo>
                        <a:pt x="435674" y="291373"/>
                        <a:pt x="437816" y="286611"/>
                        <a:pt x="443768" y="285064"/>
                      </a:cubicBezTo>
                      <a:cubicBezTo>
                        <a:pt x="444125" y="285421"/>
                        <a:pt x="444601" y="285540"/>
                        <a:pt x="445077" y="285421"/>
                      </a:cubicBezTo>
                      <a:cubicBezTo>
                        <a:pt x="439125" y="288873"/>
                        <a:pt x="434245" y="291492"/>
                        <a:pt x="434602" y="291135"/>
                      </a:cubicBezTo>
                      <a:cubicBezTo>
                        <a:pt x="435317" y="292444"/>
                        <a:pt x="440316" y="289944"/>
                        <a:pt x="437578" y="293992"/>
                      </a:cubicBezTo>
                      <a:cubicBezTo>
                        <a:pt x="439245" y="292325"/>
                        <a:pt x="441387" y="290063"/>
                        <a:pt x="443768" y="287921"/>
                      </a:cubicBezTo>
                      <a:lnTo>
                        <a:pt x="445554" y="286373"/>
                      </a:lnTo>
                      <a:cubicBezTo>
                        <a:pt x="446625" y="285659"/>
                        <a:pt x="447577" y="284945"/>
                        <a:pt x="448649" y="284231"/>
                      </a:cubicBezTo>
                      <a:cubicBezTo>
                        <a:pt x="450672" y="282921"/>
                        <a:pt x="452696" y="281731"/>
                        <a:pt x="454719" y="280659"/>
                      </a:cubicBezTo>
                      <a:cubicBezTo>
                        <a:pt x="455195" y="280540"/>
                        <a:pt x="455791" y="280421"/>
                        <a:pt x="456386" y="280302"/>
                      </a:cubicBezTo>
                      <a:lnTo>
                        <a:pt x="455791" y="280897"/>
                      </a:lnTo>
                      <a:cubicBezTo>
                        <a:pt x="457814" y="279945"/>
                        <a:pt x="459243" y="278874"/>
                        <a:pt x="460433" y="277922"/>
                      </a:cubicBezTo>
                      <a:cubicBezTo>
                        <a:pt x="463290" y="276612"/>
                        <a:pt x="465194" y="275660"/>
                        <a:pt x="467694" y="274231"/>
                      </a:cubicBezTo>
                      <a:cubicBezTo>
                        <a:pt x="468647" y="274112"/>
                        <a:pt x="470194" y="273517"/>
                        <a:pt x="471860" y="272684"/>
                      </a:cubicBezTo>
                      <a:cubicBezTo>
                        <a:pt x="469599" y="271136"/>
                        <a:pt x="465433" y="268875"/>
                        <a:pt x="462457" y="267208"/>
                      </a:cubicBezTo>
                      <a:close/>
                      <a:moveTo>
                        <a:pt x="462219" y="269589"/>
                      </a:moveTo>
                      <a:cubicBezTo>
                        <a:pt x="462219" y="269589"/>
                        <a:pt x="461981" y="269589"/>
                        <a:pt x="461861" y="269589"/>
                      </a:cubicBezTo>
                      <a:cubicBezTo>
                        <a:pt x="461861" y="269589"/>
                        <a:pt x="461861" y="269589"/>
                        <a:pt x="461861" y="269589"/>
                      </a:cubicBezTo>
                      <a:cubicBezTo>
                        <a:pt x="461861" y="269589"/>
                        <a:pt x="462100" y="269708"/>
                        <a:pt x="462219" y="269708"/>
                      </a:cubicBezTo>
                      <a:close/>
                      <a:moveTo>
                        <a:pt x="20355" y="498973"/>
                      </a:moveTo>
                      <a:cubicBezTo>
                        <a:pt x="20951" y="489212"/>
                        <a:pt x="21665" y="479332"/>
                        <a:pt x="22022" y="469690"/>
                      </a:cubicBezTo>
                      <a:cubicBezTo>
                        <a:pt x="22260" y="461119"/>
                        <a:pt x="16546" y="464810"/>
                        <a:pt x="19046" y="454096"/>
                      </a:cubicBezTo>
                      <a:lnTo>
                        <a:pt x="20951" y="457191"/>
                      </a:lnTo>
                      <a:cubicBezTo>
                        <a:pt x="18570" y="439931"/>
                        <a:pt x="20951" y="421956"/>
                        <a:pt x="19046" y="405053"/>
                      </a:cubicBezTo>
                      <a:cubicBezTo>
                        <a:pt x="19522" y="406005"/>
                        <a:pt x="20117" y="406124"/>
                        <a:pt x="20117" y="407791"/>
                      </a:cubicBezTo>
                      <a:cubicBezTo>
                        <a:pt x="21546" y="404220"/>
                        <a:pt x="20117" y="394578"/>
                        <a:pt x="19046" y="394578"/>
                      </a:cubicBezTo>
                      <a:cubicBezTo>
                        <a:pt x="19165" y="391959"/>
                        <a:pt x="20117" y="393983"/>
                        <a:pt x="20712" y="392316"/>
                      </a:cubicBezTo>
                      <a:cubicBezTo>
                        <a:pt x="21546" y="388745"/>
                        <a:pt x="18927" y="383388"/>
                        <a:pt x="20355" y="381484"/>
                      </a:cubicBezTo>
                      <a:cubicBezTo>
                        <a:pt x="20593" y="381127"/>
                        <a:pt x="20831" y="382436"/>
                        <a:pt x="20951" y="383150"/>
                      </a:cubicBezTo>
                      <a:cubicBezTo>
                        <a:pt x="20236" y="380769"/>
                        <a:pt x="21069" y="372318"/>
                        <a:pt x="19522" y="374461"/>
                      </a:cubicBezTo>
                      <a:cubicBezTo>
                        <a:pt x="20355" y="368151"/>
                        <a:pt x="18808" y="362319"/>
                        <a:pt x="19760" y="357319"/>
                      </a:cubicBezTo>
                      <a:cubicBezTo>
                        <a:pt x="17975" y="353986"/>
                        <a:pt x="20593" y="346487"/>
                        <a:pt x="18093" y="345415"/>
                      </a:cubicBezTo>
                      <a:cubicBezTo>
                        <a:pt x="20831" y="345892"/>
                        <a:pt x="20236" y="334345"/>
                        <a:pt x="19046" y="330298"/>
                      </a:cubicBezTo>
                      <a:cubicBezTo>
                        <a:pt x="19879" y="331607"/>
                        <a:pt x="19879" y="326846"/>
                        <a:pt x="20951" y="328393"/>
                      </a:cubicBezTo>
                      <a:cubicBezTo>
                        <a:pt x="20951" y="323870"/>
                        <a:pt x="20355" y="319584"/>
                        <a:pt x="19046" y="320418"/>
                      </a:cubicBezTo>
                      <a:cubicBezTo>
                        <a:pt x="22260" y="311966"/>
                        <a:pt x="16427" y="303514"/>
                        <a:pt x="20593" y="298753"/>
                      </a:cubicBezTo>
                      <a:cubicBezTo>
                        <a:pt x="19522" y="288635"/>
                        <a:pt x="18689" y="279112"/>
                        <a:pt x="18093" y="269827"/>
                      </a:cubicBezTo>
                      <a:lnTo>
                        <a:pt x="18093" y="265661"/>
                      </a:lnTo>
                      <a:cubicBezTo>
                        <a:pt x="18093" y="265661"/>
                        <a:pt x="18093" y="260780"/>
                        <a:pt x="18093" y="260780"/>
                      </a:cubicBezTo>
                      <a:cubicBezTo>
                        <a:pt x="19879" y="262923"/>
                        <a:pt x="18093" y="273874"/>
                        <a:pt x="20593" y="273398"/>
                      </a:cubicBezTo>
                      <a:cubicBezTo>
                        <a:pt x="19879" y="265780"/>
                        <a:pt x="18689" y="260304"/>
                        <a:pt x="18093" y="254114"/>
                      </a:cubicBezTo>
                      <a:lnTo>
                        <a:pt x="18093" y="242687"/>
                      </a:lnTo>
                      <a:cubicBezTo>
                        <a:pt x="18093" y="242687"/>
                        <a:pt x="19165" y="245424"/>
                        <a:pt x="19522" y="246258"/>
                      </a:cubicBezTo>
                      <a:cubicBezTo>
                        <a:pt x="18451" y="234711"/>
                        <a:pt x="19760" y="223879"/>
                        <a:pt x="18332" y="213523"/>
                      </a:cubicBezTo>
                      <a:cubicBezTo>
                        <a:pt x="18570" y="213523"/>
                        <a:pt x="18808" y="214713"/>
                        <a:pt x="19046" y="215665"/>
                      </a:cubicBezTo>
                      <a:cubicBezTo>
                        <a:pt x="19046" y="213642"/>
                        <a:pt x="19403" y="210904"/>
                        <a:pt x="18213" y="211142"/>
                      </a:cubicBezTo>
                      <a:lnTo>
                        <a:pt x="18570" y="213165"/>
                      </a:lnTo>
                      <a:cubicBezTo>
                        <a:pt x="18570" y="213165"/>
                        <a:pt x="18332" y="213404"/>
                        <a:pt x="18213" y="213523"/>
                      </a:cubicBezTo>
                      <a:lnTo>
                        <a:pt x="18213" y="199000"/>
                      </a:lnTo>
                      <a:cubicBezTo>
                        <a:pt x="18213" y="199000"/>
                        <a:pt x="18927" y="199476"/>
                        <a:pt x="19284" y="200071"/>
                      </a:cubicBezTo>
                      <a:cubicBezTo>
                        <a:pt x="19165" y="199000"/>
                        <a:pt x="18689" y="197810"/>
                        <a:pt x="18213" y="197453"/>
                      </a:cubicBezTo>
                      <a:lnTo>
                        <a:pt x="18213" y="195548"/>
                      </a:lnTo>
                      <a:cubicBezTo>
                        <a:pt x="18213" y="195548"/>
                        <a:pt x="18808" y="195667"/>
                        <a:pt x="19284" y="196738"/>
                      </a:cubicBezTo>
                      <a:cubicBezTo>
                        <a:pt x="19046" y="193524"/>
                        <a:pt x="18570" y="192215"/>
                        <a:pt x="18213" y="191263"/>
                      </a:cubicBezTo>
                      <a:lnTo>
                        <a:pt x="18213" y="186501"/>
                      </a:lnTo>
                      <a:cubicBezTo>
                        <a:pt x="18213" y="186501"/>
                        <a:pt x="18570" y="187215"/>
                        <a:pt x="18927" y="187572"/>
                      </a:cubicBezTo>
                      <a:cubicBezTo>
                        <a:pt x="18689" y="186858"/>
                        <a:pt x="18451" y="186263"/>
                        <a:pt x="18213" y="185549"/>
                      </a:cubicBezTo>
                      <a:lnTo>
                        <a:pt x="18213" y="146505"/>
                      </a:lnTo>
                      <a:cubicBezTo>
                        <a:pt x="18213" y="146505"/>
                        <a:pt x="18689" y="145910"/>
                        <a:pt x="19046" y="145791"/>
                      </a:cubicBezTo>
                      <a:lnTo>
                        <a:pt x="18332" y="140196"/>
                      </a:lnTo>
                      <a:lnTo>
                        <a:pt x="18332" y="140434"/>
                      </a:lnTo>
                      <a:cubicBezTo>
                        <a:pt x="18332" y="140434"/>
                        <a:pt x="18332" y="24492"/>
                        <a:pt x="18332" y="24492"/>
                      </a:cubicBezTo>
                      <a:lnTo>
                        <a:pt x="145343" y="97938"/>
                      </a:lnTo>
                      <a:cubicBezTo>
                        <a:pt x="145343" y="97938"/>
                        <a:pt x="145224" y="98176"/>
                        <a:pt x="145106" y="98295"/>
                      </a:cubicBezTo>
                      <a:cubicBezTo>
                        <a:pt x="146296" y="98771"/>
                        <a:pt x="146653" y="98890"/>
                        <a:pt x="146772" y="98771"/>
                      </a:cubicBezTo>
                      <a:lnTo>
                        <a:pt x="182126" y="119245"/>
                      </a:lnTo>
                      <a:cubicBezTo>
                        <a:pt x="182959" y="119959"/>
                        <a:pt x="183792" y="120555"/>
                        <a:pt x="184864" y="120912"/>
                      </a:cubicBezTo>
                      <a:lnTo>
                        <a:pt x="184864" y="120912"/>
                      </a:lnTo>
                      <a:cubicBezTo>
                        <a:pt x="184864" y="120912"/>
                        <a:pt x="227241" y="145433"/>
                        <a:pt x="227241" y="145433"/>
                      </a:cubicBezTo>
                      <a:lnTo>
                        <a:pt x="233669" y="149243"/>
                      </a:lnTo>
                      <a:cubicBezTo>
                        <a:pt x="234264" y="150195"/>
                        <a:pt x="235335" y="151504"/>
                        <a:pt x="237002" y="153052"/>
                      </a:cubicBezTo>
                      <a:lnTo>
                        <a:pt x="242954" y="154718"/>
                      </a:lnTo>
                      <a:lnTo>
                        <a:pt x="243429" y="154956"/>
                      </a:lnTo>
                      <a:lnTo>
                        <a:pt x="244382" y="156980"/>
                      </a:lnTo>
                      <a:lnTo>
                        <a:pt x="239739" y="154361"/>
                      </a:lnTo>
                      <a:cubicBezTo>
                        <a:pt x="241763" y="156980"/>
                        <a:pt x="243906" y="156980"/>
                        <a:pt x="246167" y="157337"/>
                      </a:cubicBezTo>
                      <a:cubicBezTo>
                        <a:pt x="246167" y="158170"/>
                        <a:pt x="246763" y="159123"/>
                        <a:pt x="247715" y="159956"/>
                      </a:cubicBezTo>
                      <a:lnTo>
                        <a:pt x="253190" y="160670"/>
                      </a:lnTo>
                      <a:lnTo>
                        <a:pt x="254262" y="161265"/>
                      </a:lnTo>
                      <a:cubicBezTo>
                        <a:pt x="253667" y="161980"/>
                        <a:pt x="251405" y="161622"/>
                        <a:pt x="254262" y="163884"/>
                      </a:cubicBezTo>
                      <a:cubicBezTo>
                        <a:pt x="256286" y="164122"/>
                        <a:pt x="255214" y="162575"/>
                        <a:pt x="255452" y="161980"/>
                      </a:cubicBezTo>
                      <a:lnTo>
                        <a:pt x="258666" y="163884"/>
                      </a:lnTo>
                      <a:cubicBezTo>
                        <a:pt x="259261" y="165074"/>
                        <a:pt x="259261" y="165432"/>
                        <a:pt x="261880" y="166027"/>
                      </a:cubicBezTo>
                      <a:cubicBezTo>
                        <a:pt x="261880" y="166860"/>
                        <a:pt x="261047" y="166860"/>
                        <a:pt x="259738" y="166503"/>
                      </a:cubicBezTo>
                      <a:cubicBezTo>
                        <a:pt x="262832" y="167336"/>
                        <a:pt x="266880" y="170193"/>
                        <a:pt x="269023" y="169955"/>
                      </a:cubicBezTo>
                      <a:lnTo>
                        <a:pt x="269498" y="170193"/>
                      </a:lnTo>
                      <a:cubicBezTo>
                        <a:pt x="271641" y="172931"/>
                        <a:pt x="278664" y="175074"/>
                        <a:pt x="277117" y="177097"/>
                      </a:cubicBezTo>
                      <a:cubicBezTo>
                        <a:pt x="278188" y="177097"/>
                        <a:pt x="282593" y="178050"/>
                        <a:pt x="285211" y="179359"/>
                      </a:cubicBezTo>
                      <a:lnTo>
                        <a:pt x="285450" y="179359"/>
                      </a:lnTo>
                      <a:cubicBezTo>
                        <a:pt x="279617" y="179597"/>
                        <a:pt x="294853" y="185192"/>
                        <a:pt x="291997" y="187334"/>
                      </a:cubicBezTo>
                      <a:cubicBezTo>
                        <a:pt x="296758" y="186858"/>
                        <a:pt x="304852" y="193405"/>
                        <a:pt x="311637" y="195548"/>
                      </a:cubicBezTo>
                      <a:cubicBezTo>
                        <a:pt x="311161" y="195548"/>
                        <a:pt x="310328" y="195548"/>
                        <a:pt x="309852" y="195072"/>
                      </a:cubicBezTo>
                      <a:cubicBezTo>
                        <a:pt x="313066" y="197214"/>
                        <a:pt x="313661" y="198524"/>
                        <a:pt x="315566" y="200309"/>
                      </a:cubicBezTo>
                      <a:cubicBezTo>
                        <a:pt x="316518" y="199238"/>
                        <a:pt x="318899" y="199833"/>
                        <a:pt x="321399" y="200428"/>
                      </a:cubicBezTo>
                      <a:lnTo>
                        <a:pt x="326874" y="203642"/>
                      </a:lnTo>
                      <a:cubicBezTo>
                        <a:pt x="326160" y="204476"/>
                        <a:pt x="322470" y="203166"/>
                        <a:pt x="322589" y="205071"/>
                      </a:cubicBezTo>
                      <a:cubicBezTo>
                        <a:pt x="323303" y="203285"/>
                        <a:pt x="330683" y="207571"/>
                        <a:pt x="330088" y="205428"/>
                      </a:cubicBezTo>
                      <a:lnTo>
                        <a:pt x="330088" y="205428"/>
                      </a:lnTo>
                      <a:cubicBezTo>
                        <a:pt x="332469" y="208404"/>
                        <a:pt x="332469" y="207571"/>
                        <a:pt x="333064" y="210190"/>
                      </a:cubicBezTo>
                      <a:cubicBezTo>
                        <a:pt x="335088" y="208047"/>
                        <a:pt x="336278" y="211499"/>
                        <a:pt x="339849" y="211499"/>
                      </a:cubicBezTo>
                      <a:cubicBezTo>
                        <a:pt x="343777" y="215427"/>
                        <a:pt x="339611" y="214594"/>
                        <a:pt x="345206" y="216737"/>
                      </a:cubicBezTo>
                      <a:cubicBezTo>
                        <a:pt x="347110" y="218879"/>
                        <a:pt x="342111" y="217213"/>
                        <a:pt x="342111" y="217213"/>
                      </a:cubicBezTo>
                      <a:cubicBezTo>
                        <a:pt x="347229" y="220189"/>
                        <a:pt x="345563" y="216737"/>
                        <a:pt x="347348" y="216260"/>
                      </a:cubicBezTo>
                      <a:cubicBezTo>
                        <a:pt x="353776" y="219236"/>
                        <a:pt x="349372" y="219355"/>
                        <a:pt x="350920" y="221498"/>
                      </a:cubicBezTo>
                      <a:cubicBezTo>
                        <a:pt x="355086" y="223165"/>
                        <a:pt x="359014" y="223165"/>
                        <a:pt x="361752" y="224950"/>
                      </a:cubicBezTo>
                      <a:cubicBezTo>
                        <a:pt x="361752" y="225426"/>
                        <a:pt x="362228" y="225783"/>
                        <a:pt x="361395" y="225783"/>
                      </a:cubicBezTo>
                      <a:cubicBezTo>
                        <a:pt x="365918" y="226498"/>
                        <a:pt x="372227" y="231616"/>
                        <a:pt x="377703" y="233164"/>
                      </a:cubicBezTo>
                      <a:lnTo>
                        <a:pt x="379488" y="234235"/>
                      </a:lnTo>
                      <a:cubicBezTo>
                        <a:pt x="379488" y="234235"/>
                        <a:pt x="379488" y="234235"/>
                        <a:pt x="379488" y="234354"/>
                      </a:cubicBezTo>
                      <a:cubicBezTo>
                        <a:pt x="379488" y="234354"/>
                        <a:pt x="379488" y="234354"/>
                        <a:pt x="379488" y="234354"/>
                      </a:cubicBezTo>
                      <a:lnTo>
                        <a:pt x="385916" y="238044"/>
                      </a:lnTo>
                      <a:cubicBezTo>
                        <a:pt x="387702" y="241853"/>
                        <a:pt x="382464" y="235544"/>
                        <a:pt x="384607" y="240544"/>
                      </a:cubicBezTo>
                      <a:cubicBezTo>
                        <a:pt x="391630" y="245305"/>
                        <a:pt x="393297" y="244472"/>
                        <a:pt x="400320" y="249234"/>
                      </a:cubicBezTo>
                      <a:cubicBezTo>
                        <a:pt x="402224" y="249234"/>
                        <a:pt x="401034" y="247924"/>
                        <a:pt x="402105" y="247567"/>
                      </a:cubicBezTo>
                      <a:lnTo>
                        <a:pt x="409723" y="251971"/>
                      </a:lnTo>
                      <a:cubicBezTo>
                        <a:pt x="411985" y="254828"/>
                        <a:pt x="411509" y="257328"/>
                        <a:pt x="417461" y="258757"/>
                      </a:cubicBezTo>
                      <a:cubicBezTo>
                        <a:pt x="418651" y="258757"/>
                        <a:pt x="419604" y="258400"/>
                        <a:pt x="420794" y="258400"/>
                      </a:cubicBezTo>
                      <a:lnTo>
                        <a:pt x="426150" y="261494"/>
                      </a:lnTo>
                      <a:lnTo>
                        <a:pt x="423889" y="262209"/>
                      </a:lnTo>
                      <a:cubicBezTo>
                        <a:pt x="428055" y="264827"/>
                        <a:pt x="429365" y="264113"/>
                        <a:pt x="431031" y="264351"/>
                      </a:cubicBezTo>
                      <a:lnTo>
                        <a:pt x="435554" y="266970"/>
                      </a:lnTo>
                      <a:lnTo>
                        <a:pt x="435197" y="266970"/>
                      </a:lnTo>
                      <a:cubicBezTo>
                        <a:pt x="433174" y="266613"/>
                        <a:pt x="430317" y="264827"/>
                        <a:pt x="431150" y="265542"/>
                      </a:cubicBezTo>
                      <a:cubicBezTo>
                        <a:pt x="432459" y="266970"/>
                        <a:pt x="433412" y="267565"/>
                        <a:pt x="434126" y="267803"/>
                      </a:cubicBezTo>
                      <a:lnTo>
                        <a:pt x="226646" y="387316"/>
                      </a:lnTo>
                      <a:lnTo>
                        <a:pt x="19641" y="506234"/>
                      </a:lnTo>
                      <a:lnTo>
                        <a:pt x="19998" y="499568"/>
                      </a:lnTo>
                      <a:close/>
                      <a:moveTo>
                        <a:pt x="390916" y="240782"/>
                      </a:moveTo>
                      <a:lnTo>
                        <a:pt x="388178" y="238758"/>
                      </a:lnTo>
                      <a:lnTo>
                        <a:pt x="390202" y="239949"/>
                      </a:lnTo>
                      <a:cubicBezTo>
                        <a:pt x="390202" y="239949"/>
                        <a:pt x="390559" y="240425"/>
                        <a:pt x="390916" y="240901"/>
                      </a:cubicBezTo>
                      <a:close/>
                      <a:moveTo>
                        <a:pt x="463171" y="274708"/>
                      </a:moveTo>
                      <a:cubicBezTo>
                        <a:pt x="463766" y="273874"/>
                        <a:pt x="464361" y="273160"/>
                        <a:pt x="465314" y="272446"/>
                      </a:cubicBezTo>
                      <a:cubicBezTo>
                        <a:pt x="463766" y="271732"/>
                        <a:pt x="462576" y="271017"/>
                        <a:pt x="461504" y="270303"/>
                      </a:cubicBezTo>
                      <a:cubicBezTo>
                        <a:pt x="461504" y="270065"/>
                        <a:pt x="461743" y="269827"/>
                        <a:pt x="461861" y="269589"/>
                      </a:cubicBezTo>
                      <a:lnTo>
                        <a:pt x="466980" y="272565"/>
                      </a:lnTo>
                      <a:lnTo>
                        <a:pt x="463171" y="274827"/>
                      </a:lnTo>
                      <a:close/>
                      <a:moveTo>
                        <a:pt x="466861" y="270660"/>
                      </a:moveTo>
                      <a:cubicBezTo>
                        <a:pt x="466861" y="270660"/>
                        <a:pt x="466385" y="270660"/>
                        <a:pt x="466147" y="270541"/>
                      </a:cubicBezTo>
                      <a:cubicBezTo>
                        <a:pt x="466980" y="270541"/>
                        <a:pt x="467813" y="270779"/>
                        <a:pt x="468766" y="271136"/>
                      </a:cubicBezTo>
                      <a:cubicBezTo>
                        <a:pt x="469956" y="271732"/>
                        <a:pt x="470789" y="272208"/>
                        <a:pt x="471265" y="272565"/>
                      </a:cubicBezTo>
                      <a:cubicBezTo>
                        <a:pt x="470075" y="273160"/>
                        <a:pt x="469242" y="273398"/>
                        <a:pt x="468647" y="273517"/>
                      </a:cubicBezTo>
                      <a:cubicBezTo>
                        <a:pt x="469123" y="273279"/>
                        <a:pt x="469480" y="273041"/>
                        <a:pt x="470194" y="272565"/>
                      </a:cubicBezTo>
                      <a:cubicBezTo>
                        <a:pt x="469361" y="272208"/>
                        <a:pt x="468170" y="271494"/>
                        <a:pt x="466861" y="27077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BA4E6F32-7F02-48FA-9045-2E3F269D6EBF}"/>
                    </a:ext>
                  </a:extLst>
                </p:cNvPr>
                <p:cNvSpPr/>
                <p:nvPr/>
              </p:nvSpPr>
              <p:spPr>
                <a:xfrm>
                  <a:off x="5069789" y="6094452"/>
                  <a:ext cx="479253" cy="544385"/>
                </a:xfrm>
                <a:custGeom>
                  <a:avLst/>
                  <a:gdLst>
                    <a:gd name="connsiteX0" fmla="*/ 11309 w 479253"/>
                    <a:gd name="connsiteY0" fmla="*/ 543910 h 544385"/>
                    <a:gd name="connsiteX1" fmla="*/ 9285 w 479253"/>
                    <a:gd name="connsiteY1" fmla="*/ 543314 h 544385"/>
                    <a:gd name="connsiteX2" fmla="*/ 7499 w 479253"/>
                    <a:gd name="connsiteY2" fmla="*/ 539981 h 544385"/>
                    <a:gd name="connsiteX3" fmla="*/ 7499 w 479253"/>
                    <a:gd name="connsiteY3" fmla="*/ 537482 h 544385"/>
                    <a:gd name="connsiteX4" fmla="*/ 6309 w 479253"/>
                    <a:gd name="connsiteY4" fmla="*/ 536886 h 544385"/>
                    <a:gd name="connsiteX5" fmla="*/ 0 w 479253"/>
                    <a:gd name="connsiteY5" fmla="*/ 525935 h 544385"/>
                    <a:gd name="connsiteX6" fmla="*/ 0 w 479253"/>
                    <a:gd name="connsiteY6" fmla="*/ 269291 h 544385"/>
                    <a:gd name="connsiteX7" fmla="*/ 0 w 479253"/>
                    <a:gd name="connsiteY7" fmla="*/ 12648 h 544385"/>
                    <a:gd name="connsiteX8" fmla="*/ 6428 w 479253"/>
                    <a:gd name="connsiteY8" fmla="*/ 1696 h 544385"/>
                    <a:gd name="connsiteX9" fmla="*/ 19165 w 479253"/>
                    <a:gd name="connsiteY9" fmla="*/ 1696 h 544385"/>
                    <a:gd name="connsiteX10" fmla="*/ 463647 w 479253"/>
                    <a:gd name="connsiteY10" fmla="*/ 259292 h 544385"/>
                    <a:gd name="connsiteX11" fmla="*/ 469837 w 479253"/>
                    <a:gd name="connsiteY11" fmla="*/ 268577 h 544385"/>
                    <a:gd name="connsiteX12" fmla="*/ 470194 w 479253"/>
                    <a:gd name="connsiteY12" fmla="*/ 268815 h 544385"/>
                    <a:gd name="connsiteX13" fmla="*/ 477575 w 479253"/>
                    <a:gd name="connsiteY13" fmla="*/ 273220 h 544385"/>
                    <a:gd name="connsiteX14" fmla="*/ 479241 w 479253"/>
                    <a:gd name="connsiteY14" fmla="*/ 276672 h 544385"/>
                    <a:gd name="connsiteX15" fmla="*/ 477098 w 479253"/>
                    <a:gd name="connsiteY15" fmla="*/ 279886 h 544385"/>
                    <a:gd name="connsiteX16" fmla="*/ 472456 w 479253"/>
                    <a:gd name="connsiteY16" fmla="*/ 281671 h 544385"/>
                    <a:gd name="connsiteX17" fmla="*/ 465909 w 479253"/>
                    <a:gd name="connsiteY17" fmla="*/ 284885 h 544385"/>
                    <a:gd name="connsiteX18" fmla="*/ 460909 w 479253"/>
                    <a:gd name="connsiteY18" fmla="*/ 287980 h 544385"/>
                    <a:gd name="connsiteX19" fmla="*/ 458648 w 479253"/>
                    <a:gd name="connsiteY19" fmla="*/ 288337 h 544385"/>
                    <a:gd name="connsiteX20" fmla="*/ 454243 w 479253"/>
                    <a:gd name="connsiteY20" fmla="*/ 291075 h 544385"/>
                    <a:gd name="connsiteX21" fmla="*/ 449720 w 479253"/>
                    <a:gd name="connsiteY21" fmla="*/ 294527 h 544385"/>
                    <a:gd name="connsiteX22" fmla="*/ 445435 w 479253"/>
                    <a:gd name="connsiteY22" fmla="*/ 298693 h 544385"/>
                    <a:gd name="connsiteX23" fmla="*/ 443649 w 479253"/>
                    <a:gd name="connsiteY23" fmla="*/ 300479 h 544385"/>
                    <a:gd name="connsiteX24" fmla="*/ 438531 w 479253"/>
                    <a:gd name="connsiteY24" fmla="*/ 300717 h 544385"/>
                    <a:gd name="connsiteX25" fmla="*/ 437578 w 479253"/>
                    <a:gd name="connsiteY25" fmla="*/ 299408 h 544385"/>
                    <a:gd name="connsiteX26" fmla="*/ 432460 w 479253"/>
                    <a:gd name="connsiteY26" fmla="*/ 302026 h 544385"/>
                    <a:gd name="connsiteX27" fmla="*/ 430555 w 479253"/>
                    <a:gd name="connsiteY27" fmla="*/ 302265 h 544385"/>
                    <a:gd name="connsiteX28" fmla="*/ 430317 w 479253"/>
                    <a:gd name="connsiteY28" fmla="*/ 302622 h 544385"/>
                    <a:gd name="connsiteX29" fmla="*/ 428174 w 479253"/>
                    <a:gd name="connsiteY29" fmla="*/ 305359 h 544385"/>
                    <a:gd name="connsiteX30" fmla="*/ 425318 w 479253"/>
                    <a:gd name="connsiteY30" fmla="*/ 305359 h 544385"/>
                    <a:gd name="connsiteX31" fmla="*/ 419009 w 479253"/>
                    <a:gd name="connsiteY31" fmla="*/ 308216 h 544385"/>
                    <a:gd name="connsiteX32" fmla="*/ 418771 w 479253"/>
                    <a:gd name="connsiteY32" fmla="*/ 308812 h 544385"/>
                    <a:gd name="connsiteX33" fmla="*/ 412581 w 479253"/>
                    <a:gd name="connsiteY33" fmla="*/ 313930 h 544385"/>
                    <a:gd name="connsiteX34" fmla="*/ 410319 w 479253"/>
                    <a:gd name="connsiteY34" fmla="*/ 314406 h 544385"/>
                    <a:gd name="connsiteX35" fmla="*/ 405915 w 479253"/>
                    <a:gd name="connsiteY35" fmla="*/ 317501 h 544385"/>
                    <a:gd name="connsiteX36" fmla="*/ 405082 w 479253"/>
                    <a:gd name="connsiteY36" fmla="*/ 317858 h 544385"/>
                    <a:gd name="connsiteX37" fmla="*/ 403653 w 479253"/>
                    <a:gd name="connsiteY37" fmla="*/ 318096 h 544385"/>
                    <a:gd name="connsiteX38" fmla="*/ 400439 w 479253"/>
                    <a:gd name="connsiteY38" fmla="*/ 321906 h 544385"/>
                    <a:gd name="connsiteX39" fmla="*/ 399130 w 479253"/>
                    <a:gd name="connsiteY39" fmla="*/ 323810 h 544385"/>
                    <a:gd name="connsiteX40" fmla="*/ 395201 w 479253"/>
                    <a:gd name="connsiteY40" fmla="*/ 325358 h 544385"/>
                    <a:gd name="connsiteX41" fmla="*/ 386274 w 479253"/>
                    <a:gd name="connsiteY41" fmla="*/ 331667 h 544385"/>
                    <a:gd name="connsiteX42" fmla="*/ 374251 w 479253"/>
                    <a:gd name="connsiteY42" fmla="*/ 339761 h 544385"/>
                    <a:gd name="connsiteX43" fmla="*/ 371156 w 479253"/>
                    <a:gd name="connsiteY43" fmla="*/ 341428 h 544385"/>
                    <a:gd name="connsiteX44" fmla="*/ 369371 w 479253"/>
                    <a:gd name="connsiteY44" fmla="*/ 341904 h 544385"/>
                    <a:gd name="connsiteX45" fmla="*/ 355205 w 479253"/>
                    <a:gd name="connsiteY45" fmla="*/ 349879 h 544385"/>
                    <a:gd name="connsiteX46" fmla="*/ 346515 w 479253"/>
                    <a:gd name="connsiteY46" fmla="*/ 354403 h 544385"/>
                    <a:gd name="connsiteX47" fmla="*/ 342825 w 479253"/>
                    <a:gd name="connsiteY47" fmla="*/ 354403 h 544385"/>
                    <a:gd name="connsiteX48" fmla="*/ 342587 w 479253"/>
                    <a:gd name="connsiteY48" fmla="*/ 354403 h 544385"/>
                    <a:gd name="connsiteX49" fmla="*/ 341516 w 479253"/>
                    <a:gd name="connsiteY49" fmla="*/ 356307 h 544385"/>
                    <a:gd name="connsiteX50" fmla="*/ 335445 w 479253"/>
                    <a:gd name="connsiteY50" fmla="*/ 363569 h 544385"/>
                    <a:gd name="connsiteX51" fmla="*/ 332707 w 479253"/>
                    <a:gd name="connsiteY51" fmla="*/ 363926 h 544385"/>
                    <a:gd name="connsiteX52" fmla="*/ 316875 w 479253"/>
                    <a:gd name="connsiteY52" fmla="*/ 372615 h 544385"/>
                    <a:gd name="connsiteX53" fmla="*/ 314137 w 479253"/>
                    <a:gd name="connsiteY53" fmla="*/ 372853 h 544385"/>
                    <a:gd name="connsiteX54" fmla="*/ 312947 w 479253"/>
                    <a:gd name="connsiteY54" fmla="*/ 373806 h 544385"/>
                    <a:gd name="connsiteX55" fmla="*/ 309614 w 479253"/>
                    <a:gd name="connsiteY55" fmla="*/ 376544 h 544385"/>
                    <a:gd name="connsiteX56" fmla="*/ 306876 w 479253"/>
                    <a:gd name="connsiteY56" fmla="*/ 377615 h 544385"/>
                    <a:gd name="connsiteX57" fmla="*/ 306876 w 479253"/>
                    <a:gd name="connsiteY57" fmla="*/ 377615 h 544385"/>
                    <a:gd name="connsiteX58" fmla="*/ 294377 w 479253"/>
                    <a:gd name="connsiteY58" fmla="*/ 384281 h 544385"/>
                    <a:gd name="connsiteX59" fmla="*/ 276760 w 479253"/>
                    <a:gd name="connsiteY59" fmla="*/ 393923 h 544385"/>
                    <a:gd name="connsiteX60" fmla="*/ 274856 w 479253"/>
                    <a:gd name="connsiteY60" fmla="*/ 397613 h 544385"/>
                    <a:gd name="connsiteX61" fmla="*/ 272594 w 479253"/>
                    <a:gd name="connsiteY61" fmla="*/ 398923 h 544385"/>
                    <a:gd name="connsiteX62" fmla="*/ 260333 w 479253"/>
                    <a:gd name="connsiteY62" fmla="*/ 402970 h 544385"/>
                    <a:gd name="connsiteX63" fmla="*/ 257595 w 479253"/>
                    <a:gd name="connsiteY63" fmla="*/ 404874 h 544385"/>
                    <a:gd name="connsiteX64" fmla="*/ 255214 w 479253"/>
                    <a:gd name="connsiteY64" fmla="*/ 408684 h 544385"/>
                    <a:gd name="connsiteX65" fmla="*/ 239978 w 479253"/>
                    <a:gd name="connsiteY65" fmla="*/ 416540 h 544385"/>
                    <a:gd name="connsiteX66" fmla="*/ 220218 w 479253"/>
                    <a:gd name="connsiteY66" fmla="*/ 425706 h 544385"/>
                    <a:gd name="connsiteX67" fmla="*/ 210814 w 479253"/>
                    <a:gd name="connsiteY67" fmla="*/ 432729 h 544385"/>
                    <a:gd name="connsiteX68" fmla="*/ 191292 w 479253"/>
                    <a:gd name="connsiteY68" fmla="*/ 445942 h 544385"/>
                    <a:gd name="connsiteX69" fmla="*/ 189387 w 479253"/>
                    <a:gd name="connsiteY69" fmla="*/ 446418 h 544385"/>
                    <a:gd name="connsiteX70" fmla="*/ 175936 w 479253"/>
                    <a:gd name="connsiteY70" fmla="*/ 450108 h 544385"/>
                    <a:gd name="connsiteX71" fmla="*/ 170103 w 479253"/>
                    <a:gd name="connsiteY71" fmla="*/ 454989 h 544385"/>
                    <a:gd name="connsiteX72" fmla="*/ 154867 w 479253"/>
                    <a:gd name="connsiteY72" fmla="*/ 465464 h 544385"/>
                    <a:gd name="connsiteX73" fmla="*/ 152843 w 479253"/>
                    <a:gd name="connsiteY73" fmla="*/ 465821 h 544385"/>
                    <a:gd name="connsiteX74" fmla="*/ 150581 w 479253"/>
                    <a:gd name="connsiteY74" fmla="*/ 467964 h 544385"/>
                    <a:gd name="connsiteX75" fmla="*/ 149629 w 479253"/>
                    <a:gd name="connsiteY75" fmla="*/ 468678 h 544385"/>
                    <a:gd name="connsiteX76" fmla="*/ 146772 w 479253"/>
                    <a:gd name="connsiteY76" fmla="*/ 469154 h 544385"/>
                    <a:gd name="connsiteX77" fmla="*/ 146296 w 479253"/>
                    <a:gd name="connsiteY77" fmla="*/ 469631 h 544385"/>
                    <a:gd name="connsiteX78" fmla="*/ 144153 w 479253"/>
                    <a:gd name="connsiteY78" fmla="*/ 471654 h 544385"/>
                    <a:gd name="connsiteX79" fmla="*/ 140582 w 479253"/>
                    <a:gd name="connsiteY79" fmla="*/ 472130 h 544385"/>
                    <a:gd name="connsiteX80" fmla="*/ 127845 w 479253"/>
                    <a:gd name="connsiteY80" fmla="*/ 480344 h 544385"/>
                    <a:gd name="connsiteX81" fmla="*/ 113561 w 479253"/>
                    <a:gd name="connsiteY81" fmla="*/ 489629 h 544385"/>
                    <a:gd name="connsiteX82" fmla="*/ 111656 w 479253"/>
                    <a:gd name="connsiteY82" fmla="*/ 490105 h 544385"/>
                    <a:gd name="connsiteX83" fmla="*/ 99634 w 479253"/>
                    <a:gd name="connsiteY83" fmla="*/ 498675 h 544385"/>
                    <a:gd name="connsiteX84" fmla="*/ 94634 w 479253"/>
                    <a:gd name="connsiteY84" fmla="*/ 501890 h 544385"/>
                    <a:gd name="connsiteX85" fmla="*/ 91896 w 479253"/>
                    <a:gd name="connsiteY85" fmla="*/ 502604 h 544385"/>
                    <a:gd name="connsiteX86" fmla="*/ 87492 w 479253"/>
                    <a:gd name="connsiteY86" fmla="*/ 503913 h 544385"/>
                    <a:gd name="connsiteX87" fmla="*/ 85230 w 479253"/>
                    <a:gd name="connsiteY87" fmla="*/ 506413 h 544385"/>
                    <a:gd name="connsiteX88" fmla="*/ 82731 w 479253"/>
                    <a:gd name="connsiteY88" fmla="*/ 507722 h 544385"/>
                    <a:gd name="connsiteX89" fmla="*/ 80112 w 479253"/>
                    <a:gd name="connsiteY89" fmla="*/ 510936 h 544385"/>
                    <a:gd name="connsiteX90" fmla="*/ 74874 w 479253"/>
                    <a:gd name="connsiteY90" fmla="*/ 511174 h 544385"/>
                    <a:gd name="connsiteX91" fmla="*/ 72969 w 479253"/>
                    <a:gd name="connsiteY91" fmla="*/ 512246 h 544385"/>
                    <a:gd name="connsiteX92" fmla="*/ 68684 w 479253"/>
                    <a:gd name="connsiteY92" fmla="*/ 511770 h 544385"/>
                    <a:gd name="connsiteX93" fmla="*/ 68327 w 479253"/>
                    <a:gd name="connsiteY93" fmla="*/ 511412 h 544385"/>
                    <a:gd name="connsiteX94" fmla="*/ 64518 w 479253"/>
                    <a:gd name="connsiteY94" fmla="*/ 512603 h 544385"/>
                    <a:gd name="connsiteX95" fmla="*/ 64518 w 479253"/>
                    <a:gd name="connsiteY95" fmla="*/ 512603 h 544385"/>
                    <a:gd name="connsiteX96" fmla="*/ 64161 w 479253"/>
                    <a:gd name="connsiteY96" fmla="*/ 511889 h 544385"/>
                    <a:gd name="connsiteX97" fmla="*/ 64399 w 479253"/>
                    <a:gd name="connsiteY97" fmla="*/ 512603 h 544385"/>
                    <a:gd name="connsiteX98" fmla="*/ 63685 w 479253"/>
                    <a:gd name="connsiteY98" fmla="*/ 512960 h 544385"/>
                    <a:gd name="connsiteX99" fmla="*/ 62137 w 479253"/>
                    <a:gd name="connsiteY99" fmla="*/ 515817 h 544385"/>
                    <a:gd name="connsiteX100" fmla="*/ 60709 w 479253"/>
                    <a:gd name="connsiteY100" fmla="*/ 519150 h 544385"/>
                    <a:gd name="connsiteX101" fmla="*/ 46543 w 479253"/>
                    <a:gd name="connsiteY101" fmla="*/ 526649 h 544385"/>
                    <a:gd name="connsiteX102" fmla="*/ 43567 w 479253"/>
                    <a:gd name="connsiteY102" fmla="*/ 528078 h 544385"/>
                    <a:gd name="connsiteX103" fmla="*/ 35949 w 479253"/>
                    <a:gd name="connsiteY103" fmla="*/ 532125 h 544385"/>
                    <a:gd name="connsiteX104" fmla="*/ 24165 w 479253"/>
                    <a:gd name="connsiteY104" fmla="*/ 539624 h 544385"/>
                    <a:gd name="connsiteX105" fmla="*/ 21665 w 479253"/>
                    <a:gd name="connsiteY105" fmla="*/ 540338 h 544385"/>
                    <a:gd name="connsiteX106" fmla="*/ 21665 w 479253"/>
                    <a:gd name="connsiteY106" fmla="*/ 540338 h 544385"/>
                    <a:gd name="connsiteX107" fmla="*/ 13332 w 479253"/>
                    <a:gd name="connsiteY107" fmla="*/ 543910 h 544385"/>
                    <a:gd name="connsiteX108" fmla="*/ 11547 w 479253"/>
                    <a:gd name="connsiteY108" fmla="*/ 544386 h 544385"/>
                    <a:gd name="connsiteX109" fmla="*/ 12737 w 479253"/>
                    <a:gd name="connsiteY109" fmla="*/ 7648 h 544385"/>
                    <a:gd name="connsiteX110" fmla="*/ 10237 w 479253"/>
                    <a:gd name="connsiteY110" fmla="*/ 8362 h 544385"/>
                    <a:gd name="connsiteX111" fmla="*/ 7738 w 479253"/>
                    <a:gd name="connsiteY111" fmla="*/ 12767 h 544385"/>
                    <a:gd name="connsiteX112" fmla="*/ 7499 w 479253"/>
                    <a:gd name="connsiteY112" fmla="*/ 269410 h 544385"/>
                    <a:gd name="connsiteX113" fmla="*/ 7499 w 479253"/>
                    <a:gd name="connsiteY113" fmla="*/ 526054 h 544385"/>
                    <a:gd name="connsiteX114" fmla="*/ 10118 w 479253"/>
                    <a:gd name="connsiteY114" fmla="*/ 530458 h 544385"/>
                    <a:gd name="connsiteX115" fmla="*/ 12023 w 479253"/>
                    <a:gd name="connsiteY115" fmla="*/ 531054 h 544385"/>
                    <a:gd name="connsiteX116" fmla="*/ 15237 w 479253"/>
                    <a:gd name="connsiteY116" fmla="*/ 534149 h 544385"/>
                    <a:gd name="connsiteX117" fmla="*/ 20593 w 479253"/>
                    <a:gd name="connsiteY117" fmla="*/ 532482 h 544385"/>
                    <a:gd name="connsiteX118" fmla="*/ 32021 w 479253"/>
                    <a:gd name="connsiteY118" fmla="*/ 525340 h 544385"/>
                    <a:gd name="connsiteX119" fmla="*/ 40116 w 479253"/>
                    <a:gd name="connsiteY119" fmla="*/ 521054 h 544385"/>
                    <a:gd name="connsiteX120" fmla="*/ 43092 w 479253"/>
                    <a:gd name="connsiteY120" fmla="*/ 519626 h 544385"/>
                    <a:gd name="connsiteX121" fmla="*/ 52852 w 479253"/>
                    <a:gd name="connsiteY121" fmla="*/ 514626 h 544385"/>
                    <a:gd name="connsiteX122" fmla="*/ 55709 w 479253"/>
                    <a:gd name="connsiteY122" fmla="*/ 510936 h 544385"/>
                    <a:gd name="connsiteX123" fmla="*/ 55709 w 479253"/>
                    <a:gd name="connsiteY123" fmla="*/ 510460 h 544385"/>
                    <a:gd name="connsiteX124" fmla="*/ 57376 w 479253"/>
                    <a:gd name="connsiteY124" fmla="*/ 507722 h 544385"/>
                    <a:gd name="connsiteX125" fmla="*/ 62852 w 479253"/>
                    <a:gd name="connsiteY125" fmla="*/ 504865 h 544385"/>
                    <a:gd name="connsiteX126" fmla="*/ 71779 w 479253"/>
                    <a:gd name="connsiteY126" fmla="*/ 502128 h 544385"/>
                    <a:gd name="connsiteX127" fmla="*/ 74755 w 479253"/>
                    <a:gd name="connsiteY127" fmla="*/ 502366 h 544385"/>
                    <a:gd name="connsiteX128" fmla="*/ 75707 w 479253"/>
                    <a:gd name="connsiteY128" fmla="*/ 501056 h 544385"/>
                    <a:gd name="connsiteX129" fmla="*/ 85587 w 479253"/>
                    <a:gd name="connsiteY129" fmla="*/ 496176 h 544385"/>
                    <a:gd name="connsiteX130" fmla="*/ 91896 w 479253"/>
                    <a:gd name="connsiteY130" fmla="*/ 493081 h 544385"/>
                    <a:gd name="connsiteX131" fmla="*/ 94872 w 479253"/>
                    <a:gd name="connsiteY131" fmla="*/ 492128 h 544385"/>
                    <a:gd name="connsiteX132" fmla="*/ 95467 w 479253"/>
                    <a:gd name="connsiteY132" fmla="*/ 491771 h 544385"/>
                    <a:gd name="connsiteX133" fmla="*/ 107609 w 479253"/>
                    <a:gd name="connsiteY133" fmla="*/ 482487 h 544385"/>
                    <a:gd name="connsiteX134" fmla="*/ 110704 w 479253"/>
                    <a:gd name="connsiteY134" fmla="*/ 480582 h 544385"/>
                    <a:gd name="connsiteX135" fmla="*/ 112966 w 479253"/>
                    <a:gd name="connsiteY135" fmla="*/ 480820 h 544385"/>
                    <a:gd name="connsiteX136" fmla="*/ 123203 w 479253"/>
                    <a:gd name="connsiteY136" fmla="*/ 473916 h 544385"/>
                    <a:gd name="connsiteX137" fmla="*/ 140701 w 479253"/>
                    <a:gd name="connsiteY137" fmla="*/ 463441 h 544385"/>
                    <a:gd name="connsiteX138" fmla="*/ 141177 w 479253"/>
                    <a:gd name="connsiteY138" fmla="*/ 463322 h 544385"/>
                    <a:gd name="connsiteX139" fmla="*/ 146177 w 479253"/>
                    <a:gd name="connsiteY139" fmla="*/ 460584 h 544385"/>
                    <a:gd name="connsiteX140" fmla="*/ 146772 w 479253"/>
                    <a:gd name="connsiteY140" fmla="*/ 460584 h 544385"/>
                    <a:gd name="connsiteX141" fmla="*/ 153319 w 479253"/>
                    <a:gd name="connsiteY141" fmla="*/ 456298 h 544385"/>
                    <a:gd name="connsiteX142" fmla="*/ 155700 w 479253"/>
                    <a:gd name="connsiteY142" fmla="*/ 456298 h 544385"/>
                    <a:gd name="connsiteX143" fmla="*/ 164628 w 479253"/>
                    <a:gd name="connsiteY143" fmla="*/ 449394 h 544385"/>
                    <a:gd name="connsiteX144" fmla="*/ 173198 w 479253"/>
                    <a:gd name="connsiteY144" fmla="*/ 442609 h 544385"/>
                    <a:gd name="connsiteX145" fmla="*/ 176174 w 479253"/>
                    <a:gd name="connsiteY145" fmla="*/ 442133 h 544385"/>
                    <a:gd name="connsiteX146" fmla="*/ 177483 w 479253"/>
                    <a:gd name="connsiteY146" fmla="*/ 442728 h 544385"/>
                    <a:gd name="connsiteX147" fmla="*/ 187482 w 479253"/>
                    <a:gd name="connsiteY147" fmla="*/ 438919 h 544385"/>
                    <a:gd name="connsiteX148" fmla="*/ 188792 w 479253"/>
                    <a:gd name="connsiteY148" fmla="*/ 438562 h 544385"/>
                    <a:gd name="connsiteX149" fmla="*/ 205695 w 479253"/>
                    <a:gd name="connsiteY149" fmla="*/ 426896 h 544385"/>
                    <a:gd name="connsiteX150" fmla="*/ 216052 w 479253"/>
                    <a:gd name="connsiteY150" fmla="*/ 419159 h 544385"/>
                    <a:gd name="connsiteX151" fmla="*/ 217599 w 479253"/>
                    <a:gd name="connsiteY151" fmla="*/ 418564 h 544385"/>
                    <a:gd name="connsiteX152" fmla="*/ 235812 w 479253"/>
                    <a:gd name="connsiteY152" fmla="*/ 409993 h 544385"/>
                    <a:gd name="connsiteX153" fmla="*/ 248787 w 479253"/>
                    <a:gd name="connsiteY153" fmla="*/ 403089 h 544385"/>
                    <a:gd name="connsiteX154" fmla="*/ 252000 w 479253"/>
                    <a:gd name="connsiteY154" fmla="*/ 398923 h 544385"/>
                    <a:gd name="connsiteX155" fmla="*/ 252953 w 479253"/>
                    <a:gd name="connsiteY155" fmla="*/ 398327 h 544385"/>
                    <a:gd name="connsiteX156" fmla="*/ 255214 w 479253"/>
                    <a:gd name="connsiteY156" fmla="*/ 396661 h 544385"/>
                    <a:gd name="connsiteX157" fmla="*/ 261642 w 479253"/>
                    <a:gd name="connsiteY157" fmla="*/ 394280 h 544385"/>
                    <a:gd name="connsiteX158" fmla="*/ 262952 w 479253"/>
                    <a:gd name="connsiteY158" fmla="*/ 394994 h 544385"/>
                    <a:gd name="connsiteX159" fmla="*/ 267832 w 479253"/>
                    <a:gd name="connsiteY159" fmla="*/ 392375 h 544385"/>
                    <a:gd name="connsiteX160" fmla="*/ 267832 w 479253"/>
                    <a:gd name="connsiteY160" fmla="*/ 392137 h 544385"/>
                    <a:gd name="connsiteX161" fmla="*/ 268190 w 479253"/>
                    <a:gd name="connsiteY161" fmla="*/ 389042 h 544385"/>
                    <a:gd name="connsiteX162" fmla="*/ 270808 w 479253"/>
                    <a:gd name="connsiteY162" fmla="*/ 387257 h 544385"/>
                    <a:gd name="connsiteX163" fmla="*/ 289497 w 479253"/>
                    <a:gd name="connsiteY163" fmla="*/ 377734 h 544385"/>
                    <a:gd name="connsiteX164" fmla="*/ 304853 w 479253"/>
                    <a:gd name="connsiteY164" fmla="*/ 369877 h 544385"/>
                    <a:gd name="connsiteX165" fmla="*/ 307948 w 479253"/>
                    <a:gd name="connsiteY165" fmla="*/ 367497 h 544385"/>
                    <a:gd name="connsiteX166" fmla="*/ 311281 w 479253"/>
                    <a:gd name="connsiteY166" fmla="*/ 364759 h 544385"/>
                    <a:gd name="connsiteX167" fmla="*/ 314614 w 479253"/>
                    <a:gd name="connsiteY167" fmla="*/ 363688 h 544385"/>
                    <a:gd name="connsiteX168" fmla="*/ 315804 w 479253"/>
                    <a:gd name="connsiteY168" fmla="*/ 364164 h 544385"/>
                    <a:gd name="connsiteX169" fmla="*/ 332231 w 479253"/>
                    <a:gd name="connsiteY169" fmla="*/ 354760 h 544385"/>
                    <a:gd name="connsiteX170" fmla="*/ 333421 w 479253"/>
                    <a:gd name="connsiteY170" fmla="*/ 354284 h 544385"/>
                    <a:gd name="connsiteX171" fmla="*/ 334017 w 479253"/>
                    <a:gd name="connsiteY171" fmla="*/ 352974 h 544385"/>
                    <a:gd name="connsiteX172" fmla="*/ 339492 w 479253"/>
                    <a:gd name="connsiteY172" fmla="*/ 346189 h 544385"/>
                    <a:gd name="connsiteX173" fmla="*/ 343182 w 479253"/>
                    <a:gd name="connsiteY173" fmla="*/ 346189 h 544385"/>
                    <a:gd name="connsiteX174" fmla="*/ 344016 w 479253"/>
                    <a:gd name="connsiteY174" fmla="*/ 346665 h 544385"/>
                    <a:gd name="connsiteX175" fmla="*/ 351396 w 479253"/>
                    <a:gd name="connsiteY175" fmla="*/ 342975 h 544385"/>
                    <a:gd name="connsiteX176" fmla="*/ 367466 w 479253"/>
                    <a:gd name="connsiteY176" fmla="*/ 333095 h 544385"/>
                    <a:gd name="connsiteX177" fmla="*/ 371394 w 479253"/>
                    <a:gd name="connsiteY177" fmla="*/ 332262 h 544385"/>
                    <a:gd name="connsiteX178" fmla="*/ 371394 w 479253"/>
                    <a:gd name="connsiteY178" fmla="*/ 332262 h 544385"/>
                    <a:gd name="connsiteX179" fmla="*/ 378417 w 479253"/>
                    <a:gd name="connsiteY179" fmla="*/ 328334 h 544385"/>
                    <a:gd name="connsiteX180" fmla="*/ 379488 w 479253"/>
                    <a:gd name="connsiteY180" fmla="*/ 325358 h 544385"/>
                    <a:gd name="connsiteX181" fmla="*/ 383060 w 479253"/>
                    <a:gd name="connsiteY181" fmla="*/ 324405 h 544385"/>
                    <a:gd name="connsiteX182" fmla="*/ 392225 w 479253"/>
                    <a:gd name="connsiteY182" fmla="*/ 317382 h 544385"/>
                    <a:gd name="connsiteX183" fmla="*/ 393059 w 479253"/>
                    <a:gd name="connsiteY183" fmla="*/ 316668 h 544385"/>
                    <a:gd name="connsiteX184" fmla="*/ 394844 w 479253"/>
                    <a:gd name="connsiteY184" fmla="*/ 315835 h 544385"/>
                    <a:gd name="connsiteX185" fmla="*/ 401391 w 479253"/>
                    <a:gd name="connsiteY185" fmla="*/ 310002 h 544385"/>
                    <a:gd name="connsiteX186" fmla="*/ 404367 w 479253"/>
                    <a:gd name="connsiteY186" fmla="*/ 309169 h 544385"/>
                    <a:gd name="connsiteX187" fmla="*/ 410438 w 479253"/>
                    <a:gd name="connsiteY187" fmla="*/ 305002 h 544385"/>
                    <a:gd name="connsiteX188" fmla="*/ 411985 w 479253"/>
                    <a:gd name="connsiteY188" fmla="*/ 304764 h 544385"/>
                    <a:gd name="connsiteX189" fmla="*/ 411985 w 479253"/>
                    <a:gd name="connsiteY189" fmla="*/ 304764 h 544385"/>
                    <a:gd name="connsiteX190" fmla="*/ 413057 w 479253"/>
                    <a:gd name="connsiteY190" fmla="*/ 303217 h 544385"/>
                    <a:gd name="connsiteX191" fmla="*/ 424008 w 479253"/>
                    <a:gd name="connsiteY191" fmla="*/ 297979 h 544385"/>
                    <a:gd name="connsiteX192" fmla="*/ 429722 w 479253"/>
                    <a:gd name="connsiteY192" fmla="*/ 293575 h 544385"/>
                    <a:gd name="connsiteX193" fmla="*/ 432460 w 479253"/>
                    <a:gd name="connsiteY193" fmla="*/ 293575 h 544385"/>
                    <a:gd name="connsiteX194" fmla="*/ 437102 w 479253"/>
                    <a:gd name="connsiteY194" fmla="*/ 290242 h 544385"/>
                    <a:gd name="connsiteX195" fmla="*/ 445911 w 479253"/>
                    <a:gd name="connsiteY195" fmla="*/ 285361 h 544385"/>
                    <a:gd name="connsiteX196" fmla="*/ 448530 w 479253"/>
                    <a:gd name="connsiteY196" fmla="*/ 285599 h 544385"/>
                    <a:gd name="connsiteX197" fmla="*/ 448768 w 479253"/>
                    <a:gd name="connsiteY197" fmla="*/ 285599 h 544385"/>
                    <a:gd name="connsiteX198" fmla="*/ 449601 w 479253"/>
                    <a:gd name="connsiteY198" fmla="*/ 285004 h 544385"/>
                    <a:gd name="connsiteX199" fmla="*/ 456267 w 479253"/>
                    <a:gd name="connsiteY199" fmla="*/ 281195 h 544385"/>
                    <a:gd name="connsiteX200" fmla="*/ 458886 w 479253"/>
                    <a:gd name="connsiteY200" fmla="*/ 280600 h 544385"/>
                    <a:gd name="connsiteX201" fmla="*/ 461028 w 479253"/>
                    <a:gd name="connsiteY201" fmla="*/ 279052 h 544385"/>
                    <a:gd name="connsiteX202" fmla="*/ 461862 w 479253"/>
                    <a:gd name="connsiteY202" fmla="*/ 278576 h 544385"/>
                    <a:gd name="connsiteX203" fmla="*/ 462576 w 479253"/>
                    <a:gd name="connsiteY203" fmla="*/ 278219 h 544385"/>
                    <a:gd name="connsiteX204" fmla="*/ 462576 w 479253"/>
                    <a:gd name="connsiteY204" fmla="*/ 277862 h 544385"/>
                    <a:gd name="connsiteX205" fmla="*/ 462338 w 479253"/>
                    <a:gd name="connsiteY205" fmla="*/ 277624 h 544385"/>
                    <a:gd name="connsiteX206" fmla="*/ 461148 w 479253"/>
                    <a:gd name="connsiteY206" fmla="*/ 272862 h 544385"/>
                    <a:gd name="connsiteX207" fmla="*/ 461266 w 479253"/>
                    <a:gd name="connsiteY207" fmla="*/ 272505 h 544385"/>
                    <a:gd name="connsiteX208" fmla="*/ 461624 w 479253"/>
                    <a:gd name="connsiteY208" fmla="*/ 271791 h 544385"/>
                    <a:gd name="connsiteX209" fmla="*/ 461624 w 479253"/>
                    <a:gd name="connsiteY209" fmla="*/ 271077 h 544385"/>
                    <a:gd name="connsiteX210" fmla="*/ 461624 w 479253"/>
                    <a:gd name="connsiteY210" fmla="*/ 270363 h 544385"/>
                    <a:gd name="connsiteX211" fmla="*/ 459124 w 479253"/>
                    <a:gd name="connsiteY211" fmla="*/ 266315 h 544385"/>
                    <a:gd name="connsiteX212" fmla="*/ 14642 w 479253"/>
                    <a:gd name="connsiteY212" fmla="*/ 8719 h 544385"/>
                    <a:gd name="connsiteX213" fmla="*/ 12142 w 479253"/>
                    <a:gd name="connsiteY213" fmla="*/ 8005 h 544385"/>
                    <a:gd name="connsiteX214" fmla="*/ 63209 w 479253"/>
                    <a:gd name="connsiteY214" fmla="*/ 509865 h 544385"/>
                    <a:gd name="connsiteX215" fmla="*/ 63209 w 479253"/>
                    <a:gd name="connsiteY215" fmla="*/ 509865 h 544385"/>
                    <a:gd name="connsiteX216" fmla="*/ 63209 w 479253"/>
                    <a:gd name="connsiteY216" fmla="*/ 509865 h 544385"/>
                    <a:gd name="connsiteX217" fmla="*/ 178912 w 479253"/>
                    <a:gd name="connsiteY217" fmla="*/ 443323 h 544385"/>
                    <a:gd name="connsiteX218" fmla="*/ 178912 w 479253"/>
                    <a:gd name="connsiteY218" fmla="*/ 443323 h 544385"/>
                    <a:gd name="connsiteX219" fmla="*/ 178912 w 479253"/>
                    <a:gd name="connsiteY219" fmla="*/ 443323 h 544385"/>
                    <a:gd name="connsiteX220" fmla="*/ 385440 w 479253"/>
                    <a:gd name="connsiteY220" fmla="*/ 325120 h 544385"/>
                    <a:gd name="connsiteX221" fmla="*/ 385916 w 479253"/>
                    <a:gd name="connsiteY221" fmla="*/ 325715 h 544385"/>
                    <a:gd name="connsiteX222" fmla="*/ 385916 w 479253"/>
                    <a:gd name="connsiteY222" fmla="*/ 325715 h 544385"/>
                    <a:gd name="connsiteX223" fmla="*/ 385321 w 479253"/>
                    <a:gd name="connsiteY223" fmla="*/ 325120 h 544385"/>
                    <a:gd name="connsiteX224" fmla="*/ 424722 w 479253"/>
                    <a:gd name="connsiteY224" fmla="*/ 304764 h 544385"/>
                    <a:gd name="connsiteX225" fmla="*/ 424722 w 479253"/>
                    <a:gd name="connsiteY225" fmla="*/ 304764 h 544385"/>
                    <a:gd name="connsiteX226" fmla="*/ 424722 w 479253"/>
                    <a:gd name="connsiteY226" fmla="*/ 304764 h 544385"/>
                    <a:gd name="connsiteX227" fmla="*/ 23450 w 479253"/>
                    <a:gd name="connsiteY227" fmla="*/ 513317 h 544385"/>
                    <a:gd name="connsiteX228" fmla="*/ 21427 w 479253"/>
                    <a:gd name="connsiteY228" fmla="*/ 512722 h 544385"/>
                    <a:gd name="connsiteX229" fmla="*/ 19641 w 479253"/>
                    <a:gd name="connsiteY229" fmla="*/ 509270 h 544385"/>
                    <a:gd name="connsiteX230" fmla="*/ 19998 w 479253"/>
                    <a:gd name="connsiteY230" fmla="*/ 502604 h 544385"/>
                    <a:gd name="connsiteX231" fmla="*/ 19998 w 479253"/>
                    <a:gd name="connsiteY231" fmla="*/ 502604 h 544385"/>
                    <a:gd name="connsiteX232" fmla="*/ 20474 w 479253"/>
                    <a:gd name="connsiteY232" fmla="*/ 495223 h 544385"/>
                    <a:gd name="connsiteX233" fmla="*/ 21665 w 479253"/>
                    <a:gd name="connsiteY233" fmla="*/ 473321 h 544385"/>
                    <a:gd name="connsiteX234" fmla="*/ 20474 w 479253"/>
                    <a:gd name="connsiteY234" fmla="*/ 469273 h 544385"/>
                    <a:gd name="connsiteX235" fmla="*/ 18808 w 479253"/>
                    <a:gd name="connsiteY235" fmla="*/ 456894 h 544385"/>
                    <a:gd name="connsiteX236" fmla="*/ 19998 w 479253"/>
                    <a:gd name="connsiteY236" fmla="*/ 454870 h 544385"/>
                    <a:gd name="connsiteX237" fmla="*/ 19522 w 479253"/>
                    <a:gd name="connsiteY237" fmla="*/ 433562 h 544385"/>
                    <a:gd name="connsiteX238" fmla="*/ 18689 w 479253"/>
                    <a:gd name="connsiteY238" fmla="*/ 409160 h 544385"/>
                    <a:gd name="connsiteX239" fmla="*/ 20236 w 479253"/>
                    <a:gd name="connsiteY239" fmla="*/ 405589 h 544385"/>
                    <a:gd name="connsiteX240" fmla="*/ 19522 w 479253"/>
                    <a:gd name="connsiteY240" fmla="*/ 400708 h 544385"/>
                    <a:gd name="connsiteX241" fmla="*/ 18570 w 479253"/>
                    <a:gd name="connsiteY241" fmla="*/ 397970 h 544385"/>
                    <a:gd name="connsiteX242" fmla="*/ 20356 w 479253"/>
                    <a:gd name="connsiteY242" fmla="*/ 393685 h 544385"/>
                    <a:gd name="connsiteX243" fmla="*/ 19879 w 479253"/>
                    <a:gd name="connsiteY243" fmla="*/ 390828 h 544385"/>
                    <a:gd name="connsiteX244" fmla="*/ 19998 w 479253"/>
                    <a:gd name="connsiteY244" fmla="*/ 383567 h 544385"/>
                    <a:gd name="connsiteX245" fmla="*/ 19998 w 479253"/>
                    <a:gd name="connsiteY245" fmla="*/ 382376 h 544385"/>
                    <a:gd name="connsiteX246" fmla="*/ 19998 w 479253"/>
                    <a:gd name="connsiteY246" fmla="*/ 380829 h 544385"/>
                    <a:gd name="connsiteX247" fmla="*/ 18927 w 479253"/>
                    <a:gd name="connsiteY247" fmla="*/ 377615 h 544385"/>
                    <a:gd name="connsiteX248" fmla="*/ 18927 w 479253"/>
                    <a:gd name="connsiteY248" fmla="*/ 369401 h 544385"/>
                    <a:gd name="connsiteX249" fmla="*/ 18927 w 479253"/>
                    <a:gd name="connsiteY249" fmla="*/ 361307 h 544385"/>
                    <a:gd name="connsiteX250" fmla="*/ 18451 w 479253"/>
                    <a:gd name="connsiteY250" fmla="*/ 354403 h 544385"/>
                    <a:gd name="connsiteX251" fmla="*/ 18451 w 479253"/>
                    <a:gd name="connsiteY251" fmla="*/ 351784 h 544385"/>
                    <a:gd name="connsiteX252" fmla="*/ 17380 w 479253"/>
                    <a:gd name="connsiteY252" fmla="*/ 347975 h 544385"/>
                    <a:gd name="connsiteX253" fmla="*/ 18927 w 479253"/>
                    <a:gd name="connsiteY253" fmla="*/ 345832 h 544385"/>
                    <a:gd name="connsiteX254" fmla="*/ 18213 w 479253"/>
                    <a:gd name="connsiteY254" fmla="*/ 335119 h 544385"/>
                    <a:gd name="connsiteX255" fmla="*/ 19284 w 479253"/>
                    <a:gd name="connsiteY255" fmla="*/ 331072 h 544385"/>
                    <a:gd name="connsiteX256" fmla="*/ 19879 w 479253"/>
                    <a:gd name="connsiteY256" fmla="*/ 329762 h 544385"/>
                    <a:gd name="connsiteX257" fmla="*/ 19641 w 479253"/>
                    <a:gd name="connsiteY257" fmla="*/ 327143 h 544385"/>
                    <a:gd name="connsiteX258" fmla="*/ 19403 w 479253"/>
                    <a:gd name="connsiteY258" fmla="*/ 326905 h 544385"/>
                    <a:gd name="connsiteX259" fmla="*/ 18332 w 479253"/>
                    <a:gd name="connsiteY259" fmla="*/ 322620 h 544385"/>
                    <a:gd name="connsiteX260" fmla="*/ 18570 w 479253"/>
                    <a:gd name="connsiteY260" fmla="*/ 312502 h 544385"/>
                    <a:gd name="connsiteX261" fmla="*/ 19522 w 479253"/>
                    <a:gd name="connsiteY261" fmla="*/ 301312 h 544385"/>
                    <a:gd name="connsiteX262" fmla="*/ 17141 w 479253"/>
                    <a:gd name="connsiteY262" fmla="*/ 273577 h 544385"/>
                    <a:gd name="connsiteX263" fmla="*/ 17141 w 479253"/>
                    <a:gd name="connsiteY263" fmla="*/ 269172 h 544385"/>
                    <a:gd name="connsiteX264" fmla="*/ 17141 w 479253"/>
                    <a:gd name="connsiteY264" fmla="*/ 264292 h 544385"/>
                    <a:gd name="connsiteX265" fmla="*/ 17618 w 479253"/>
                    <a:gd name="connsiteY265" fmla="*/ 262387 h 544385"/>
                    <a:gd name="connsiteX266" fmla="*/ 17141 w 479253"/>
                    <a:gd name="connsiteY266" fmla="*/ 258102 h 544385"/>
                    <a:gd name="connsiteX267" fmla="*/ 17141 w 479253"/>
                    <a:gd name="connsiteY267" fmla="*/ 246317 h 544385"/>
                    <a:gd name="connsiteX268" fmla="*/ 17855 w 479253"/>
                    <a:gd name="connsiteY268" fmla="*/ 244055 h 544385"/>
                    <a:gd name="connsiteX269" fmla="*/ 18094 w 479253"/>
                    <a:gd name="connsiteY269" fmla="*/ 243698 h 544385"/>
                    <a:gd name="connsiteX270" fmla="*/ 18094 w 479253"/>
                    <a:gd name="connsiteY270" fmla="*/ 234056 h 544385"/>
                    <a:gd name="connsiteX271" fmla="*/ 17498 w 479253"/>
                    <a:gd name="connsiteY271" fmla="*/ 218701 h 544385"/>
                    <a:gd name="connsiteX272" fmla="*/ 17141 w 479253"/>
                    <a:gd name="connsiteY272" fmla="*/ 217153 h 544385"/>
                    <a:gd name="connsiteX273" fmla="*/ 17141 w 479253"/>
                    <a:gd name="connsiteY273" fmla="*/ 202631 h 544385"/>
                    <a:gd name="connsiteX274" fmla="*/ 17141 w 479253"/>
                    <a:gd name="connsiteY274" fmla="*/ 202154 h 544385"/>
                    <a:gd name="connsiteX275" fmla="*/ 17141 w 479253"/>
                    <a:gd name="connsiteY275" fmla="*/ 201083 h 544385"/>
                    <a:gd name="connsiteX276" fmla="*/ 17141 w 479253"/>
                    <a:gd name="connsiteY276" fmla="*/ 199179 h 544385"/>
                    <a:gd name="connsiteX277" fmla="*/ 17737 w 479253"/>
                    <a:gd name="connsiteY277" fmla="*/ 197155 h 544385"/>
                    <a:gd name="connsiteX278" fmla="*/ 17380 w 479253"/>
                    <a:gd name="connsiteY278" fmla="*/ 196084 h 544385"/>
                    <a:gd name="connsiteX279" fmla="*/ 17141 w 479253"/>
                    <a:gd name="connsiteY279" fmla="*/ 194774 h 544385"/>
                    <a:gd name="connsiteX280" fmla="*/ 17141 w 479253"/>
                    <a:gd name="connsiteY280" fmla="*/ 190013 h 544385"/>
                    <a:gd name="connsiteX281" fmla="*/ 17141 w 479253"/>
                    <a:gd name="connsiteY281" fmla="*/ 189537 h 544385"/>
                    <a:gd name="connsiteX282" fmla="*/ 17141 w 479253"/>
                    <a:gd name="connsiteY282" fmla="*/ 189060 h 544385"/>
                    <a:gd name="connsiteX283" fmla="*/ 17141 w 479253"/>
                    <a:gd name="connsiteY283" fmla="*/ 150016 h 544385"/>
                    <a:gd name="connsiteX284" fmla="*/ 17618 w 479253"/>
                    <a:gd name="connsiteY284" fmla="*/ 148231 h 544385"/>
                    <a:gd name="connsiteX285" fmla="*/ 17737 w 479253"/>
                    <a:gd name="connsiteY285" fmla="*/ 147993 h 544385"/>
                    <a:gd name="connsiteX286" fmla="*/ 17380 w 479253"/>
                    <a:gd name="connsiteY286" fmla="*/ 145374 h 544385"/>
                    <a:gd name="connsiteX287" fmla="*/ 17022 w 479253"/>
                    <a:gd name="connsiteY287" fmla="*/ 143945 h 544385"/>
                    <a:gd name="connsiteX288" fmla="*/ 17022 w 479253"/>
                    <a:gd name="connsiteY288" fmla="*/ 28003 h 544385"/>
                    <a:gd name="connsiteX289" fmla="*/ 19046 w 479253"/>
                    <a:gd name="connsiteY289" fmla="*/ 24670 h 544385"/>
                    <a:gd name="connsiteX290" fmla="*/ 22855 w 479253"/>
                    <a:gd name="connsiteY290" fmla="*/ 24670 h 544385"/>
                    <a:gd name="connsiteX291" fmla="*/ 149867 w 479253"/>
                    <a:gd name="connsiteY291" fmla="*/ 98116 h 544385"/>
                    <a:gd name="connsiteX292" fmla="*/ 150581 w 479253"/>
                    <a:gd name="connsiteY292" fmla="*/ 98592 h 544385"/>
                    <a:gd name="connsiteX293" fmla="*/ 151296 w 479253"/>
                    <a:gd name="connsiteY293" fmla="*/ 98949 h 544385"/>
                    <a:gd name="connsiteX294" fmla="*/ 186649 w 479253"/>
                    <a:gd name="connsiteY294" fmla="*/ 119424 h 544385"/>
                    <a:gd name="connsiteX295" fmla="*/ 188435 w 479253"/>
                    <a:gd name="connsiteY295" fmla="*/ 120614 h 544385"/>
                    <a:gd name="connsiteX296" fmla="*/ 189506 w 479253"/>
                    <a:gd name="connsiteY296" fmla="*/ 120971 h 544385"/>
                    <a:gd name="connsiteX297" fmla="*/ 238430 w 479253"/>
                    <a:gd name="connsiteY297" fmla="*/ 149302 h 544385"/>
                    <a:gd name="connsiteX298" fmla="*/ 239859 w 479253"/>
                    <a:gd name="connsiteY298" fmla="*/ 150731 h 544385"/>
                    <a:gd name="connsiteX299" fmla="*/ 241763 w 479253"/>
                    <a:gd name="connsiteY299" fmla="*/ 152992 h 544385"/>
                    <a:gd name="connsiteX300" fmla="*/ 246763 w 479253"/>
                    <a:gd name="connsiteY300" fmla="*/ 154302 h 544385"/>
                    <a:gd name="connsiteX301" fmla="*/ 247715 w 479253"/>
                    <a:gd name="connsiteY301" fmla="*/ 154659 h 544385"/>
                    <a:gd name="connsiteX302" fmla="*/ 249739 w 479253"/>
                    <a:gd name="connsiteY302" fmla="*/ 156563 h 544385"/>
                    <a:gd name="connsiteX303" fmla="*/ 249977 w 479253"/>
                    <a:gd name="connsiteY303" fmla="*/ 156920 h 544385"/>
                    <a:gd name="connsiteX304" fmla="*/ 252834 w 479253"/>
                    <a:gd name="connsiteY304" fmla="*/ 159658 h 544385"/>
                    <a:gd name="connsiteX305" fmla="*/ 256643 w 479253"/>
                    <a:gd name="connsiteY305" fmla="*/ 160134 h 544385"/>
                    <a:gd name="connsiteX306" fmla="*/ 258071 w 479253"/>
                    <a:gd name="connsiteY306" fmla="*/ 160611 h 544385"/>
                    <a:gd name="connsiteX307" fmla="*/ 259143 w 479253"/>
                    <a:gd name="connsiteY307" fmla="*/ 161206 h 544385"/>
                    <a:gd name="connsiteX308" fmla="*/ 259738 w 479253"/>
                    <a:gd name="connsiteY308" fmla="*/ 161563 h 544385"/>
                    <a:gd name="connsiteX309" fmla="*/ 260333 w 479253"/>
                    <a:gd name="connsiteY309" fmla="*/ 161801 h 544385"/>
                    <a:gd name="connsiteX310" fmla="*/ 263547 w 479253"/>
                    <a:gd name="connsiteY310" fmla="*/ 163706 h 544385"/>
                    <a:gd name="connsiteX311" fmla="*/ 265095 w 479253"/>
                    <a:gd name="connsiteY311" fmla="*/ 165253 h 544385"/>
                    <a:gd name="connsiteX312" fmla="*/ 265809 w 479253"/>
                    <a:gd name="connsiteY312" fmla="*/ 165491 h 544385"/>
                    <a:gd name="connsiteX313" fmla="*/ 268547 w 479253"/>
                    <a:gd name="connsiteY313" fmla="*/ 167872 h 544385"/>
                    <a:gd name="connsiteX314" fmla="*/ 271880 w 479253"/>
                    <a:gd name="connsiteY314" fmla="*/ 169181 h 544385"/>
                    <a:gd name="connsiteX315" fmla="*/ 274022 w 479253"/>
                    <a:gd name="connsiteY315" fmla="*/ 169657 h 544385"/>
                    <a:gd name="connsiteX316" fmla="*/ 275570 w 479253"/>
                    <a:gd name="connsiteY316" fmla="*/ 170848 h 544385"/>
                    <a:gd name="connsiteX317" fmla="*/ 278784 w 479253"/>
                    <a:gd name="connsiteY317" fmla="*/ 173109 h 544385"/>
                    <a:gd name="connsiteX318" fmla="*/ 283426 w 479253"/>
                    <a:gd name="connsiteY318" fmla="*/ 176800 h 544385"/>
                    <a:gd name="connsiteX319" fmla="*/ 289973 w 479253"/>
                    <a:gd name="connsiteY319" fmla="*/ 178942 h 544385"/>
                    <a:gd name="connsiteX320" fmla="*/ 292235 w 479253"/>
                    <a:gd name="connsiteY320" fmla="*/ 182156 h 544385"/>
                    <a:gd name="connsiteX321" fmla="*/ 292592 w 479253"/>
                    <a:gd name="connsiteY321" fmla="*/ 182394 h 544385"/>
                    <a:gd name="connsiteX322" fmla="*/ 298425 w 479253"/>
                    <a:gd name="connsiteY322" fmla="*/ 186918 h 544385"/>
                    <a:gd name="connsiteX323" fmla="*/ 307948 w 479253"/>
                    <a:gd name="connsiteY323" fmla="*/ 191084 h 544385"/>
                    <a:gd name="connsiteX324" fmla="*/ 316042 w 479253"/>
                    <a:gd name="connsiteY324" fmla="*/ 194893 h 544385"/>
                    <a:gd name="connsiteX325" fmla="*/ 318542 w 479253"/>
                    <a:gd name="connsiteY325" fmla="*/ 197631 h 544385"/>
                    <a:gd name="connsiteX326" fmla="*/ 319851 w 479253"/>
                    <a:gd name="connsiteY326" fmla="*/ 198940 h 544385"/>
                    <a:gd name="connsiteX327" fmla="*/ 325684 w 479253"/>
                    <a:gd name="connsiteY327" fmla="*/ 199774 h 544385"/>
                    <a:gd name="connsiteX328" fmla="*/ 326636 w 479253"/>
                    <a:gd name="connsiteY328" fmla="*/ 200131 h 544385"/>
                    <a:gd name="connsiteX329" fmla="*/ 332112 w 479253"/>
                    <a:gd name="connsiteY329" fmla="*/ 203345 h 544385"/>
                    <a:gd name="connsiteX330" fmla="*/ 333540 w 479253"/>
                    <a:gd name="connsiteY330" fmla="*/ 204654 h 544385"/>
                    <a:gd name="connsiteX331" fmla="*/ 335564 w 479253"/>
                    <a:gd name="connsiteY331" fmla="*/ 205249 h 544385"/>
                    <a:gd name="connsiteX332" fmla="*/ 336516 w 479253"/>
                    <a:gd name="connsiteY332" fmla="*/ 206083 h 544385"/>
                    <a:gd name="connsiteX333" fmla="*/ 337945 w 479253"/>
                    <a:gd name="connsiteY333" fmla="*/ 207749 h 544385"/>
                    <a:gd name="connsiteX334" fmla="*/ 338897 w 479253"/>
                    <a:gd name="connsiteY334" fmla="*/ 208821 h 544385"/>
                    <a:gd name="connsiteX335" fmla="*/ 341754 w 479253"/>
                    <a:gd name="connsiteY335" fmla="*/ 210011 h 544385"/>
                    <a:gd name="connsiteX336" fmla="*/ 343302 w 479253"/>
                    <a:gd name="connsiteY336" fmla="*/ 210725 h 544385"/>
                    <a:gd name="connsiteX337" fmla="*/ 343302 w 479253"/>
                    <a:gd name="connsiteY337" fmla="*/ 210725 h 544385"/>
                    <a:gd name="connsiteX338" fmla="*/ 346039 w 479253"/>
                    <a:gd name="connsiteY338" fmla="*/ 211796 h 544385"/>
                    <a:gd name="connsiteX339" fmla="*/ 348777 w 479253"/>
                    <a:gd name="connsiteY339" fmla="*/ 215606 h 544385"/>
                    <a:gd name="connsiteX340" fmla="*/ 349134 w 479253"/>
                    <a:gd name="connsiteY340" fmla="*/ 215725 h 544385"/>
                    <a:gd name="connsiteX341" fmla="*/ 349848 w 479253"/>
                    <a:gd name="connsiteY341" fmla="*/ 215487 h 544385"/>
                    <a:gd name="connsiteX342" fmla="*/ 352467 w 479253"/>
                    <a:gd name="connsiteY342" fmla="*/ 215725 h 544385"/>
                    <a:gd name="connsiteX343" fmla="*/ 358300 w 479253"/>
                    <a:gd name="connsiteY343" fmla="*/ 221677 h 544385"/>
                    <a:gd name="connsiteX344" fmla="*/ 360681 w 479253"/>
                    <a:gd name="connsiteY344" fmla="*/ 222272 h 544385"/>
                    <a:gd name="connsiteX345" fmla="*/ 367228 w 479253"/>
                    <a:gd name="connsiteY345" fmla="*/ 224533 h 544385"/>
                    <a:gd name="connsiteX346" fmla="*/ 368418 w 479253"/>
                    <a:gd name="connsiteY346" fmla="*/ 225724 h 544385"/>
                    <a:gd name="connsiteX347" fmla="*/ 374727 w 479253"/>
                    <a:gd name="connsiteY347" fmla="*/ 228819 h 544385"/>
                    <a:gd name="connsiteX348" fmla="*/ 382226 w 479253"/>
                    <a:gd name="connsiteY348" fmla="*/ 232271 h 544385"/>
                    <a:gd name="connsiteX349" fmla="*/ 383060 w 479253"/>
                    <a:gd name="connsiteY349" fmla="*/ 232628 h 544385"/>
                    <a:gd name="connsiteX350" fmla="*/ 384845 w 479253"/>
                    <a:gd name="connsiteY350" fmla="*/ 233699 h 544385"/>
                    <a:gd name="connsiteX351" fmla="*/ 384964 w 479253"/>
                    <a:gd name="connsiteY351" fmla="*/ 233699 h 544385"/>
                    <a:gd name="connsiteX352" fmla="*/ 391273 w 479253"/>
                    <a:gd name="connsiteY352" fmla="*/ 237389 h 544385"/>
                    <a:gd name="connsiteX353" fmla="*/ 392225 w 479253"/>
                    <a:gd name="connsiteY353" fmla="*/ 238223 h 544385"/>
                    <a:gd name="connsiteX354" fmla="*/ 393416 w 479253"/>
                    <a:gd name="connsiteY354" fmla="*/ 238699 h 544385"/>
                    <a:gd name="connsiteX355" fmla="*/ 395439 w 479253"/>
                    <a:gd name="connsiteY355" fmla="*/ 239889 h 544385"/>
                    <a:gd name="connsiteX356" fmla="*/ 396630 w 479253"/>
                    <a:gd name="connsiteY356" fmla="*/ 240961 h 544385"/>
                    <a:gd name="connsiteX357" fmla="*/ 397701 w 479253"/>
                    <a:gd name="connsiteY357" fmla="*/ 244175 h 544385"/>
                    <a:gd name="connsiteX358" fmla="*/ 403296 w 479253"/>
                    <a:gd name="connsiteY358" fmla="*/ 247031 h 544385"/>
                    <a:gd name="connsiteX359" fmla="*/ 404486 w 479253"/>
                    <a:gd name="connsiteY359" fmla="*/ 246555 h 544385"/>
                    <a:gd name="connsiteX360" fmla="*/ 407462 w 479253"/>
                    <a:gd name="connsiteY360" fmla="*/ 246912 h 544385"/>
                    <a:gd name="connsiteX361" fmla="*/ 415081 w 479253"/>
                    <a:gd name="connsiteY361" fmla="*/ 251317 h 544385"/>
                    <a:gd name="connsiteX362" fmla="*/ 416152 w 479253"/>
                    <a:gd name="connsiteY362" fmla="*/ 252269 h 544385"/>
                    <a:gd name="connsiteX363" fmla="*/ 417818 w 479253"/>
                    <a:gd name="connsiteY363" fmla="*/ 254888 h 544385"/>
                    <a:gd name="connsiteX364" fmla="*/ 421508 w 479253"/>
                    <a:gd name="connsiteY364" fmla="*/ 257626 h 544385"/>
                    <a:gd name="connsiteX365" fmla="*/ 421865 w 479253"/>
                    <a:gd name="connsiteY365" fmla="*/ 257388 h 544385"/>
                    <a:gd name="connsiteX366" fmla="*/ 424008 w 479253"/>
                    <a:gd name="connsiteY366" fmla="*/ 257150 h 544385"/>
                    <a:gd name="connsiteX367" fmla="*/ 426032 w 479253"/>
                    <a:gd name="connsiteY367" fmla="*/ 257626 h 544385"/>
                    <a:gd name="connsiteX368" fmla="*/ 431388 w 479253"/>
                    <a:gd name="connsiteY368" fmla="*/ 260721 h 544385"/>
                    <a:gd name="connsiteX369" fmla="*/ 433174 w 479253"/>
                    <a:gd name="connsiteY369" fmla="*/ 262982 h 544385"/>
                    <a:gd name="connsiteX370" fmla="*/ 434959 w 479253"/>
                    <a:gd name="connsiteY370" fmla="*/ 263101 h 544385"/>
                    <a:gd name="connsiteX371" fmla="*/ 436269 w 479253"/>
                    <a:gd name="connsiteY371" fmla="*/ 263577 h 544385"/>
                    <a:gd name="connsiteX372" fmla="*/ 440792 w 479253"/>
                    <a:gd name="connsiteY372" fmla="*/ 266196 h 544385"/>
                    <a:gd name="connsiteX373" fmla="*/ 442697 w 479253"/>
                    <a:gd name="connsiteY373" fmla="*/ 269529 h 544385"/>
                    <a:gd name="connsiteX374" fmla="*/ 440792 w 479253"/>
                    <a:gd name="connsiteY374" fmla="*/ 272862 h 544385"/>
                    <a:gd name="connsiteX375" fmla="*/ 439959 w 479253"/>
                    <a:gd name="connsiteY375" fmla="*/ 273220 h 544385"/>
                    <a:gd name="connsiteX376" fmla="*/ 439364 w 479253"/>
                    <a:gd name="connsiteY376" fmla="*/ 273696 h 544385"/>
                    <a:gd name="connsiteX377" fmla="*/ 24879 w 479253"/>
                    <a:gd name="connsiteY377" fmla="*/ 512127 h 544385"/>
                    <a:gd name="connsiteX378" fmla="*/ 22974 w 479253"/>
                    <a:gd name="connsiteY378" fmla="*/ 512603 h 544385"/>
                    <a:gd name="connsiteX379" fmla="*/ 26426 w 479253"/>
                    <a:gd name="connsiteY379" fmla="*/ 464393 h 544385"/>
                    <a:gd name="connsiteX380" fmla="*/ 26664 w 479253"/>
                    <a:gd name="connsiteY380" fmla="*/ 464750 h 544385"/>
                    <a:gd name="connsiteX381" fmla="*/ 29402 w 479253"/>
                    <a:gd name="connsiteY381" fmla="*/ 473678 h 544385"/>
                    <a:gd name="connsiteX382" fmla="*/ 28212 w 479253"/>
                    <a:gd name="connsiteY382" fmla="*/ 495700 h 544385"/>
                    <a:gd name="connsiteX383" fmla="*/ 27736 w 479253"/>
                    <a:gd name="connsiteY383" fmla="*/ 502604 h 544385"/>
                    <a:gd name="connsiteX384" fmla="*/ 430555 w 479253"/>
                    <a:gd name="connsiteY384" fmla="*/ 270958 h 544385"/>
                    <a:gd name="connsiteX385" fmla="*/ 425675 w 479253"/>
                    <a:gd name="connsiteY385" fmla="*/ 268696 h 544385"/>
                    <a:gd name="connsiteX386" fmla="*/ 423889 w 479253"/>
                    <a:gd name="connsiteY386" fmla="*/ 265601 h 544385"/>
                    <a:gd name="connsiteX387" fmla="*/ 423770 w 479253"/>
                    <a:gd name="connsiteY387" fmla="*/ 265601 h 544385"/>
                    <a:gd name="connsiteX388" fmla="*/ 423532 w 479253"/>
                    <a:gd name="connsiteY388" fmla="*/ 265601 h 544385"/>
                    <a:gd name="connsiteX389" fmla="*/ 421270 w 479253"/>
                    <a:gd name="connsiteY389" fmla="*/ 265839 h 544385"/>
                    <a:gd name="connsiteX390" fmla="*/ 411628 w 479253"/>
                    <a:gd name="connsiteY390" fmla="*/ 259292 h 544385"/>
                    <a:gd name="connsiteX391" fmla="*/ 411033 w 479253"/>
                    <a:gd name="connsiteY391" fmla="*/ 258221 h 544385"/>
                    <a:gd name="connsiteX392" fmla="*/ 406867 w 479253"/>
                    <a:gd name="connsiteY392" fmla="*/ 255840 h 544385"/>
                    <a:gd name="connsiteX393" fmla="*/ 404248 w 479253"/>
                    <a:gd name="connsiteY393" fmla="*/ 256435 h 544385"/>
                    <a:gd name="connsiteX394" fmla="*/ 402106 w 479253"/>
                    <a:gd name="connsiteY394" fmla="*/ 255721 h 544385"/>
                    <a:gd name="connsiteX395" fmla="*/ 394844 w 479253"/>
                    <a:gd name="connsiteY395" fmla="*/ 251674 h 544385"/>
                    <a:gd name="connsiteX396" fmla="*/ 386393 w 479253"/>
                    <a:gd name="connsiteY396" fmla="*/ 247031 h 544385"/>
                    <a:gd name="connsiteX397" fmla="*/ 384964 w 479253"/>
                    <a:gd name="connsiteY397" fmla="*/ 245365 h 544385"/>
                    <a:gd name="connsiteX398" fmla="*/ 384131 w 479253"/>
                    <a:gd name="connsiteY398" fmla="*/ 242508 h 544385"/>
                    <a:gd name="connsiteX399" fmla="*/ 382226 w 479253"/>
                    <a:gd name="connsiteY399" fmla="*/ 241318 h 544385"/>
                    <a:gd name="connsiteX400" fmla="*/ 380798 w 479253"/>
                    <a:gd name="connsiteY400" fmla="*/ 240484 h 544385"/>
                    <a:gd name="connsiteX401" fmla="*/ 379965 w 479253"/>
                    <a:gd name="connsiteY401" fmla="*/ 240008 h 544385"/>
                    <a:gd name="connsiteX402" fmla="*/ 371394 w 479253"/>
                    <a:gd name="connsiteY402" fmla="*/ 235961 h 544385"/>
                    <a:gd name="connsiteX403" fmla="*/ 364490 w 479253"/>
                    <a:gd name="connsiteY403" fmla="*/ 232866 h 544385"/>
                    <a:gd name="connsiteX404" fmla="*/ 361633 w 479253"/>
                    <a:gd name="connsiteY404" fmla="*/ 230723 h 544385"/>
                    <a:gd name="connsiteX405" fmla="*/ 359252 w 479253"/>
                    <a:gd name="connsiteY405" fmla="*/ 230128 h 544385"/>
                    <a:gd name="connsiteX406" fmla="*/ 353181 w 479253"/>
                    <a:gd name="connsiteY406" fmla="*/ 228343 h 544385"/>
                    <a:gd name="connsiteX407" fmla="*/ 351515 w 479253"/>
                    <a:gd name="connsiteY407" fmla="*/ 227033 h 544385"/>
                    <a:gd name="connsiteX408" fmla="*/ 350682 w 479253"/>
                    <a:gd name="connsiteY408" fmla="*/ 225248 h 544385"/>
                    <a:gd name="connsiteX409" fmla="*/ 350563 w 479253"/>
                    <a:gd name="connsiteY409" fmla="*/ 225248 h 544385"/>
                    <a:gd name="connsiteX410" fmla="*/ 344016 w 479253"/>
                    <a:gd name="connsiteY410" fmla="*/ 223700 h 544385"/>
                    <a:gd name="connsiteX411" fmla="*/ 342230 w 479253"/>
                    <a:gd name="connsiteY411" fmla="*/ 219534 h 544385"/>
                    <a:gd name="connsiteX412" fmla="*/ 341992 w 479253"/>
                    <a:gd name="connsiteY412" fmla="*/ 218701 h 544385"/>
                    <a:gd name="connsiteX413" fmla="*/ 341873 w 479253"/>
                    <a:gd name="connsiteY413" fmla="*/ 218463 h 544385"/>
                    <a:gd name="connsiteX414" fmla="*/ 338540 w 479253"/>
                    <a:gd name="connsiteY414" fmla="*/ 217034 h 544385"/>
                    <a:gd name="connsiteX415" fmla="*/ 336159 w 479253"/>
                    <a:gd name="connsiteY415" fmla="*/ 217153 h 544385"/>
                    <a:gd name="connsiteX416" fmla="*/ 333421 w 479253"/>
                    <a:gd name="connsiteY416" fmla="*/ 214415 h 544385"/>
                    <a:gd name="connsiteX417" fmla="*/ 333183 w 479253"/>
                    <a:gd name="connsiteY417" fmla="*/ 213344 h 544385"/>
                    <a:gd name="connsiteX418" fmla="*/ 332826 w 479253"/>
                    <a:gd name="connsiteY418" fmla="*/ 212987 h 544385"/>
                    <a:gd name="connsiteX419" fmla="*/ 329612 w 479253"/>
                    <a:gd name="connsiteY419" fmla="*/ 212154 h 544385"/>
                    <a:gd name="connsiteX420" fmla="*/ 327946 w 479253"/>
                    <a:gd name="connsiteY420" fmla="*/ 211677 h 544385"/>
                    <a:gd name="connsiteX421" fmla="*/ 325803 w 479253"/>
                    <a:gd name="connsiteY421" fmla="*/ 211916 h 544385"/>
                    <a:gd name="connsiteX422" fmla="*/ 322589 w 479253"/>
                    <a:gd name="connsiteY422" fmla="*/ 208463 h 544385"/>
                    <a:gd name="connsiteX423" fmla="*/ 322827 w 479253"/>
                    <a:gd name="connsiteY423" fmla="*/ 206797 h 544385"/>
                    <a:gd name="connsiteX424" fmla="*/ 321399 w 479253"/>
                    <a:gd name="connsiteY424" fmla="*/ 206559 h 544385"/>
                    <a:gd name="connsiteX425" fmla="*/ 316756 w 479253"/>
                    <a:gd name="connsiteY425" fmla="*/ 206202 h 544385"/>
                    <a:gd name="connsiteX426" fmla="*/ 314852 w 479253"/>
                    <a:gd name="connsiteY426" fmla="*/ 204297 h 544385"/>
                    <a:gd name="connsiteX427" fmla="*/ 311876 w 479253"/>
                    <a:gd name="connsiteY427" fmla="*/ 201559 h 544385"/>
                    <a:gd name="connsiteX428" fmla="*/ 311042 w 479253"/>
                    <a:gd name="connsiteY428" fmla="*/ 200964 h 544385"/>
                    <a:gd name="connsiteX429" fmla="*/ 304853 w 479253"/>
                    <a:gd name="connsiteY429" fmla="*/ 197750 h 544385"/>
                    <a:gd name="connsiteX430" fmla="*/ 296044 w 479253"/>
                    <a:gd name="connsiteY430" fmla="*/ 194060 h 544385"/>
                    <a:gd name="connsiteX431" fmla="*/ 292116 w 479253"/>
                    <a:gd name="connsiteY431" fmla="*/ 191679 h 544385"/>
                    <a:gd name="connsiteX432" fmla="*/ 291878 w 479253"/>
                    <a:gd name="connsiteY432" fmla="*/ 190489 h 544385"/>
                    <a:gd name="connsiteX433" fmla="*/ 289140 w 479253"/>
                    <a:gd name="connsiteY433" fmla="*/ 188822 h 544385"/>
                    <a:gd name="connsiteX434" fmla="*/ 284378 w 479253"/>
                    <a:gd name="connsiteY434" fmla="*/ 184775 h 544385"/>
                    <a:gd name="connsiteX435" fmla="*/ 280926 w 479253"/>
                    <a:gd name="connsiteY435" fmla="*/ 183942 h 544385"/>
                    <a:gd name="connsiteX436" fmla="*/ 277593 w 479253"/>
                    <a:gd name="connsiteY436" fmla="*/ 181680 h 544385"/>
                    <a:gd name="connsiteX437" fmla="*/ 277236 w 479253"/>
                    <a:gd name="connsiteY437" fmla="*/ 180609 h 544385"/>
                    <a:gd name="connsiteX438" fmla="*/ 275570 w 479253"/>
                    <a:gd name="connsiteY438" fmla="*/ 179657 h 544385"/>
                    <a:gd name="connsiteX439" fmla="*/ 271284 w 479253"/>
                    <a:gd name="connsiteY439" fmla="*/ 176681 h 544385"/>
                    <a:gd name="connsiteX440" fmla="*/ 265928 w 479253"/>
                    <a:gd name="connsiteY440" fmla="*/ 174657 h 544385"/>
                    <a:gd name="connsiteX441" fmla="*/ 262952 w 479253"/>
                    <a:gd name="connsiteY441" fmla="*/ 173348 h 544385"/>
                    <a:gd name="connsiteX442" fmla="*/ 262357 w 479253"/>
                    <a:gd name="connsiteY442" fmla="*/ 173109 h 544385"/>
                    <a:gd name="connsiteX443" fmla="*/ 259857 w 479253"/>
                    <a:gd name="connsiteY443" fmla="*/ 170610 h 544385"/>
                    <a:gd name="connsiteX444" fmla="*/ 257476 w 479253"/>
                    <a:gd name="connsiteY444" fmla="*/ 170729 h 544385"/>
                    <a:gd name="connsiteX445" fmla="*/ 255571 w 479253"/>
                    <a:gd name="connsiteY445" fmla="*/ 169895 h 544385"/>
                    <a:gd name="connsiteX446" fmla="*/ 253072 w 479253"/>
                    <a:gd name="connsiteY446" fmla="*/ 167039 h 544385"/>
                    <a:gd name="connsiteX447" fmla="*/ 250929 w 479253"/>
                    <a:gd name="connsiteY447" fmla="*/ 166800 h 544385"/>
                    <a:gd name="connsiteX448" fmla="*/ 248787 w 479253"/>
                    <a:gd name="connsiteY448" fmla="*/ 165848 h 544385"/>
                    <a:gd name="connsiteX449" fmla="*/ 247001 w 479253"/>
                    <a:gd name="connsiteY449" fmla="*/ 163825 h 544385"/>
                    <a:gd name="connsiteX450" fmla="*/ 240573 w 479253"/>
                    <a:gd name="connsiteY450" fmla="*/ 160134 h 544385"/>
                    <a:gd name="connsiteX451" fmla="*/ 239621 w 479253"/>
                    <a:gd name="connsiteY451" fmla="*/ 159896 h 544385"/>
                    <a:gd name="connsiteX452" fmla="*/ 238073 w 479253"/>
                    <a:gd name="connsiteY452" fmla="*/ 159063 h 544385"/>
                    <a:gd name="connsiteX453" fmla="*/ 234621 w 479253"/>
                    <a:gd name="connsiteY453" fmla="*/ 155373 h 544385"/>
                    <a:gd name="connsiteX454" fmla="*/ 187245 w 479253"/>
                    <a:gd name="connsiteY454" fmla="*/ 127994 h 544385"/>
                    <a:gd name="connsiteX455" fmla="*/ 186887 w 479253"/>
                    <a:gd name="connsiteY455" fmla="*/ 127875 h 544385"/>
                    <a:gd name="connsiteX456" fmla="*/ 183316 w 479253"/>
                    <a:gd name="connsiteY456" fmla="*/ 125614 h 544385"/>
                    <a:gd name="connsiteX457" fmla="*/ 149034 w 479253"/>
                    <a:gd name="connsiteY457" fmla="*/ 105854 h 544385"/>
                    <a:gd name="connsiteX458" fmla="*/ 147010 w 479253"/>
                    <a:gd name="connsiteY458" fmla="*/ 105139 h 544385"/>
                    <a:gd name="connsiteX459" fmla="*/ 145344 w 479253"/>
                    <a:gd name="connsiteY459" fmla="*/ 103711 h 544385"/>
                    <a:gd name="connsiteX460" fmla="*/ 25712 w 479253"/>
                    <a:gd name="connsiteY460" fmla="*/ 34431 h 544385"/>
                    <a:gd name="connsiteX461" fmla="*/ 25712 w 479253"/>
                    <a:gd name="connsiteY461" fmla="*/ 142517 h 544385"/>
                    <a:gd name="connsiteX462" fmla="*/ 25712 w 479253"/>
                    <a:gd name="connsiteY462" fmla="*/ 142993 h 544385"/>
                    <a:gd name="connsiteX463" fmla="*/ 26426 w 479253"/>
                    <a:gd name="connsiteY463" fmla="*/ 148588 h 544385"/>
                    <a:gd name="connsiteX464" fmla="*/ 25712 w 479253"/>
                    <a:gd name="connsiteY464" fmla="*/ 151326 h 544385"/>
                    <a:gd name="connsiteX465" fmla="*/ 25712 w 479253"/>
                    <a:gd name="connsiteY465" fmla="*/ 188227 h 544385"/>
                    <a:gd name="connsiteX466" fmla="*/ 26188 w 479253"/>
                    <a:gd name="connsiteY466" fmla="*/ 189656 h 544385"/>
                    <a:gd name="connsiteX467" fmla="*/ 25712 w 479253"/>
                    <a:gd name="connsiteY467" fmla="*/ 192989 h 544385"/>
                    <a:gd name="connsiteX468" fmla="*/ 25712 w 479253"/>
                    <a:gd name="connsiteY468" fmla="*/ 193822 h 544385"/>
                    <a:gd name="connsiteX469" fmla="*/ 26783 w 479253"/>
                    <a:gd name="connsiteY469" fmla="*/ 199655 h 544385"/>
                    <a:gd name="connsiteX470" fmla="*/ 26426 w 479253"/>
                    <a:gd name="connsiteY470" fmla="*/ 201559 h 544385"/>
                    <a:gd name="connsiteX471" fmla="*/ 26664 w 479253"/>
                    <a:gd name="connsiteY471" fmla="*/ 202631 h 544385"/>
                    <a:gd name="connsiteX472" fmla="*/ 25593 w 479253"/>
                    <a:gd name="connsiteY472" fmla="*/ 205964 h 544385"/>
                    <a:gd name="connsiteX473" fmla="*/ 25593 w 479253"/>
                    <a:gd name="connsiteY473" fmla="*/ 212511 h 544385"/>
                    <a:gd name="connsiteX474" fmla="*/ 26545 w 479253"/>
                    <a:gd name="connsiteY474" fmla="*/ 217391 h 544385"/>
                    <a:gd name="connsiteX475" fmla="*/ 26545 w 479253"/>
                    <a:gd name="connsiteY475" fmla="*/ 218701 h 544385"/>
                    <a:gd name="connsiteX476" fmla="*/ 26188 w 479253"/>
                    <a:gd name="connsiteY476" fmla="*/ 220367 h 544385"/>
                    <a:gd name="connsiteX477" fmla="*/ 26545 w 479253"/>
                    <a:gd name="connsiteY477" fmla="*/ 233699 h 544385"/>
                    <a:gd name="connsiteX478" fmla="*/ 27022 w 479253"/>
                    <a:gd name="connsiteY478" fmla="*/ 249055 h 544385"/>
                    <a:gd name="connsiteX479" fmla="*/ 25593 w 479253"/>
                    <a:gd name="connsiteY479" fmla="*/ 252388 h 544385"/>
                    <a:gd name="connsiteX480" fmla="*/ 25593 w 479253"/>
                    <a:gd name="connsiteY480" fmla="*/ 257269 h 544385"/>
                    <a:gd name="connsiteX481" fmla="*/ 26664 w 479253"/>
                    <a:gd name="connsiteY481" fmla="*/ 265363 h 544385"/>
                    <a:gd name="connsiteX482" fmla="*/ 28093 w 479253"/>
                    <a:gd name="connsiteY482" fmla="*/ 276195 h 544385"/>
                    <a:gd name="connsiteX483" fmla="*/ 26069 w 479253"/>
                    <a:gd name="connsiteY483" fmla="*/ 279886 h 544385"/>
                    <a:gd name="connsiteX484" fmla="*/ 28093 w 479253"/>
                    <a:gd name="connsiteY484" fmla="*/ 301431 h 544385"/>
                    <a:gd name="connsiteX485" fmla="*/ 27141 w 479253"/>
                    <a:gd name="connsiteY485" fmla="*/ 304288 h 544385"/>
                    <a:gd name="connsiteX486" fmla="*/ 27022 w 479253"/>
                    <a:gd name="connsiteY486" fmla="*/ 310954 h 544385"/>
                    <a:gd name="connsiteX487" fmla="*/ 27141 w 479253"/>
                    <a:gd name="connsiteY487" fmla="*/ 322144 h 544385"/>
                    <a:gd name="connsiteX488" fmla="*/ 28450 w 479253"/>
                    <a:gd name="connsiteY488" fmla="*/ 331429 h 544385"/>
                    <a:gd name="connsiteX489" fmla="*/ 26902 w 479253"/>
                    <a:gd name="connsiteY489" fmla="*/ 334524 h 544385"/>
                    <a:gd name="connsiteX490" fmla="*/ 26545 w 479253"/>
                    <a:gd name="connsiteY490" fmla="*/ 348927 h 544385"/>
                    <a:gd name="connsiteX491" fmla="*/ 26783 w 479253"/>
                    <a:gd name="connsiteY491" fmla="*/ 354165 h 544385"/>
                    <a:gd name="connsiteX492" fmla="*/ 26902 w 479253"/>
                    <a:gd name="connsiteY492" fmla="*/ 358331 h 544385"/>
                    <a:gd name="connsiteX493" fmla="*/ 27259 w 479253"/>
                    <a:gd name="connsiteY493" fmla="*/ 360950 h 544385"/>
                    <a:gd name="connsiteX494" fmla="*/ 27259 w 479253"/>
                    <a:gd name="connsiteY494" fmla="*/ 368330 h 544385"/>
                    <a:gd name="connsiteX495" fmla="*/ 27379 w 479253"/>
                    <a:gd name="connsiteY495" fmla="*/ 375234 h 544385"/>
                    <a:gd name="connsiteX496" fmla="*/ 28331 w 479253"/>
                    <a:gd name="connsiteY496" fmla="*/ 381543 h 544385"/>
                    <a:gd name="connsiteX497" fmla="*/ 28450 w 479253"/>
                    <a:gd name="connsiteY497" fmla="*/ 384519 h 544385"/>
                    <a:gd name="connsiteX498" fmla="*/ 28569 w 479253"/>
                    <a:gd name="connsiteY498" fmla="*/ 385352 h 544385"/>
                    <a:gd name="connsiteX499" fmla="*/ 27974 w 479253"/>
                    <a:gd name="connsiteY499" fmla="*/ 388209 h 544385"/>
                    <a:gd name="connsiteX500" fmla="*/ 27974 w 479253"/>
                    <a:gd name="connsiteY500" fmla="*/ 388685 h 544385"/>
                    <a:gd name="connsiteX501" fmla="*/ 28331 w 479253"/>
                    <a:gd name="connsiteY501" fmla="*/ 396066 h 544385"/>
                    <a:gd name="connsiteX502" fmla="*/ 27498 w 479253"/>
                    <a:gd name="connsiteY502" fmla="*/ 397851 h 544385"/>
                    <a:gd name="connsiteX503" fmla="*/ 27617 w 479253"/>
                    <a:gd name="connsiteY503" fmla="*/ 412136 h 544385"/>
                    <a:gd name="connsiteX504" fmla="*/ 27259 w 479253"/>
                    <a:gd name="connsiteY504" fmla="*/ 412731 h 544385"/>
                    <a:gd name="connsiteX505" fmla="*/ 27617 w 479253"/>
                    <a:gd name="connsiteY505" fmla="*/ 432967 h 544385"/>
                    <a:gd name="connsiteX506" fmla="*/ 28688 w 479253"/>
                    <a:gd name="connsiteY506" fmla="*/ 459631 h 544385"/>
                    <a:gd name="connsiteX507" fmla="*/ 26664 w 479253"/>
                    <a:gd name="connsiteY507" fmla="*/ 463560 h 544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</a:cxnLst>
                  <a:rect l="l" t="t" r="r" b="b"/>
                  <a:pathLst>
                    <a:path w="479253" h="544385">
                      <a:moveTo>
                        <a:pt x="11309" y="543910"/>
                      </a:moveTo>
                      <a:cubicBezTo>
                        <a:pt x="10594" y="543910"/>
                        <a:pt x="9880" y="543672"/>
                        <a:pt x="9285" y="543314"/>
                      </a:cubicBezTo>
                      <a:cubicBezTo>
                        <a:pt x="8095" y="542600"/>
                        <a:pt x="7381" y="541291"/>
                        <a:pt x="7499" y="539981"/>
                      </a:cubicBezTo>
                      <a:lnTo>
                        <a:pt x="7499" y="537482"/>
                      </a:lnTo>
                      <a:cubicBezTo>
                        <a:pt x="7499" y="537482"/>
                        <a:pt x="6666" y="537124"/>
                        <a:pt x="6309" y="536886"/>
                      </a:cubicBezTo>
                      <a:cubicBezTo>
                        <a:pt x="2381" y="534625"/>
                        <a:pt x="0" y="530458"/>
                        <a:pt x="0" y="525935"/>
                      </a:cubicBezTo>
                      <a:lnTo>
                        <a:pt x="0" y="269291"/>
                      </a:lnTo>
                      <a:cubicBezTo>
                        <a:pt x="0" y="269291"/>
                        <a:pt x="0" y="12648"/>
                        <a:pt x="0" y="12648"/>
                      </a:cubicBezTo>
                      <a:cubicBezTo>
                        <a:pt x="0" y="8124"/>
                        <a:pt x="2500" y="3958"/>
                        <a:pt x="6428" y="1696"/>
                      </a:cubicBezTo>
                      <a:cubicBezTo>
                        <a:pt x="10356" y="-565"/>
                        <a:pt x="15237" y="-565"/>
                        <a:pt x="19165" y="1696"/>
                      </a:cubicBezTo>
                      <a:lnTo>
                        <a:pt x="463647" y="259292"/>
                      </a:lnTo>
                      <a:cubicBezTo>
                        <a:pt x="467099" y="261316"/>
                        <a:pt x="469361" y="264768"/>
                        <a:pt x="469837" y="268577"/>
                      </a:cubicBezTo>
                      <a:lnTo>
                        <a:pt x="470194" y="268815"/>
                      </a:lnTo>
                      <a:cubicBezTo>
                        <a:pt x="472813" y="270363"/>
                        <a:pt x="475789" y="272029"/>
                        <a:pt x="477575" y="273220"/>
                      </a:cubicBezTo>
                      <a:cubicBezTo>
                        <a:pt x="478646" y="273934"/>
                        <a:pt x="479360" y="275243"/>
                        <a:pt x="479241" y="276672"/>
                      </a:cubicBezTo>
                      <a:cubicBezTo>
                        <a:pt x="479122" y="278100"/>
                        <a:pt x="478408" y="279171"/>
                        <a:pt x="477098" y="279886"/>
                      </a:cubicBezTo>
                      <a:cubicBezTo>
                        <a:pt x="475194" y="280838"/>
                        <a:pt x="473765" y="281433"/>
                        <a:pt x="472456" y="281671"/>
                      </a:cubicBezTo>
                      <a:cubicBezTo>
                        <a:pt x="470313" y="282862"/>
                        <a:pt x="468409" y="283695"/>
                        <a:pt x="465909" y="284885"/>
                      </a:cubicBezTo>
                      <a:cubicBezTo>
                        <a:pt x="464719" y="285837"/>
                        <a:pt x="462933" y="287028"/>
                        <a:pt x="460909" y="287980"/>
                      </a:cubicBezTo>
                      <a:cubicBezTo>
                        <a:pt x="460195" y="288337"/>
                        <a:pt x="459362" y="288456"/>
                        <a:pt x="458648" y="288337"/>
                      </a:cubicBezTo>
                      <a:cubicBezTo>
                        <a:pt x="457458" y="289051"/>
                        <a:pt x="455910" y="290004"/>
                        <a:pt x="454243" y="291075"/>
                      </a:cubicBezTo>
                      <a:lnTo>
                        <a:pt x="449720" y="294527"/>
                      </a:lnTo>
                      <a:cubicBezTo>
                        <a:pt x="448173" y="295956"/>
                        <a:pt x="446744" y="297384"/>
                        <a:pt x="445435" y="298693"/>
                      </a:cubicBezTo>
                      <a:lnTo>
                        <a:pt x="443649" y="300479"/>
                      </a:lnTo>
                      <a:cubicBezTo>
                        <a:pt x="442221" y="301907"/>
                        <a:pt x="439959" y="301907"/>
                        <a:pt x="438531" y="300717"/>
                      </a:cubicBezTo>
                      <a:cubicBezTo>
                        <a:pt x="438055" y="300360"/>
                        <a:pt x="437817" y="299884"/>
                        <a:pt x="437578" y="299408"/>
                      </a:cubicBezTo>
                      <a:cubicBezTo>
                        <a:pt x="436150" y="300360"/>
                        <a:pt x="434483" y="301193"/>
                        <a:pt x="432460" y="302026"/>
                      </a:cubicBezTo>
                      <a:cubicBezTo>
                        <a:pt x="431865" y="302265"/>
                        <a:pt x="431269" y="302384"/>
                        <a:pt x="430555" y="302265"/>
                      </a:cubicBezTo>
                      <a:cubicBezTo>
                        <a:pt x="430555" y="302384"/>
                        <a:pt x="430436" y="302503"/>
                        <a:pt x="430317" y="302622"/>
                      </a:cubicBezTo>
                      <a:cubicBezTo>
                        <a:pt x="430198" y="303931"/>
                        <a:pt x="429365" y="304883"/>
                        <a:pt x="428174" y="305359"/>
                      </a:cubicBezTo>
                      <a:cubicBezTo>
                        <a:pt x="427222" y="305836"/>
                        <a:pt x="426270" y="305717"/>
                        <a:pt x="425318" y="305359"/>
                      </a:cubicBezTo>
                      <a:cubicBezTo>
                        <a:pt x="423889" y="305598"/>
                        <a:pt x="420437" y="306907"/>
                        <a:pt x="419009" y="308216"/>
                      </a:cubicBezTo>
                      <a:lnTo>
                        <a:pt x="418771" y="308812"/>
                      </a:lnTo>
                      <a:cubicBezTo>
                        <a:pt x="417461" y="310716"/>
                        <a:pt x="416628" y="311787"/>
                        <a:pt x="412581" y="313930"/>
                      </a:cubicBezTo>
                      <a:cubicBezTo>
                        <a:pt x="411866" y="314287"/>
                        <a:pt x="411033" y="314525"/>
                        <a:pt x="410319" y="314406"/>
                      </a:cubicBezTo>
                      <a:cubicBezTo>
                        <a:pt x="409367" y="315478"/>
                        <a:pt x="408176" y="316549"/>
                        <a:pt x="405915" y="317501"/>
                      </a:cubicBezTo>
                      <a:cubicBezTo>
                        <a:pt x="405677" y="317501"/>
                        <a:pt x="405439" y="317739"/>
                        <a:pt x="405082" y="317858"/>
                      </a:cubicBezTo>
                      <a:cubicBezTo>
                        <a:pt x="404605" y="317977"/>
                        <a:pt x="404129" y="318096"/>
                        <a:pt x="403653" y="318096"/>
                      </a:cubicBezTo>
                      <a:cubicBezTo>
                        <a:pt x="402224" y="319287"/>
                        <a:pt x="401629" y="320120"/>
                        <a:pt x="400439" y="321906"/>
                      </a:cubicBezTo>
                      <a:lnTo>
                        <a:pt x="399130" y="323810"/>
                      </a:lnTo>
                      <a:cubicBezTo>
                        <a:pt x="398296" y="325120"/>
                        <a:pt x="396749" y="325596"/>
                        <a:pt x="395201" y="325358"/>
                      </a:cubicBezTo>
                      <a:cubicBezTo>
                        <a:pt x="391154" y="328691"/>
                        <a:pt x="388416" y="330714"/>
                        <a:pt x="386274" y="331667"/>
                      </a:cubicBezTo>
                      <a:cubicBezTo>
                        <a:pt x="384726" y="334166"/>
                        <a:pt x="380798" y="336428"/>
                        <a:pt x="374251" y="339761"/>
                      </a:cubicBezTo>
                      <a:cubicBezTo>
                        <a:pt x="373061" y="340356"/>
                        <a:pt x="371870" y="340952"/>
                        <a:pt x="371156" y="341428"/>
                      </a:cubicBezTo>
                      <a:cubicBezTo>
                        <a:pt x="370561" y="341785"/>
                        <a:pt x="369966" y="341904"/>
                        <a:pt x="369371" y="341904"/>
                      </a:cubicBezTo>
                      <a:cubicBezTo>
                        <a:pt x="364847" y="345237"/>
                        <a:pt x="359967" y="347618"/>
                        <a:pt x="355205" y="349879"/>
                      </a:cubicBezTo>
                      <a:cubicBezTo>
                        <a:pt x="352229" y="351308"/>
                        <a:pt x="349372" y="352736"/>
                        <a:pt x="346515" y="354403"/>
                      </a:cubicBezTo>
                      <a:cubicBezTo>
                        <a:pt x="345444" y="355117"/>
                        <a:pt x="344016" y="355117"/>
                        <a:pt x="342825" y="354403"/>
                      </a:cubicBezTo>
                      <a:lnTo>
                        <a:pt x="342587" y="354403"/>
                      </a:lnTo>
                      <a:cubicBezTo>
                        <a:pt x="342587" y="354403"/>
                        <a:pt x="341873" y="355474"/>
                        <a:pt x="341516" y="356307"/>
                      </a:cubicBezTo>
                      <a:cubicBezTo>
                        <a:pt x="340444" y="358450"/>
                        <a:pt x="339135" y="361545"/>
                        <a:pt x="335445" y="363569"/>
                      </a:cubicBezTo>
                      <a:cubicBezTo>
                        <a:pt x="334612" y="364045"/>
                        <a:pt x="333540" y="364164"/>
                        <a:pt x="332707" y="363926"/>
                      </a:cubicBezTo>
                      <a:cubicBezTo>
                        <a:pt x="326636" y="367616"/>
                        <a:pt x="323065" y="369401"/>
                        <a:pt x="316875" y="372615"/>
                      </a:cubicBezTo>
                      <a:cubicBezTo>
                        <a:pt x="316042" y="373092"/>
                        <a:pt x="315090" y="373092"/>
                        <a:pt x="314137" y="372853"/>
                      </a:cubicBezTo>
                      <a:cubicBezTo>
                        <a:pt x="313780" y="373211"/>
                        <a:pt x="313304" y="373449"/>
                        <a:pt x="312947" y="373806"/>
                      </a:cubicBezTo>
                      <a:cubicBezTo>
                        <a:pt x="311757" y="374639"/>
                        <a:pt x="310567" y="375591"/>
                        <a:pt x="309614" y="376544"/>
                      </a:cubicBezTo>
                      <a:cubicBezTo>
                        <a:pt x="308900" y="377258"/>
                        <a:pt x="308067" y="377734"/>
                        <a:pt x="306876" y="377615"/>
                      </a:cubicBezTo>
                      <a:lnTo>
                        <a:pt x="306876" y="377615"/>
                      </a:lnTo>
                      <a:cubicBezTo>
                        <a:pt x="304258" y="377615"/>
                        <a:pt x="299020" y="381186"/>
                        <a:pt x="294377" y="384281"/>
                      </a:cubicBezTo>
                      <a:cubicBezTo>
                        <a:pt x="288902" y="387852"/>
                        <a:pt x="282950" y="391899"/>
                        <a:pt x="276760" y="393923"/>
                      </a:cubicBezTo>
                      <a:cubicBezTo>
                        <a:pt x="276879" y="395351"/>
                        <a:pt x="276165" y="396899"/>
                        <a:pt x="274856" y="397613"/>
                      </a:cubicBezTo>
                      <a:lnTo>
                        <a:pt x="272594" y="398923"/>
                      </a:lnTo>
                      <a:cubicBezTo>
                        <a:pt x="268547" y="401303"/>
                        <a:pt x="264261" y="403803"/>
                        <a:pt x="260333" y="402970"/>
                      </a:cubicBezTo>
                      <a:cubicBezTo>
                        <a:pt x="259500" y="403684"/>
                        <a:pt x="258547" y="404279"/>
                        <a:pt x="257595" y="404874"/>
                      </a:cubicBezTo>
                      <a:cubicBezTo>
                        <a:pt x="257714" y="406541"/>
                        <a:pt x="256881" y="408088"/>
                        <a:pt x="255214" y="408684"/>
                      </a:cubicBezTo>
                      <a:cubicBezTo>
                        <a:pt x="250572" y="410588"/>
                        <a:pt x="245215" y="413564"/>
                        <a:pt x="239978" y="416540"/>
                      </a:cubicBezTo>
                      <a:cubicBezTo>
                        <a:pt x="232597" y="420706"/>
                        <a:pt x="225574" y="424515"/>
                        <a:pt x="220218" y="425706"/>
                      </a:cubicBezTo>
                      <a:cubicBezTo>
                        <a:pt x="216766" y="428087"/>
                        <a:pt x="213790" y="430348"/>
                        <a:pt x="210814" y="432729"/>
                      </a:cubicBezTo>
                      <a:cubicBezTo>
                        <a:pt x="205100" y="437133"/>
                        <a:pt x="199267" y="441657"/>
                        <a:pt x="191292" y="445942"/>
                      </a:cubicBezTo>
                      <a:cubicBezTo>
                        <a:pt x="190697" y="446299"/>
                        <a:pt x="189983" y="446299"/>
                        <a:pt x="189387" y="446418"/>
                      </a:cubicBezTo>
                      <a:cubicBezTo>
                        <a:pt x="184507" y="448561"/>
                        <a:pt x="179626" y="450704"/>
                        <a:pt x="175936" y="450108"/>
                      </a:cubicBezTo>
                      <a:cubicBezTo>
                        <a:pt x="173793" y="451656"/>
                        <a:pt x="172008" y="453322"/>
                        <a:pt x="170103" y="454989"/>
                      </a:cubicBezTo>
                      <a:cubicBezTo>
                        <a:pt x="166056" y="458560"/>
                        <a:pt x="161890" y="462369"/>
                        <a:pt x="154867" y="465464"/>
                      </a:cubicBezTo>
                      <a:cubicBezTo>
                        <a:pt x="154152" y="465702"/>
                        <a:pt x="153557" y="465821"/>
                        <a:pt x="152843" y="465821"/>
                      </a:cubicBezTo>
                      <a:cubicBezTo>
                        <a:pt x="152129" y="466416"/>
                        <a:pt x="151414" y="467012"/>
                        <a:pt x="150581" y="467964"/>
                      </a:cubicBezTo>
                      <a:cubicBezTo>
                        <a:pt x="150343" y="468202"/>
                        <a:pt x="149986" y="468440"/>
                        <a:pt x="149629" y="468678"/>
                      </a:cubicBezTo>
                      <a:cubicBezTo>
                        <a:pt x="148796" y="469035"/>
                        <a:pt x="147724" y="469273"/>
                        <a:pt x="146772" y="469154"/>
                      </a:cubicBezTo>
                      <a:cubicBezTo>
                        <a:pt x="146653" y="469273"/>
                        <a:pt x="146415" y="469511"/>
                        <a:pt x="146296" y="469631"/>
                      </a:cubicBezTo>
                      <a:cubicBezTo>
                        <a:pt x="145701" y="470345"/>
                        <a:pt x="144987" y="471059"/>
                        <a:pt x="144153" y="471654"/>
                      </a:cubicBezTo>
                      <a:cubicBezTo>
                        <a:pt x="143082" y="472487"/>
                        <a:pt x="141773" y="472606"/>
                        <a:pt x="140582" y="472130"/>
                      </a:cubicBezTo>
                      <a:cubicBezTo>
                        <a:pt x="136773" y="474035"/>
                        <a:pt x="132369" y="477130"/>
                        <a:pt x="127845" y="480344"/>
                      </a:cubicBezTo>
                      <a:cubicBezTo>
                        <a:pt x="123203" y="483677"/>
                        <a:pt x="118441" y="487010"/>
                        <a:pt x="113561" y="489629"/>
                      </a:cubicBezTo>
                      <a:cubicBezTo>
                        <a:pt x="112966" y="489986"/>
                        <a:pt x="112370" y="490105"/>
                        <a:pt x="111656" y="490105"/>
                      </a:cubicBezTo>
                      <a:cubicBezTo>
                        <a:pt x="108800" y="492843"/>
                        <a:pt x="104633" y="495581"/>
                        <a:pt x="99634" y="498675"/>
                      </a:cubicBezTo>
                      <a:cubicBezTo>
                        <a:pt x="97610" y="499985"/>
                        <a:pt x="95825" y="501056"/>
                        <a:pt x="94634" y="501890"/>
                      </a:cubicBezTo>
                      <a:cubicBezTo>
                        <a:pt x="93801" y="502485"/>
                        <a:pt x="92849" y="502842"/>
                        <a:pt x="91896" y="502604"/>
                      </a:cubicBezTo>
                      <a:cubicBezTo>
                        <a:pt x="90230" y="503437"/>
                        <a:pt x="88801" y="503675"/>
                        <a:pt x="87492" y="503913"/>
                      </a:cubicBezTo>
                      <a:cubicBezTo>
                        <a:pt x="87135" y="504984"/>
                        <a:pt x="86421" y="505937"/>
                        <a:pt x="85230" y="506413"/>
                      </a:cubicBezTo>
                      <a:cubicBezTo>
                        <a:pt x="84159" y="506889"/>
                        <a:pt x="83326" y="507365"/>
                        <a:pt x="82731" y="507722"/>
                      </a:cubicBezTo>
                      <a:cubicBezTo>
                        <a:pt x="82493" y="509151"/>
                        <a:pt x="81540" y="510460"/>
                        <a:pt x="80112" y="510936"/>
                      </a:cubicBezTo>
                      <a:cubicBezTo>
                        <a:pt x="77731" y="511770"/>
                        <a:pt x="76184" y="511651"/>
                        <a:pt x="74874" y="511174"/>
                      </a:cubicBezTo>
                      <a:cubicBezTo>
                        <a:pt x="74874" y="511293"/>
                        <a:pt x="74160" y="511531"/>
                        <a:pt x="72969" y="512246"/>
                      </a:cubicBezTo>
                      <a:cubicBezTo>
                        <a:pt x="71541" y="512960"/>
                        <a:pt x="69875" y="512722"/>
                        <a:pt x="68684" y="511770"/>
                      </a:cubicBezTo>
                      <a:cubicBezTo>
                        <a:pt x="68565" y="511770"/>
                        <a:pt x="68446" y="511531"/>
                        <a:pt x="68327" y="511412"/>
                      </a:cubicBezTo>
                      <a:lnTo>
                        <a:pt x="64518" y="512603"/>
                      </a:lnTo>
                      <a:cubicBezTo>
                        <a:pt x="64518" y="512603"/>
                        <a:pt x="64518" y="512603"/>
                        <a:pt x="64518" y="512603"/>
                      </a:cubicBezTo>
                      <a:lnTo>
                        <a:pt x="64161" y="511889"/>
                      </a:lnTo>
                      <a:lnTo>
                        <a:pt x="64399" y="512603"/>
                      </a:lnTo>
                      <a:cubicBezTo>
                        <a:pt x="64399" y="512603"/>
                        <a:pt x="63923" y="512841"/>
                        <a:pt x="63685" y="512960"/>
                      </a:cubicBezTo>
                      <a:cubicBezTo>
                        <a:pt x="63447" y="514150"/>
                        <a:pt x="62852" y="515103"/>
                        <a:pt x="62137" y="515817"/>
                      </a:cubicBezTo>
                      <a:cubicBezTo>
                        <a:pt x="62137" y="517126"/>
                        <a:pt x="61780" y="518436"/>
                        <a:pt x="60709" y="519150"/>
                      </a:cubicBezTo>
                      <a:cubicBezTo>
                        <a:pt x="55828" y="522126"/>
                        <a:pt x="51067" y="524387"/>
                        <a:pt x="46543" y="526649"/>
                      </a:cubicBezTo>
                      <a:lnTo>
                        <a:pt x="43567" y="528078"/>
                      </a:lnTo>
                      <a:cubicBezTo>
                        <a:pt x="40949" y="529387"/>
                        <a:pt x="38449" y="530696"/>
                        <a:pt x="35949" y="532125"/>
                      </a:cubicBezTo>
                      <a:cubicBezTo>
                        <a:pt x="32497" y="534149"/>
                        <a:pt x="28212" y="536767"/>
                        <a:pt x="24165" y="539624"/>
                      </a:cubicBezTo>
                      <a:cubicBezTo>
                        <a:pt x="23450" y="540100"/>
                        <a:pt x="22617" y="540338"/>
                        <a:pt x="21665" y="540338"/>
                      </a:cubicBezTo>
                      <a:lnTo>
                        <a:pt x="21665" y="540338"/>
                      </a:lnTo>
                      <a:cubicBezTo>
                        <a:pt x="21665" y="540338"/>
                        <a:pt x="19284" y="540696"/>
                        <a:pt x="13332" y="543910"/>
                      </a:cubicBezTo>
                      <a:cubicBezTo>
                        <a:pt x="12737" y="544148"/>
                        <a:pt x="12142" y="544386"/>
                        <a:pt x="11547" y="544386"/>
                      </a:cubicBezTo>
                      <a:close/>
                      <a:moveTo>
                        <a:pt x="12737" y="7648"/>
                      </a:moveTo>
                      <a:cubicBezTo>
                        <a:pt x="11904" y="7648"/>
                        <a:pt x="10952" y="7886"/>
                        <a:pt x="10237" y="8362"/>
                      </a:cubicBezTo>
                      <a:cubicBezTo>
                        <a:pt x="8690" y="9315"/>
                        <a:pt x="7738" y="10981"/>
                        <a:pt x="7738" y="12767"/>
                      </a:cubicBezTo>
                      <a:lnTo>
                        <a:pt x="7499" y="269410"/>
                      </a:lnTo>
                      <a:lnTo>
                        <a:pt x="7499" y="526054"/>
                      </a:lnTo>
                      <a:cubicBezTo>
                        <a:pt x="7619" y="527840"/>
                        <a:pt x="8571" y="529506"/>
                        <a:pt x="10118" y="530458"/>
                      </a:cubicBezTo>
                      <a:cubicBezTo>
                        <a:pt x="10594" y="530696"/>
                        <a:pt x="11189" y="530935"/>
                        <a:pt x="12023" y="531054"/>
                      </a:cubicBezTo>
                      <a:cubicBezTo>
                        <a:pt x="13689" y="531292"/>
                        <a:pt x="14999" y="532601"/>
                        <a:pt x="15237" y="534149"/>
                      </a:cubicBezTo>
                      <a:cubicBezTo>
                        <a:pt x="17498" y="533196"/>
                        <a:pt x="19165" y="532720"/>
                        <a:pt x="20593" y="532482"/>
                      </a:cubicBezTo>
                      <a:cubicBezTo>
                        <a:pt x="24641" y="529744"/>
                        <a:pt x="28688" y="527244"/>
                        <a:pt x="32021" y="525340"/>
                      </a:cubicBezTo>
                      <a:cubicBezTo>
                        <a:pt x="34640" y="523792"/>
                        <a:pt x="37258" y="522483"/>
                        <a:pt x="40116" y="521054"/>
                      </a:cubicBezTo>
                      <a:lnTo>
                        <a:pt x="43092" y="519626"/>
                      </a:lnTo>
                      <a:cubicBezTo>
                        <a:pt x="46305" y="518079"/>
                        <a:pt x="49519" y="516412"/>
                        <a:pt x="52852" y="514626"/>
                      </a:cubicBezTo>
                      <a:cubicBezTo>
                        <a:pt x="53091" y="512603"/>
                        <a:pt x="54757" y="511412"/>
                        <a:pt x="55709" y="510936"/>
                      </a:cubicBezTo>
                      <a:cubicBezTo>
                        <a:pt x="55709" y="510817"/>
                        <a:pt x="55709" y="510698"/>
                        <a:pt x="55709" y="510460"/>
                      </a:cubicBezTo>
                      <a:cubicBezTo>
                        <a:pt x="55828" y="509389"/>
                        <a:pt x="56424" y="508318"/>
                        <a:pt x="57376" y="507722"/>
                      </a:cubicBezTo>
                      <a:cubicBezTo>
                        <a:pt x="59994" y="505937"/>
                        <a:pt x="61542" y="505103"/>
                        <a:pt x="62852" y="504865"/>
                      </a:cubicBezTo>
                      <a:lnTo>
                        <a:pt x="71779" y="502128"/>
                      </a:lnTo>
                      <a:cubicBezTo>
                        <a:pt x="72731" y="501890"/>
                        <a:pt x="73803" y="501890"/>
                        <a:pt x="74755" y="502366"/>
                      </a:cubicBezTo>
                      <a:cubicBezTo>
                        <a:pt x="74993" y="501890"/>
                        <a:pt x="75350" y="501413"/>
                        <a:pt x="75707" y="501056"/>
                      </a:cubicBezTo>
                      <a:cubicBezTo>
                        <a:pt x="80231" y="497128"/>
                        <a:pt x="83207" y="496652"/>
                        <a:pt x="85587" y="496176"/>
                      </a:cubicBezTo>
                      <a:cubicBezTo>
                        <a:pt x="87492" y="495819"/>
                        <a:pt x="88920" y="495581"/>
                        <a:pt x="91896" y="493081"/>
                      </a:cubicBezTo>
                      <a:cubicBezTo>
                        <a:pt x="92730" y="492367"/>
                        <a:pt x="93801" y="492009"/>
                        <a:pt x="94872" y="492128"/>
                      </a:cubicBezTo>
                      <a:cubicBezTo>
                        <a:pt x="95110" y="492009"/>
                        <a:pt x="95348" y="491890"/>
                        <a:pt x="95467" y="491771"/>
                      </a:cubicBezTo>
                      <a:cubicBezTo>
                        <a:pt x="99515" y="489272"/>
                        <a:pt x="106181" y="485105"/>
                        <a:pt x="107609" y="482487"/>
                      </a:cubicBezTo>
                      <a:cubicBezTo>
                        <a:pt x="108204" y="481415"/>
                        <a:pt x="109395" y="480701"/>
                        <a:pt x="110704" y="480582"/>
                      </a:cubicBezTo>
                      <a:cubicBezTo>
                        <a:pt x="111537" y="480582"/>
                        <a:pt x="112370" y="480582"/>
                        <a:pt x="112966" y="480820"/>
                      </a:cubicBezTo>
                      <a:cubicBezTo>
                        <a:pt x="116418" y="478796"/>
                        <a:pt x="119870" y="476297"/>
                        <a:pt x="123203" y="473916"/>
                      </a:cubicBezTo>
                      <a:cubicBezTo>
                        <a:pt x="129393" y="469511"/>
                        <a:pt x="135226" y="465345"/>
                        <a:pt x="140701" y="463441"/>
                      </a:cubicBezTo>
                      <a:cubicBezTo>
                        <a:pt x="140820" y="463441"/>
                        <a:pt x="141058" y="463441"/>
                        <a:pt x="141177" y="463322"/>
                      </a:cubicBezTo>
                      <a:cubicBezTo>
                        <a:pt x="142249" y="462250"/>
                        <a:pt x="143796" y="461060"/>
                        <a:pt x="146177" y="460584"/>
                      </a:cubicBezTo>
                      <a:cubicBezTo>
                        <a:pt x="146415" y="460584"/>
                        <a:pt x="146653" y="460584"/>
                        <a:pt x="146772" y="460584"/>
                      </a:cubicBezTo>
                      <a:cubicBezTo>
                        <a:pt x="149272" y="458322"/>
                        <a:pt x="151414" y="456894"/>
                        <a:pt x="153319" y="456298"/>
                      </a:cubicBezTo>
                      <a:cubicBezTo>
                        <a:pt x="154152" y="455941"/>
                        <a:pt x="154986" y="455941"/>
                        <a:pt x="155700" y="456298"/>
                      </a:cubicBezTo>
                      <a:cubicBezTo>
                        <a:pt x="159271" y="454156"/>
                        <a:pt x="161890" y="451775"/>
                        <a:pt x="164628" y="449394"/>
                      </a:cubicBezTo>
                      <a:cubicBezTo>
                        <a:pt x="167127" y="447133"/>
                        <a:pt x="169746" y="444752"/>
                        <a:pt x="173198" y="442609"/>
                      </a:cubicBezTo>
                      <a:cubicBezTo>
                        <a:pt x="174032" y="442014"/>
                        <a:pt x="175222" y="441895"/>
                        <a:pt x="176174" y="442133"/>
                      </a:cubicBezTo>
                      <a:cubicBezTo>
                        <a:pt x="176650" y="442133"/>
                        <a:pt x="177126" y="442490"/>
                        <a:pt x="177483" y="442728"/>
                      </a:cubicBezTo>
                      <a:cubicBezTo>
                        <a:pt x="179031" y="442490"/>
                        <a:pt x="182364" y="441300"/>
                        <a:pt x="187482" y="438919"/>
                      </a:cubicBezTo>
                      <a:cubicBezTo>
                        <a:pt x="187959" y="438681"/>
                        <a:pt x="188435" y="438562"/>
                        <a:pt x="188792" y="438562"/>
                      </a:cubicBezTo>
                      <a:cubicBezTo>
                        <a:pt x="195339" y="434872"/>
                        <a:pt x="200458" y="430943"/>
                        <a:pt x="205695" y="426896"/>
                      </a:cubicBezTo>
                      <a:cubicBezTo>
                        <a:pt x="209028" y="424396"/>
                        <a:pt x="212242" y="421778"/>
                        <a:pt x="216052" y="419159"/>
                      </a:cubicBezTo>
                      <a:cubicBezTo>
                        <a:pt x="216527" y="418802"/>
                        <a:pt x="217004" y="418683"/>
                        <a:pt x="217599" y="418564"/>
                      </a:cubicBezTo>
                      <a:cubicBezTo>
                        <a:pt x="221765" y="417849"/>
                        <a:pt x="228907" y="413802"/>
                        <a:pt x="235812" y="409993"/>
                      </a:cubicBezTo>
                      <a:cubicBezTo>
                        <a:pt x="240097" y="407612"/>
                        <a:pt x="244620" y="405113"/>
                        <a:pt x="248787" y="403089"/>
                      </a:cubicBezTo>
                      <a:cubicBezTo>
                        <a:pt x="249382" y="401541"/>
                        <a:pt x="250572" y="399994"/>
                        <a:pt x="252000" y="398923"/>
                      </a:cubicBezTo>
                      <a:cubicBezTo>
                        <a:pt x="252358" y="398684"/>
                        <a:pt x="252595" y="398565"/>
                        <a:pt x="252953" y="398327"/>
                      </a:cubicBezTo>
                      <a:cubicBezTo>
                        <a:pt x="253429" y="398089"/>
                        <a:pt x="254500" y="397256"/>
                        <a:pt x="255214" y="396661"/>
                      </a:cubicBezTo>
                      <a:cubicBezTo>
                        <a:pt x="257000" y="395232"/>
                        <a:pt x="259024" y="393566"/>
                        <a:pt x="261642" y="394280"/>
                      </a:cubicBezTo>
                      <a:cubicBezTo>
                        <a:pt x="261999" y="394399"/>
                        <a:pt x="262476" y="394637"/>
                        <a:pt x="262952" y="394994"/>
                      </a:cubicBezTo>
                      <a:cubicBezTo>
                        <a:pt x="264499" y="394399"/>
                        <a:pt x="266523" y="393209"/>
                        <a:pt x="267832" y="392375"/>
                      </a:cubicBezTo>
                      <a:lnTo>
                        <a:pt x="267832" y="392137"/>
                      </a:lnTo>
                      <a:cubicBezTo>
                        <a:pt x="267475" y="391066"/>
                        <a:pt x="267594" y="389995"/>
                        <a:pt x="268190" y="389042"/>
                      </a:cubicBezTo>
                      <a:cubicBezTo>
                        <a:pt x="268785" y="388090"/>
                        <a:pt x="269737" y="387495"/>
                        <a:pt x="270808" y="387257"/>
                      </a:cubicBezTo>
                      <a:cubicBezTo>
                        <a:pt x="276760" y="386305"/>
                        <a:pt x="283545" y="381781"/>
                        <a:pt x="289497" y="377734"/>
                      </a:cubicBezTo>
                      <a:cubicBezTo>
                        <a:pt x="295211" y="373925"/>
                        <a:pt x="300329" y="370592"/>
                        <a:pt x="304853" y="369877"/>
                      </a:cubicBezTo>
                      <a:cubicBezTo>
                        <a:pt x="305805" y="369044"/>
                        <a:pt x="306876" y="368211"/>
                        <a:pt x="307948" y="367497"/>
                      </a:cubicBezTo>
                      <a:cubicBezTo>
                        <a:pt x="309138" y="366664"/>
                        <a:pt x="310328" y="365711"/>
                        <a:pt x="311281" y="364759"/>
                      </a:cubicBezTo>
                      <a:cubicBezTo>
                        <a:pt x="312233" y="363926"/>
                        <a:pt x="313423" y="363450"/>
                        <a:pt x="314614" y="363688"/>
                      </a:cubicBezTo>
                      <a:cubicBezTo>
                        <a:pt x="315090" y="363688"/>
                        <a:pt x="315447" y="363926"/>
                        <a:pt x="315804" y="364164"/>
                      </a:cubicBezTo>
                      <a:cubicBezTo>
                        <a:pt x="321280" y="361426"/>
                        <a:pt x="324970" y="359402"/>
                        <a:pt x="332231" y="354760"/>
                      </a:cubicBezTo>
                      <a:cubicBezTo>
                        <a:pt x="332588" y="354522"/>
                        <a:pt x="333064" y="354403"/>
                        <a:pt x="333421" y="354284"/>
                      </a:cubicBezTo>
                      <a:cubicBezTo>
                        <a:pt x="333660" y="353927"/>
                        <a:pt x="333778" y="353450"/>
                        <a:pt x="334017" y="352974"/>
                      </a:cubicBezTo>
                      <a:cubicBezTo>
                        <a:pt x="334969" y="350832"/>
                        <a:pt x="336278" y="348213"/>
                        <a:pt x="339492" y="346189"/>
                      </a:cubicBezTo>
                      <a:cubicBezTo>
                        <a:pt x="340683" y="345475"/>
                        <a:pt x="342111" y="345475"/>
                        <a:pt x="343182" y="346189"/>
                      </a:cubicBezTo>
                      <a:lnTo>
                        <a:pt x="344016" y="346665"/>
                      </a:lnTo>
                      <a:cubicBezTo>
                        <a:pt x="346396" y="345356"/>
                        <a:pt x="348896" y="344166"/>
                        <a:pt x="351396" y="342975"/>
                      </a:cubicBezTo>
                      <a:cubicBezTo>
                        <a:pt x="357348" y="340118"/>
                        <a:pt x="362943" y="337380"/>
                        <a:pt x="367466" y="333095"/>
                      </a:cubicBezTo>
                      <a:cubicBezTo>
                        <a:pt x="368537" y="332143"/>
                        <a:pt x="370085" y="331786"/>
                        <a:pt x="371394" y="332262"/>
                      </a:cubicBezTo>
                      <a:cubicBezTo>
                        <a:pt x="371394" y="332262"/>
                        <a:pt x="371394" y="332262"/>
                        <a:pt x="371394" y="332262"/>
                      </a:cubicBezTo>
                      <a:cubicBezTo>
                        <a:pt x="373537" y="331190"/>
                        <a:pt x="376751" y="329524"/>
                        <a:pt x="378417" y="328334"/>
                      </a:cubicBezTo>
                      <a:cubicBezTo>
                        <a:pt x="378417" y="327262"/>
                        <a:pt x="378774" y="326191"/>
                        <a:pt x="379488" y="325358"/>
                      </a:cubicBezTo>
                      <a:cubicBezTo>
                        <a:pt x="380441" y="324405"/>
                        <a:pt x="381750" y="324048"/>
                        <a:pt x="383060" y="324405"/>
                      </a:cubicBezTo>
                      <a:cubicBezTo>
                        <a:pt x="385321" y="323215"/>
                        <a:pt x="390202" y="319049"/>
                        <a:pt x="392225" y="317382"/>
                      </a:cubicBezTo>
                      <a:lnTo>
                        <a:pt x="393059" y="316668"/>
                      </a:lnTo>
                      <a:cubicBezTo>
                        <a:pt x="393059" y="316668"/>
                        <a:pt x="394249" y="315954"/>
                        <a:pt x="394844" y="315835"/>
                      </a:cubicBezTo>
                      <a:cubicBezTo>
                        <a:pt x="396273" y="313930"/>
                        <a:pt x="397582" y="312621"/>
                        <a:pt x="401391" y="310002"/>
                      </a:cubicBezTo>
                      <a:cubicBezTo>
                        <a:pt x="402463" y="309526"/>
                        <a:pt x="403415" y="309288"/>
                        <a:pt x="404367" y="309169"/>
                      </a:cubicBezTo>
                      <a:cubicBezTo>
                        <a:pt x="405557" y="307740"/>
                        <a:pt x="406867" y="306431"/>
                        <a:pt x="410438" y="305002"/>
                      </a:cubicBezTo>
                      <a:cubicBezTo>
                        <a:pt x="410914" y="304764"/>
                        <a:pt x="411509" y="304764"/>
                        <a:pt x="411985" y="304764"/>
                      </a:cubicBezTo>
                      <a:cubicBezTo>
                        <a:pt x="411985" y="304764"/>
                        <a:pt x="411985" y="304764"/>
                        <a:pt x="411985" y="304764"/>
                      </a:cubicBezTo>
                      <a:cubicBezTo>
                        <a:pt x="412223" y="304288"/>
                        <a:pt x="412581" y="303812"/>
                        <a:pt x="413057" y="303217"/>
                      </a:cubicBezTo>
                      <a:cubicBezTo>
                        <a:pt x="414961" y="301431"/>
                        <a:pt x="419842" y="298455"/>
                        <a:pt x="424008" y="297979"/>
                      </a:cubicBezTo>
                      <a:cubicBezTo>
                        <a:pt x="425318" y="296194"/>
                        <a:pt x="427460" y="294527"/>
                        <a:pt x="429722" y="293575"/>
                      </a:cubicBezTo>
                      <a:cubicBezTo>
                        <a:pt x="430555" y="293218"/>
                        <a:pt x="431626" y="293218"/>
                        <a:pt x="432460" y="293575"/>
                      </a:cubicBezTo>
                      <a:cubicBezTo>
                        <a:pt x="434245" y="292503"/>
                        <a:pt x="435674" y="291432"/>
                        <a:pt x="437102" y="290242"/>
                      </a:cubicBezTo>
                      <a:cubicBezTo>
                        <a:pt x="439602" y="288337"/>
                        <a:pt x="442102" y="286314"/>
                        <a:pt x="445911" y="285361"/>
                      </a:cubicBezTo>
                      <a:cubicBezTo>
                        <a:pt x="446744" y="285123"/>
                        <a:pt x="447696" y="285242"/>
                        <a:pt x="448530" y="285599"/>
                      </a:cubicBezTo>
                      <a:cubicBezTo>
                        <a:pt x="448530" y="285599"/>
                        <a:pt x="448768" y="285599"/>
                        <a:pt x="448768" y="285599"/>
                      </a:cubicBezTo>
                      <a:lnTo>
                        <a:pt x="449601" y="285004"/>
                      </a:lnTo>
                      <a:cubicBezTo>
                        <a:pt x="451863" y="283457"/>
                        <a:pt x="454005" y="282266"/>
                        <a:pt x="456267" y="281195"/>
                      </a:cubicBezTo>
                      <a:cubicBezTo>
                        <a:pt x="457458" y="280838"/>
                        <a:pt x="458172" y="280600"/>
                        <a:pt x="458886" y="280600"/>
                      </a:cubicBezTo>
                      <a:cubicBezTo>
                        <a:pt x="459719" y="280124"/>
                        <a:pt x="460433" y="279648"/>
                        <a:pt x="461028" y="279052"/>
                      </a:cubicBezTo>
                      <a:cubicBezTo>
                        <a:pt x="461266" y="278814"/>
                        <a:pt x="461505" y="278695"/>
                        <a:pt x="461862" y="278576"/>
                      </a:cubicBezTo>
                      <a:cubicBezTo>
                        <a:pt x="462100" y="278457"/>
                        <a:pt x="462338" y="278338"/>
                        <a:pt x="462576" y="278219"/>
                      </a:cubicBezTo>
                      <a:cubicBezTo>
                        <a:pt x="462576" y="278100"/>
                        <a:pt x="462576" y="277981"/>
                        <a:pt x="462576" y="277862"/>
                      </a:cubicBezTo>
                      <a:cubicBezTo>
                        <a:pt x="462576" y="277862"/>
                        <a:pt x="462338" y="277743"/>
                        <a:pt x="462338" y="277624"/>
                      </a:cubicBezTo>
                      <a:cubicBezTo>
                        <a:pt x="460791" y="276553"/>
                        <a:pt x="460314" y="274529"/>
                        <a:pt x="461148" y="272862"/>
                      </a:cubicBezTo>
                      <a:cubicBezTo>
                        <a:pt x="461148" y="272862"/>
                        <a:pt x="461148" y="272624"/>
                        <a:pt x="461266" y="272505"/>
                      </a:cubicBezTo>
                      <a:cubicBezTo>
                        <a:pt x="461266" y="272267"/>
                        <a:pt x="461505" y="272029"/>
                        <a:pt x="461624" y="271791"/>
                      </a:cubicBezTo>
                      <a:cubicBezTo>
                        <a:pt x="461624" y="271553"/>
                        <a:pt x="461624" y="271315"/>
                        <a:pt x="461624" y="271077"/>
                      </a:cubicBezTo>
                      <a:cubicBezTo>
                        <a:pt x="461624" y="270958"/>
                        <a:pt x="461624" y="270482"/>
                        <a:pt x="461624" y="270363"/>
                      </a:cubicBezTo>
                      <a:cubicBezTo>
                        <a:pt x="461624" y="268934"/>
                        <a:pt x="460671" y="267268"/>
                        <a:pt x="459124" y="266315"/>
                      </a:cubicBezTo>
                      <a:lnTo>
                        <a:pt x="14642" y="8719"/>
                      </a:lnTo>
                      <a:cubicBezTo>
                        <a:pt x="13808" y="8243"/>
                        <a:pt x="12975" y="8005"/>
                        <a:pt x="12142" y="8005"/>
                      </a:cubicBezTo>
                      <a:close/>
                      <a:moveTo>
                        <a:pt x="63209" y="509865"/>
                      </a:moveTo>
                      <a:lnTo>
                        <a:pt x="63209" y="509865"/>
                      </a:lnTo>
                      <a:cubicBezTo>
                        <a:pt x="63209" y="509865"/>
                        <a:pt x="63209" y="509865"/>
                        <a:pt x="63209" y="509865"/>
                      </a:cubicBezTo>
                      <a:close/>
                      <a:moveTo>
                        <a:pt x="178912" y="443323"/>
                      </a:moveTo>
                      <a:cubicBezTo>
                        <a:pt x="178912" y="443323"/>
                        <a:pt x="178912" y="443323"/>
                        <a:pt x="178912" y="443323"/>
                      </a:cubicBezTo>
                      <a:cubicBezTo>
                        <a:pt x="178912" y="443323"/>
                        <a:pt x="178912" y="443323"/>
                        <a:pt x="178912" y="443323"/>
                      </a:cubicBezTo>
                      <a:close/>
                      <a:moveTo>
                        <a:pt x="385440" y="325120"/>
                      </a:moveTo>
                      <a:cubicBezTo>
                        <a:pt x="385440" y="325120"/>
                        <a:pt x="385797" y="325477"/>
                        <a:pt x="385916" y="325715"/>
                      </a:cubicBezTo>
                      <a:lnTo>
                        <a:pt x="385916" y="325715"/>
                      </a:lnTo>
                      <a:cubicBezTo>
                        <a:pt x="385916" y="325715"/>
                        <a:pt x="385559" y="325239"/>
                        <a:pt x="385321" y="325120"/>
                      </a:cubicBezTo>
                      <a:close/>
                      <a:moveTo>
                        <a:pt x="424722" y="304764"/>
                      </a:moveTo>
                      <a:lnTo>
                        <a:pt x="424722" y="304764"/>
                      </a:lnTo>
                      <a:lnTo>
                        <a:pt x="424722" y="304764"/>
                      </a:lnTo>
                      <a:close/>
                      <a:moveTo>
                        <a:pt x="23450" y="513317"/>
                      </a:moveTo>
                      <a:cubicBezTo>
                        <a:pt x="22736" y="513317"/>
                        <a:pt x="22022" y="513079"/>
                        <a:pt x="21427" y="512722"/>
                      </a:cubicBezTo>
                      <a:cubicBezTo>
                        <a:pt x="20236" y="512008"/>
                        <a:pt x="19522" y="510698"/>
                        <a:pt x="19641" y="509270"/>
                      </a:cubicBezTo>
                      <a:lnTo>
                        <a:pt x="19998" y="502604"/>
                      </a:lnTo>
                      <a:lnTo>
                        <a:pt x="19998" y="502604"/>
                      </a:lnTo>
                      <a:cubicBezTo>
                        <a:pt x="19998" y="502604"/>
                        <a:pt x="20474" y="495223"/>
                        <a:pt x="20474" y="495223"/>
                      </a:cubicBezTo>
                      <a:cubicBezTo>
                        <a:pt x="20951" y="487962"/>
                        <a:pt x="21427" y="480582"/>
                        <a:pt x="21665" y="473321"/>
                      </a:cubicBezTo>
                      <a:cubicBezTo>
                        <a:pt x="21665" y="470940"/>
                        <a:pt x="21308" y="470345"/>
                        <a:pt x="20474" y="469273"/>
                      </a:cubicBezTo>
                      <a:cubicBezTo>
                        <a:pt x="18570" y="466774"/>
                        <a:pt x="17141" y="464155"/>
                        <a:pt x="18808" y="456894"/>
                      </a:cubicBezTo>
                      <a:cubicBezTo>
                        <a:pt x="19046" y="456060"/>
                        <a:pt x="19403" y="455346"/>
                        <a:pt x="19998" y="454870"/>
                      </a:cubicBezTo>
                      <a:cubicBezTo>
                        <a:pt x="19403" y="447728"/>
                        <a:pt x="19522" y="440585"/>
                        <a:pt x="19522" y="433562"/>
                      </a:cubicBezTo>
                      <a:cubicBezTo>
                        <a:pt x="19522" y="424992"/>
                        <a:pt x="19641" y="417016"/>
                        <a:pt x="18689" y="409160"/>
                      </a:cubicBezTo>
                      <a:cubicBezTo>
                        <a:pt x="18570" y="407731"/>
                        <a:pt x="19165" y="406422"/>
                        <a:pt x="20236" y="405589"/>
                      </a:cubicBezTo>
                      <a:cubicBezTo>
                        <a:pt x="20236" y="403684"/>
                        <a:pt x="19879" y="401779"/>
                        <a:pt x="19522" y="400708"/>
                      </a:cubicBezTo>
                      <a:cubicBezTo>
                        <a:pt x="18808" y="399994"/>
                        <a:pt x="18451" y="399042"/>
                        <a:pt x="18570" y="397970"/>
                      </a:cubicBezTo>
                      <a:cubicBezTo>
                        <a:pt x="18570" y="395709"/>
                        <a:pt x="19522" y="394399"/>
                        <a:pt x="20356" y="393685"/>
                      </a:cubicBezTo>
                      <a:cubicBezTo>
                        <a:pt x="20356" y="392852"/>
                        <a:pt x="19998" y="391780"/>
                        <a:pt x="19879" y="390828"/>
                      </a:cubicBezTo>
                      <a:cubicBezTo>
                        <a:pt x="19403" y="388328"/>
                        <a:pt x="18927" y="385709"/>
                        <a:pt x="19998" y="383567"/>
                      </a:cubicBezTo>
                      <a:cubicBezTo>
                        <a:pt x="19998" y="383210"/>
                        <a:pt x="19998" y="382853"/>
                        <a:pt x="19998" y="382376"/>
                      </a:cubicBezTo>
                      <a:cubicBezTo>
                        <a:pt x="19998" y="381781"/>
                        <a:pt x="19998" y="381305"/>
                        <a:pt x="19998" y="380829"/>
                      </a:cubicBezTo>
                      <a:cubicBezTo>
                        <a:pt x="19165" y="379996"/>
                        <a:pt x="18808" y="378805"/>
                        <a:pt x="18927" y="377615"/>
                      </a:cubicBezTo>
                      <a:cubicBezTo>
                        <a:pt x="19284" y="374877"/>
                        <a:pt x="19165" y="372139"/>
                        <a:pt x="18927" y="369401"/>
                      </a:cubicBezTo>
                      <a:cubicBezTo>
                        <a:pt x="18689" y="366664"/>
                        <a:pt x="18570" y="364045"/>
                        <a:pt x="18927" y="361307"/>
                      </a:cubicBezTo>
                      <a:cubicBezTo>
                        <a:pt x="18213" y="359045"/>
                        <a:pt x="18332" y="356545"/>
                        <a:pt x="18451" y="354403"/>
                      </a:cubicBezTo>
                      <a:cubicBezTo>
                        <a:pt x="18451" y="353569"/>
                        <a:pt x="18451" y="352498"/>
                        <a:pt x="18451" y="351784"/>
                      </a:cubicBezTo>
                      <a:cubicBezTo>
                        <a:pt x="17498" y="350832"/>
                        <a:pt x="17022" y="349403"/>
                        <a:pt x="17380" y="347975"/>
                      </a:cubicBezTo>
                      <a:cubicBezTo>
                        <a:pt x="17618" y="347022"/>
                        <a:pt x="18213" y="346308"/>
                        <a:pt x="18927" y="345832"/>
                      </a:cubicBezTo>
                      <a:cubicBezTo>
                        <a:pt x="19284" y="343570"/>
                        <a:pt x="19046" y="337738"/>
                        <a:pt x="18213" y="335119"/>
                      </a:cubicBezTo>
                      <a:cubicBezTo>
                        <a:pt x="17737" y="333690"/>
                        <a:pt x="18213" y="332143"/>
                        <a:pt x="19284" y="331072"/>
                      </a:cubicBezTo>
                      <a:cubicBezTo>
                        <a:pt x="19403" y="330595"/>
                        <a:pt x="19641" y="330238"/>
                        <a:pt x="19879" y="329762"/>
                      </a:cubicBezTo>
                      <a:cubicBezTo>
                        <a:pt x="19879" y="328572"/>
                        <a:pt x="19760" y="327738"/>
                        <a:pt x="19641" y="327143"/>
                      </a:cubicBezTo>
                      <a:cubicBezTo>
                        <a:pt x="19641" y="327143"/>
                        <a:pt x="19522" y="327024"/>
                        <a:pt x="19403" y="326905"/>
                      </a:cubicBezTo>
                      <a:cubicBezTo>
                        <a:pt x="18213" y="325834"/>
                        <a:pt x="17737" y="324167"/>
                        <a:pt x="18332" y="322620"/>
                      </a:cubicBezTo>
                      <a:cubicBezTo>
                        <a:pt x="19522" y="319406"/>
                        <a:pt x="19046" y="315954"/>
                        <a:pt x="18570" y="312502"/>
                      </a:cubicBezTo>
                      <a:cubicBezTo>
                        <a:pt x="18094" y="308812"/>
                        <a:pt x="17498" y="304764"/>
                        <a:pt x="19522" y="301312"/>
                      </a:cubicBezTo>
                      <a:cubicBezTo>
                        <a:pt x="18570" y="291670"/>
                        <a:pt x="17737" y="282504"/>
                        <a:pt x="17141" y="273577"/>
                      </a:cubicBezTo>
                      <a:lnTo>
                        <a:pt x="17141" y="269172"/>
                      </a:lnTo>
                      <a:cubicBezTo>
                        <a:pt x="17141" y="269172"/>
                        <a:pt x="17141" y="264292"/>
                        <a:pt x="17141" y="264292"/>
                      </a:cubicBezTo>
                      <a:cubicBezTo>
                        <a:pt x="17141" y="263577"/>
                        <a:pt x="17380" y="262982"/>
                        <a:pt x="17618" y="262387"/>
                      </a:cubicBezTo>
                      <a:cubicBezTo>
                        <a:pt x="17380" y="260959"/>
                        <a:pt x="17260" y="259530"/>
                        <a:pt x="17141" y="258102"/>
                      </a:cubicBezTo>
                      <a:lnTo>
                        <a:pt x="17141" y="246317"/>
                      </a:lnTo>
                      <a:cubicBezTo>
                        <a:pt x="17141" y="245484"/>
                        <a:pt x="17380" y="244770"/>
                        <a:pt x="17855" y="244055"/>
                      </a:cubicBezTo>
                      <a:cubicBezTo>
                        <a:pt x="17855" y="243936"/>
                        <a:pt x="18094" y="243817"/>
                        <a:pt x="18094" y="243698"/>
                      </a:cubicBezTo>
                      <a:cubicBezTo>
                        <a:pt x="18094" y="240365"/>
                        <a:pt x="18094" y="237270"/>
                        <a:pt x="18094" y="234056"/>
                      </a:cubicBezTo>
                      <a:cubicBezTo>
                        <a:pt x="18094" y="228700"/>
                        <a:pt x="18094" y="223581"/>
                        <a:pt x="17498" y="218701"/>
                      </a:cubicBezTo>
                      <a:cubicBezTo>
                        <a:pt x="17260" y="218224"/>
                        <a:pt x="17141" y="217748"/>
                        <a:pt x="17141" y="217153"/>
                      </a:cubicBezTo>
                      <a:lnTo>
                        <a:pt x="17141" y="202631"/>
                      </a:lnTo>
                      <a:cubicBezTo>
                        <a:pt x="17141" y="202631"/>
                        <a:pt x="17141" y="202273"/>
                        <a:pt x="17141" y="202154"/>
                      </a:cubicBezTo>
                      <a:cubicBezTo>
                        <a:pt x="17141" y="201916"/>
                        <a:pt x="17141" y="201559"/>
                        <a:pt x="17141" y="201083"/>
                      </a:cubicBezTo>
                      <a:lnTo>
                        <a:pt x="17141" y="199179"/>
                      </a:lnTo>
                      <a:cubicBezTo>
                        <a:pt x="17141" y="198464"/>
                        <a:pt x="17380" y="197750"/>
                        <a:pt x="17737" y="197155"/>
                      </a:cubicBezTo>
                      <a:cubicBezTo>
                        <a:pt x="17618" y="196679"/>
                        <a:pt x="17498" y="196441"/>
                        <a:pt x="17380" y="196084"/>
                      </a:cubicBezTo>
                      <a:cubicBezTo>
                        <a:pt x="17260" y="195607"/>
                        <a:pt x="17141" y="195250"/>
                        <a:pt x="17141" y="194774"/>
                      </a:cubicBezTo>
                      <a:lnTo>
                        <a:pt x="17141" y="190013"/>
                      </a:lnTo>
                      <a:cubicBezTo>
                        <a:pt x="17141" y="190013"/>
                        <a:pt x="17141" y="189656"/>
                        <a:pt x="17141" y="189537"/>
                      </a:cubicBezTo>
                      <a:cubicBezTo>
                        <a:pt x="17141" y="189418"/>
                        <a:pt x="17141" y="189179"/>
                        <a:pt x="17141" y="189060"/>
                      </a:cubicBezTo>
                      <a:lnTo>
                        <a:pt x="17141" y="150016"/>
                      </a:lnTo>
                      <a:cubicBezTo>
                        <a:pt x="17141" y="149421"/>
                        <a:pt x="17380" y="148826"/>
                        <a:pt x="17618" y="148231"/>
                      </a:cubicBezTo>
                      <a:cubicBezTo>
                        <a:pt x="17618" y="148231"/>
                        <a:pt x="17618" y="147993"/>
                        <a:pt x="17737" y="147993"/>
                      </a:cubicBezTo>
                      <a:lnTo>
                        <a:pt x="17380" y="145374"/>
                      </a:lnTo>
                      <a:cubicBezTo>
                        <a:pt x="17380" y="145374"/>
                        <a:pt x="17022" y="144422"/>
                        <a:pt x="17022" y="143945"/>
                      </a:cubicBezTo>
                      <a:lnTo>
                        <a:pt x="17022" y="28003"/>
                      </a:lnTo>
                      <a:cubicBezTo>
                        <a:pt x="17022" y="26694"/>
                        <a:pt x="17855" y="25385"/>
                        <a:pt x="19046" y="24670"/>
                      </a:cubicBezTo>
                      <a:cubicBezTo>
                        <a:pt x="20236" y="23956"/>
                        <a:pt x="21665" y="23956"/>
                        <a:pt x="22855" y="24670"/>
                      </a:cubicBezTo>
                      <a:lnTo>
                        <a:pt x="149867" y="98116"/>
                      </a:lnTo>
                      <a:cubicBezTo>
                        <a:pt x="149867" y="98116"/>
                        <a:pt x="150343" y="98473"/>
                        <a:pt x="150581" y="98592"/>
                      </a:cubicBezTo>
                      <a:cubicBezTo>
                        <a:pt x="150819" y="98592"/>
                        <a:pt x="151057" y="98830"/>
                        <a:pt x="151296" y="98949"/>
                      </a:cubicBezTo>
                      <a:lnTo>
                        <a:pt x="186649" y="119424"/>
                      </a:lnTo>
                      <a:cubicBezTo>
                        <a:pt x="187364" y="120019"/>
                        <a:pt x="187959" y="120376"/>
                        <a:pt x="188435" y="120614"/>
                      </a:cubicBezTo>
                      <a:cubicBezTo>
                        <a:pt x="188792" y="120614"/>
                        <a:pt x="189149" y="120852"/>
                        <a:pt x="189506" y="120971"/>
                      </a:cubicBezTo>
                      <a:lnTo>
                        <a:pt x="238430" y="149302"/>
                      </a:lnTo>
                      <a:cubicBezTo>
                        <a:pt x="238430" y="149302"/>
                        <a:pt x="239502" y="150135"/>
                        <a:pt x="239859" y="150731"/>
                      </a:cubicBezTo>
                      <a:cubicBezTo>
                        <a:pt x="240097" y="151088"/>
                        <a:pt x="240573" y="151802"/>
                        <a:pt x="241763" y="152992"/>
                      </a:cubicBezTo>
                      <a:lnTo>
                        <a:pt x="246763" y="154302"/>
                      </a:lnTo>
                      <a:cubicBezTo>
                        <a:pt x="246763" y="154302"/>
                        <a:pt x="247358" y="154540"/>
                        <a:pt x="247715" y="154659"/>
                      </a:cubicBezTo>
                      <a:cubicBezTo>
                        <a:pt x="248310" y="155016"/>
                        <a:pt x="249382" y="155849"/>
                        <a:pt x="249739" y="156563"/>
                      </a:cubicBezTo>
                      <a:lnTo>
                        <a:pt x="249977" y="156920"/>
                      </a:lnTo>
                      <a:cubicBezTo>
                        <a:pt x="251405" y="157278"/>
                        <a:pt x="252477" y="158349"/>
                        <a:pt x="252834" y="159658"/>
                      </a:cubicBezTo>
                      <a:lnTo>
                        <a:pt x="256643" y="160134"/>
                      </a:lnTo>
                      <a:cubicBezTo>
                        <a:pt x="256643" y="160134"/>
                        <a:pt x="257595" y="160372"/>
                        <a:pt x="258071" y="160611"/>
                      </a:cubicBezTo>
                      <a:lnTo>
                        <a:pt x="259143" y="161206"/>
                      </a:lnTo>
                      <a:cubicBezTo>
                        <a:pt x="259143" y="161206"/>
                        <a:pt x="259500" y="161444"/>
                        <a:pt x="259738" y="161563"/>
                      </a:cubicBezTo>
                      <a:cubicBezTo>
                        <a:pt x="259976" y="161563"/>
                        <a:pt x="260095" y="161682"/>
                        <a:pt x="260333" y="161801"/>
                      </a:cubicBezTo>
                      <a:lnTo>
                        <a:pt x="263547" y="163706"/>
                      </a:lnTo>
                      <a:cubicBezTo>
                        <a:pt x="264142" y="164063"/>
                        <a:pt x="264737" y="164658"/>
                        <a:pt x="265095" y="165253"/>
                      </a:cubicBezTo>
                      <a:cubicBezTo>
                        <a:pt x="265214" y="165253"/>
                        <a:pt x="265452" y="165253"/>
                        <a:pt x="265809" y="165491"/>
                      </a:cubicBezTo>
                      <a:cubicBezTo>
                        <a:pt x="267118" y="165848"/>
                        <a:pt x="268070" y="166681"/>
                        <a:pt x="268547" y="167872"/>
                      </a:cubicBezTo>
                      <a:cubicBezTo>
                        <a:pt x="269618" y="168348"/>
                        <a:pt x="271284" y="169181"/>
                        <a:pt x="271880" y="169181"/>
                      </a:cubicBezTo>
                      <a:cubicBezTo>
                        <a:pt x="272594" y="169181"/>
                        <a:pt x="273308" y="169181"/>
                        <a:pt x="274022" y="169657"/>
                      </a:cubicBezTo>
                      <a:cubicBezTo>
                        <a:pt x="274379" y="169895"/>
                        <a:pt x="275213" y="170491"/>
                        <a:pt x="275570" y="170848"/>
                      </a:cubicBezTo>
                      <a:cubicBezTo>
                        <a:pt x="276046" y="171443"/>
                        <a:pt x="277712" y="172395"/>
                        <a:pt x="278784" y="173109"/>
                      </a:cubicBezTo>
                      <a:cubicBezTo>
                        <a:pt x="280569" y="174181"/>
                        <a:pt x="282355" y="175252"/>
                        <a:pt x="283426" y="176800"/>
                      </a:cubicBezTo>
                      <a:cubicBezTo>
                        <a:pt x="285569" y="177276"/>
                        <a:pt x="288188" y="178109"/>
                        <a:pt x="289973" y="178942"/>
                      </a:cubicBezTo>
                      <a:cubicBezTo>
                        <a:pt x="291164" y="179537"/>
                        <a:pt x="292116" y="180847"/>
                        <a:pt x="292235" y="182156"/>
                      </a:cubicBezTo>
                      <a:cubicBezTo>
                        <a:pt x="292235" y="182156"/>
                        <a:pt x="292473" y="182275"/>
                        <a:pt x="292592" y="182394"/>
                      </a:cubicBezTo>
                      <a:cubicBezTo>
                        <a:pt x="294973" y="183823"/>
                        <a:pt x="297234" y="185251"/>
                        <a:pt x="298425" y="186918"/>
                      </a:cubicBezTo>
                      <a:cubicBezTo>
                        <a:pt x="301400" y="187632"/>
                        <a:pt x="304615" y="189298"/>
                        <a:pt x="307948" y="191084"/>
                      </a:cubicBezTo>
                      <a:cubicBezTo>
                        <a:pt x="310685" y="192512"/>
                        <a:pt x="313542" y="194179"/>
                        <a:pt x="316042" y="194893"/>
                      </a:cubicBezTo>
                      <a:cubicBezTo>
                        <a:pt x="317351" y="195250"/>
                        <a:pt x="318304" y="196322"/>
                        <a:pt x="318542" y="197631"/>
                      </a:cubicBezTo>
                      <a:cubicBezTo>
                        <a:pt x="319018" y="198107"/>
                        <a:pt x="319494" y="198583"/>
                        <a:pt x="319851" y="198940"/>
                      </a:cubicBezTo>
                      <a:cubicBezTo>
                        <a:pt x="321875" y="198821"/>
                        <a:pt x="324017" y="199298"/>
                        <a:pt x="325684" y="199774"/>
                      </a:cubicBezTo>
                      <a:cubicBezTo>
                        <a:pt x="326041" y="199774"/>
                        <a:pt x="326279" y="200012"/>
                        <a:pt x="326636" y="200131"/>
                      </a:cubicBezTo>
                      <a:lnTo>
                        <a:pt x="332112" y="203345"/>
                      </a:lnTo>
                      <a:cubicBezTo>
                        <a:pt x="332112" y="203345"/>
                        <a:pt x="333183" y="204178"/>
                        <a:pt x="333540" y="204654"/>
                      </a:cubicBezTo>
                      <a:cubicBezTo>
                        <a:pt x="334255" y="204654"/>
                        <a:pt x="334850" y="204892"/>
                        <a:pt x="335564" y="205249"/>
                      </a:cubicBezTo>
                      <a:cubicBezTo>
                        <a:pt x="335921" y="205487"/>
                        <a:pt x="336278" y="205726"/>
                        <a:pt x="336516" y="206083"/>
                      </a:cubicBezTo>
                      <a:cubicBezTo>
                        <a:pt x="337111" y="206916"/>
                        <a:pt x="337588" y="207392"/>
                        <a:pt x="337945" y="207749"/>
                      </a:cubicBezTo>
                      <a:cubicBezTo>
                        <a:pt x="338302" y="208106"/>
                        <a:pt x="338659" y="208463"/>
                        <a:pt x="338897" y="208821"/>
                      </a:cubicBezTo>
                      <a:cubicBezTo>
                        <a:pt x="339849" y="209059"/>
                        <a:pt x="340802" y="209416"/>
                        <a:pt x="341754" y="210011"/>
                      </a:cubicBezTo>
                      <a:cubicBezTo>
                        <a:pt x="342587" y="210487"/>
                        <a:pt x="342825" y="210725"/>
                        <a:pt x="343302" y="210725"/>
                      </a:cubicBezTo>
                      <a:lnTo>
                        <a:pt x="343302" y="210725"/>
                      </a:lnTo>
                      <a:cubicBezTo>
                        <a:pt x="344373" y="210725"/>
                        <a:pt x="345325" y="211082"/>
                        <a:pt x="346039" y="211796"/>
                      </a:cubicBezTo>
                      <a:cubicBezTo>
                        <a:pt x="347587" y="213344"/>
                        <a:pt x="348301" y="214534"/>
                        <a:pt x="348777" y="215606"/>
                      </a:cubicBezTo>
                      <a:cubicBezTo>
                        <a:pt x="348896" y="215606"/>
                        <a:pt x="349015" y="215606"/>
                        <a:pt x="349134" y="215725"/>
                      </a:cubicBezTo>
                      <a:cubicBezTo>
                        <a:pt x="349372" y="215725"/>
                        <a:pt x="349610" y="215606"/>
                        <a:pt x="349848" y="215487"/>
                      </a:cubicBezTo>
                      <a:cubicBezTo>
                        <a:pt x="350682" y="215249"/>
                        <a:pt x="351634" y="215368"/>
                        <a:pt x="352467" y="215725"/>
                      </a:cubicBezTo>
                      <a:cubicBezTo>
                        <a:pt x="354491" y="216677"/>
                        <a:pt x="358181" y="218463"/>
                        <a:pt x="358300" y="221677"/>
                      </a:cubicBezTo>
                      <a:cubicBezTo>
                        <a:pt x="359133" y="221915"/>
                        <a:pt x="359967" y="222034"/>
                        <a:pt x="360681" y="222272"/>
                      </a:cubicBezTo>
                      <a:cubicBezTo>
                        <a:pt x="362943" y="222748"/>
                        <a:pt x="365204" y="223343"/>
                        <a:pt x="367228" y="224533"/>
                      </a:cubicBezTo>
                      <a:cubicBezTo>
                        <a:pt x="367704" y="224891"/>
                        <a:pt x="368180" y="225248"/>
                        <a:pt x="368418" y="225724"/>
                      </a:cubicBezTo>
                      <a:cubicBezTo>
                        <a:pt x="370442" y="226557"/>
                        <a:pt x="372584" y="227628"/>
                        <a:pt x="374727" y="228819"/>
                      </a:cubicBezTo>
                      <a:cubicBezTo>
                        <a:pt x="377346" y="230247"/>
                        <a:pt x="379965" y="231676"/>
                        <a:pt x="382226" y="232271"/>
                      </a:cubicBezTo>
                      <a:cubicBezTo>
                        <a:pt x="382583" y="232271"/>
                        <a:pt x="382821" y="232509"/>
                        <a:pt x="383060" y="232628"/>
                      </a:cubicBezTo>
                      <a:lnTo>
                        <a:pt x="384845" y="233699"/>
                      </a:lnTo>
                      <a:cubicBezTo>
                        <a:pt x="384845" y="233699"/>
                        <a:pt x="384845" y="233699"/>
                        <a:pt x="384964" y="233699"/>
                      </a:cubicBezTo>
                      <a:lnTo>
                        <a:pt x="391273" y="237389"/>
                      </a:lnTo>
                      <a:cubicBezTo>
                        <a:pt x="391273" y="237389"/>
                        <a:pt x="391987" y="237866"/>
                        <a:pt x="392225" y="238223"/>
                      </a:cubicBezTo>
                      <a:cubicBezTo>
                        <a:pt x="392582" y="238223"/>
                        <a:pt x="393059" y="238461"/>
                        <a:pt x="393416" y="238699"/>
                      </a:cubicBezTo>
                      <a:lnTo>
                        <a:pt x="395439" y="239889"/>
                      </a:lnTo>
                      <a:cubicBezTo>
                        <a:pt x="395439" y="239889"/>
                        <a:pt x="396273" y="240484"/>
                        <a:pt x="396630" y="240961"/>
                      </a:cubicBezTo>
                      <a:cubicBezTo>
                        <a:pt x="397344" y="241794"/>
                        <a:pt x="397820" y="242984"/>
                        <a:pt x="397701" y="244175"/>
                      </a:cubicBezTo>
                      <a:cubicBezTo>
                        <a:pt x="399368" y="244889"/>
                        <a:pt x="401034" y="245722"/>
                        <a:pt x="403296" y="247031"/>
                      </a:cubicBezTo>
                      <a:cubicBezTo>
                        <a:pt x="403772" y="246793"/>
                        <a:pt x="404129" y="246555"/>
                        <a:pt x="404486" y="246555"/>
                      </a:cubicBezTo>
                      <a:cubicBezTo>
                        <a:pt x="405439" y="246198"/>
                        <a:pt x="406629" y="246317"/>
                        <a:pt x="407462" y="246912"/>
                      </a:cubicBezTo>
                      <a:lnTo>
                        <a:pt x="415081" y="251317"/>
                      </a:lnTo>
                      <a:cubicBezTo>
                        <a:pt x="415081" y="251317"/>
                        <a:pt x="415914" y="251912"/>
                        <a:pt x="416152" y="252269"/>
                      </a:cubicBezTo>
                      <a:cubicBezTo>
                        <a:pt x="416866" y="253221"/>
                        <a:pt x="417342" y="254055"/>
                        <a:pt x="417818" y="254888"/>
                      </a:cubicBezTo>
                      <a:cubicBezTo>
                        <a:pt x="418652" y="256435"/>
                        <a:pt x="419009" y="256911"/>
                        <a:pt x="421508" y="257626"/>
                      </a:cubicBezTo>
                      <a:cubicBezTo>
                        <a:pt x="421151" y="257626"/>
                        <a:pt x="421508" y="257507"/>
                        <a:pt x="421865" y="257388"/>
                      </a:cubicBezTo>
                      <a:cubicBezTo>
                        <a:pt x="422580" y="257388"/>
                        <a:pt x="423294" y="257150"/>
                        <a:pt x="424008" y="257150"/>
                      </a:cubicBezTo>
                      <a:cubicBezTo>
                        <a:pt x="424603" y="257150"/>
                        <a:pt x="425437" y="257269"/>
                        <a:pt x="426032" y="257626"/>
                      </a:cubicBezTo>
                      <a:lnTo>
                        <a:pt x="431388" y="260721"/>
                      </a:lnTo>
                      <a:cubicBezTo>
                        <a:pt x="432222" y="261197"/>
                        <a:pt x="432817" y="262030"/>
                        <a:pt x="433174" y="262982"/>
                      </a:cubicBezTo>
                      <a:cubicBezTo>
                        <a:pt x="433769" y="262982"/>
                        <a:pt x="434364" y="262982"/>
                        <a:pt x="434959" y="263101"/>
                      </a:cubicBezTo>
                      <a:cubicBezTo>
                        <a:pt x="435436" y="263101"/>
                        <a:pt x="435912" y="263339"/>
                        <a:pt x="436269" y="263577"/>
                      </a:cubicBezTo>
                      <a:lnTo>
                        <a:pt x="440792" y="266196"/>
                      </a:lnTo>
                      <a:cubicBezTo>
                        <a:pt x="441983" y="266911"/>
                        <a:pt x="442697" y="268101"/>
                        <a:pt x="442697" y="269529"/>
                      </a:cubicBezTo>
                      <a:cubicBezTo>
                        <a:pt x="442697" y="270958"/>
                        <a:pt x="441983" y="272148"/>
                        <a:pt x="440792" y="272862"/>
                      </a:cubicBezTo>
                      <a:cubicBezTo>
                        <a:pt x="440554" y="272981"/>
                        <a:pt x="440316" y="273100"/>
                        <a:pt x="439959" y="273220"/>
                      </a:cubicBezTo>
                      <a:cubicBezTo>
                        <a:pt x="439721" y="273458"/>
                        <a:pt x="439483" y="273577"/>
                        <a:pt x="439364" y="273696"/>
                      </a:cubicBezTo>
                      <a:lnTo>
                        <a:pt x="24879" y="512127"/>
                      </a:lnTo>
                      <a:cubicBezTo>
                        <a:pt x="24879" y="512127"/>
                        <a:pt x="23689" y="512603"/>
                        <a:pt x="22974" y="512603"/>
                      </a:cubicBezTo>
                      <a:close/>
                      <a:moveTo>
                        <a:pt x="26426" y="464393"/>
                      </a:moveTo>
                      <a:cubicBezTo>
                        <a:pt x="26426" y="464393"/>
                        <a:pt x="26664" y="464631"/>
                        <a:pt x="26664" y="464750"/>
                      </a:cubicBezTo>
                      <a:cubicBezTo>
                        <a:pt x="28093" y="466655"/>
                        <a:pt x="29521" y="468916"/>
                        <a:pt x="29402" y="473678"/>
                      </a:cubicBezTo>
                      <a:cubicBezTo>
                        <a:pt x="29045" y="480939"/>
                        <a:pt x="28688" y="488319"/>
                        <a:pt x="28212" y="495700"/>
                      </a:cubicBezTo>
                      <a:lnTo>
                        <a:pt x="27736" y="502604"/>
                      </a:lnTo>
                      <a:lnTo>
                        <a:pt x="430555" y="270958"/>
                      </a:lnTo>
                      <a:cubicBezTo>
                        <a:pt x="429127" y="270601"/>
                        <a:pt x="427698" y="269887"/>
                        <a:pt x="425675" y="268696"/>
                      </a:cubicBezTo>
                      <a:cubicBezTo>
                        <a:pt x="424603" y="267982"/>
                        <a:pt x="423889" y="266911"/>
                        <a:pt x="423889" y="265601"/>
                      </a:cubicBezTo>
                      <a:lnTo>
                        <a:pt x="423770" y="265601"/>
                      </a:lnTo>
                      <a:cubicBezTo>
                        <a:pt x="423770" y="265601"/>
                        <a:pt x="423651" y="265601"/>
                        <a:pt x="423532" y="265601"/>
                      </a:cubicBezTo>
                      <a:cubicBezTo>
                        <a:pt x="422818" y="265601"/>
                        <a:pt x="422104" y="265839"/>
                        <a:pt x="421270" y="265839"/>
                      </a:cubicBezTo>
                      <a:cubicBezTo>
                        <a:pt x="414842" y="264411"/>
                        <a:pt x="413057" y="262030"/>
                        <a:pt x="411628" y="259292"/>
                      </a:cubicBezTo>
                      <a:cubicBezTo>
                        <a:pt x="411390" y="258935"/>
                        <a:pt x="411271" y="258578"/>
                        <a:pt x="411033" y="258221"/>
                      </a:cubicBezTo>
                      <a:lnTo>
                        <a:pt x="406867" y="255840"/>
                      </a:lnTo>
                      <a:cubicBezTo>
                        <a:pt x="406153" y="256197"/>
                        <a:pt x="405200" y="256435"/>
                        <a:pt x="404248" y="256435"/>
                      </a:cubicBezTo>
                      <a:cubicBezTo>
                        <a:pt x="403891" y="256554"/>
                        <a:pt x="402701" y="256197"/>
                        <a:pt x="402106" y="255721"/>
                      </a:cubicBezTo>
                      <a:cubicBezTo>
                        <a:pt x="398891" y="253578"/>
                        <a:pt x="396868" y="252626"/>
                        <a:pt x="394844" y="251674"/>
                      </a:cubicBezTo>
                      <a:cubicBezTo>
                        <a:pt x="392582" y="250603"/>
                        <a:pt x="390202" y="249650"/>
                        <a:pt x="386393" y="247031"/>
                      </a:cubicBezTo>
                      <a:cubicBezTo>
                        <a:pt x="385797" y="246674"/>
                        <a:pt x="385321" y="246079"/>
                        <a:pt x="384964" y="245365"/>
                      </a:cubicBezTo>
                      <a:cubicBezTo>
                        <a:pt x="384726" y="244770"/>
                        <a:pt x="384250" y="243698"/>
                        <a:pt x="384131" y="242508"/>
                      </a:cubicBezTo>
                      <a:lnTo>
                        <a:pt x="382226" y="241318"/>
                      </a:lnTo>
                      <a:cubicBezTo>
                        <a:pt x="382226" y="241318"/>
                        <a:pt x="381155" y="240841"/>
                        <a:pt x="380798" y="240484"/>
                      </a:cubicBezTo>
                      <a:lnTo>
                        <a:pt x="379965" y="240008"/>
                      </a:lnTo>
                      <a:cubicBezTo>
                        <a:pt x="376989" y="239175"/>
                        <a:pt x="374132" y="237508"/>
                        <a:pt x="371394" y="235961"/>
                      </a:cubicBezTo>
                      <a:cubicBezTo>
                        <a:pt x="368894" y="234533"/>
                        <a:pt x="366276" y="233104"/>
                        <a:pt x="364490" y="232866"/>
                      </a:cubicBezTo>
                      <a:cubicBezTo>
                        <a:pt x="363180" y="232628"/>
                        <a:pt x="362228" y="231795"/>
                        <a:pt x="361633" y="230723"/>
                      </a:cubicBezTo>
                      <a:cubicBezTo>
                        <a:pt x="360919" y="230485"/>
                        <a:pt x="360085" y="230366"/>
                        <a:pt x="359252" y="230128"/>
                      </a:cubicBezTo>
                      <a:cubicBezTo>
                        <a:pt x="357348" y="229652"/>
                        <a:pt x="355205" y="229176"/>
                        <a:pt x="353181" y="228343"/>
                      </a:cubicBezTo>
                      <a:cubicBezTo>
                        <a:pt x="352467" y="228105"/>
                        <a:pt x="351991" y="227628"/>
                        <a:pt x="351515" y="227033"/>
                      </a:cubicBezTo>
                      <a:cubicBezTo>
                        <a:pt x="351158" y="226438"/>
                        <a:pt x="350801" y="225843"/>
                        <a:pt x="350682" y="225248"/>
                      </a:cubicBezTo>
                      <a:cubicBezTo>
                        <a:pt x="350682" y="225248"/>
                        <a:pt x="350682" y="225248"/>
                        <a:pt x="350563" y="225248"/>
                      </a:cubicBezTo>
                      <a:cubicBezTo>
                        <a:pt x="348301" y="225962"/>
                        <a:pt x="346039" y="225010"/>
                        <a:pt x="344016" y="223700"/>
                      </a:cubicBezTo>
                      <a:cubicBezTo>
                        <a:pt x="342587" y="222867"/>
                        <a:pt x="341873" y="221081"/>
                        <a:pt x="342230" y="219534"/>
                      </a:cubicBezTo>
                      <a:cubicBezTo>
                        <a:pt x="342230" y="219296"/>
                        <a:pt x="341992" y="218939"/>
                        <a:pt x="341992" y="218701"/>
                      </a:cubicBezTo>
                      <a:cubicBezTo>
                        <a:pt x="341992" y="218701"/>
                        <a:pt x="341992" y="218701"/>
                        <a:pt x="341873" y="218463"/>
                      </a:cubicBezTo>
                      <a:cubicBezTo>
                        <a:pt x="340444" y="218105"/>
                        <a:pt x="339373" y="217510"/>
                        <a:pt x="338540" y="217034"/>
                      </a:cubicBezTo>
                      <a:cubicBezTo>
                        <a:pt x="337826" y="217391"/>
                        <a:pt x="336873" y="217391"/>
                        <a:pt x="336159" y="217153"/>
                      </a:cubicBezTo>
                      <a:cubicBezTo>
                        <a:pt x="334850" y="216796"/>
                        <a:pt x="333778" y="215725"/>
                        <a:pt x="333421" y="214415"/>
                      </a:cubicBezTo>
                      <a:cubicBezTo>
                        <a:pt x="333302" y="213939"/>
                        <a:pt x="333183" y="213582"/>
                        <a:pt x="333183" y="213344"/>
                      </a:cubicBezTo>
                      <a:cubicBezTo>
                        <a:pt x="333183" y="213344"/>
                        <a:pt x="332945" y="213106"/>
                        <a:pt x="332826" y="212987"/>
                      </a:cubicBezTo>
                      <a:cubicBezTo>
                        <a:pt x="331755" y="212987"/>
                        <a:pt x="330684" y="212511"/>
                        <a:pt x="329612" y="212154"/>
                      </a:cubicBezTo>
                      <a:cubicBezTo>
                        <a:pt x="329136" y="212035"/>
                        <a:pt x="328541" y="211796"/>
                        <a:pt x="327946" y="211677"/>
                      </a:cubicBezTo>
                      <a:cubicBezTo>
                        <a:pt x="327350" y="211916"/>
                        <a:pt x="326636" y="212035"/>
                        <a:pt x="325803" y="211916"/>
                      </a:cubicBezTo>
                      <a:cubicBezTo>
                        <a:pt x="324017" y="211677"/>
                        <a:pt x="322708" y="210249"/>
                        <a:pt x="322589" y="208463"/>
                      </a:cubicBezTo>
                      <a:cubicBezTo>
                        <a:pt x="322589" y="207987"/>
                        <a:pt x="322589" y="207392"/>
                        <a:pt x="322827" y="206797"/>
                      </a:cubicBezTo>
                      <a:cubicBezTo>
                        <a:pt x="322113" y="206678"/>
                        <a:pt x="321756" y="206559"/>
                        <a:pt x="321399" y="206559"/>
                      </a:cubicBezTo>
                      <a:cubicBezTo>
                        <a:pt x="319970" y="207392"/>
                        <a:pt x="318066" y="207273"/>
                        <a:pt x="316756" y="206202"/>
                      </a:cubicBezTo>
                      <a:cubicBezTo>
                        <a:pt x="316042" y="205487"/>
                        <a:pt x="315447" y="204892"/>
                        <a:pt x="314852" y="204297"/>
                      </a:cubicBezTo>
                      <a:cubicBezTo>
                        <a:pt x="314018" y="203345"/>
                        <a:pt x="313304" y="202631"/>
                        <a:pt x="311876" y="201559"/>
                      </a:cubicBezTo>
                      <a:cubicBezTo>
                        <a:pt x="311638" y="201440"/>
                        <a:pt x="311281" y="201202"/>
                        <a:pt x="311042" y="200964"/>
                      </a:cubicBezTo>
                      <a:cubicBezTo>
                        <a:pt x="308900" y="200012"/>
                        <a:pt x="306876" y="198940"/>
                        <a:pt x="304853" y="197750"/>
                      </a:cubicBezTo>
                      <a:cubicBezTo>
                        <a:pt x="301877" y="196203"/>
                        <a:pt x="298067" y="193941"/>
                        <a:pt x="296044" y="194060"/>
                      </a:cubicBezTo>
                      <a:cubicBezTo>
                        <a:pt x="294377" y="194060"/>
                        <a:pt x="292711" y="193227"/>
                        <a:pt x="292116" y="191679"/>
                      </a:cubicBezTo>
                      <a:cubicBezTo>
                        <a:pt x="291997" y="191322"/>
                        <a:pt x="291878" y="190965"/>
                        <a:pt x="291878" y="190489"/>
                      </a:cubicBezTo>
                      <a:cubicBezTo>
                        <a:pt x="291044" y="189894"/>
                        <a:pt x="289973" y="189179"/>
                        <a:pt x="289140" y="188822"/>
                      </a:cubicBezTo>
                      <a:cubicBezTo>
                        <a:pt x="287116" y="187632"/>
                        <a:pt x="285093" y="186323"/>
                        <a:pt x="284378" y="184775"/>
                      </a:cubicBezTo>
                      <a:cubicBezTo>
                        <a:pt x="282831" y="184299"/>
                        <a:pt x="281402" y="184061"/>
                        <a:pt x="280926" y="183942"/>
                      </a:cubicBezTo>
                      <a:cubicBezTo>
                        <a:pt x="279498" y="183942"/>
                        <a:pt x="278189" y="182990"/>
                        <a:pt x="277593" y="181680"/>
                      </a:cubicBezTo>
                      <a:cubicBezTo>
                        <a:pt x="277474" y="181323"/>
                        <a:pt x="277355" y="180966"/>
                        <a:pt x="277236" y="180609"/>
                      </a:cubicBezTo>
                      <a:cubicBezTo>
                        <a:pt x="276760" y="180252"/>
                        <a:pt x="276046" y="179895"/>
                        <a:pt x="275570" y="179657"/>
                      </a:cubicBezTo>
                      <a:cubicBezTo>
                        <a:pt x="274141" y="178823"/>
                        <a:pt x="272594" y="177871"/>
                        <a:pt x="271284" y="176681"/>
                      </a:cubicBezTo>
                      <a:cubicBezTo>
                        <a:pt x="269499" y="176443"/>
                        <a:pt x="267832" y="175609"/>
                        <a:pt x="265928" y="174657"/>
                      </a:cubicBezTo>
                      <a:cubicBezTo>
                        <a:pt x="264856" y="174181"/>
                        <a:pt x="263904" y="173705"/>
                        <a:pt x="262952" y="173348"/>
                      </a:cubicBezTo>
                      <a:cubicBezTo>
                        <a:pt x="262714" y="173348"/>
                        <a:pt x="262476" y="173228"/>
                        <a:pt x="262357" y="173109"/>
                      </a:cubicBezTo>
                      <a:cubicBezTo>
                        <a:pt x="261047" y="172752"/>
                        <a:pt x="260214" y="171681"/>
                        <a:pt x="259857" y="170610"/>
                      </a:cubicBezTo>
                      <a:cubicBezTo>
                        <a:pt x="259262" y="170848"/>
                        <a:pt x="258428" y="170848"/>
                        <a:pt x="257476" y="170729"/>
                      </a:cubicBezTo>
                      <a:cubicBezTo>
                        <a:pt x="256762" y="170729"/>
                        <a:pt x="256167" y="170372"/>
                        <a:pt x="255571" y="169895"/>
                      </a:cubicBezTo>
                      <a:cubicBezTo>
                        <a:pt x="254857" y="169300"/>
                        <a:pt x="253667" y="168467"/>
                        <a:pt x="253072" y="167039"/>
                      </a:cubicBezTo>
                      <a:lnTo>
                        <a:pt x="250929" y="166800"/>
                      </a:lnTo>
                      <a:cubicBezTo>
                        <a:pt x="250096" y="166800"/>
                        <a:pt x="249382" y="166324"/>
                        <a:pt x="248787" y="165848"/>
                      </a:cubicBezTo>
                      <a:cubicBezTo>
                        <a:pt x="248072" y="165253"/>
                        <a:pt x="247477" y="164539"/>
                        <a:pt x="247001" y="163825"/>
                      </a:cubicBezTo>
                      <a:cubicBezTo>
                        <a:pt x="244739" y="163348"/>
                        <a:pt x="242478" y="162515"/>
                        <a:pt x="240573" y="160134"/>
                      </a:cubicBezTo>
                      <a:lnTo>
                        <a:pt x="239621" y="159896"/>
                      </a:lnTo>
                      <a:cubicBezTo>
                        <a:pt x="239621" y="159896"/>
                        <a:pt x="238549" y="159420"/>
                        <a:pt x="238073" y="159063"/>
                      </a:cubicBezTo>
                      <a:cubicBezTo>
                        <a:pt x="236526" y="157754"/>
                        <a:pt x="235455" y="156444"/>
                        <a:pt x="234621" y="155373"/>
                      </a:cubicBezTo>
                      <a:lnTo>
                        <a:pt x="187245" y="127994"/>
                      </a:lnTo>
                      <a:cubicBezTo>
                        <a:pt x="187245" y="127994"/>
                        <a:pt x="187007" y="127994"/>
                        <a:pt x="186887" y="127875"/>
                      </a:cubicBezTo>
                      <a:cubicBezTo>
                        <a:pt x="185459" y="127280"/>
                        <a:pt x="184149" y="126328"/>
                        <a:pt x="183316" y="125614"/>
                      </a:cubicBezTo>
                      <a:lnTo>
                        <a:pt x="149034" y="105854"/>
                      </a:lnTo>
                      <a:cubicBezTo>
                        <a:pt x="148201" y="105616"/>
                        <a:pt x="147486" y="105377"/>
                        <a:pt x="147010" y="105139"/>
                      </a:cubicBezTo>
                      <a:cubicBezTo>
                        <a:pt x="146296" y="104782"/>
                        <a:pt x="145820" y="104306"/>
                        <a:pt x="145344" y="103711"/>
                      </a:cubicBezTo>
                      <a:lnTo>
                        <a:pt x="25712" y="34431"/>
                      </a:lnTo>
                      <a:lnTo>
                        <a:pt x="25712" y="142517"/>
                      </a:lnTo>
                      <a:cubicBezTo>
                        <a:pt x="25712" y="142517"/>
                        <a:pt x="25712" y="142874"/>
                        <a:pt x="25712" y="142993"/>
                      </a:cubicBezTo>
                      <a:lnTo>
                        <a:pt x="26426" y="148588"/>
                      </a:lnTo>
                      <a:cubicBezTo>
                        <a:pt x="26426" y="149659"/>
                        <a:pt x="26188" y="150611"/>
                        <a:pt x="25712" y="151326"/>
                      </a:cubicBezTo>
                      <a:lnTo>
                        <a:pt x="25712" y="188227"/>
                      </a:lnTo>
                      <a:cubicBezTo>
                        <a:pt x="25712" y="188227"/>
                        <a:pt x="26188" y="189656"/>
                        <a:pt x="26188" y="189656"/>
                      </a:cubicBezTo>
                      <a:cubicBezTo>
                        <a:pt x="26545" y="190846"/>
                        <a:pt x="26426" y="192036"/>
                        <a:pt x="25712" y="192989"/>
                      </a:cubicBezTo>
                      <a:lnTo>
                        <a:pt x="25712" y="193822"/>
                      </a:lnTo>
                      <a:cubicBezTo>
                        <a:pt x="26069" y="195012"/>
                        <a:pt x="26545" y="196679"/>
                        <a:pt x="26783" y="199655"/>
                      </a:cubicBezTo>
                      <a:cubicBezTo>
                        <a:pt x="26783" y="200369"/>
                        <a:pt x="26783" y="200964"/>
                        <a:pt x="26426" y="201559"/>
                      </a:cubicBezTo>
                      <a:cubicBezTo>
                        <a:pt x="26426" y="201916"/>
                        <a:pt x="26545" y="202273"/>
                        <a:pt x="26664" y="202631"/>
                      </a:cubicBezTo>
                      <a:cubicBezTo>
                        <a:pt x="26902" y="203821"/>
                        <a:pt x="26426" y="205130"/>
                        <a:pt x="25593" y="205964"/>
                      </a:cubicBezTo>
                      <a:lnTo>
                        <a:pt x="25593" y="212511"/>
                      </a:lnTo>
                      <a:cubicBezTo>
                        <a:pt x="26545" y="213939"/>
                        <a:pt x="26545" y="215725"/>
                        <a:pt x="26545" y="217391"/>
                      </a:cubicBezTo>
                      <a:lnTo>
                        <a:pt x="26545" y="218701"/>
                      </a:lnTo>
                      <a:cubicBezTo>
                        <a:pt x="26545" y="218701"/>
                        <a:pt x="26545" y="219891"/>
                        <a:pt x="26188" y="220367"/>
                      </a:cubicBezTo>
                      <a:cubicBezTo>
                        <a:pt x="26545" y="224771"/>
                        <a:pt x="26545" y="229057"/>
                        <a:pt x="26545" y="233699"/>
                      </a:cubicBezTo>
                      <a:cubicBezTo>
                        <a:pt x="26545" y="238699"/>
                        <a:pt x="26545" y="243817"/>
                        <a:pt x="27022" y="249055"/>
                      </a:cubicBezTo>
                      <a:cubicBezTo>
                        <a:pt x="27141" y="250364"/>
                        <a:pt x="26545" y="251555"/>
                        <a:pt x="25593" y="252388"/>
                      </a:cubicBezTo>
                      <a:lnTo>
                        <a:pt x="25593" y="257269"/>
                      </a:lnTo>
                      <a:cubicBezTo>
                        <a:pt x="25831" y="259768"/>
                        <a:pt x="26307" y="262506"/>
                        <a:pt x="26664" y="265363"/>
                      </a:cubicBezTo>
                      <a:cubicBezTo>
                        <a:pt x="27141" y="268696"/>
                        <a:pt x="27736" y="272148"/>
                        <a:pt x="28093" y="276195"/>
                      </a:cubicBezTo>
                      <a:cubicBezTo>
                        <a:pt x="28212" y="277743"/>
                        <a:pt x="27379" y="279290"/>
                        <a:pt x="26069" y="279886"/>
                      </a:cubicBezTo>
                      <a:cubicBezTo>
                        <a:pt x="26545" y="286790"/>
                        <a:pt x="27259" y="293932"/>
                        <a:pt x="28093" y="301431"/>
                      </a:cubicBezTo>
                      <a:cubicBezTo>
                        <a:pt x="28093" y="302503"/>
                        <a:pt x="27855" y="303574"/>
                        <a:pt x="27141" y="304288"/>
                      </a:cubicBezTo>
                      <a:cubicBezTo>
                        <a:pt x="26188" y="305359"/>
                        <a:pt x="26545" y="307978"/>
                        <a:pt x="27022" y="310954"/>
                      </a:cubicBezTo>
                      <a:cubicBezTo>
                        <a:pt x="27498" y="314168"/>
                        <a:pt x="27974" y="318096"/>
                        <a:pt x="27141" y="322144"/>
                      </a:cubicBezTo>
                      <a:cubicBezTo>
                        <a:pt x="27974" y="323810"/>
                        <a:pt x="28450" y="326429"/>
                        <a:pt x="28450" y="331429"/>
                      </a:cubicBezTo>
                      <a:cubicBezTo>
                        <a:pt x="28450" y="332738"/>
                        <a:pt x="27855" y="333809"/>
                        <a:pt x="26902" y="334524"/>
                      </a:cubicBezTo>
                      <a:cubicBezTo>
                        <a:pt x="27617" y="338452"/>
                        <a:pt x="28093" y="345118"/>
                        <a:pt x="26545" y="348927"/>
                      </a:cubicBezTo>
                      <a:cubicBezTo>
                        <a:pt x="26902" y="350713"/>
                        <a:pt x="26902" y="352617"/>
                        <a:pt x="26783" y="354165"/>
                      </a:cubicBezTo>
                      <a:cubicBezTo>
                        <a:pt x="26783" y="355474"/>
                        <a:pt x="26545" y="357736"/>
                        <a:pt x="26902" y="358331"/>
                      </a:cubicBezTo>
                      <a:cubicBezTo>
                        <a:pt x="27259" y="359045"/>
                        <a:pt x="27498" y="360116"/>
                        <a:pt x="27259" y="360950"/>
                      </a:cubicBezTo>
                      <a:cubicBezTo>
                        <a:pt x="26902" y="363092"/>
                        <a:pt x="27022" y="365592"/>
                        <a:pt x="27259" y="368330"/>
                      </a:cubicBezTo>
                      <a:cubicBezTo>
                        <a:pt x="27379" y="370473"/>
                        <a:pt x="27498" y="372734"/>
                        <a:pt x="27379" y="375234"/>
                      </a:cubicBezTo>
                      <a:cubicBezTo>
                        <a:pt x="28212" y="376782"/>
                        <a:pt x="28212" y="378924"/>
                        <a:pt x="28331" y="381543"/>
                      </a:cubicBezTo>
                      <a:cubicBezTo>
                        <a:pt x="28331" y="382376"/>
                        <a:pt x="28331" y="383805"/>
                        <a:pt x="28450" y="384519"/>
                      </a:cubicBezTo>
                      <a:cubicBezTo>
                        <a:pt x="28450" y="384876"/>
                        <a:pt x="28569" y="385114"/>
                        <a:pt x="28569" y="385352"/>
                      </a:cubicBezTo>
                      <a:cubicBezTo>
                        <a:pt x="28688" y="386424"/>
                        <a:pt x="28569" y="387376"/>
                        <a:pt x="27974" y="388209"/>
                      </a:cubicBezTo>
                      <a:cubicBezTo>
                        <a:pt x="27974" y="388328"/>
                        <a:pt x="27974" y="388566"/>
                        <a:pt x="27974" y="388685"/>
                      </a:cubicBezTo>
                      <a:cubicBezTo>
                        <a:pt x="28450" y="390947"/>
                        <a:pt x="28926" y="393566"/>
                        <a:pt x="28331" y="396066"/>
                      </a:cubicBezTo>
                      <a:cubicBezTo>
                        <a:pt x="28093" y="396780"/>
                        <a:pt x="27736" y="397375"/>
                        <a:pt x="27498" y="397851"/>
                      </a:cubicBezTo>
                      <a:cubicBezTo>
                        <a:pt x="28688" y="401779"/>
                        <a:pt x="29045" y="408803"/>
                        <a:pt x="27617" y="412136"/>
                      </a:cubicBezTo>
                      <a:cubicBezTo>
                        <a:pt x="27617" y="412374"/>
                        <a:pt x="27379" y="412612"/>
                        <a:pt x="27259" y="412731"/>
                      </a:cubicBezTo>
                      <a:cubicBezTo>
                        <a:pt x="27736" y="419516"/>
                        <a:pt x="27736" y="426301"/>
                        <a:pt x="27617" y="432967"/>
                      </a:cubicBezTo>
                      <a:cubicBezTo>
                        <a:pt x="27617" y="441776"/>
                        <a:pt x="27498" y="450942"/>
                        <a:pt x="28688" y="459631"/>
                      </a:cubicBezTo>
                      <a:cubicBezTo>
                        <a:pt x="28926" y="461179"/>
                        <a:pt x="28093" y="462726"/>
                        <a:pt x="26664" y="46356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15" name="Gráfico 144">
                <a:extLst>
                  <a:ext uri="{FF2B5EF4-FFF2-40B4-BE49-F238E27FC236}">
                    <a16:creationId xmlns:a16="http://schemas.microsoft.com/office/drawing/2014/main" id="{F08E1679-FC5C-4D11-A545-43383EF83DA3}"/>
                  </a:ext>
                </a:extLst>
              </p:cNvPr>
              <p:cNvGrpSpPr/>
              <p:nvPr/>
            </p:nvGrpSpPr>
            <p:grpSpPr>
              <a:xfrm>
                <a:off x="5063004" y="6087488"/>
                <a:ext cx="492951" cy="894155"/>
                <a:chOff x="5063004" y="6087488"/>
                <a:chExt cx="492951" cy="894155"/>
              </a:xfrm>
              <a:grpFill/>
            </p:grpSpPr>
            <p:sp>
              <p:nvSpPr>
                <p:cNvPr id="216" name="Forma libre: forma 215">
                  <a:extLst>
                    <a:ext uri="{FF2B5EF4-FFF2-40B4-BE49-F238E27FC236}">
                      <a16:creationId xmlns:a16="http://schemas.microsoft.com/office/drawing/2014/main" id="{87596953-BEE3-427D-82C3-15CB6D1A7D63}"/>
                    </a:ext>
                  </a:extLst>
                </p:cNvPr>
                <p:cNvSpPr/>
                <p:nvPr/>
              </p:nvSpPr>
              <p:spPr>
                <a:xfrm>
                  <a:off x="5066694" y="6091476"/>
                  <a:ext cx="485082" cy="549804"/>
                </a:xfrm>
                <a:custGeom>
                  <a:avLst/>
                  <a:gdLst>
                    <a:gd name="connsiteX0" fmla="*/ 595 w 485082"/>
                    <a:gd name="connsiteY0" fmla="*/ 533077 h 549804"/>
                    <a:gd name="connsiteX1" fmla="*/ 0 w 485082"/>
                    <a:gd name="connsiteY1" fmla="*/ 528911 h 549804"/>
                    <a:gd name="connsiteX2" fmla="*/ 0 w 485082"/>
                    <a:gd name="connsiteY2" fmla="*/ 15624 h 549804"/>
                    <a:gd name="connsiteX3" fmla="*/ 7856 w 485082"/>
                    <a:gd name="connsiteY3" fmla="*/ 2053 h 549804"/>
                    <a:gd name="connsiteX4" fmla="*/ 23450 w 485082"/>
                    <a:gd name="connsiteY4" fmla="*/ 2053 h 549804"/>
                    <a:gd name="connsiteX5" fmla="*/ 467932 w 485082"/>
                    <a:gd name="connsiteY5" fmla="*/ 259649 h 549804"/>
                    <a:gd name="connsiteX6" fmla="*/ 475313 w 485082"/>
                    <a:gd name="connsiteY6" fmla="*/ 269529 h 549804"/>
                    <a:gd name="connsiteX7" fmla="*/ 482098 w 485082"/>
                    <a:gd name="connsiteY7" fmla="*/ 273577 h 549804"/>
                    <a:gd name="connsiteX8" fmla="*/ 485074 w 485082"/>
                    <a:gd name="connsiteY8" fmla="*/ 279648 h 549804"/>
                    <a:gd name="connsiteX9" fmla="*/ 481384 w 485082"/>
                    <a:gd name="connsiteY9" fmla="*/ 285242 h 549804"/>
                    <a:gd name="connsiteX10" fmla="*/ 476503 w 485082"/>
                    <a:gd name="connsiteY10" fmla="*/ 287147 h 549804"/>
                    <a:gd name="connsiteX11" fmla="*/ 470194 w 485082"/>
                    <a:gd name="connsiteY11" fmla="*/ 290361 h 549804"/>
                    <a:gd name="connsiteX12" fmla="*/ 465194 w 485082"/>
                    <a:gd name="connsiteY12" fmla="*/ 293456 h 549804"/>
                    <a:gd name="connsiteX13" fmla="*/ 462338 w 485082"/>
                    <a:gd name="connsiteY13" fmla="*/ 294170 h 549804"/>
                    <a:gd name="connsiteX14" fmla="*/ 458767 w 485082"/>
                    <a:gd name="connsiteY14" fmla="*/ 296313 h 549804"/>
                    <a:gd name="connsiteX15" fmla="*/ 454600 w 485082"/>
                    <a:gd name="connsiteY15" fmla="*/ 299527 h 549804"/>
                    <a:gd name="connsiteX16" fmla="*/ 450434 w 485082"/>
                    <a:gd name="connsiteY16" fmla="*/ 303574 h 549804"/>
                    <a:gd name="connsiteX17" fmla="*/ 448767 w 485082"/>
                    <a:gd name="connsiteY17" fmla="*/ 305240 h 549804"/>
                    <a:gd name="connsiteX18" fmla="*/ 439959 w 485082"/>
                    <a:gd name="connsiteY18" fmla="*/ 305836 h 549804"/>
                    <a:gd name="connsiteX19" fmla="*/ 436626 w 485082"/>
                    <a:gd name="connsiteY19" fmla="*/ 307383 h 549804"/>
                    <a:gd name="connsiteX20" fmla="*/ 435554 w 485082"/>
                    <a:gd name="connsiteY20" fmla="*/ 307740 h 549804"/>
                    <a:gd name="connsiteX21" fmla="*/ 432579 w 485082"/>
                    <a:gd name="connsiteY21" fmla="*/ 310478 h 549804"/>
                    <a:gd name="connsiteX22" fmla="*/ 428531 w 485082"/>
                    <a:gd name="connsiteY22" fmla="*/ 310954 h 549804"/>
                    <a:gd name="connsiteX23" fmla="*/ 424603 w 485082"/>
                    <a:gd name="connsiteY23" fmla="*/ 312621 h 549804"/>
                    <a:gd name="connsiteX24" fmla="*/ 417104 w 485082"/>
                    <a:gd name="connsiteY24" fmla="*/ 319049 h 549804"/>
                    <a:gd name="connsiteX25" fmla="*/ 414723 w 485082"/>
                    <a:gd name="connsiteY25" fmla="*/ 319763 h 549804"/>
                    <a:gd name="connsiteX26" fmla="*/ 409366 w 485082"/>
                    <a:gd name="connsiteY26" fmla="*/ 322977 h 549804"/>
                    <a:gd name="connsiteX27" fmla="*/ 409366 w 485082"/>
                    <a:gd name="connsiteY27" fmla="*/ 322977 h 549804"/>
                    <a:gd name="connsiteX28" fmla="*/ 409128 w 485082"/>
                    <a:gd name="connsiteY28" fmla="*/ 322977 h 549804"/>
                    <a:gd name="connsiteX29" fmla="*/ 408057 w 485082"/>
                    <a:gd name="connsiteY29" fmla="*/ 323215 h 549804"/>
                    <a:gd name="connsiteX30" fmla="*/ 406033 w 485082"/>
                    <a:gd name="connsiteY30" fmla="*/ 325834 h 549804"/>
                    <a:gd name="connsiteX31" fmla="*/ 404724 w 485082"/>
                    <a:gd name="connsiteY31" fmla="*/ 327739 h 549804"/>
                    <a:gd name="connsiteX32" fmla="*/ 399367 w 485082"/>
                    <a:gd name="connsiteY32" fmla="*/ 330595 h 549804"/>
                    <a:gd name="connsiteX33" fmla="*/ 391511 w 485082"/>
                    <a:gd name="connsiteY33" fmla="*/ 336190 h 549804"/>
                    <a:gd name="connsiteX34" fmla="*/ 378774 w 485082"/>
                    <a:gd name="connsiteY34" fmla="*/ 344642 h 549804"/>
                    <a:gd name="connsiteX35" fmla="*/ 375798 w 485082"/>
                    <a:gd name="connsiteY35" fmla="*/ 346189 h 549804"/>
                    <a:gd name="connsiteX36" fmla="*/ 373655 w 485082"/>
                    <a:gd name="connsiteY36" fmla="*/ 346903 h 549804"/>
                    <a:gd name="connsiteX37" fmla="*/ 359609 w 485082"/>
                    <a:gd name="connsiteY37" fmla="*/ 354760 h 549804"/>
                    <a:gd name="connsiteX38" fmla="*/ 351158 w 485082"/>
                    <a:gd name="connsiteY38" fmla="*/ 359164 h 549804"/>
                    <a:gd name="connsiteX39" fmla="*/ 347229 w 485082"/>
                    <a:gd name="connsiteY39" fmla="*/ 359998 h 549804"/>
                    <a:gd name="connsiteX40" fmla="*/ 339968 w 485082"/>
                    <a:gd name="connsiteY40" fmla="*/ 368330 h 549804"/>
                    <a:gd name="connsiteX41" fmla="*/ 336516 w 485082"/>
                    <a:gd name="connsiteY41" fmla="*/ 369163 h 549804"/>
                    <a:gd name="connsiteX42" fmla="*/ 321399 w 485082"/>
                    <a:gd name="connsiteY42" fmla="*/ 377377 h 549804"/>
                    <a:gd name="connsiteX43" fmla="*/ 318184 w 485082"/>
                    <a:gd name="connsiteY43" fmla="*/ 378091 h 549804"/>
                    <a:gd name="connsiteX44" fmla="*/ 317946 w 485082"/>
                    <a:gd name="connsiteY44" fmla="*/ 378329 h 549804"/>
                    <a:gd name="connsiteX45" fmla="*/ 314851 w 485082"/>
                    <a:gd name="connsiteY45" fmla="*/ 380829 h 549804"/>
                    <a:gd name="connsiteX46" fmla="*/ 309971 w 485082"/>
                    <a:gd name="connsiteY46" fmla="*/ 382734 h 549804"/>
                    <a:gd name="connsiteX47" fmla="*/ 299020 w 485082"/>
                    <a:gd name="connsiteY47" fmla="*/ 388923 h 549804"/>
                    <a:gd name="connsiteX48" fmla="*/ 282473 w 485082"/>
                    <a:gd name="connsiteY48" fmla="*/ 398327 h 549804"/>
                    <a:gd name="connsiteX49" fmla="*/ 279260 w 485082"/>
                    <a:gd name="connsiteY49" fmla="*/ 402494 h 549804"/>
                    <a:gd name="connsiteX50" fmla="*/ 277117 w 485082"/>
                    <a:gd name="connsiteY50" fmla="*/ 403803 h 549804"/>
                    <a:gd name="connsiteX51" fmla="*/ 264261 w 485082"/>
                    <a:gd name="connsiteY51" fmla="*/ 408446 h 549804"/>
                    <a:gd name="connsiteX52" fmla="*/ 263547 w 485082"/>
                    <a:gd name="connsiteY52" fmla="*/ 408922 h 549804"/>
                    <a:gd name="connsiteX53" fmla="*/ 259499 w 485082"/>
                    <a:gd name="connsiteY53" fmla="*/ 413802 h 549804"/>
                    <a:gd name="connsiteX54" fmla="*/ 244501 w 485082"/>
                    <a:gd name="connsiteY54" fmla="*/ 421421 h 549804"/>
                    <a:gd name="connsiteX55" fmla="*/ 224503 w 485082"/>
                    <a:gd name="connsiteY55" fmla="*/ 430824 h 549804"/>
                    <a:gd name="connsiteX56" fmla="*/ 215694 w 485082"/>
                    <a:gd name="connsiteY56" fmla="*/ 437372 h 549804"/>
                    <a:gd name="connsiteX57" fmla="*/ 195815 w 485082"/>
                    <a:gd name="connsiteY57" fmla="*/ 450823 h 549804"/>
                    <a:gd name="connsiteX58" fmla="*/ 193196 w 485082"/>
                    <a:gd name="connsiteY58" fmla="*/ 451656 h 549804"/>
                    <a:gd name="connsiteX59" fmla="*/ 179864 w 485082"/>
                    <a:gd name="connsiteY59" fmla="*/ 455465 h 549804"/>
                    <a:gd name="connsiteX60" fmla="*/ 175103 w 485082"/>
                    <a:gd name="connsiteY60" fmla="*/ 459512 h 549804"/>
                    <a:gd name="connsiteX61" fmla="*/ 159033 w 485082"/>
                    <a:gd name="connsiteY61" fmla="*/ 470464 h 549804"/>
                    <a:gd name="connsiteX62" fmla="*/ 156890 w 485082"/>
                    <a:gd name="connsiteY62" fmla="*/ 471059 h 549804"/>
                    <a:gd name="connsiteX63" fmla="*/ 155581 w 485082"/>
                    <a:gd name="connsiteY63" fmla="*/ 472249 h 549804"/>
                    <a:gd name="connsiteX64" fmla="*/ 153914 w 485082"/>
                    <a:gd name="connsiteY64" fmla="*/ 473440 h 549804"/>
                    <a:gd name="connsiteX65" fmla="*/ 150938 w 485082"/>
                    <a:gd name="connsiteY65" fmla="*/ 474273 h 549804"/>
                    <a:gd name="connsiteX66" fmla="*/ 148914 w 485082"/>
                    <a:gd name="connsiteY66" fmla="*/ 476178 h 549804"/>
                    <a:gd name="connsiteX67" fmla="*/ 144034 w 485082"/>
                    <a:gd name="connsiteY67" fmla="*/ 477487 h 549804"/>
                    <a:gd name="connsiteX68" fmla="*/ 132606 w 485082"/>
                    <a:gd name="connsiteY68" fmla="*/ 484986 h 549804"/>
                    <a:gd name="connsiteX69" fmla="*/ 117965 w 485082"/>
                    <a:gd name="connsiteY69" fmla="*/ 494509 h 549804"/>
                    <a:gd name="connsiteX70" fmla="*/ 115941 w 485082"/>
                    <a:gd name="connsiteY70" fmla="*/ 495223 h 549804"/>
                    <a:gd name="connsiteX71" fmla="*/ 104276 w 485082"/>
                    <a:gd name="connsiteY71" fmla="*/ 503437 h 549804"/>
                    <a:gd name="connsiteX72" fmla="*/ 99633 w 485082"/>
                    <a:gd name="connsiteY72" fmla="*/ 506532 h 549804"/>
                    <a:gd name="connsiteX73" fmla="*/ 95705 w 485082"/>
                    <a:gd name="connsiteY73" fmla="*/ 507960 h 549804"/>
                    <a:gd name="connsiteX74" fmla="*/ 92848 w 485082"/>
                    <a:gd name="connsiteY74" fmla="*/ 508913 h 549804"/>
                    <a:gd name="connsiteX75" fmla="*/ 89634 w 485082"/>
                    <a:gd name="connsiteY75" fmla="*/ 511651 h 549804"/>
                    <a:gd name="connsiteX76" fmla="*/ 88563 w 485082"/>
                    <a:gd name="connsiteY76" fmla="*/ 512127 h 549804"/>
                    <a:gd name="connsiteX77" fmla="*/ 84278 w 485082"/>
                    <a:gd name="connsiteY77" fmla="*/ 516174 h 549804"/>
                    <a:gd name="connsiteX78" fmla="*/ 78564 w 485082"/>
                    <a:gd name="connsiteY78" fmla="*/ 516769 h 549804"/>
                    <a:gd name="connsiteX79" fmla="*/ 77612 w 485082"/>
                    <a:gd name="connsiteY79" fmla="*/ 517245 h 549804"/>
                    <a:gd name="connsiteX80" fmla="*/ 71065 w 485082"/>
                    <a:gd name="connsiteY80" fmla="*/ 517126 h 549804"/>
                    <a:gd name="connsiteX81" fmla="*/ 69160 w 485082"/>
                    <a:gd name="connsiteY81" fmla="*/ 517721 h 549804"/>
                    <a:gd name="connsiteX82" fmla="*/ 67970 w 485082"/>
                    <a:gd name="connsiteY82" fmla="*/ 519745 h 549804"/>
                    <a:gd name="connsiteX83" fmla="*/ 65232 w 485082"/>
                    <a:gd name="connsiteY83" fmla="*/ 524268 h 549804"/>
                    <a:gd name="connsiteX84" fmla="*/ 50828 w 485082"/>
                    <a:gd name="connsiteY84" fmla="*/ 531887 h 549804"/>
                    <a:gd name="connsiteX85" fmla="*/ 47853 w 485082"/>
                    <a:gd name="connsiteY85" fmla="*/ 533315 h 549804"/>
                    <a:gd name="connsiteX86" fmla="*/ 40472 w 485082"/>
                    <a:gd name="connsiteY86" fmla="*/ 537244 h 549804"/>
                    <a:gd name="connsiteX87" fmla="*/ 28807 w 485082"/>
                    <a:gd name="connsiteY87" fmla="*/ 544624 h 549804"/>
                    <a:gd name="connsiteX88" fmla="*/ 24402 w 485082"/>
                    <a:gd name="connsiteY88" fmla="*/ 545814 h 549804"/>
                    <a:gd name="connsiteX89" fmla="*/ 17617 w 485082"/>
                    <a:gd name="connsiteY89" fmla="*/ 549028 h 549804"/>
                    <a:gd name="connsiteX90" fmla="*/ 10832 w 485082"/>
                    <a:gd name="connsiteY90" fmla="*/ 548790 h 549804"/>
                    <a:gd name="connsiteX91" fmla="*/ 7618 w 485082"/>
                    <a:gd name="connsiteY91" fmla="*/ 542838 h 549804"/>
                    <a:gd name="connsiteX92" fmla="*/ 7618 w 485082"/>
                    <a:gd name="connsiteY92" fmla="*/ 542243 h 549804"/>
                    <a:gd name="connsiteX93" fmla="*/ 595 w 485082"/>
                    <a:gd name="connsiteY93" fmla="*/ 532958 h 549804"/>
                    <a:gd name="connsiteX94" fmla="*/ 462457 w 485082"/>
                    <a:gd name="connsiteY94" fmla="*/ 272386 h 549804"/>
                    <a:gd name="connsiteX95" fmla="*/ 461385 w 485082"/>
                    <a:gd name="connsiteY95" fmla="*/ 271434 h 549804"/>
                    <a:gd name="connsiteX96" fmla="*/ 16903 w 485082"/>
                    <a:gd name="connsiteY96" fmla="*/ 13838 h 549804"/>
                    <a:gd name="connsiteX97" fmla="*/ 14760 w 485082"/>
                    <a:gd name="connsiteY97" fmla="*/ 13838 h 549804"/>
                    <a:gd name="connsiteX98" fmla="*/ 13689 w 485082"/>
                    <a:gd name="connsiteY98" fmla="*/ 15624 h 549804"/>
                    <a:gd name="connsiteX99" fmla="*/ 13689 w 485082"/>
                    <a:gd name="connsiteY99" fmla="*/ 528911 h 549804"/>
                    <a:gd name="connsiteX100" fmla="*/ 14641 w 485082"/>
                    <a:gd name="connsiteY100" fmla="*/ 530696 h 549804"/>
                    <a:gd name="connsiteX101" fmla="*/ 19403 w 485082"/>
                    <a:gd name="connsiteY101" fmla="*/ 533315 h 549804"/>
                    <a:gd name="connsiteX102" fmla="*/ 22498 w 485082"/>
                    <a:gd name="connsiteY102" fmla="*/ 532482 h 549804"/>
                    <a:gd name="connsiteX103" fmla="*/ 33449 w 485082"/>
                    <a:gd name="connsiteY103" fmla="*/ 525578 h 549804"/>
                    <a:gd name="connsiteX104" fmla="*/ 41663 w 485082"/>
                    <a:gd name="connsiteY104" fmla="*/ 521174 h 549804"/>
                    <a:gd name="connsiteX105" fmla="*/ 44639 w 485082"/>
                    <a:gd name="connsiteY105" fmla="*/ 519745 h 549804"/>
                    <a:gd name="connsiteX106" fmla="*/ 53090 w 485082"/>
                    <a:gd name="connsiteY106" fmla="*/ 515460 h 549804"/>
                    <a:gd name="connsiteX107" fmla="*/ 55709 w 485082"/>
                    <a:gd name="connsiteY107" fmla="*/ 512008 h 549804"/>
                    <a:gd name="connsiteX108" fmla="*/ 58447 w 485082"/>
                    <a:gd name="connsiteY108" fmla="*/ 508079 h 549804"/>
                    <a:gd name="connsiteX109" fmla="*/ 64875 w 485082"/>
                    <a:gd name="connsiteY109" fmla="*/ 504746 h 549804"/>
                    <a:gd name="connsiteX110" fmla="*/ 73684 w 485082"/>
                    <a:gd name="connsiteY110" fmla="*/ 502009 h 549804"/>
                    <a:gd name="connsiteX111" fmla="*/ 75112 w 485082"/>
                    <a:gd name="connsiteY111" fmla="*/ 501770 h 549804"/>
                    <a:gd name="connsiteX112" fmla="*/ 76421 w 485082"/>
                    <a:gd name="connsiteY112" fmla="*/ 501770 h 549804"/>
                    <a:gd name="connsiteX113" fmla="*/ 76660 w 485082"/>
                    <a:gd name="connsiteY113" fmla="*/ 501532 h 549804"/>
                    <a:gd name="connsiteX114" fmla="*/ 88087 w 485082"/>
                    <a:gd name="connsiteY114" fmla="*/ 495938 h 549804"/>
                    <a:gd name="connsiteX115" fmla="*/ 92967 w 485082"/>
                    <a:gd name="connsiteY115" fmla="*/ 493438 h 549804"/>
                    <a:gd name="connsiteX116" fmla="*/ 97134 w 485082"/>
                    <a:gd name="connsiteY116" fmla="*/ 491771 h 549804"/>
                    <a:gd name="connsiteX117" fmla="*/ 108204 w 485082"/>
                    <a:gd name="connsiteY117" fmla="*/ 483677 h 549804"/>
                    <a:gd name="connsiteX118" fmla="*/ 113561 w 485082"/>
                    <a:gd name="connsiteY118" fmla="*/ 480225 h 549804"/>
                    <a:gd name="connsiteX119" fmla="*/ 115584 w 485082"/>
                    <a:gd name="connsiteY119" fmla="*/ 480225 h 549804"/>
                    <a:gd name="connsiteX120" fmla="*/ 124750 w 485082"/>
                    <a:gd name="connsiteY120" fmla="*/ 473916 h 549804"/>
                    <a:gd name="connsiteX121" fmla="*/ 143082 w 485082"/>
                    <a:gd name="connsiteY121" fmla="*/ 463083 h 549804"/>
                    <a:gd name="connsiteX122" fmla="*/ 143082 w 485082"/>
                    <a:gd name="connsiteY122" fmla="*/ 463083 h 549804"/>
                    <a:gd name="connsiteX123" fmla="*/ 148914 w 485082"/>
                    <a:gd name="connsiteY123" fmla="*/ 460108 h 549804"/>
                    <a:gd name="connsiteX124" fmla="*/ 148914 w 485082"/>
                    <a:gd name="connsiteY124" fmla="*/ 460108 h 549804"/>
                    <a:gd name="connsiteX125" fmla="*/ 155700 w 485082"/>
                    <a:gd name="connsiteY125" fmla="*/ 455822 h 549804"/>
                    <a:gd name="connsiteX126" fmla="*/ 158557 w 485082"/>
                    <a:gd name="connsiteY126" fmla="*/ 455465 h 549804"/>
                    <a:gd name="connsiteX127" fmla="*/ 166175 w 485082"/>
                    <a:gd name="connsiteY127" fmla="*/ 449394 h 549804"/>
                    <a:gd name="connsiteX128" fmla="*/ 175103 w 485082"/>
                    <a:gd name="connsiteY128" fmla="*/ 442252 h 549804"/>
                    <a:gd name="connsiteX129" fmla="*/ 180459 w 485082"/>
                    <a:gd name="connsiteY129" fmla="*/ 441300 h 549804"/>
                    <a:gd name="connsiteX130" fmla="*/ 181531 w 485082"/>
                    <a:gd name="connsiteY130" fmla="*/ 441657 h 549804"/>
                    <a:gd name="connsiteX131" fmla="*/ 189863 w 485082"/>
                    <a:gd name="connsiteY131" fmla="*/ 438324 h 549804"/>
                    <a:gd name="connsiteX132" fmla="*/ 191530 w 485082"/>
                    <a:gd name="connsiteY132" fmla="*/ 437848 h 549804"/>
                    <a:gd name="connsiteX133" fmla="*/ 207600 w 485082"/>
                    <a:gd name="connsiteY133" fmla="*/ 426658 h 549804"/>
                    <a:gd name="connsiteX134" fmla="*/ 218075 w 485082"/>
                    <a:gd name="connsiteY134" fmla="*/ 418921 h 549804"/>
                    <a:gd name="connsiteX135" fmla="*/ 220694 w 485082"/>
                    <a:gd name="connsiteY135" fmla="*/ 417849 h 549804"/>
                    <a:gd name="connsiteX136" fmla="*/ 238073 w 485082"/>
                    <a:gd name="connsiteY136" fmla="*/ 409636 h 549804"/>
                    <a:gd name="connsiteX137" fmla="*/ 250334 w 485082"/>
                    <a:gd name="connsiteY137" fmla="*/ 403208 h 549804"/>
                    <a:gd name="connsiteX138" fmla="*/ 254024 w 485082"/>
                    <a:gd name="connsiteY138" fmla="*/ 398923 h 549804"/>
                    <a:gd name="connsiteX139" fmla="*/ 255809 w 485082"/>
                    <a:gd name="connsiteY139" fmla="*/ 397970 h 549804"/>
                    <a:gd name="connsiteX140" fmla="*/ 257238 w 485082"/>
                    <a:gd name="connsiteY140" fmla="*/ 396899 h 549804"/>
                    <a:gd name="connsiteX141" fmla="*/ 266404 w 485082"/>
                    <a:gd name="connsiteY141" fmla="*/ 393923 h 549804"/>
                    <a:gd name="connsiteX142" fmla="*/ 267118 w 485082"/>
                    <a:gd name="connsiteY142" fmla="*/ 394161 h 549804"/>
                    <a:gd name="connsiteX143" fmla="*/ 268546 w 485082"/>
                    <a:gd name="connsiteY143" fmla="*/ 393209 h 549804"/>
                    <a:gd name="connsiteX144" fmla="*/ 269618 w 485082"/>
                    <a:gd name="connsiteY144" fmla="*/ 389876 h 549804"/>
                    <a:gd name="connsiteX145" fmla="*/ 274141 w 485082"/>
                    <a:gd name="connsiteY145" fmla="*/ 386781 h 549804"/>
                    <a:gd name="connsiteX146" fmla="*/ 291639 w 485082"/>
                    <a:gd name="connsiteY146" fmla="*/ 377734 h 549804"/>
                    <a:gd name="connsiteX147" fmla="*/ 307352 w 485082"/>
                    <a:gd name="connsiteY147" fmla="*/ 369639 h 549804"/>
                    <a:gd name="connsiteX148" fmla="*/ 309971 w 485082"/>
                    <a:gd name="connsiteY148" fmla="*/ 367616 h 549804"/>
                    <a:gd name="connsiteX149" fmla="*/ 312947 w 485082"/>
                    <a:gd name="connsiteY149" fmla="*/ 365235 h 549804"/>
                    <a:gd name="connsiteX150" fmla="*/ 318899 w 485082"/>
                    <a:gd name="connsiteY150" fmla="*/ 363450 h 549804"/>
                    <a:gd name="connsiteX151" fmla="*/ 319375 w 485082"/>
                    <a:gd name="connsiteY151" fmla="*/ 363450 h 549804"/>
                    <a:gd name="connsiteX152" fmla="*/ 334493 w 485082"/>
                    <a:gd name="connsiteY152" fmla="*/ 354760 h 549804"/>
                    <a:gd name="connsiteX153" fmla="*/ 335207 w 485082"/>
                    <a:gd name="connsiteY153" fmla="*/ 354403 h 549804"/>
                    <a:gd name="connsiteX154" fmla="*/ 335207 w 485082"/>
                    <a:gd name="connsiteY154" fmla="*/ 354284 h 549804"/>
                    <a:gd name="connsiteX155" fmla="*/ 341754 w 485082"/>
                    <a:gd name="connsiteY155" fmla="*/ 346308 h 549804"/>
                    <a:gd name="connsiteX156" fmla="*/ 347705 w 485082"/>
                    <a:gd name="connsiteY156" fmla="*/ 345832 h 549804"/>
                    <a:gd name="connsiteX157" fmla="*/ 353776 w 485082"/>
                    <a:gd name="connsiteY157" fmla="*/ 342737 h 549804"/>
                    <a:gd name="connsiteX158" fmla="*/ 369132 w 485082"/>
                    <a:gd name="connsiteY158" fmla="*/ 333452 h 549804"/>
                    <a:gd name="connsiteX159" fmla="*/ 374727 w 485082"/>
                    <a:gd name="connsiteY159" fmla="*/ 331786 h 549804"/>
                    <a:gd name="connsiteX160" fmla="*/ 379369 w 485082"/>
                    <a:gd name="connsiteY160" fmla="*/ 329286 h 549804"/>
                    <a:gd name="connsiteX161" fmla="*/ 381155 w 485082"/>
                    <a:gd name="connsiteY161" fmla="*/ 325953 h 549804"/>
                    <a:gd name="connsiteX162" fmla="*/ 386154 w 485082"/>
                    <a:gd name="connsiteY162" fmla="*/ 324048 h 549804"/>
                    <a:gd name="connsiteX163" fmla="*/ 394011 w 485082"/>
                    <a:gd name="connsiteY163" fmla="*/ 317739 h 549804"/>
                    <a:gd name="connsiteX164" fmla="*/ 396391 w 485082"/>
                    <a:gd name="connsiteY164" fmla="*/ 316430 h 549804"/>
                    <a:gd name="connsiteX165" fmla="*/ 403296 w 485082"/>
                    <a:gd name="connsiteY165" fmla="*/ 310240 h 549804"/>
                    <a:gd name="connsiteX166" fmla="*/ 404724 w 485082"/>
                    <a:gd name="connsiteY166" fmla="*/ 309526 h 549804"/>
                    <a:gd name="connsiteX167" fmla="*/ 406390 w 485082"/>
                    <a:gd name="connsiteY167" fmla="*/ 309169 h 549804"/>
                    <a:gd name="connsiteX168" fmla="*/ 412938 w 485082"/>
                    <a:gd name="connsiteY168" fmla="*/ 305121 h 549804"/>
                    <a:gd name="connsiteX169" fmla="*/ 413890 w 485082"/>
                    <a:gd name="connsiteY169" fmla="*/ 304764 h 549804"/>
                    <a:gd name="connsiteX170" fmla="*/ 414366 w 485082"/>
                    <a:gd name="connsiteY170" fmla="*/ 304050 h 549804"/>
                    <a:gd name="connsiteX171" fmla="*/ 415318 w 485082"/>
                    <a:gd name="connsiteY171" fmla="*/ 302979 h 549804"/>
                    <a:gd name="connsiteX172" fmla="*/ 426032 w 485082"/>
                    <a:gd name="connsiteY172" fmla="*/ 297860 h 549804"/>
                    <a:gd name="connsiteX173" fmla="*/ 432221 w 485082"/>
                    <a:gd name="connsiteY173" fmla="*/ 293456 h 549804"/>
                    <a:gd name="connsiteX174" fmla="*/ 435435 w 485082"/>
                    <a:gd name="connsiteY174" fmla="*/ 292980 h 549804"/>
                    <a:gd name="connsiteX175" fmla="*/ 438768 w 485082"/>
                    <a:gd name="connsiteY175" fmla="*/ 290480 h 549804"/>
                    <a:gd name="connsiteX176" fmla="*/ 448649 w 485082"/>
                    <a:gd name="connsiteY176" fmla="*/ 285004 h 549804"/>
                    <a:gd name="connsiteX177" fmla="*/ 451743 w 485082"/>
                    <a:gd name="connsiteY177" fmla="*/ 285004 h 549804"/>
                    <a:gd name="connsiteX178" fmla="*/ 458528 w 485082"/>
                    <a:gd name="connsiteY178" fmla="*/ 281076 h 549804"/>
                    <a:gd name="connsiteX179" fmla="*/ 461266 w 485082"/>
                    <a:gd name="connsiteY179" fmla="*/ 280243 h 549804"/>
                    <a:gd name="connsiteX180" fmla="*/ 461981 w 485082"/>
                    <a:gd name="connsiteY180" fmla="*/ 279767 h 549804"/>
                    <a:gd name="connsiteX181" fmla="*/ 461981 w 485082"/>
                    <a:gd name="connsiteY181" fmla="*/ 274172 h 549804"/>
                    <a:gd name="connsiteX182" fmla="*/ 461981 w 485082"/>
                    <a:gd name="connsiteY182" fmla="*/ 274053 h 549804"/>
                    <a:gd name="connsiteX183" fmla="*/ 462100 w 485082"/>
                    <a:gd name="connsiteY183" fmla="*/ 273577 h 549804"/>
                    <a:gd name="connsiteX184" fmla="*/ 462100 w 485082"/>
                    <a:gd name="connsiteY184" fmla="*/ 273458 h 549804"/>
                    <a:gd name="connsiteX185" fmla="*/ 462100 w 485082"/>
                    <a:gd name="connsiteY185" fmla="*/ 272386 h 549804"/>
                    <a:gd name="connsiteX186" fmla="*/ 391630 w 485082"/>
                    <a:gd name="connsiteY186" fmla="*/ 327143 h 549804"/>
                    <a:gd name="connsiteX187" fmla="*/ 390559 w 485082"/>
                    <a:gd name="connsiteY187" fmla="*/ 325834 h 549804"/>
                    <a:gd name="connsiteX188" fmla="*/ 391630 w 485082"/>
                    <a:gd name="connsiteY188" fmla="*/ 327143 h 549804"/>
                    <a:gd name="connsiteX189" fmla="*/ 391630 w 485082"/>
                    <a:gd name="connsiteY189" fmla="*/ 327143 h 549804"/>
                    <a:gd name="connsiteX190" fmla="*/ 426270 w 485082"/>
                    <a:gd name="connsiteY190" fmla="*/ 310121 h 549804"/>
                    <a:gd name="connsiteX191" fmla="*/ 426270 w 485082"/>
                    <a:gd name="connsiteY191" fmla="*/ 310121 h 549804"/>
                    <a:gd name="connsiteX192" fmla="*/ 426270 w 485082"/>
                    <a:gd name="connsiteY192" fmla="*/ 310121 h 549804"/>
                    <a:gd name="connsiteX193" fmla="*/ 20117 w 485082"/>
                    <a:gd name="connsiteY193" fmla="*/ 514269 h 549804"/>
                    <a:gd name="connsiteX194" fmla="*/ 19879 w 485082"/>
                    <a:gd name="connsiteY194" fmla="*/ 512008 h 549804"/>
                    <a:gd name="connsiteX195" fmla="*/ 20236 w 485082"/>
                    <a:gd name="connsiteY195" fmla="*/ 505342 h 549804"/>
                    <a:gd name="connsiteX196" fmla="*/ 20236 w 485082"/>
                    <a:gd name="connsiteY196" fmla="*/ 505342 h 549804"/>
                    <a:gd name="connsiteX197" fmla="*/ 20712 w 485082"/>
                    <a:gd name="connsiteY197" fmla="*/ 498080 h 549804"/>
                    <a:gd name="connsiteX198" fmla="*/ 21903 w 485082"/>
                    <a:gd name="connsiteY198" fmla="*/ 476178 h 549804"/>
                    <a:gd name="connsiteX199" fmla="*/ 21903 w 485082"/>
                    <a:gd name="connsiteY199" fmla="*/ 474630 h 549804"/>
                    <a:gd name="connsiteX200" fmla="*/ 19284 w 485082"/>
                    <a:gd name="connsiteY200" fmla="*/ 459274 h 549804"/>
                    <a:gd name="connsiteX201" fmla="*/ 20355 w 485082"/>
                    <a:gd name="connsiteY201" fmla="*/ 456894 h 549804"/>
                    <a:gd name="connsiteX202" fmla="*/ 19998 w 485082"/>
                    <a:gd name="connsiteY202" fmla="*/ 436538 h 549804"/>
                    <a:gd name="connsiteX203" fmla="*/ 19165 w 485082"/>
                    <a:gd name="connsiteY203" fmla="*/ 412493 h 549804"/>
                    <a:gd name="connsiteX204" fmla="*/ 20593 w 485082"/>
                    <a:gd name="connsiteY204" fmla="*/ 407374 h 549804"/>
                    <a:gd name="connsiteX205" fmla="*/ 20236 w 485082"/>
                    <a:gd name="connsiteY205" fmla="*/ 404993 h 549804"/>
                    <a:gd name="connsiteX206" fmla="*/ 19046 w 485082"/>
                    <a:gd name="connsiteY206" fmla="*/ 400708 h 549804"/>
                    <a:gd name="connsiteX207" fmla="*/ 20712 w 485082"/>
                    <a:gd name="connsiteY207" fmla="*/ 395709 h 549804"/>
                    <a:gd name="connsiteX208" fmla="*/ 20474 w 485082"/>
                    <a:gd name="connsiteY208" fmla="*/ 394280 h 549804"/>
                    <a:gd name="connsiteX209" fmla="*/ 20474 w 485082"/>
                    <a:gd name="connsiteY209" fmla="*/ 385829 h 549804"/>
                    <a:gd name="connsiteX210" fmla="*/ 20474 w 485082"/>
                    <a:gd name="connsiteY210" fmla="*/ 385352 h 549804"/>
                    <a:gd name="connsiteX211" fmla="*/ 20474 w 485082"/>
                    <a:gd name="connsiteY211" fmla="*/ 384757 h 549804"/>
                    <a:gd name="connsiteX212" fmla="*/ 19403 w 485082"/>
                    <a:gd name="connsiteY212" fmla="*/ 380234 h 549804"/>
                    <a:gd name="connsiteX213" fmla="*/ 19403 w 485082"/>
                    <a:gd name="connsiteY213" fmla="*/ 372615 h 549804"/>
                    <a:gd name="connsiteX214" fmla="*/ 19403 w 485082"/>
                    <a:gd name="connsiteY214" fmla="*/ 364640 h 549804"/>
                    <a:gd name="connsiteX215" fmla="*/ 18927 w 485082"/>
                    <a:gd name="connsiteY215" fmla="*/ 357260 h 549804"/>
                    <a:gd name="connsiteX216" fmla="*/ 18927 w 485082"/>
                    <a:gd name="connsiteY216" fmla="*/ 355831 h 549804"/>
                    <a:gd name="connsiteX217" fmla="*/ 17974 w 485082"/>
                    <a:gd name="connsiteY217" fmla="*/ 350117 h 549804"/>
                    <a:gd name="connsiteX218" fmla="*/ 19641 w 485082"/>
                    <a:gd name="connsiteY218" fmla="*/ 347261 h 549804"/>
                    <a:gd name="connsiteX219" fmla="*/ 18927 w 485082"/>
                    <a:gd name="connsiteY219" fmla="*/ 338928 h 549804"/>
                    <a:gd name="connsiteX220" fmla="*/ 20355 w 485082"/>
                    <a:gd name="connsiteY220" fmla="*/ 332262 h 549804"/>
                    <a:gd name="connsiteX221" fmla="*/ 20355 w 485082"/>
                    <a:gd name="connsiteY221" fmla="*/ 332143 h 549804"/>
                    <a:gd name="connsiteX222" fmla="*/ 20355 w 485082"/>
                    <a:gd name="connsiteY222" fmla="*/ 331548 h 549804"/>
                    <a:gd name="connsiteX223" fmla="*/ 19046 w 485082"/>
                    <a:gd name="connsiteY223" fmla="*/ 324524 h 549804"/>
                    <a:gd name="connsiteX224" fmla="*/ 19046 w 485082"/>
                    <a:gd name="connsiteY224" fmla="*/ 315954 h 549804"/>
                    <a:gd name="connsiteX225" fmla="*/ 19879 w 485082"/>
                    <a:gd name="connsiteY225" fmla="*/ 303693 h 549804"/>
                    <a:gd name="connsiteX226" fmla="*/ 17617 w 485082"/>
                    <a:gd name="connsiteY226" fmla="*/ 276791 h 549804"/>
                    <a:gd name="connsiteX227" fmla="*/ 17617 w 485082"/>
                    <a:gd name="connsiteY227" fmla="*/ 267268 h 549804"/>
                    <a:gd name="connsiteX228" fmla="*/ 18093 w 485082"/>
                    <a:gd name="connsiteY228" fmla="*/ 264887 h 549804"/>
                    <a:gd name="connsiteX229" fmla="*/ 17736 w 485082"/>
                    <a:gd name="connsiteY229" fmla="*/ 261316 h 549804"/>
                    <a:gd name="connsiteX230" fmla="*/ 17736 w 485082"/>
                    <a:gd name="connsiteY230" fmla="*/ 249293 h 549804"/>
                    <a:gd name="connsiteX231" fmla="*/ 18689 w 485082"/>
                    <a:gd name="connsiteY231" fmla="*/ 245841 h 549804"/>
                    <a:gd name="connsiteX232" fmla="*/ 18689 w 485082"/>
                    <a:gd name="connsiteY232" fmla="*/ 237151 h 549804"/>
                    <a:gd name="connsiteX233" fmla="*/ 18213 w 485082"/>
                    <a:gd name="connsiteY233" fmla="*/ 222510 h 549804"/>
                    <a:gd name="connsiteX234" fmla="*/ 17736 w 485082"/>
                    <a:gd name="connsiteY234" fmla="*/ 220248 h 549804"/>
                    <a:gd name="connsiteX235" fmla="*/ 17736 w 485082"/>
                    <a:gd name="connsiteY235" fmla="*/ 205726 h 549804"/>
                    <a:gd name="connsiteX236" fmla="*/ 17736 w 485082"/>
                    <a:gd name="connsiteY236" fmla="*/ 204892 h 549804"/>
                    <a:gd name="connsiteX237" fmla="*/ 17736 w 485082"/>
                    <a:gd name="connsiteY237" fmla="*/ 204178 h 549804"/>
                    <a:gd name="connsiteX238" fmla="*/ 17736 w 485082"/>
                    <a:gd name="connsiteY238" fmla="*/ 202274 h 549804"/>
                    <a:gd name="connsiteX239" fmla="*/ 18093 w 485082"/>
                    <a:gd name="connsiteY239" fmla="*/ 200131 h 549804"/>
                    <a:gd name="connsiteX240" fmla="*/ 17736 w 485082"/>
                    <a:gd name="connsiteY240" fmla="*/ 197988 h 549804"/>
                    <a:gd name="connsiteX241" fmla="*/ 17736 w 485082"/>
                    <a:gd name="connsiteY241" fmla="*/ 193227 h 549804"/>
                    <a:gd name="connsiteX242" fmla="*/ 17736 w 485082"/>
                    <a:gd name="connsiteY242" fmla="*/ 192751 h 549804"/>
                    <a:gd name="connsiteX243" fmla="*/ 17736 w 485082"/>
                    <a:gd name="connsiteY243" fmla="*/ 192274 h 549804"/>
                    <a:gd name="connsiteX244" fmla="*/ 17736 w 485082"/>
                    <a:gd name="connsiteY244" fmla="*/ 153230 h 549804"/>
                    <a:gd name="connsiteX245" fmla="*/ 18332 w 485082"/>
                    <a:gd name="connsiteY245" fmla="*/ 150611 h 549804"/>
                    <a:gd name="connsiteX246" fmla="*/ 18332 w 485082"/>
                    <a:gd name="connsiteY246" fmla="*/ 149183 h 549804"/>
                    <a:gd name="connsiteX247" fmla="*/ 17855 w 485082"/>
                    <a:gd name="connsiteY247" fmla="*/ 147040 h 549804"/>
                    <a:gd name="connsiteX248" fmla="*/ 17855 w 485082"/>
                    <a:gd name="connsiteY248" fmla="*/ 31098 h 549804"/>
                    <a:gd name="connsiteX249" fmla="*/ 21308 w 485082"/>
                    <a:gd name="connsiteY249" fmla="*/ 25266 h 549804"/>
                    <a:gd name="connsiteX250" fmla="*/ 28092 w 485082"/>
                    <a:gd name="connsiteY250" fmla="*/ 25266 h 549804"/>
                    <a:gd name="connsiteX251" fmla="*/ 155105 w 485082"/>
                    <a:gd name="connsiteY251" fmla="*/ 98711 h 549804"/>
                    <a:gd name="connsiteX252" fmla="*/ 155819 w 485082"/>
                    <a:gd name="connsiteY252" fmla="*/ 99188 h 549804"/>
                    <a:gd name="connsiteX253" fmla="*/ 156533 w 485082"/>
                    <a:gd name="connsiteY253" fmla="*/ 99545 h 549804"/>
                    <a:gd name="connsiteX254" fmla="*/ 191887 w 485082"/>
                    <a:gd name="connsiteY254" fmla="*/ 120019 h 549804"/>
                    <a:gd name="connsiteX255" fmla="*/ 191887 w 485082"/>
                    <a:gd name="connsiteY255" fmla="*/ 120733 h 549804"/>
                    <a:gd name="connsiteX256" fmla="*/ 194744 w 485082"/>
                    <a:gd name="connsiteY256" fmla="*/ 121566 h 549804"/>
                    <a:gd name="connsiteX257" fmla="*/ 243668 w 485082"/>
                    <a:gd name="connsiteY257" fmla="*/ 149897 h 549804"/>
                    <a:gd name="connsiteX258" fmla="*/ 246167 w 485082"/>
                    <a:gd name="connsiteY258" fmla="*/ 152397 h 549804"/>
                    <a:gd name="connsiteX259" fmla="*/ 247001 w 485082"/>
                    <a:gd name="connsiteY259" fmla="*/ 153468 h 549804"/>
                    <a:gd name="connsiteX260" fmla="*/ 251286 w 485082"/>
                    <a:gd name="connsiteY260" fmla="*/ 154659 h 549804"/>
                    <a:gd name="connsiteX261" fmla="*/ 252833 w 485082"/>
                    <a:gd name="connsiteY261" fmla="*/ 155254 h 549804"/>
                    <a:gd name="connsiteX262" fmla="*/ 255571 w 485082"/>
                    <a:gd name="connsiteY262" fmla="*/ 157754 h 549804"/>
                    <a:gd name="connsiteX263" fmla="*/ 258428 w 485082"/>
                    <a:gd name="connsiteY263" fmla="*/ 160253 h 549804"/>
                    <a:gd name="connsiteX264" fmla="*/ 260690 w 485082"/>
                    <a:gd name="connsiteY264" fmla="*/ 160492 h 549804"/>
                    <a:gd name="connsiteX265" fmla="*/ 263309 w 485082"/>
                    <a:gd name="connsiteY265" fmla="*/ 161325 h 549804"/>
                    <a:gd name="connsiteX266" fmla="*/ 264380 w 485082"/>
                    <a:gd name="connsiteY266" fmla="*/ 162039 h 549804"/>
                    <a:gd name="connsiteX267" fmla="*/ 265451 w 485082"/>
                    <a:gd name="connsiteY267" fmla="*/ 162515 h 549804"/>
                    <a:gd name="connsiteX268" fmla="*/ 268665 w 485082"/>
                    <a:gd name="connsiteY268" fmla="*/ 164420 h 549804"/>
                    <a:gd name="connsiteX269" fmla="*/ 270570 w 485082"/>
                    <a:gd name="connsiteY269" fmla="*/ 166086 h 549804"/>
                    <a:gd name="connsiteX270" fmla="*/ 274022 w 485082"/>
                    <a:gd name="connsiteY270" fmla="*/ 168824 h 549804"/>
                    <a:gd name="connsiteX271" fmla="*/ 275927 w 485082"/>
                    <a:gd name="connsiteY271" fmla="*/ 169657 h 549804"/>
                    <a:gd name="connsiteX272" fmla="*/ 279022 w 485082"/>
                    <a:gd name="connsiteY272" fmla="*/ 170491 h 549804"/>
                    <a:gd name="connsiteX273" fmla="*/ 281402 w 485082"/>
                    <a:gd name="connsiteY273" fmla="*/ 172395 h 549804"/>
                    <a:gd name="connsiteX274" fmla="*/ 283783 w 485082"/>
                    <a:gd name="connsiteY274" fmla="*/ 173943 h 549804"/>
                    <a:gd name="connsiteX275" fmla="*/ 288544 w 485082"/>
                    <a:gd name="connsiteY275" fmla="*/ 177514 h 549804"/>
                    <a:gd name="connsiteX276" fmla="*/ 294734 w 485082"/>
                    <a:gd name="connsiteY276" fmla="*/ 179657 h 549804"/>
                    <a:gd name="connsiteX277" fmla="*/ 298186 w 485082"/>
                    <a:gd name="connsiteY277" fmla="*/ 183585 h 549804"/>
                    <a:gd name="connsiteX278" fmla="*/ 303424 w 485082"/>
                    <a:gd name="connsiteY278" fmla="*/ 187632 h 549804"/>
                    <a:gd name="connsiteX279" fmla="*/ 312590 w 485082"/>
                    <a:gd name="connsiteY279" fmla="*/ 191798 h 549804"/>
                    <a:gd name="connsiteX280" fmla="*/ 320208 w 485082"/>
                    <a:gd name="connsiteY280" fmla="*/ 195369 h 549804"/>
                    <a:gd name="connsiteX281" fmla="*/ 324493 w 485082"/>
                    <a:gd name="connsiteY281" fmla="*/ 199298 h 549804"/>
                    <a:gd name="connsiteX282" fmla="*/ 329731 w 485082"/>
                    <a:gd name="connsiteY282" fmla="*/ 200250 h 549804"/>
                    <a:gd name="connsiteX283" fmla="*/ 331398 w 485082"/>
                    <a:gd name="connsiteY283" fmla="*/ 200964 h 549804"/>
                    <a:gd name="connsiteX284" fmla="*/ 336873 w 485082"/>
                    <a:gd name="connsiteY284" fmla="*/ 204178 h 549804"/>
                    <a:gd name="connsiteX285" fmla="*/ 338421 w 485082"/>
                    <a:gd name="connsiteY285" fmla="*/ 205369 h 549804"/>
                    <a:gd name="connsiteX286" fmla="*/ 339730 w 485082"/>
                    <a:gd name="connsiteY286" fmla="*/ 205845 h 549804"/>
                    <a:gd name="connsiteX287" fmla="*/ 342111 w 485082"/>
                    <a:gd name="connsiteY287" fmla="*/ 207749 h 549804"/>
                    <a:gd name="connsiteX288" fmla="*/ 343420 w 485082"/>
                    <a:gd name="connsiteY288" fmla="*/ 209297 h 549804"/>
                    <a:gd name="connsiteX289" fmla="*/ 343896 w 485082"/>
                    <a:gd name="connsiteY289" fmla="*/ 209773 h 549804"/>
                    <a:gd name="connsiteX290" fmla="*/ 346634 w 485082"/>
                    <a:gd name="connsiteY290" fmla="*/ 211082 h 549804"/>
                    <a:gd name="connsiteX291" fmla="*/ 351515 w 485082"/>
                    <a:gd name="connsiteY291" fmla="*/ 213344 h 549804"/>
                    <a:gd name="connsiteX292" fmla="*/ 353776 w 485082"/>
                    <a:gd name="connsiteY292" fmla="*/ 216082 h 549804"/>
                    <a:gd name="connsiteX293" fmla="*/ 356990 w 485082"/>
                    <a:gd name="connsiteY293" fmla="*/ 216677 h 549804"/>
                    <a:gd name="connsiteX294" fmla="*/ 364133 w 485082"/>
                    <a:gd name="connsiteY294" fmla="*/ 222867 h 549804"/>
                    <a:gd name="connsiteX295" fmla="*/ 364728 w 485082"/>
                    <a:gd name="connsiteY295" fmla="*/ 222986 h 549804"/>
                    <a:gd name="connsiteX296" fmla="*/ 372227 w 485082"/>
                    <a:gd name="connsiteY296" fmla="*/ 225605 h 549804"/>
                    <a:gd name="connsiteX297" fmla="*/ 373775 w 485082"/>
                    <a:gd name="connsiteY297" fmla="*/ 226914 h 549804"/>
                    <a:gd name="connsiteX298" fmla="*/ 379607 w 485082"/>
                    <a:gd name="connsiteY298" fmla="*/ 229890 h 549804"/>
                    <a:gd name="connsiteX299" fmla="*/ 386392 w 485082"/>
                    <a:gd name="connsiteY299" fmla="*/ 233104 h 549804"/>
                    <a:gd name="connsiteX300" fmla="*/ 387940 w 485082"/>
                    <a:gd name="connsiteY300" fmla="*/ 233818 h 549804"/>
                    <a:gd name="connsiteX301" fmla="*/ 389725 w 485082"/>
                    <a:gd name="connsiteY301" fmla="*/ 234890 h 549804"/>
                    <a:gd name="connsiteX302" fmla="*/ 389725 w 485082"/>
                    <a:gd name="connsiteY302" fmla="*/ 234890 h 549804"/>
                    <a:gd name="connsiteX303" fmla="*/ 396153 w 485082"/>
                    <a:gd name="connsiteY303" fmla="*/ 238699 h 549804"/>
                    <a:gd name="connsiteX304" fmla="*/ 397225 w 485082"/>
                    <a:gd name="connsiteY304" fmla="*/ 239413 h 549804"/>
                    <a:gd name="connsiteX305" fmla="*/ 398415 w 485082"/>
                    <a:gd name="connsiteY305" fmla="*/ 240008 h 549804"/>
                    <a:gd name="connsiteX306" fmla="*/ 400439 w 485082"/>
                    <a:gd name="connsiteY306" fmla="*/ 241199 h 549804"/>
                    <a:gd name="connsiteX307" fmla="*/ 402582 w 485082"/>
                    <a:gd name="connsiteY307" fmla="*/ 243103 h 549804"/>
                    <a:gd name="connsiteX308" fmla="*/ 404129 w 485082"/>
                    <a:gd name="connsiteY308" fmla="*/ 246079 h 549804"/>
                    <a:gd name="connsiteX309" fmla="*/ 406986 w 485082"/>
                    <a:gd name="connsiteY309" fmla="*/ 247508 h 549804"/>
                    <a:gd name="connsiteX310" fmla="*/ 407105 w 485082"/>
                    <a:gd name="connsiteY310" fmla="*/ 247508 h 549804"/>
                    <a:gd name="connsiteX311" fmla="*/ 412461 w 485082"/>
                    <a:gd name="connsiteY311" fmla="*/ 248103 h 549804"/>
                    <a:gd name="connsiteX312" fmla="*/ 420080 w 485082"/>
                    <a:gd name="connsiteY312" fmla="*/ 252507 h 549804"/>
                    <a:gd name="connsiteX313" fmla="*/ 421984 w 485082"/>
                    <a:gd name="connsiteY313" fmla="*/ 254174 h 549804"/>
                    <a:gd name="connsiteX314" fmla="*/ 423889 w 485082"/>
                    <a:gd name="connsiteY314" fmla="*/ 257269 h 549804"/>
                    <a:gd name="connsiteX315" fmla="*/ 424960 w 485082"/>
                    <a:gd name="connsiteY315" fmla="*/ 258221 h 549804"/>
                    <a:gd name="connsiteX316" fmla="*/ 427460 w 485082"/>
                    <a:gd name="connsiteY316" fmla="*/ 257983 h 549804"/>
                    <a:gd name="connsiteX317" fmla="*/ 431031 w 485082"/>
                    <a:gd name="connsiteY317" fmla="*/ 258935 h 549804"/>
                    <a:gd name="connsiteX318" fmla="*/ 436388 w 485082"/>
                    <a:gd name="connsiteY318" fmla="*/ 262030 h 549804"/>
                    <a:gd name="connsiteX319" fmla="*/ 438530 w 485082"/>
                    <a:gd name="connsiteY319" fmla="*/ 263935 h 549804"/>
                    <a:gd name="connsiteX320" fmla="*/ 438887 w 485082"/>
                    <a:gd name="connsiteY320" fmla="*/ 263935 h 549804"/>
                    <a:gd name="connsiteX321" fmla="*/ 441268 w 485082"/>
                    <a:gd name="connsiteY321" fmla="*/ 264768 h 549804"/>
                    <a:gd name="connsiteX322" fmla="*/ 445791 w 485082"/>
                    <a:gd name="connsiteY322" fmla="*/ 267387 h 549804"/>
                    <a:gd name="connsiteX323" fmla="*/ 449124 w 485082"/>
                    <a:gd name="connsiteY323" fmla="*/ 273220 h 549804"/>
                    <a:gd name="connsiteX324" fmla="*/ 445791 w 485082"/>
                    <a:gd name="connsiteY324" fmla="*/ 279052 h 549804"/>
                    <a:gd name="connsiteX325" fmla="*/ 445077 w 485082"/>
                    <a:gd name="connsiteY325" fmla="*/ 279409 h 549804"/>
                    <a:gd name="connsiteX326" fmla="*/ 444363 w 485082"/>
                    <a:gd name="connsiteY326" fmla="*/ 279886 h 549804"/>
                    <a:gd name="connsiteX327" fmla="*/ 29878 w 485082"/>
                    <a:gd name="connsiteY327" fmla="*/ 518317 h 549804"/>
                    <a:gd name="connsiteX328" fmla="*/ 22974 w 485082"/>
                    <a:gd name="connsiteY328" fmla="*/ 518317 h 549804"/>
                    <a:gd name="connsiteX329" fmla="*/ 19998 w 485082"/>
                    <a:gd name="connsiteY329" fmla="*/ 514388 h 549804"/>
                    <a:gd name="connsiteX330" fmla="*/ 34878 w 485082"/>
                    <a:gd name="connsiteY330" fmla="*/ 471297 h 549804"/>
                    <a:gd name="connsiteX331" fmla="*/ 35473 w 485082"/>
                    <a:gd name="connsiteY331" fmla="*/ 476773 h 549804"/>
                    <a:gd name="connsiteX332" fmla="*/ 34283 w 485082"/>
                    <a:gd name="connsiteY332" fmla="*/ 499033 h 549804"/>
                    <a:gd name="connsiteX333" fmla="*/ 34283 w 485082"/>
                    <a:gd name="connsiteY333" fmla="*/ 500342 h 549804"/>
                    <a:gd name="connsiteX334" fmla="*/ 427341 w 485082"/>
                    <a:gd name="connsiteY334" fmla="*/ 274291 h 549804"/>
                    <a:gd name="connsiteX335" fmla="*/ 427341 w 485082"/>
                    <a:gd name="connsiteY335" fmla="*/ 274291 h 549804"/>
                    <a:gd name="connsiteX336" fmla="*/ 424960 w 485082"/>
                    <a:gd name="connsiteY336" fmla="*/ 271791 h 549804"/>
                    <a:gd name="connsiteX337" fmla="*/ 424484 w 485082"/>
                    <a:gd name="connsiteY337" fmla="*/ 271791 h 549804"/>
                    <a:gd name="connsiteX338" fmla="*/ 422937 w 485082"/>
                    <a:gd name="connsiteY338" fmla="*/ 271553 h 549804"/>
                    <a:gd name="connsiteX339" fmla="*/ 412223 w 485082"/>
                    <a:gd name="connsiteY339" fmla="*/ 263578 h 549804"/>
                    <a:gd name="connsiteX340" fmla="*/ 411985 w 485082"/>
                    <a:gd name="connsiteY340" fmla="*/ 263220 h 549804"/>
                    <a:gd name="connsiteX341" fmla="*/ 409605 w 485082"/>
                    <a:gd name="connsiteY341" fmla="*/ 261911 h 549804"/>
                    <a:gd name="connsiteX342" fmla="*/ 407224 w 485082"/>
                    <a:gd name="connsiteY342" fmla="*/ 262268 h 549804"/>
                    <a:gd name="connsiteX343" fmla="*/ 403414 w 485082"/>
                    <a:gd name="connsiteY343" fmla="*/ 261078 h 549804"/>
                    <a:gd name="connsiteX344" fmla="*/ 396630 w 485082"/>
                    <a:gd name="connsiteY344" fmla="*/ 257388 h 549804"/>
                    <a:gd name="connsiteX345" fmla="*/ 387702 w 485082"/>
                    <a:gd name="connsiteY345" fmla="*/ 252507 h 549804"/>
                    <a:gd name="connsiteX346" fmla="*/ 385202 w 485082"/>
                    <a:gd name="connsiteY346" fmla="*/ 249531 h 549804"/>
                    <a:gd name="connsiteX347" fmla="*/ 384488 w 485082"/>
                    <a:gd name="connsiteY347" fmla="*/ 247389 h 549804"/>
                    <a:gd name="connsiteX348" fmla="*/ 384011 w 485082"/>
                    <a:gd name="connsiteY348" fmla="*/ 247031 h 549804"/>
                    <a:gd name="connsiteX349" fmla="*/ 382107 w 485082"/>
                    <a:gd name="connsiteY349" fmla="*/ 245960 h 549804"/>
                    <a:gd name="connsiteX350" fmla="*/ 381869 w 485082"/>
                    <a:gd name="connsiteY350" fmla="*/ 245960 h 549804"/>
                    <a:gd name="connsiteX351" fmla="*/ 373060 w 485082"/>
                    <a:gd name="connsiteY351" fmla="*/ 241675 h 549804"/>
                    <a:gd name="connsiteX352" fmla="*/ 367108 w 485082"/>
                    <a:gd name="connsiteY352" fmla="*/ 238818 h 549804"/>
                    <a:gd name="connsiteX353" fmla="*/ 362942 w 485082"/>
                    <a:gd name="connsiteY353" fmla="*/ 236318 h 549804"/>
                    <a:gd name="connsiteX354" fmla="*/ 361752 w 485082"/>
                    <a:gd name="connsiteY354" fmla="*/ 236080 h 549804"/>
                    <a:gd name="connsiteX355" fmla="*/ 355205 w 485082"/>
                    <a:gd name="connsiteY355" fmla="*/ 234175 h 549804"/>
                    <a:gd name="connsiteX356" fmla="*/ 352229 w 485082"/>
                    <a:gd name="connsiteY356" fmla="*/ 231795 h 549804"/>
                    <a:gd name="connsiteX357" fmla="*/ 352229 w 485082"/>
                    <a:gd name="connsiteY357" fmla="*/ 231557 h 549804"/>
                    <a:gd name="connsiteX358" fmla="*/ 345563 w 485082"/>
                    <a:gd name="connsiteY358" fmla="*/ 229414 h 549804"/>
                    <a:gd name="connsiteX359" fmla="*/ 342230 w 485082"/>
                    <a:gd name="connsiteY359" fmla="*/ 223819 h 549804"/>
                    <a:gd name="connsiteX360" fmla="*/ 341159 w 485082"/>
                    <a:gd name="connsiteY360" fmla="*/ 223343 h 549804"/>
                    <a:gd name="connsiteX361" fmla="*/ 338421 w 485082"/>
                    <a:gd name="connsiteY361" fmla="*/ 223343 h 549804"/>
                    <a:gd name="connsiteX362" fmla="*/ 333659 w 485082"/>
                    <a:gd name="connsiteY362" fmla="*/ 218939 h 549804"/>
                    <a:gd name="connsiteX363" fmla="*/ 331755 w 485082"/>
                    <a:gd name="connsiteY363" fmla="*/ 218344 h 549804"/>
                    <a:gd name="connsiteX364" fmla="*/ 331040 w 485082"/>
                    <a:gd name="connsiteY364" fmla="*/ 218105 h 549804"/>
                    <a:gd name="connsiteX365" fmla="*/ 328422 w 485082"/>
                    <a:gd name="connsiteY365" fmla="*/ 218105 h 549804"/>
                    <a:gd name="connsiteX366" fmla="*/ 323065 w 485082"/>
                    <a:gd name="connsiteY366" fmla="*/ 213344 h 549804"/>
                    <a:gd name="connsiteX367" fmla="*/ 317946 w 485082"/>
                    <a:gd name="connsiteY367" fmla="*/ 211558 h 549804"/>
                    <a:gd name="connsiteX368" fmla="*/ 315923 w 485082"/>
                    <a:gd name="connsiteY368" fmla="*/ 209535 h 549804"/>
                    <a:gd name="connsiteX369" fmla="*/ 313542 w 485082"/>
                    <a:gd name="connsiteY369" fmla="*/ 207392 h 549804"/>
                    <a:gd name="connsiteX370" fmla="*/ 312709 w 485082"/>
                    <a:gd name="connsiteY370" fmla="*/ 206797 h 549804"/>
                    <a:gd name="connsiteX371" fmla="*/ 306638 w 485082"/>
                    <a:gd name="connsiteY371" fmla="*/ 203702 h 549804"/>
                    <a:gd name="connsiteX372" fmla="*/ 299377 w 485082"/>
                    <a:gd name="connsiteY372" fmla="*/ 200369 h 549804"/>
                    <a:gd name="connsiteX373" fmla="*/ 292473 w 485082"/>
                    <a:gd name="connsiteY373" fmla="*/ 196084 h 549804"/>
                    <a:gd name="connsiteX374" fmla="*/ 292234 w 485082"/>
                    <a:gd name="connsiteY374" fmla="*/ 195488 h 549804"/>
                    <a:gd name="connsiteX375" fmla="*/ 290806 w 485082"/>
                    <a:gd name="connsiteY375" fmla="*/ 194655 h 549804"/>
                    <a:gd name="connsiteX376" fmla="*/ 285688 w 485082"/>
                    <a:gd name="connsiteY376" fmla="*/ 190608 h 549804"/>
                    <a:gd name="connsiteX377" fmla="*/ 283783 w 485082"/>
                    <a:gd name="connsiteY377" fmla="*/ 190251 h 549804"/>
                    <a:gd name="connsiteX378" fmla="*/ 277712 w 485082"/>
                    <a:gd name="connsiteY378" fmla="*/ 186680 h 549804"/>
                    <a:gd name="connsiteX379" fmla="*/ 277355 w 485082"/>
                    <a:gd name="connsiteY379" fmla="*/ 185727 h 549804"/>
                    <a:gd name="connsiteX380" fmla="*/ 277117 w 485082"/>
                    <a:gd name="connsiteY380" fmla="*/ 185608 h 549804"/>
                    <a:gd name="connsiteX381" fmla="*/ 272951 w 485082"/>
                    <a:gd name="connsiteY381" fmla="*/ 182871 h 549804"/>
                    <a:gd name="connsiteX382" fmla="*/ 267713 w 485082"/>
                    <a:gd name="connsiteY382" fmla="*/ 180847 h 549804"/>
                    <a:gd name="connsiteX383" fmla="*/ 265094 w 485082"/>
                    <a:gd name="connsiteY383" fmla="*/ 179657 h 549804"/>
                    <a:gd name="connsiteX384" fmla="*/ 264499 w 485082"/>
                    <a:gd name="connsiteY384" fmla="*/ 179537 h 549804"/>
                    <a:gd name="connsiteX385" fmla="*/ 261166 w 485082"/>
                    <a:gd name="connsiteY385" fmla="*/ 177276 h 549804"/>
                    <a:gd name="connsiteX386" fmla="*/ 260095 w 485082"/>
                    <a:gd name="connsiteY386" fmla="*/ 177276 h 549804"/>
                    <a:gd name="connsiteX387" fmla="*/ 256762 w 485082"/>
                    <a:gd name="connsiteY387" fmla="*/ 175847 h 549804"/>
                    <a:gd name="connsiteX388" fmla="*/ 254381 w 485082"/>
                    <a:gd name="connsiteY388" fmla="*/ 173467 h 549804"/>
                    <a:gd name="connsiteX389" fmla="*/ 253667 w 485082"/>
                    <a:gd name="connsiteY389" fmla="*/ 173467 h 549804"/>
                    <a:gd name="connsiteX390" fmla="*/ 249977 w 485082"/>
                    <a:gd name="connsiteY390" fmla="*/ 171681 h 549804"/>
                    <a:gd name="connsiteX391" fmla="*/ 248429 w 485082"/>
                    <a:gd name="connsiteY391" fmla="*/ 170015 h 549804"/>
                    <a:gd name="connsiteX392" fmla="*/ 242120 w 485082"/>
                    <a:gd name="connsiteY392" fmla="*/ 166324 h 549804"/>
                    <a:gd name="connsiteX393" fmla="*/ 242001 w 485082"/>
                    <a:gd name="connsiteY393" fmla="*/ 166324 h 549804"/>
                    <a:gd name="connsiteX394" fmla="*/ 239263 w 485082"/>
                    <a:gd name="connsiteY394" fmla="*/ 164777 h 549804"/>
                    <a:gd name="connsiteX395" fmla="*/ 235811 w 485082"/>
                    <a:gd name="connsiteY395" fmla="*/ 161087 h 549804"/>
                    <a:gd name="connsiteX396" fmla="*/ 189268 w 485082"/>
                    <a:gd name="connsiteY396" fmla="*/ 134065 h 549804"/>
                    <a:gd name="connsiteX397" fmla="*/ 189030 w 485082"/>
                    <a:gd name="connsiteY397" fmla="*/ 134065 h 549804"/>
                    <a:gd name="connsiteX398" fmla="*/ 184745 w 485082"/>
                    <a:gd name="connsiteY398" fmla="*/ 131447 h 549804"/>
                    <a:gd name="connsiteX399" fmla="*/ 151176 w 485082"/>
                    <a:gd name="connsiteY399" fmla="*/ 112044 h 549804"/>
                    <a:gd name="connsiteX400" fmla="*/ 149153 w 485082"/>
                    <a:gd name="connsiteY400" fmla="*/ 111329 h 549804"/>
                    <a:gd name="connsiteX401" fmla="*/ 146772 w 485082"/>
                    <a:gd name="connsiteY401" fmla="*/ 109425 h 549804"/>
                    <a:gd name="connsiteX402" fmla="*/ 32021 w 485082"/>
                    <a:gd name="connsiteY402" fmla="*/ 43002 h 549804"/>
                    <a:gd name="connsiteX403" fmla="*/ 32021 w 485082"/>
                    <a:gd name="connsiteY403" fmla="*/ 145731 h 549804"/>
                    <a:gd name="connsiteX404" fmla="*/ 32021 w 485082"/>
                    <a:gd name="connsiteY404" fmla="*/ 146207 h 549804"/>
                    <a:gd name="connsiteX405" fmla="*/ 32735 w 485082"/>
                    <a:gd name="connsiteY405" fmla="*/ 151802 h 549804"/>
                    <a:gd name="connsiteX406" fmla="*/ 32021 w 485082"/>
                    <a:gd name="connsiteY406" fmla="*/ 155730 h 549804"/>
                    <a:gd name="connsiteX407" fmla="*/ 32021 w 485082"/>
                    <a:gd name="connsiteY407" fmla="*/ 191322 h 549804"/>
                    <a:gd name="connsiteX408" fmla="*/ 32259 w 485082"/>
                    <a:gd name="connsiteY408" fmla="*/ 192155 h 549804"/>
                    <a:gd name="connsiteX409" fmla="*/ 32021 w 485082"/>
                    <a:gd name="connsiteY409" fmla="*/ 197155 h 549804"/>
                    <a:gd name="connsiteX410" fmla="*/ 32973 w 485082"/>
                    <a:gd name="connsiteY410" fmla="*/ 202988 h 549804"/>
                    <a:gd name="connsiteX411" fmla="*/ 32735 w 485082"/>
                    <a:gd name="connsiteY411" fmla="*/ 205249 h 549804"/>
                    <a:gd name="connsiteX412" fmla="*/ 32735 w 485082"/>
                    <a:gd name="connsiteY412" fmla="*/ 205726 h 549804"/>
                    <a:gd name="connsiteX413" fmla="*/ 31783 w 485082"/>
                    <a:gd name="connsiteY413" fmla="*/ 210487 h 549804"/>
                    <a:gd name="connsiteX414" fmla="*/ 31783 w 485082"/>
                    <a:gd name="connsiteY414" fmla="*/ 215249 h 549804"/>
                    <a:gd name="connsiteX415" fmla="*/ 32735 w 485082"/>
                    <a:gd name="connsiteY415" fmla="*/ 220962 h 549804"/>
                    <a:gd name="connsiteX416" fmla="*/ 32378 w 485082"/>
                    <a:gd name="connsiteY416" fmla="*/ 223462 h 549804"/>
                    <a:gd name="connsiteX417" fmla="*/ 32735 w 485082"/>
                    <a:gd name="connsiteY417" fmla="*/ 237151 h 549804"/>
                    <a:gd name="connsiteX418" fmla="*/ 33211 w 485082"/>
                    <a:gd name="connsiteY418" fmla="*/ 252269 h 549804"/>
                    <a:gd name="connsiteX419" fmla="*/ 31902 w 485082"/>
                    <a:gd name="connsiteY419" fmla="*/ 257031 h 549804"/>
                    <a:gd name="connsiteX420" fmla="*/ 31902 w 485082"/>
                    <a:gd name="connsiteY420" fmla="*/ 260721 h 549804"/>
                    <a:gd name="connsiteX421" fmla="*/ 32973 w 485082"/>
                    <a:gd name="connsiteY421" fmla="*/ 268339 h 549804"/>
                    <a:gd name="connsiteX422" fmla="*/ 34401 w 485082"/>
                    <a:gd name="connsiteY422" fmla="*/ 279409 h 549804"/>
                    <a:gd name="connsiteX423" fmla="*/ 32497 w 485082"/>
                    <a:gd name="connsiteY423" fmla="*/ 284766 h 549804"/>
                    <a:gd name="connsiteX424" fmla="*/ 34401 w 485082"/>
                    <a:gd name="connsiteY424" fmla="*/ 304764 h 549804"/>
                    <a:gd name="connsiteX425" fmla="*/ 32735 w 485082"/>
                    <a:gd name="connsiteY425" fmla="*/ 309883 h 549804"/>
                    <a:gd name="connsiteX426" fmla="*/ 33211 w 485082"/>
                    <a:gd name="connsiteY426" fmla="*/ 314168 h 549804"/>
                    <a:gd name="connsiteX427" fmla="*/ 33449 w 485082"/>
                    <a:gd name="connsiteY427" fmla="*/ 325358 h 549804"/>
                    <a:gd name="connsiteX428" fmla="*/ 34640 w 485082"/>
                    <a:gd name="connsiteY428" fmla="*/ 335000 h 549804"/>
                    <a:gd name="connsiteX429" fmla="*/ 33211 w 485082"/>
                    <a:gd name="connsiteY429" fmla="*/ 339166 h 549804"/>
                    <a:gd name="connsiteX430" fmla="*/ 32735 w 485082"/>
                    <a:gd name="connsiteY430" fmla="*/ 352736 h 549804"/>
                    <a:gd name="connsiteX431" fmla="*/ 32854 w 485082"/>
                    <a:gd name="connsiteY431" fmla="*/ 357974 h 549804"/>
                    <a:gd name="connsiteX432" fmla="*/ 32854 w 485082"/>
                    <a:gd name="connsiteY432" fmla="*/ 361188 h 549804"/>
                    <a:gd name="connsiteX433" fmla="*/ 33330 w 485082"/>
                    <a:gd name="connsiteY433" fmla="*/ 365235 h 549804"/>
                    <a:gd name="connsiteX434" fmla="*/ 33330 w 485082"/>
                    <a:gd name="connsiteY434" fmla="*/ 371901 h 549804"/>
                    <a:gd name="connsiteX435" fmla="*/ 33449 w 485082"/>
                    <a:gd name="connsiteY435" fmla="*/ 378448 h 549804"/>
                    <a:gd name="connsiteX436" fmla="*/ 34401 w 485082"/>
                    <a:gd name="connsiteY436" fmla="*/ 385233 h 549804"/>
                    <a:gd name="connsiteX437" fmla="*/ 34401 w 485082"/>
                    <a:gd name="connsiteY437" fmla="*/ 387852 h 549804"/>
                    <a:gd name="connsiteX438" fmla="*/ 34521 w 485082"/>
                    <a:gd name="connsiteY438" fmla="*/ 388685 h 549804"/>
                    <a:gd name="connsiteX439" fmla="*/ 34044 w 485082"/>
                    <a:gd name="connsiteY439" fmla="*/ 392495 h 549804"/>
                    <a:gd name="connsiteX440" fmla="*/ 34283 w 485082"/>
                    <a:gd name="connsiteY440" fmla="*/ 400589 h 549804"/>
                    <a:gd name="connsiteX441" fmla="*/ 33687 w 485082"/>
                    <a:gd name="connsiteY441" fmla="*/ 402137 h 549804"/>
                    <a:gd name="connsiteX442" fmla="*/ 33449 w 485082"/>
                    <a:gd name="connsiteY442" fmla="*/ 417016 h 549804"/>
                    <a:gd name="connsiteX443" fmla="*/ 33449 w 485082"/>
                    <a:gd name="connsiteY443" fmla="*/ 417016 h 549804"/>
                    <a:gd name="connsiteX444" fmla="*/ 33806 w 485082"/>
                    <a:gd name="connsiteY444" fmla="*/ 436657 h 549804"/>
                    <a:gd name="connsiteX445" fmla="*/ 34878 w 485082"/>
                    <a:gd name="connsiteY445" fmla="*/ 462964 h 549804"/>
                    <a:gd name="connsiteX446" fmla="*/ 33806 w 485082"/>
                    <a:gd name="connsiteY446" fmla="*/ 467607 h 549804"/>
                    <a:gd name="connsiteX447" fmla="*/ 35354 w 485082"/>
                    <a:gd name="connsiteY447" fmla="*/ 471178 h 549804"/>
                    <a:gd name="connsiteX448" fmla="*/ 20474 w 485082"/>
                    <a:gd name="connsiteY448" fmla="*/ 209654 h 549804"/>
                    <a:gd name="connsiteX449" fmla="*/ 20474 w 485082"/>
                    <a:gd name="connsiteY449" fmla="*/ 209654 h 549804"/>
                    <a:gd name="connsiteX450" fmla="*/ 20474 w 485082"/>
                    <a:gd name="connsiteY450" fmla="*/ 209654 h 549804"/>
                    <a:gd name="connsiteX451" fmla="*/ 154033 w 485082"/>
                    <a:gd name="connsiteY451" fmla="*/ 98711 h 549804"/>
                    <a:gd name="connsiteX452" fmla="*/ 150105 w 485082"/>
                    <a:gd name="connsiteY452" fmla="*/ 99307 h 549804"/>
                    <a:gd name="connsiteX453" fmla="*/ 154033 w 485082"/>
                    <a:gd name="connsiteY453" fmla="*/ 98711 h 549804"/>
                    <a:gd name="connsiteX454" fmla="*/ 379488 w 485082"/>
                    <a:gd name="connsiteY454" fmla="*/ 241199 h 549804"/>
                    <a:gd name="connsiteX455" fmla="*/ 401748 w 485082"/>
                    <a:gd name="connsiteY455" fmla="*/ 253459 h 549804"/>
                    <a:gd name="connsiteX456" fmla="*/ 401748 w 485082"/>
                    <a:gd name="connsiteY456" fmla="*/ 253459 h 549804"/>
                    <a:gd name="connsiteX457" fmla="*/ 401748 w 485082"/>
                    <a:gd name="connsiteY457" fmla="*/ 253459 h 549804"/>
                    <a:gd name="connsiteX458" fmla="*/ 401748 w 485082"/>
                    <a:gd name="connsiteY458" fmla="*/ 253459 h 549804"/>
                    <a:gd name="connsiteX459" fmla="*/ 401748 w 485082"/>
                    <a:gd name="connsiteY459" fmla="*/ 253459 h 549804"/>
                    <a:gd name="connsiteX460" fmla="*/ 401748 w 485082"/>
                    <a:gd name="connsiteY460" fmla="*/ 253459 h 549804"/>
                    <a:gd name="connsiteX461" fmla="*/ 401748 w 485082"/>
                    <a:gd name="connsiteY461" fmla="*/ 253102 h 549804"/>
                    <a:gd name="connsiteX462" fmla="*/ 401748 w 485082"/>
                    <a:gd name="connsiteY462" fmla="*/ 253459 h 549804"/>
                    <a:gd name="connsiteX463" fmla="*/ 401748 w 485082"/>
                    <a:gd name="connsiteY463" fmla="*/ 253102 h 549804"/>
                    <a:gd name="connsiteX464" fmla="*/ 409009 w 485082"/>
                    <a:gd name="connsiteY464" fmla="*/ 253816 h 549804"/>
                    <a:gd name="connsiteX465" fmla="*/ 409009 w 485082"/>
                    <a:gd name="connsiteY465" fmla="*/ 253816 h 549804"/>
                    <a:gd name="connsiteX466" fmla="*/ 409009 w 485082"/>
                    <a:gd name="connsiteY466" fmla="*/ 253816 h 549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</a:cxnLst>
                  <a:rect l="l" t="t" r="r" b="b"/>
                  <a:pathLst>
                    <a:path w="485082" h="549804">
                      <a:moveTo>
                        <a:pt x="595" y="533077"/>
                      </a:moveTo>
                      <a:cubicBezTo>
                        <a:pt x="238" y="531768"/>
                        <a:pt x="0" y="530339"/>
                        <a:pt x="0" y="528911"/>
                      </a:cubicBezTo>
                      <a:lnTo>
                        <a:pt x="0" y="15624"/>
                      </a:lnTo>
                      <a:cubicBezTo>
                        <a:pt x="0" y="10029"/>
                        <a:pt x="3095" y="4910"/>
                        <a:pt x="7856" y="2053"/>
                      </a:cubicBezTo>
                      <a:cubicBezTo>
                        <a:pt x="12618" y="-684"/>
                        <a:pt x="18689" y="-684"/>
                        <a:pt x="23450" y="2053"/>
                      </a:cubicBezTo>
                      <a:lnTo>
                        <a:pt x="467932" y="259649"/>
                      </a:lnTo>
                      <a:cubicBezTo>
                        <a:pt x="471742" y="261792"/>
                        <a:pt x="474360" y="265363"/>
                        <a:pt x="475313" y="269529"/>
                      </a:cubicBezTo>
                      <a:cubicBezTo>
                        <a:pt x="477812" y="270958"/>
                        <a:pt x="480431" y="272505"/>
                        <a:pt x="482098" y="273577"/>
                      </a:cubicBezTo>
                      <a:cubicBezTo>
                        <a:pt x="484121" y="274886"/>
                        <a:pt x="485192" y="277267"/>
                        <a:pt x="485074" y="279648"/>
                      </a:cubicBezTo>
                      <a:cubicBezTo>
                        <a:pt x="484955" y="282028"/>
                        <a:pt x="483526" y="284171"/>
                        <a:pt x="481384" y="285242"/>
                      </a:cubicBezTo>
                      <a:cubicBezTo>
                        <a:pt x="479479" y="286195"/>
                        <a:pt x="477931" y="286790"/>
                        <a:pt x="476503" y="287147"/>
                      </a:cubicBezTo>
                      <a:cubicBezTo>
                        <a:pt x="474360" y="288337"/>
                        <a:pt x="472575" y="289170"/>
                        <a:pt x="470194" y="290361"/>
                      </a:cubicBezTo>
                      <a:cubicBezTo>
                        <a:pt x="469480" y="291075"/>
                        <a:pt x="467456" y="292385"/>
                        <a:pt x="465194" y="293456"/>
                      </a:cubicBezTo>
                      <a:cubicBezTo>
                        <a:pt x="464242" y="293932"/>
                        <a:pt x="463290" y="294170"/>
                        <a:pt x="462338" y="294170"/>
                      </a:cubicBezTo>
                      <a:cubicBezTo>
                        <a:pt x="461385" y="294765"/>
                        <a:pt x="460076" y="295479"/>
                        <a:pt x="458767" y="296313"/>
                      </a:cubicBezTo>
                      <a:lnTo>
                        <a:pt x="454600" y="299527"/>
                      </a:lnTo>
                      <a:cubicBezTo>
                        <a:pt x="453172" y="300836"/>
                        <a:pt x="451743" y="302265"/>
                        <a:pt x="450434" y="303574"/>
                      </a:cubicBezTo>
                      <a:lnTo>
                        <a:pt x="448767" y="305240"/>
                      </a:lnTo>
                      <a:cubicBezTo>
                        <a:pt x="446387" y="307621"/>
                        <a:pt x="442697" y="307859"/>
                        <a:pt x="439959" y="305836"/>
                      </a:cubicBezTo>
                      <a:cubicBezTo>
                        <a:pt x="438887" y="306431"/>
                        <a:pt x="437816" y="306907"/>
                        <a:pt x="436626" y="307383"/>
                      </a:cubicBezTo>
                      <a:cubicBezTo>
                        <a:pt x="436269" y="307502"/>
                        <a:pt x="435912" y="307621"/>
                        <a:pt x="435554" y="307740"/>
                      </a:cubicBezTo>
                      <a:cubicBezTo>
                        <a:pt x="434840" y="308931"/>
                        <a:pt x="433769" y="309883"/>
                        <a:pt x="432579" y="310478"/>
                      </a:cubicBezTo>
                      <a:cubicBezTo>
                        <a:pt x="431269" y="311073"/>
                        <a:pt x="429841" y="311192"/>
                        <a:pt x="428531" y="310954"/>
                      </a:cubicBezTo>
                      <a:cubicBezTo>
                        <a:pt x="427460" y="311192"/>
                        <a:pt x="425674" y="312026"/>
                        <a:pt x="424603" y="312621"/>
                      </a:cubicBezTo>
                      <a:cubicBezTo>
                        <a:pt x="422580" y="315597"/>
                        <a:pt x="421151" y="316906"/>
                        <a:pt x="417104" y="319049"/>
                      </a:cubicBezTo>
                      <a:cubicBezTo>
                        <a:pt x="416389" y="319525"/>
                        <a:pt x="415556" y="319763"/>
                        <a:pt x="414723" y="319763"/>
                      </a:cubicBezTo>
                      <a:cubicBezTo>
                        <a:pt x="413533" y="320834"/>
                        <a:pt x="411985" y="322025"/>
                        <a:pt x="409366" y="322977"/>
                      </a:cubicBezTo>
                      <a:lnTo>
                        <a:pt x="409366" y="322977"/>
                      </a:lnTo>
                      <a:cubicBezTo>
                        <a:pt x="409366" y="322977"/>
                        <a:pt x="409248" y="322977"/>
                        <a:pt x="409128" y="322977"/>
                      </a:cubicBezTo>
                      <a:cubicBezTo>
                        <a:pt x="408771" y="322977"/>
                        <a:pt x="408414" y="323215"/>
                        <a:pt x="408057" y="323215"/>
                      </a:cubicBezTo>
                      <a:cubicBezTo>
                        <a:pt x="407224" y="323929"/>
                        <a:pt x="406867" y="324524"/>
                        <a:pt x="406033" y="325834"/>
                      </a:cubicBezTo>
                      <a:lnTo>
                        <a:pt x="404724" y="327739"/>
                      </a:lnTo>
                      <a:cubicBezTo>
                        <a:pt x="403414" y="329524"/>
                        <a:pt x="401510" y="330595"/>
                        <a:pt x="399367" y="330595"/>
                      </a:cubicBezTo>
                      <a:cubicBezTo>
                        <a:pt x="396153" y="333214"/>
                        <a:pt x="393654" y="335119"/>
                        <a:pt x="391511" y="336190"/>
                      </a:cubicBezTo>
                      <a:cubicBezTo>
                        <a:pt x="389249" y="339166"/>
                        <a:pt x="384845" y="341547"/>
                        <a:pt x="378774" y="344642"/>
                      </a:cubicBezTo>
                      <a:cubicBezTo>
                        <a:pt x="377584" y="345237"/>
                        <a:pt x="376512" y="345713"/>
                        <a:pt x="375798" y="346189"/>
                      </a:cubicBezTo>
                      <a:cubicBezTo>
                        <a:pt x="375084" y="346546"/>
                        <a:pt x="374370" y="346784"/>
                        <a:pt x="373655" y="346903"/>
                      </a:cubicBezTo>
                      <a:cubicBezTo>
                        <a:pt x="369132" y="350117"/>
                        <a:pt x="364371" y="352379"/>
                        <a:pt x="359609" y="354760"/>
                      </a:cubicBezTo>
                      <a:cubicBezTo>
                        <a:pt x="356752" y="356188"/>
                        <a:pt x="353895" y="357498"/>
                        <a:pt x="351158" y="359164"/>
                      </a:cubicBezTo>
                      <a:cubicBezTo>
                        <a:pt x="349967" y="359878"/>
                        <a:pt x="348539" y="360116"/>
                        <a:pt x="347229" y="359998"/>
                      </a:cubicBezTo>
                      <a:cubicBezTo>
                        <a:pt x="346158" y="362378"/>
                        <a:pt x="344372" y="365949"/>
                        <a:pt x="339968" y="368330"/>
                      </a:cubicBezTo>
                      <a:cubicBezTo>
                        <a:pt x="338897" y="368925"/>
                        <a:pt x="337706" y="369163"/>
                        <a:pt x="336516" y="369163"/>
                      </a:cubicBezTo>
                      <a:cubicBezTo>
                        <a:pt x="330921" y="372496"/>
                        <a:pt x="327350" y="374401"/>
                        <a:pt x="321399" y="377377"/>
                      </a:cubicBezTo>
                      <a:cubicBezTo>
                        <a:pt x="320327" y="377853"/>
                        <a:pt x="319256" y="378091"/>
                        <a:pt x="318184" y="378091"/>
                      </a:cubicBezTo>
                      <a:cubicBezTo>
                        <a:pt x="318184" y="378091"/>
                        <a:pt x="318066" y="378210"/>
                        <a:pt x="317946" y="378329"/>
                      </a:cubicBezTo>
                      <a:cubicBezTo>
                        <a:pt x="316875" y="379162"/>
                        <a:pt x="315804" y="379877"/>
                        <a:pt x="314851" y="380829"/>
                      </a:cubicBezTo>
                      <a:cubicBezTo>
                        <a:pt x="313542" y="382138"/>
                        <a:pt x="311757" y="382853"/>
                        <a:pt x="309971" y="382734"/>
                      </a:cubicBezTo>
                      <a:cubicBezTo>
                        <a:pt x="308185" y="382734"/>
                        <a:pt x="302710" y="386424"/>
                        <a:pt x="299020" y="388923"/>
                      </a:cubicBezTo>
                      <a:cubicBezTo>
                        <a:pt x="293901" y="392257"/>
                        <a:pt x="288425" y="396066"/>
                        <a:pt x="282473" y="398327"/>
                      </a:cubicBezTo>
                      <a:cubicBezTo>
                        <a:pt x="281997" y="399994"/>
                        <a:pt x="280926" y="401541"/>
                        <a:pt x="279260" y="402494"/>
                      </a:cubicBezTo>
                      <a:lnTo>
                        <a:pt x="277117" y="403803"/>
                      </a:lnTo>
                      <a:cubicBezTo>
                        <a:pt x="273189" y="406184"/>
                        <a:pt x="268784" y="408803"/>
                        <a:pt x="264261" y="408446"/>
                      </a:cubicBezTo>
                      <a:cubicBezTo>
                        <a:pt x="264023" y="408684"/>
                        <a:pt x="263785" y="408803"/>
                        <a:pt x="263547" y="408922"/>
                      </a:cubicBezTo>
                      <a:cubicBezTo>
                        <a:pt x="263071" y="411064"/>
                        <a:pt x="261642" y="412969"/>
                        <a:pt x="259499" y="413802"/>
                      </a:cubicBezTo>
                      <a:cubicBezTo>
                        <a:pt x="254976" y="415707"/>
                        <a:pt x="249738" y="418683"/>
                        <a:pt x="244501" y="421421"/>
                      </a:cubicBezTo>
                      <a:cubicBezTo>
                        <a:pt x="237120" y="425468"/>
                        <a:pt x="230217" y="429396"/>
                        <a:pt x="224503" y="430824"/>
                      </a:cubicBezTo>
                      <a:cubicBezTo>
                        <a:pt x="221289" y="433086"/>
                        <a:pt x="218432" y="435229"/>
                        <a:pt x="215694" y="437372"/>
                      </a:cubicBezTo>
                      <a:cubicBezTo>
                        <a:pt x="209861" y="441776"/>
                        <a:pt x="203910" y="446418"/>
                        <a:pt x="195815" y="450823"/>
                      </a:cubicBezTo>
                      <a:cubicBezTo>
                        <a:pt x="194982" y="451299"/>
                        <a:pt x="194148" y="451537"/>
                        <a:pt x="193196" y="451656"/>
                      </a:cubicBezTo>
                      <a:cubicBezTo>
                        <a:pt x="188792" y="453680"/>
                        <a:pt x="183911" y="455584"/>
                        <a:pt x="179864" y="455465"/>
                      </a:cubicBezTo>
                      <a:cubicBezTo>
                        <a:pt x="178198" y="456775"/>
                        <a:pt x="176650" y="458203"/>
                        <a:pt x="175103" y="459512"/>
                      </a:cubicBezTo>
                      <a:cubicBezTo>
                        <a:pt x="171055" y="463083"/>
                        <a:pt x="166532" y="467131"/>
                        <a:pt x="159033" y="470464"/>
                      </a:cubicBezTo>
                      <a:cubicBezTo>
                        <a:pt x="158318" y="470821"/>
                        <a:pt x="157604" y="470940"/>
                        <a:pt x="156890" y="471059"/>
                      </a:cubicBezTo>
                      <a:cubicBezTo>
                        <a:pt x="156533" y="471416"/>
                        <a:pt x="156057" y="471773"/>
                        <a:pt x="155581" y="472249"/>
                      </a:cubicBezTo>
                      <a:cubicBezTo>
                        <a:pt x="155105" y="472725"/>
                        <a:pt x="154509" y="473202"/>
                        <a:pt x="153914" y="473440"/>
                      </a:cubicBezTo>
                      <a:cubicBezTo>
                        <a:pt x="152962" y="473916"/>
                        <a:pt x="152009" y="474154"/>
                        <a:pt x="150938" y="474273"/>
                      </a:cubicBezTo>
                      <a:cubicBezTo>
                        <a:pt x="150224" y="475106"/>
                        <a:pt x="149629" y="475582"/>
                        <a:pt x="148914" y="476178"/>
                      </a:cubicBezTo>
                      <a:cubicBezTo>
                        <a:pt x="147486" y="477249"/>
                        <a:pt x="145701" y="477606"/>
                        <a:pt x="144034" y="477487"/>
                      </a:cubicBezTo>
                      <a:cubicBezTo>
                        <a:pt x="140582" y="479392"/>
                        <a:pt x="136535" y="482248"/>
                        <a:pt x="132606" y="484986"/>
                      </a:cubicBezTo>
                      <a:cubicBezTo>
                        <a:pt x="127845" y="488319"/>
                        <a:pt x="123084" y="491771"/>
                        <a:pt x="117965" y="494509"/>
                      </a:cubicBezTo>
                      <a:cubicBezTo>
                        <a:pt x="117251" y="494866"/>
                        <a:pt x="116656" y="495104"/>
                        <a:pt x="115941" y="495223"/>
                      </a:cubicBezTo>
                      <a:cubicBezTo>
                        <a:pt x="112966" y="497961"/>
                        <a:pt x="108918" y="500580"/>
                        <a:pt x="104276" y="503437"/>
                      </a:cubicBezTo>
                      <a:cubicBezTo>
                        <a:pt x="102371" y="504627"/>
                        <a:pt x="100586" y="505699"/>
                        <a:pt x="99633" y="506532"/>
                      </a:cubicBezTo>
                      <a:cubicBezTo>
                        <a:pt x="98443" y="507484"/>
                        <a:pt x="97015" y="507960"/>
                        <a:pt x="95705" y="507960"/>
                      </a:cubicBezTo>
                      <a:cubicBezTo>
                        <a:pt x="94753" y="508437"/>
                        <a:pt x="93801" y="508675"/>
                        <a:pt x="92848" y="508913"/>
                      </a:cubicBezTo>
                      <a:cubicBezTo>
                        <a:pt x="92134" y="510103"/>
                        <a:pt x="91063" y="511055"/>
                        <a:pt x="89634" y="511651"/>
                      </a:cubicBezTo>
                      <a:cubicBezTo>
                        <a:pt x="89158" y="511770"/>
                        <a:pt x="88801" y="512008"/>
                        <a:pt x="88563" y="512127"/>
                      </a:cubicBezTo>
                      <a:cubicBezTo>
                        <a:pt x="87849" y="514031"/>
                        <a:pt x="86301" y="515460"/>
                        <a:pt x="84278" y="516174"/>
                      </a:cubicBezTo>
                      <a:cubicBezTo>
                        <a:pt x="82135" y="516888"/>
                        <a:pt x="80350" y="517126"/>
                        <a:pt x="78564" y="516769"/>
                      </a:cubicBezTo>
                      <a:cubicBezTo>
                        <a:pt x="78326" y="516888"/>
                        <a:pt x="77969" y="517126"/>
                        <a:pt x="77612" y="517245"/>
                      </a:cubicBezTo>
                      <a:cubicBezTo>
                        <a:pt x="75588" y="518317"/>
                        <a:pt x="73088" y="518198"/>
                        <a:pt x="71065" y="517126"/>
                      </a:cubicBezTo>
                      <a:lnTo>
                        <a:pt x="69160" y="517721"/>
                      </a:lnTo>
                      <a:cubicBezTo>
                        <a:pt x="68803" y="518436"/>
                        <a:pt x="68446" y="519150"/>
                        <a:pt x="67970" y="519745"/>
                      </a:cubicBezTo>
                      <a:cubicBezTo>
                        <a:pt x="67732" y="521650"/>
                        <a:pt x="66898" y="523316"/>
                        <a:pt x="65232" y="524268"/>
                      </a:cubicBezTo>
                      <a:cubicBezTo>
                        <a:pt x="60352" y="527244"/>
                        <a:pt x="55471" y="529625"/>
                        <a:pt x="50828" y="531887"/>
                      </a:cubicBezTo>
                      <a:lnTo>
                        <a:pt x="47853" y="533315"/>
                      </a:lnTo>
                      <a:cubicBezTo>
                        <a:pt x="45353" y="534625"/>
                        <a:pt x="42853" y="535815"/>
                        <a:pt x="40472" y="537244"/>
                      </a:cubicBezTo>
                      <a:cubicBezTo>
                        <a:pt x="37139" y="539148"/>
                        <a:pt x="32854" y="541767"/>
                        <a:pt x="28807" y="544624"/>
                      </a:cubicBezTo>
                      <a:cubicBezTo>
                        <a:pt x="27497" y="545457"/>
                        <a:pt x="25950" y="545933"/>
                        <a:pt x="24402" y="545814"/>
                      </a:cubicBezTo>
                      <a:cubicBezTo>
                        <a:pt x="24402" y="545814"/>
                        <a:pt x="23331" y="546052"/>
                        <a:pt x="17617" y="549028"/>
                      </a:cubicBezTo>
                      <a:cubicBezTo>
                        <a:pt x="15475" y="550099"/>
                        <a:pt x="12856" y="550099"/>
                        <a:pt x="10832" y="548790"/>
                      </a:cubicBezTo>
                      <a:cubicBezTo>
                        <a:pt x="8809" y="547481"/>
                        <a:pt x="7618" y="545219"/>
                        <a:pt x="7618" y="542838"/>
                      </a:cubicBezTo>
                      <a:lnTo>
                        <a:pt x="7618" y="542243"/>
                      </a:lnTo>
                      <a:cubicBezTo>
                        <a:pt x="4166" y="540100"/>
                        <a:pt x="1666" y="536767"/>
                        <a:pt x="595" y="532958"/>
                      </a:cubicBezTo>
                      <a:close/>
                      <a:moveTo>
                        <a:pt x="462457" y="272386"/>
                      </a:moveTo>
                      <a:cubicBezTo>
                        <a:pt x="462457" y="272386"/>
                        <a:pt x="461981" y="271791"/>
                        <a:pt x="461385" y="271434"/>
                      </a:cubicBezTo>
                      <a:lnTo>
                        <a:pt x="16903" y="13838"/>
                      </a:lnTo>
                      <a:cubicBezTo>
                        <a:pt x="16308" y="13481"/>
                        <a:pt x="15475" y="13481"/>
                        <a:pt x="14760" y="13838"/>
                      </a:cubicBezTo>
                      <a:cubicBezTo>
                        <a:pt x="14046" y="14195"/>
                        <a:pt x="13689" y="14909"/>
                        <a:pt x="13689" y="15624"/>
                      </a:cubicBezTo>
                      <a:lnTo>
                        <a:pt x="13689" y="528911"/>
                      </a:lnTo>
                      <a:cubicBezTo>
                        <a:pt x="13689" y="529625"/>
                        <a:pt x="14046" y="530339"/>
                        <a:pt x="14641" y="530696"/>
                      </a:cubicBezTo>
                      <a:cubicBezTo>
                        <a:pt x="16427" y="530935"/>
                        <a:pt x="18213" y="531887"/>
                        <a:pt x="19403" y="533315"/>
                      </a:cubicBezTo>
                      <a:cubicBezTo>
                        <a:pt x="20474" y="532958"/>
                        <a:pt x="21546" y="532720"/>
                        <a:pt x="22498" y="532482"/>
                      </a:cubicBezTo>
                      <a:cubicBezTo>
                        <a:pt x="26426" y="529863"/>
                        <a:pt x="30354" y="527482"/>
                        <a:pt x="33449" y="525578"/>
                      </a:cubicBezTo>
                      <a:cubicBezTo>
                        <a:pt x="36068" y="524030"/>
                        <a:pt x="38806" y="522602"/>
                        <a:pt x="41663" y="521174"/>
                      </a:cubicBezTo>
                      <a:lnTo>
                        <a:pt x="44639" y="519745"/>
                      </a:lnTo>
                      <a:cubicBezTo>
                        <a:pt x="47376" y="518436"/>
                        <a:pt x="50233" y="517007"/>
                        <a:pt x="53090" y="515460"/>
                      </a:cubicBezTo>
                      <a:cubicBezTo>
                        <a:pt x="53566" y="514269"/>
                        <a:pt x="54400" y="513079"/>
                        <a:pt x="55709" y="512008"/>
                      </a:cubicBezTo>
                      <a:cubicBezTo>
                        <a:pt x="56066" y="510460"/>
                        <a:pt x="57137" y="509032"/>
                        <a:pt x="58447" y="508079"/>
                      </a:cubicBezTo>
                      <a:cubicBezTo>
                        <a:pt x="60947" y="506413"/>
                        <a:pt x="62851" y="505103"/>
                        <a:pt x="64875" y="504746"/>
                      </a:cubicBezTo>
                      <a:lnTo>
                        <a:pt x="73684" y="502009"/>
                      </a:lnTo>
                      <a:cubicBezTo>
                        <a:pt x="73684" y="502009"/>
                        <a:pt x="74636" y="501770"/>
                        <a:pt x="75112" y="501770"/>
                      </a:cubicBezTo>
                      <a:cubicBezTo>
                        <a:pt x="75469" y="501770"/>
                        <a:pt x="75945" y="501770"/>
                        <a:pt x="76421" y="501770"/>
                      </a:cubicBezTo>
                      <a:cubicBezTo>
                        <a:pt x="76421" y="501770"/>
                        <a:pt x="76540" y="501651"/>
                        <a:pt x="76660" y="501532"/>
                      </a:cubicBezTo>
                      <a:cubicBezTo>
                        <a:pt x="81421" y="497366"/>
                        <a:pt x="84754" y="496533"/>
                        <a:pt x="88087" y="495938"/>
                      </a:cubicBezTo>
                      <a:cubicBezTo>
                        <a:pt x="89754" y="495700"/>
                        <a:pt x="90587" y="495462"/>
                        <a:pt x="92967" y="493438"/>
                      </a:cubicBezTo>
                      <a:cubicBezTo>
                        <a:pt x="94158" y="492367"/>
                        <a:pt x="95586" y="491890"/>
                        <a:pt x="97134" y="491771"/>
                      </a:cubicBezTo>
                      <a:cubicBezTo>
                        <a:pt x="100229" y="489867"/>
                        <a:pt x="107014" y="485581"/>
                        <a:pt x="108204" y="483677"/>
                      </a:cubicBezTo>
                      <a:cubicBezTo>
                        <a:pt x="109275" y="481772"/>
                        <a:pt x="111299" y="480463"/>
                        <a:pt x="113561" y="480225"/>
                      </a:cubicBezTo>
                      <a:cubicBezTo>
                        <a:pt x="114275" y="480225"/>
                        <a:pt x="114870" y="480225"/>
                        <a:pt x="115584" y="480225"/>
                      </a:cubicBezTo>
                      <a:cubicBezTo>
                        <a:pt x="118560" y="478320"/>
                        <a:pt x="121655" y="476178"/>
                        <a:pt x="124750" y="473916"/>
                      </a:cubicBezTo>
                      <a:cubicBezTo>
                        <a:pt x="131059" y="469392"/>
                        <a:pt x="137130" y="465107"/>
                        <a:pt x="143082" y="463083"/>
                      </a:cubicBezTo>
                      <a:lnTo>
                        <a:pt x="143082" y="463083"/>
                      </a:lnTo>
                      <a:cubicBezTo>
                        <a:pt x="144510" y="461774"/>
                        <a:pt x="146296" y="460703"/>
                        <a:pt x="148914" y="460108"/>
                      </a:cubicBezTo>
                      <a:lnTo>
                        <a:pt x="148914" y="460108"/>
                      </a:lnTo>
                      <a:cubicBezTo>
                        <a:pt x="151414" y="457965"/>
                        <a:pt x="153676" y="456536"/>
                        <a:pt x="155700" y="455822"/>
                      </a:cubicBezTo>
                      <a:cubicBezTo>
                        <a:pt x="156652" y="455465"/>
                        <a:pt x="157604" y="455346"/>
                        <a:pt x="158557" y="455465"/>
                      </a:cubicBezTo>
                      <a:cubicBezTo>
                        <a:pt x="161413" y="453680"/>
                        <a:pt x="163675" y="451656"/>
                        <a:pt x="166175" y="449394"/>
                      </a:cubicBezTo>
                      <a:cubicBezTo>
                        <a:pt x="168913" y="447013"/>
                        <a:pt x="171650" y="444633"/>
                        <a:pt x="175103" y="442252"/>
                      </a:cubicBezTo>
                      <a:cubicBezTo>
                        <a:pt x="176650" y="441181"/>
                        <a:pt x="178555" y="440943"/>
                        <a:pt x="180459" y="441300"/>
                      </a:cubicBezTo>
                      <a:cubicBezTo>
                        <a:pt x="180816" y="441300"/>
                        <a:pt x="181174" y="441538"/>
                        <a:pt x="181531" y="441657"/>
                      </a:cubicBezTo>
                      <a:cubicBezTo>
                        <a:pt x="183078" y="441300"/>
                        <a:pt x="185935" y="440109"/>
                        <a:pt x="189863" y="438324"/>
                      </a:cubicBezTo>
                      <a:cubicBezTo>
                        <a:pt x="190339" y="438086"/>
                        <a:pt x="190935" y="437967"/>
                        <a:pt x="191530" y="437848"/>
                      </a:cubicBezTo>
                      <a:cubicBezTo>
                        <a:pt x="197719" y="434277"/>
                        <a:pt x="202481" y="430586"/>
                        <a:pt x="207600" y="426658"/>
                      </a:cubicBezTo>
                      <a:cubicBezTo>
                        <a:pt x="210933" y="424158"/>
                        <a:pt x="214266" y="421540"/>
                        <a:pt x="218075" y="418921"/>
                      </a:cubicBezTo>
                      <a:cubicBezTo>
                        <a:pt x="218908" y="418326"/>
                        <a:pt x="219741" y="417968"/>
                        <a:pt x="220694" y="417849"/>
                      </a:cubicBezTo>
                      <a:cubicBezTo>
                        <a:pt x="224384" y="417254"/>
                        <a:pt x="231645" y="413207"/>
                        <a:pt x="238073" y="409636"/>
                      </a:cubicBezTo>
                      <a:cubicBezTo>
                        <a:pt x="242120" y="407374"/>
                        <a:pt x="246287" y="405113"/>
                        <a:pt x="250334" y="403208"/>
                      </a:cubicBezTo>
                      <a:cubicBezTo>
                        <a:pt x="251167" y="401541"/>
                        <a:pt x="252595" y="399994"/>
                        <a:pt x="254024" y="398923"/>
                      </a:cubicBezTo>
                      <a:cubicBezTo>
                        <a:pt x="254500" y="398565"/>
                        <a:pt x="255214" y="398208"/>
                        <a:pt x="255809" y="397970"/>
                      </a:cubicBezTo>
                      <a:cubicBezTo>
                        <a:pt x="256166" y="397732"/>
                        <a:pt x="256643" y="397256"/>
                        <a:pt x="257238" y="396899"/>
                      </a:cubicBezTo>
                      <a:cubicBezTo>
                        <a:pt x="259261" y="395232"/>
                        <a:pt x="262357" y="392852"/>
                        <a:pt x="266404" y="393923"/>
                      </a:cubicBezTo>
                      <a:cubicBezTo>
                        <a:pt x="266642" y="393923"/>
                        <a:pt x="266880" y="394042"/>
                        <a:pt x="267118" y="394161"/>
                      </a:cubicBezTo>
                      <a:cubicBezTo>
                        <a:pt x="267594" y="393923"/>
                        <a:pt x="268070" y="393566"/>
                        <a:pt x="268546" y="393209"/>
                      </a:cubicBezTo>
                      <a:cubicBezTo>
                        <a:pt x="268546" y="392018"/>
                        <a:pt x="268903" y="390828"/>
                        <a:pt x="269618" y="389876"/>
                      </a:cubicBezTo>
                      <a:cubicBezTo>
                        <a:pt x="270689" y="388209"/>
                        <a:pt x="272356" y="387138"/>
                        <a:pt x="274141" y="386781"/>
                      </a:cubicBezTo>
                      <a:cubicBezTo>
                        <a:pt x="279497" y="385829"/>
                        <a:pt x="285926" y="381543"/>
                        <a:pt x="291639" y="377734"/>
                      </a:cubicBezTo>
                      <a:cubicBezTo>
                        <a:pt x="297353" y="373925"/>
                        <a:pt x="302353" y="370592"/>
                        <a:pt x="307352" y="369639"/>
                      </a:cubicBezTo>
                      <a:cubicBezTo>
                        <a:pt x="308185" y="368925"/>
                        <a:pt x="309138" y="368330"/>
                        <a:pt x="309971" y="367616"/>
                      </a:cubicBezTo>
                      <a:cubicBezTo>
                        <a:pt x="311042" y="366783"/>
                        <a:pt x="312114" y="366068"/>
                        <a:pt x="312947" y="365235"/>
                      </a:cubicBezTo>
                      <a:cubicBezTo>
                        <a:pt x="314494" y="363688"/>
                        <a:pt x="316756" y="362973"/>
                        <a:pt x="318899" y="363450"/>
                      </a:cubicBezTo>
                      <a:cubicBezTo>
                        <a:pt x="319018" y="363450"/>
                        <a:pt x="319256" y="363450"/>
                        <a:pt x="319375" y="363450"/>
                      </a:cubicBezTo>
                      <a:cubicBezTo>
                        <a:pt x="324255" y="360950"/>
                        <a:pt x="327707" y="358926"/>
                        <a:pt x="334493" y="354760"/>
                      </a:cubicBezTo>
                      <a:cubicBezTo>
                        <a:pt x="334731" y="354641"/>
                        <a:pt x="334969" y="354522"/>
                        <a:pt x="335207" y="354403"/>
                      </a:cubicBezTo>
                      <a:cubicBezTo>
                        <a:pt x="335207" y="354403"/>
                        <a:pt x="335207" y="354403"/>
                        <a:pt x="335207" y="354284"/>
                      </a:cubicBezTo>
                      <a:cubicBezTo>
                        <a:pt x="336278" y="352022"/>
                        <a:pt x="337826" y="348689"/>
                        <a:pt x="341754" y="346308"/>
                      </a:cubicBezTo>
                      <a:cubicBezTo>
                        <a:pt x="343539" y="345237"/>
                        <a:pt x="345801" y="344999"/>
                        <a:pt x="347705" y="345832"/>
                      </a:cubicBezTo>
                      <a:cubicBezTo>
                        <a:pt x="349729" y="344761"/>
                        <a:pt x="351753" y="343808"/>
                        <a:pt x="353776" y="342737"/>
                      </a:cubicBezTo>
                      <a:cubicBezTo>
                        <a:pt x="359490" y="339999"/>
                        <a:pt x="364966" y="337261"/>
                        <a:pt x="369132" y="333452"/>
                      </a:cubicBezTo>
                      <a:cubicBezTo>
                        <a:pt x="370679" y="332024"/>
                        <a:pt x="372703" y="331429"/>
                        <a:pt x="374727" y="331786"/>
                      </a:cubicBezTo>
                      <a:cubicBezTo>
                        <a:pt x="376274" y="330952"/>
                        <a:pt x="378060" y="330119"/>
                        <a:pt x="379369" y="329286"/>
                      </a:cubicBezTo>
                      <a:cubicBezTo>
                        <a:pt x="379607" y="328096"/>
                        <a:pt x="380321" y="326905"/>
                        <a:pt x="381155" y="325953"/>
                      </a:cubicBezTo>
                      <a:cubicBezTo>
                        <a:pt x="382464" y="324644"/>
                        <a:pt x="384369" y="323929"/>
                        <a:pt x="386154" y="324048"/>
                      </a:cubicBezTo>
                      <a:cubicBezTo>
                        <a:pt x="388416" y="322620"/>
                        <a:pt x="392344" y="319168"/>
                        <a:pt x="394011" y="317739"/>
                      </a:cubicBezTo>
                      <a:cubicBezTo>
                        <a:pt x="394725" y="317144"/>
                        <a:pt x="395558" y="316668"/>
                        <a:pt x="396391" y="316430"/>
                      </a:cubicBezTo>
                      <a:cubicBezTo>
                        <a:pt x="397939" y="314406"/>
                        <a:pt x="399606" y="312859"/>
                        <a:pt x="403296" y="310240"/>
                      </a:cubicBezTo>
                      <a:cubicBezTo>
                        <a:pt x="403772" y="310002"/>
                        <a:pt x="404248" y="309645"/>
                        <a:pt x="404724" y="309526"/>
                      </a:cubicBezTo>
                      <a:cubicBezTo>
                        <a:pt x="405200" y="309288"/>
                        <a:pt x="405795" y="309169"/>
                        <a:pt x="406390" y="309169"/>
                      </a:cubicBezTo>
                      <a:cubicBezTo>
                        <a:pt x="408057" y="307621"/>
                        <a:pt x="409843" y="306312"/>
                        <a:pt x="412938" y="305121"/>
                      </a:cubicBezTo>
                      <a:cubicBezTo>
                        <a:pt x="413295" y="305002"/>
                        <a:pt x="413533" y="304883"/>
                        <a:pt x="413890" y="304764"/>
                      </a:cubicBezTo>
                      <a:lnTo>
                        <a:pt x="414366" y="304050"/>
                      </a:lnTo>
                      <a:cubicBezTo>
                        <a:pt x="414366" y="304050"/>
                        <a:pt x="414961" y="303336"/>
                        <a:pt x="415318" y="302979"/>
                      </a:cubicBezTo>
                      <a:cubicBezTo>
                        <a:pt x="416747" y="301669"/>
                        <a:pt x="421389" y="298813"/>
                        <a:pt x="426032" y="297860"/>
                      </a:cubicBezTo>
                      <a:cubicBezTo>
                        <a:pt x="427698" y="295956"/>
                        <a:pt x="429841" y="294408"/>
                        <a:pt x="432221" y="293456"/>
                      </a:cubicBezTo>
                      <a:cubicBezTo>
                        <a:pt x="433293" y="292980"/>
                        <a:pt x="434364" y="292861"/>
                        <a:pt x="435435" y="292980"/>
                      </a:cubicBezTo>
                      <a:cubicBezTo>
                        <a:pt x="436626" y="292146"/>
                        <a:pt x="437697" y="291313"/>
                        <a:pt x="438768" y="290480"/>
                      </a:cubicBezTo>
                      <a:cubicBezTo>
                        <a:pt x="441268" y="288456"/>
                        <a:pt x="444244" y="286195"/>
                        <a:pt x="448649" y="285004"/>
                      </a:cubicBezTo>
                      <a:cubicBezTo>
                        <a:pt x="449720" y="284766"/>
                        <a:pt x="450672" y="284766"/>
                        <a:pt x="451743" y="285004"/>
                      </a:cubicBezTo>
                      <a:cubicBezTo>
                        <a:pt x="454124" y="283457"/>
                        <a:pt x="456267" y="282266"/>
                        <a:pt x="458528" y="281076"/>
                      </a:cubicBezTo>
                      <a:cubicBezTo>
                        <a:pt x="459838" y="280719"/>
                        <a:pt x="460671" y="280481"/>
                        <a:pt x="461266" y="280243"/>
                      </a:cubicBezTo>
                      <a:cubicBezTo>
                        <a:pt x="461504" y="280124"/>
                        <a:pt x="461743" y="279886"/>
                        <a:pt x="461981" y="279767"/>
                      </a:cubicBezTo>
                      <a:cubicBezTo>
                        <a:pt x="461266" y="278100"/>
                        <a:pt x="461147" y="276076"/>
                        <a:pt x="461981" y="274172"/>
                      </a:cubicBezTo>
                      <a:cubicBezTo>
                        <a:pt x="461981" y="274172"/>
                        <a:pt x="461981" y="274172"/>
                        <a:pt x="461981" y="274053"/>
                      </a:cubicBezTo>
                      <a:cubicBezTo>
                        <a:pt x="461981" y="273934"/>
                        <a:pt x="461981" y="273696"/>
                        <a:pt x="462100" y="273577"/>
                      </a:cubicBezTo>
                      <a:cubicBezTo>
                        <a:pt x="462100" y="273577"/>
                        <a:pt x="462100" y="273577"/>
                        <a:pt x="462100" y="273458"/>
                      </a:cubicBezTo>
                      <a:cubicBezTo>
                        <a:pt x="462100" y="273220"/>
                        <a:pt x="462100" y="272624"/>
                        <a:pt x="462100" y="272386"/>
                      </a:cubicBezTo>
                      <a:close/>
                      <a:moveTo>
                        <a:pt x="391630" y="327143"/>
                      </a:moveTo>
                      <a:cubicBezTo>
                        <a:pt x="391630" y="327143"/>
                        <a:pt x="390916" y="326191"/>
                        <a:pt x="390559" y="325834"/>
                      </a:cubicBezTo>
                      <a:cubicBezTo>
                        <a:pt x="390916" y="326191"/>
                        <a:pt x="391392" y="326667"/>
                        <a:pt x="391630" y="327143"/>
                      </a:cubicBezTo>
                      <a:lnTo>
                        <a:pt x="391630" y="327143"/>
                      </a:lnTo>
                      <a:close/>
                      <a:moveTo>
                        <a:pt x="426270" y="310121"/>
                      </a:moveTo>
                      <a:cubicBezTo>
                        <a:pt x="426270" y="310121"/>
                        <a:pt x="426270" y="310121"/>
                        <a:pt x="426270" y="310121"/>
                      </a:cubicBezTo>
                      <a:cubicBezTo>
                        <a:pt x="426270" y="310121"/>
                        <a:pt x="426270" y="310121"/>
                        <a:pt x="426270" y="310121"/>
                      </a:cubicBezTo>
                      <a:close/>
                      <a:moveTo>
                        <a:pt x="20117" y="514269"/>
                      </a:moveTo>
                      <a:cubicBezTo>
                        <a:pt x="19879" y="513555"/>
                        <a:pt x="19879" y="512841"/>
                        <a:pt x="19879" y="512008"/>
                      </a:cubicBezTo>
                      <a:lnTo>
                        <a:pt x="20236" y="505342"/>
                      </a:lnTo>
                      <a:cubicBezTo>
                        <a:pt x="20236" y="505342"/>
                        <a:pt x="20236" y="505342"/>
                        <a:pt x="20236" y="505342"/>
                      </a:cubicBezTo>
                      <a:lnTo>
                        <a:pt x="20712" y="498080"/>
                      </a:lnTo>
                      <a:cubicBezTo>
                        <a:pt x="21188" y="490700"/>
                        <a:pt x="21665" y="483439"/>
                        <a:pt x="21903" y="476178"/>
                      </a:cubicBezTo>
                      <a:cubicBezTo>
                        <a:pt x="21903" y="475106"/>
                        <a:pt x="21903" y="474749"/>
                        <a:pt x="21903" y="474630"/>
                      </a:cubicBezTo>
                      <a:cubicBezTo>
                        <a:pt x="18808" y="470464"/>
                        <a:pt x="17498" y="466774"/>
                        <a:pt x="19284" y="459274"/>
                      </a:cubicBezTo>
                      <a:cubicBezTo>
                        <a:pt x="19522" y="458441"/>
                        <a:pt x="19879" y="457608"/>
                        <a:pt x="20355" y="456894"/>
                      </a:cubicBezTo>
                      <a:cubicBezTo>
                        <a:pt x="19879" y="450108"/>
                        <a:pt x="19998" y="443204"/>
                        <a:pt x="19998" y="436538"/>
                      </a:cubicBezTo>
                      <a:cubicBezTo>
                        <a:pt x="19998" y="428087"/>
                        <a:pt x="19998" y="420111"/>
                        <a:pt x="19165" y="412493"/>
                      </a:cubicBezTo>
                      <a:cubicBezTo>
                        <a:pt x="18927" y="410588"/>
                        <a:pt x="19522" y="408803"/>
                        <a:pt x="20593" y="407374"/>
                      </a:cubicBezTo>
                      <a:cubicBezTo>
                        <a:pt x="20593" y="406422"/>
                        <a:pt x="20355" y="405589"/>
                        <a:pt x="20236" y="404993"/>
                      </a:cubicBezTo>
                      <a:cubicBezTo>
                        <a:pt x="19403" y="403803"/>
                        <a:pt x="18927" y="402375"/>
                        <a:pt x="19046" y="400708"/>
                      </a:cubicBezTo>
                      <a:cubicBezTo>
                        <a:pt x="19046" y="398565"/>
                        <a:pt x="19760" y="396899"/>
                        <a:pt x="20712" y="395709"/>
                      </a:cubicBezTo>
                      <a:cubicBezTo>
                        <a:pt x="20712" y="395232"/>
                        <a:pt x="20474" y="394756"/>
                        <a:pt x="20474" y="394280"/>
                      </a:cubicBezTo>
                      <a:cubicBezTo>
                        <a:pt x="19998" y="391780"/>
                        <a:pt x="19403" y="388685"/>
                        <a:pt x="20474" y="385829"/>
                      </a:cubicBezTo>
                      <a:cubicBezTo>
                        <a:pt x="20474" y="385709"/>
                        <a:pt x="20474" y="385471"/>
                        <a:pt x="20474" y="385352"/>
                      </a:cubicBezTo>
                      <a:cubicBezTo>
                        <a:pt x="20474" y="385114"/>
                        <a:pt x="20474" y="384995"/>
                        <a:pt x="20474" y="384757"/>
                      </a:cubicBezTo>
                      <a:cubicBezTo>
                        <a:pt x="19641" y="383448"/>
                        <a:pt x="19165" y="381781"/>
                        <a:pt x="19403" y="380234"/>
                      </a:cubicBezTo>
                      <a:cubicBezTo>
                        <a:pt x="19760" y="377615"/>
                        <a:pt x="19522" y="374996"/>
                        <a:pt x="19403" y="372615"/>
                      </a:cubicBezTo>
                      <a:cubicBezTo>
                        <a:pt x="19284" y="369997"/>
                        <a:pt x="19165" y="367378"/>
                        <a:pt x="19403" y="364640"/>
                      </a:cubicBezTo>
                      <a:cubicBezTo>
                        <a:pt x="18689" y="362140"/>
                        <a:pt x="18808" y="359521"/>
                        <a:pt x="18927" y="357260"/>
                      </a:cubicBezTo>
                      <a:cubicBezTo>
                        <a:pt x="18927" y="356783"/>
                        <a:pt x="18927" y="356307"/>
                        <a:pt x="18927" y="355831"/>
                      </a:cubicBezTo>
                      <a:cubicBezTo>
                        <a:pt x="17855" y="354165"/>
                        <a:pt x="17379" y="352141"/>
                        <a:pt x="17974" y="350117"/>
                      </a:cubicBezTo>
                      <a:cubicBezTo>
                        <a:pt x="18332" y="349046"/>
                        <a:pt x="18808" y="348094"/>
                        <a:pt x="19641" y="347261"/>
                      </a:cubicBezTo>
                      <a:cubicBezTo>
                        <a:pt x="19760" y="344880"/>
                        <a:pt x="19403" y="340833"/>
                        <a:pt x="18927" y="338928"/>
                      </a:cubicBezTo>
                      <a:cubicBezTo>
                        <a:pt x="18213" y="336785"/>
                        <a:pt x="18808" y="334047"/>
                        <a:pt x="20355" y="332262"/>
                      </a:cubicBezTo>
                      <a:cubicBezTo>
                        <a:pt x="20355" y="332262"/>
                        <a:pt x="20355" y="332262"/>
                        <a:pt x="20355" y="332143"/>
                      </a:cubicBezTo>
                      <a:cubicBezTo>
                        <a:pt x="20355" y="331905"/>
                        <a:pt x="20355" y="331786"/>
                        <a:pt x="20355" y="331548"/>
                      </a:cubicBezTo>
                      <a:cubicBezTo>
                        <a:pt x="18689" y="329643"/>
                        <a:pt x="18093" y="327024"/>
                        <a:pt x="19046" y="324524"/>
                      </a:cubicBezTo>
                      <a:cubicBezTo>
                        <a:pt x="19998" y="322025"/>
                        <a:pt x="19522" y="319049"/>
                        <a:pt x="19046" y="315954"/>
                      </a:cubicBezTo>
                      <a:cubicBezTo>
                        <a:pt x="18570" y="312264"/>
                        <a:pt x="17855" y="307740"/>
                        <a:pt x="19879" y="303693"/>
                      </a:cubicBezTo>
                      <a:cubicBezTo>
                        <a:pt x="18927" y="294289"/>
                        <a:pt x="18213" y="285480"/>
                        <a:pt x="17617" y="276791"/>
                      </a:cubicBezTo>
                      <a:lnTo>
                        <a:pt x="17617" y="267268"/>
                      </a:lnTo>
                      <a:cubicBezTo>
                        <a:pt x="17617" y="266434"/>
                        <a:pt x="17736" y="265601"/>
                        <a:pt x="18093" y="264887"/>
                      </a:cubicBezTo>
                      <a:cubicBezTo>
                        <a:pt x="17974" y="263697"/>
                        <a:pt x="17855" y="262506"/>
                        <a:pt x="17736" y="261316"/>
                      </a:cubicBezTo>
                      <a:lnTo>
                        <a:pt x="17736" y="249293"/>
                      </a:lnTo>
                      <a:cubicBezTo>
                        <a:pt x="17736" y="248103"/>
                        <a:pt x="18093" y="246793"/>
                        <a:pt x="18689" y="245841"/>
                      </a:cubicBezTo>
                      <a:cubicBezTo>
                        <a:pt x="18689" y="242865"/>
                        <a:pt x="18689" y="240008"/>
                        <a:pt x="18689" y="237151"/>
                      </a:cubicBezTo>
                      <a:cubicBezTo>
                        <a:pt x="18689" y="232033"/>
                        <a:pt x="18689" y="227152"/>
                        <a:pt x="18213" y="222510"/>
                      </a:cubicBezTo>
                      <a:cubicBezTo>
                        <a:pt x="17974" y="221796"/>
                        <a:pt x="17855" y="220962"/>
                        <a:pt x="17736" y="220248"/>
                      </a:cubicBezTo>
                      <a:lnTo>
                        <a:pt x="17736" y="205726"/>
                      </a:lnTo>
                      <a:cubicBezTo>
                        <a:pt x="17736" y="205726"/>
                        <a:pt x="17736" y="205130"/>
                        <a:pt x="17736" y="204892"/>
                      </a:cubicBezTo>
                      <a:cubicBezTo>
                        <a:pt x="17736" y="204654"/>
                        <a:pt x="17736" y="204416"/>
                        <a:pt x="17736" y="204178"/>
                      </a:cubicBezTo>
                      <a:lnTo>
                        <a:pt x="17736" y="202274"/>
                      </a:lnTo>
                      <a:cubicBezTo>
                        <a:pt x="17736" y="201559"/>
                        <a:pt x="17855" y="200845"/>
                        <a:pt x="18093" y="200131"/>
                      </a:cubicBezTo>
                      <a:cubicBezTo>
                        <a:pt x="17855" y="199417"/>
                        <a:pt x="17736" y="198702"/>
                        <a:pt x="17736" y="197988"/>
                      </a:cubicBezTo>
                      <a:lnTo>
                        <a:pt x="17736" y="193227"/>
                      </a:lnTo>
                      <a:cubicBezTo>
                        <a:pt x="17736" y="193227"/>
                        <a:pt x="17736" y="192870"/>
                        <a:pt x="17736" y="192751"/>
                      </a:cubicBezTo>
                      <a:cubicBezTo>
                        <a:pt x="17736" y="192632"/>
                        <a:pt x="17736" y="192393"/>
                        <a:pt x="17736" y="192274"/>
                      </a:cubicBezTo>
                      <a:lnTo>
                        <a:pt x="17736" y="153230"/>
                      </a:lnTo>
                      <a:cubicBezTo>
                        <a:pt x="17736" y="152397"/>
                        <a:pt x="17974" y="151445"/>
                        <a:pt x="18332" y="150611"/>
                      </a:cubicBezTo>
                      <a:lnTo>
                        <a:pt x="18332" y="149183"/>
                      </a:lnTo>
                      <a:cubicBezTo>
                        <a:pt x="17974" y="148469"/>
                        <a:pt x="17855" y="147755"/>
                        <a:pt x="17855" y="147040"/>
                      </a:cubicBezTo>
                      <a:lnTo>
                        <a:pt x="17855" y="31098"/>
                      </a:lnTo>
                      <a:cubicBezTo>
                        <a:pt x="17855" y="28718"/>
                        <a:pt x="19284" y="26456"/>
                        <a:pt x="21308" y="25266"/>
                      </a:cubicBezTo>
                      <a:cubicBezTo>
                        <a:pt x="23450" y="24075"/>
                        <a:pt x="25950" y="24075"/>
                        <a:pt x="28092" y="25266"/>
                      </a:cubicBezTo>
                      <a:lnTo>
                        <a:pt x="155105" y="98711"/>
                      </a:lnTo>
                      <a:cubicBezTo>
                        <a:pt x="155105" y="98711"/>
                        <a:pt x="155581" y="98949"/>
                        <a:pt x="155819" y="99188"/>
                      </a:cubicBezTo>
                      <a:cubicBezTo>
                        <a:pt x="156057" y="99188"/>
                        <a:pt x="156295" y="99426"/>
                        <a:pt x="156533" y="99545"/>
                      </a:cubicBezTo>
                      <a:lnTo>
                        <a:pt x="191887" y="120019"/>
                      </a:lnTo>
                      <a:lnTo>
                        <a:pt x="191887" y="120733"/>
                      </a:lnTo>
                      <a:cubicBezTo>
                        <a:pt x="192839" y="120733"/>
                        <a:pt x="193791" y="121090"/>
                        <a:pt x="194744" y="121566"/>
                      </a:cubicBezTo>
                      <a:lnTo>
                        <a:pt x="243668" y="149897"/>
                      </a:lnTo>
                      <a:cubicBezTo>
                        <a:pt x="244739" y="150492"/>
                        <a:pt x="245572" y="151326"/>
                        <a:pt x="246167" y="152397"/>
                      </a:cubicBezTo>
                      <a:cubicBezTo>
                        <a:pt x="246167" y="152397"/>
                        <a:pt x="246405" y="152754"/>
                        <a:pt x="247001" y="153468"/>
                      </a:cubicBezTo>
                      <a:lnTo>
                        <a:pt x="251286" y="154659"/>
                      </a:lnTo>
                      <a:cubicBezTo>
                        <a:pt x="251286" y="154659"/>
                        <a:pt x="252357" y="155016"/>
                        <a:pt x="252833" y="155254"/>
                      </a:cubicBezTo>
                      <a:cubicBezTo>
                        <a:pt x="253786" y="155849"/>
                        <a:pt x="254857" y="156682"/>
                        <a:pt x="255571" y="157754"/>
                      </a:cubicBezTo>
                      <a:cubicBezTo>
                        <a:pt x="256762" y="158349"/>
                        <a:pt x="257714" y="159182"/>
                        <a:pt x="258428" y="160253"/>
                      </a:cubicBezTo>
                      <a:lnTo>
                        <a:pt x="260690" y="160492"/>
                      </a:lnTo>
                      <a:cubicBezTo>
                        <a:pt x="261642" y="160492"/>
                        <a:pt x="262475" y="160849"/>
                        <a:pt x="263309" y="161325"/>
                      </a:cubicBezTo>
                      <a:cubicBezTo>
                        <a:pt x="263666" y="161563"/>
                        <a:pt x="264023" y="161801"/>
                        <a:pt x="264380" y="162039"/>
                      </a:cubicBezTo>
                      <a:cubicBezTo>
                        <a:pt x="264737" y="162158"/>
                        <a:pt x="265094" y="162396"/>
                        <a:pt x="265451" y="162515"/>
                      </a:cubicBezTo>
                      <a:lnTo>
                        <a:pt x="268665" y="164420"/>
                      </a:lnTo>
                      <a:cubicBezTo>
                        <a:pt x="269380" y="164896"/>
                        <a:pt x="270094" y="165372"/>
                        <a:pt x="270570" y="166086"/>
                      </a:cubicBezTo>
                      <a:cubicBezTo>
                        <a:pt x="271879" y="166681"/>
                        <a:pt x="273189" y="167634"/>
                        <a:pt x="274022" y="168824"/>
                      </a:cubicBezTo>
                      <a:cubicBezTo>
                        <a:pt x="274736" y="169181"/>
                        <a:pt x="275569" y="169538"/>
                        <a:pt x="275927" y="169657"/>
                      </a:cubicBezTo>
                      <a:cubicBezTo>
                        <a:pt x="277355" y="169538"/>
                        <a:pt x="277831" y="169776"/>
                        <a:pt x="279022" y="170491"/>
                      </a:cubicBezTo>
                      <a:cubicBezTo>
                        <a:pt x="279736" y="170967"/>
                        <a:pt x="280807" y="171800"/>
                        <a:pt x="281402" y="172395"/>
                      </a:cubicBezTo>
                      <a:cubicBezTo>
                        <a:pt x="281640" y="172633"/>
                        <a:pt x="282950" y="173467"/>
                        <a:pt x="283783" y="173943"/>
                      </a:cubicBezTo>
                      <a:cubicBezTo>
                        <a:pt x="285449" y="174895"/>
                        <a:pt x="287235" y="175966"/>
                        <a:pt x="288544" y="177514"/>
                      </a:cubicBezTo>
                      <a:cubicBezTo>
                        <a:pt x="290687" y="178109"/>
                        <a:pt x="293068" y="178823"/>
                        <a:pt x="294734" y="179657"/>
                      </a:cubicBezTo>
                      <a:cubicBezTo>
                        <a:pt x="296401" y="180490"/>
                        <a:pt x="297591" y="181918"/>
                        <a:pt x="298186" y="183585"/>
                      </a:cubicBezTo>
                      <a:cubicBezTo>
                        <a:pt x="300091" y="184775"/>
                        <a:pt x="302115" y="186084"/>
                        <a:pt x="303424" y="187632"/>
                      </a:cubicBezTo>
                      <a:cubicBezTo>
                        <a:pt x="306400" y="188584"/>
                        <a:pt x="309495" y="190132"/>
                        <a:pt x="312590" y="191798"/>
                      </a:cubicBezTo>
                      <a:cubicBezTo>
                        <a:pt x="315208" y="193227"/>
                        <a:pt x="317946" y="194655"/>
                        <a:pt x="320208" y="195369"/>
                      </a:cubicBezTo>
                      <a:cubicBezTo>
                        <a:pt x="322232" y="195965"/>
                        <a:pt x="323660" y="197393"/>
                        <a:pt x="324493" y="199298"/>
                      </a:cubicBezTo>
                      <a:cubicBezTo>
                        <a:pt x="326517" y="199298"/>
                        <a:pt x="328422" y="199893"/>
                        <a:pt x="329731" y="200250"/>
                      </a:cubicBezTo>
                      <a:cubicBezTo>
                        <a:pt x="330326" y="200369"/>
                        <a:pt x="330921" y="200607"/>
                        <a:pt x="331398" y="200964"/>
                      </a:cubicBezTo>
                      <a:lnTo>
                        <a:pt x="336873" y="204178"/>
                      </a:lnTo>
                      <a:cubicBezTo>
                        <a:pt x="336873" y="204178"/>
                        <a:pt x="337944" y="204892"/>
                        <a:pt x="338421" y="205369"/>
                      </a:cubicBezTo>
                      <a:cubicBezTo>
                        <a:pt x="338897" y="205369"/>
                        <a:pt x="339254" y="205607"/>
                        <a:pt x="339730" y="205845"/>
                      </a:cubicBezTo>
                      <a:cubicBezTo>
                        <a:pt x="340682" y="206321"/>
                        <a:pt x="341516" y="206916"/>
                        <a:pt x="342111" y="207749"/>
                      </a:cubicBezTo>
                      <a:lnTo>
                        <a:pt x="343420" y="209297"/>
                      </a:lnTo>
                      <a:cubicBezTo>
                        <a:pt x="343420" y="209297"/>
                        <a:pt x="343658" y="209654"/>
                        <a:pt x="343896" y="209773"/>
                      </a:cubicBezTo>
                      <a:cubicBezTo>
                        <a:pt x="344730" y="210011"/>
                        <a:pt x="345682" y="210487"/>
                        <a:pt x="346634" y="211082"/>
                      </a:cubicBezTo>
                      <a:cubicBezTo>
                        <a:pt x="348420" y="211082"/>
                        <a:pt x="350205" y="212035"/>
                        <a:pt x="351515" y="213344"/>
                      </a:cubicBezTo>
                      <a:cubicBezTo>
                        <a:pt x="352467" y="214296"/>
                        <a:pt x="353181" y="215249"/>
                        <a:pt x="353776" y="216082"/>
                      </a:cubicBezTo>
                      <a:cubicBezTo>
                        <a:pt x="354848" y="216082"/>
                        <a:pt x="356038" y="216201"/>
                        <a:pt x="356990" y="216677"/>
                      </a:cubicBezTo>
                      <a:cubicBezTo>
                        <a:pt x="360800" y="218463"/>
                        <a:pt x="363180" y="220486"/>
                        <a:pt x="364133" y="222867"/>
                      </a:cubicBezTo>
                      <a:cubicBezTo>
                        <a:pt x="364371" y="222867"/>
                        <a:pt x="364490" y="222867"/>
                        <a:pt x="364728" y="222986"/>
                      </a:cubicBezTo>
                      <a:cubicBezTo>
                        <a:pt x="367108" y="223462"/>
                        <a:pt x="369727" y="224057"/>
                        <a:pt x="372227" y="225605"/>
                      </a:cubicBezTo>
                      <a:cubicBezTo>
                        <a:pt x="372822" y="225962"/>
                        <a:pt x="373298" y="226438"/>
                        <a:pt x="373775" y="226914"/>
                      </a:cubicBezTo>
                      <a:cubicBezTo>
                        <a:pt x="375798" y="227747"/>
                        <a:pt x="377703" y="228819"/>
                        <a:pt x="379607" y="229890"/>
                      </a:cubicBezTo>
                      <a:cubicBezTo>
                        <a:pt x="381988" y="231199"/>
                        <a:pt x="384488" y="232628"/>
                        <a:pt x="386392" y="233104"/>
                      </a:cubicBezTo>
                      <a:cubicBezTo>
                        <a:pt x="386987" y="233223"/>
                        <a:pt x="387464" y="233461"/>
                        <a:pt x="387940" y="233818"/>
                      </a:cubicBezTo>
                      <a:lnTo>
                        <a:pt x="389725" y="234890"/>
                      </a:lnTo>
                      <a:lnTo>
                        <a:pt x="389725" y="234890"/>
                      </a:lnTo>
                      <a:cubicBezTo>
                        <a:pt x="389725" y="234890"/>
                        <a:pt x="396153" y="238699"/>
                        <a:pt x="396153" y="238699"/>
                      </a:cubicBezTo>
                      <a:cubicBezTo>
                        <a:pt x="396511" y="238937"/>
                        <a:pt x="396868" y="239175"/>
                        <a:pt x="397225" y="239413"/>
                      </a:cubicBezTo>
                      <a:cubicBezTo>
                        <a:pt x="397582" y="239532"/>
                        <a:pt x="398058" y="239770"/>
                        <a:pt x="398415" y="240008"/>
                      </a:cubicBezTo>
                      <a:lnTo>
                        <a:pt x="400439" y="241199"/>
                      </a:lnTo>
                      <a:cubicBezTo>
                        <a:pt x="401272" y="241675"/>
                        <a:pt x="401986" y="242389"/>
                        <a:pt x="402582" y="243103"/>
                      </a:cubicBezTo>
                      <a:cubicBezTo>
                        <a:pt x="403414" y="243936"/>
                        <a:pt x="403891" y="245008"/>
                        <a:pt x="404129" y="246079"/>
                      </a:cubicBezTo>
                      <a:cubicBezTo>
                        <a:pt x="404962" y="246555"/>
                        <a:pt x="405915" y="247031"/>
                        <a:pt x="406986" y="247508"/>
                      </a:cubicBezTo>
                      <a:cubicBezTo>
                        <a:pt x="406986" y="247508"/>
                        <a:pt x="406986" y="247508"/>
                        <a:pt x="407105" y="247508"/>
                      </a:cubicBezTo>
                      <a:cubicBezTo>
                        <a:pt x="408890" y="247031"/>
                        <a:pt x="410795" y="247150"/>
                        <a:pt x="412461" y="248103"/>
                      </a:cubicBezTo>
                      <a:lnTo>
                        <a:pt x="420080" y="252507"/>
                      </a:lnTo>
                      <a:cubicBezTo>
                        <a:pt x="420794" y="252983"/>
                        <a:pt x="421508" y="253459"/>
                        <a:pt x="421984" y="254174"/>
                      </a:cubicBezTo>
                      <a:cubicBezTo>
                        <a:pt x="422817" y="255245"/>
                        <a:pt x="423413" y="256197"/>
                        <a:pt x="423889" y="257269"/>
                      </a:cubicBezTo>
                      <a:cubicBezTo>
                        <a:pt x="424127" y="257745"/>
                        <a:pt x="424365" y="258102"/>
                        <a:pt x="424960" y="258221"/>
                      </a:cubicBezTo>
                      <a:cubicBezTo>
                        <a:pt x="426150" y="258102"/>
                        <a:pt x="426746" y="257983"/>
                        <a:pt x="427460" y="257983"/>
                      </a:cubicBezTo>
                      <a:cubicBezTo>
                        <a:pt x="428769" y="257983"/>
                        <a:pt x="429960" y="258221"/>
                        <a:pt x="431031" y="258935"/>
                      </a:cubicBezTo>
                      <a:lnTo>
                        <a:pt x="436388" y="262030"/>
                      </a:lnTo>
                      <a:cubicBezTo>
                        <a:pt x="437221" y="262506"/>
                        <a:pt x="437935" y="263220"/>
                        <a:pt x="438530" y="263935"/>
                      </a:cubicBezTo>
                      <a:cubicBezTo>
                        <a:pt x="438650" y="263935"/>
                        <a:pt x="438768" y="263935"/>
                        <a:pt x="438887" y="263935"/>
                      </a:cubicBezTo>
                      <a:cubicBezTo>
                        <a:pt x="439721" y="264054"/>
                        <a:pt x="440554" y="264292"/>
                        <a:pt x="441268" y="264768"/>
                      </a:cubicBezTo>
                      <a:lnTo>
                        <a:pt x="445791" y="267387"/>
                      </a:lnTo>
                      <a:cubicBezTo>
                        <a:pt x="447934" y="268577"/>
                        <a:pt x="449244" y="270839"/>
                        <a:pt x="449124" y="273220"/>
                      </a:cubicBezTo>
                      <a:cubicBezTo>
                        <a:pt x="449124" y="275600"/>
                        <a:pt x="447815" y="277862"/>
                        <a:pt x="445791" y="279052"/>
                      </a:cubicBezTo>
                      <a:cubicBezTo>
                        <a:pt x="445554" y="279171"/>
                        <a:pt x="445316" y="279290"/>
                        <a:pt x="445077" y="279409"/>
                      </a:cubicBezTo>
                      <a:cubicBezTo>
                        <a:pt x="444839" y="279529"/>
                        <a:pt x="444601" y="279767"/>
                        <a:pt x="444363" y="279886"/>
                      </a:cubicBezTo>
                      <a:lnTo>
                        <a:pt x="29878" y="518317"/>
                      </a:lnTo>
                      <a:cubicBezTo>
                        <a:pt x="27735" y="519507"/>
                        <a:pt x="25117" y="519507"/>
                        <a:pt x="22974" y="518317"/>
                      </a:cubicBezTo>
                      <a:cubicBezTo>
                        <a:pt x="21546" y="517364"/>
                        <a:pt x="20474" y="515936"/>
                        <a:pt x="19998" y="514388"/>
                      </a:cubicBezTo>
                      <a:close/>
                      <a:moveTo>
                        <a:pt x="34878" y="471297"/>
                      </a:moveTo>
                      <a:cubicBezTo>
                        <a:pt x="35235" y="472844"/>
                        <a:pt x="35473" y="474630"/>
                        <a:pt x="35473" y="476773"/>
                      </a:cubicBezTo>
                      <a:cubicBezTo>
                        <a:pt x="35235" y="484153"/>
                        <a:pt x="34758" y="491533"/>
                        <a:pt x="34283" y="499033"/>
                      </a:cubicBezTo>
                      <a:lnTo>
                        <a:pt x="34283" y="500342"/>
                      </a:lnTo>
                      <a:cubicBezTo>
                        <a:pt x="34283" y="500342"/>
                        <a:pt x="427341" y="274291"/>
                        <a:pt x="427341" y="274291"/>
                      </a:cubicBezTo>
                      <a:cubicBezTo>
                        <a:pt x="427341" y="274291"/>
                        <a:pt x="427341" y="274291"/>
                        <a:pt x="427341" y="274291"/>
                      </a:cubicBezTo>
                      <a:cubicBezTo>
                        <a:pt x="426389" y="273696"/>
                        <a:pt x="425555" y="272862"/>
                        <a:pt x="424960" y="271791"/>
                      </a:cubicBezTo>
                      <a:cubicBezTo>
                        <a:pt x="424722" y="271791"/>
                        <a:pt x="424603" y="271791"/>
                        <a:pt x="424484" y="271791"/>
                      </a:cubicBezTo>
                      <a:cubicBezTo>
                        <a:pt x="423889" y="271791"/>
                        <a:pt x="423413" y="271791"/>
                        <a:pt x="422937" y="271553"/>
                      </a:cubicBezTo>
                      <a:cubicBezTo>
                        <a:pt x="416271" y="270006"/>
                        <a:pt x="414009" y="266792"/>
                        <a:pt x="412223" y="263578"/>
                      </a:cubicBezTo>
                      <a:cubicBezTo>
                        <a:pt x="412223" y="263578"/>
                        <a:pt x="412223" y="263339"/>
                        <a:pt x="411985" y="263220"/>
                      </a:cubicBezTo>
                      <a:lnTo>
                        <a:pt x="409605" y="261911"/>
                      </a:lnTo>
                      <a:cubicBezTo>
                        <a:pt x="408890" y="262149"/>
                        <a:pt x="408057" y="262268"/>
                        <a:pt x="407224" y="262268"/>
                      </a:cubicBezTo>
                      <a:cubicBezTo>
                        <a:pt x="405915" y="262268"/>
                        <a:pt x="404605" y="261911"/>
                        <a:pt x="403414" y="261078"/>
                      </a:cubicBezTo>
                      <a:cubicBezTo>
                        <a:pt x="400320" y="259054"/>
                        <a:pt x="398415" y="258221"/>
                        <a:pt x="396630" y="257388"/>
                      </a:cubicBezTo>
                      <a:cubicBezTo>
                        <a:pt x="394130" y="256316"/>
                        <a:pt x="391749" y="255126"/>
                        <a:pt x="387702" y="252507"/>
                      </a:cubicBezTo>
                      <a:cubicBezTo>
                        <a:pt x="386630" y="251793"/>
                        <a:pt x="385797" y="250722"/>
                        <a:pt x="385202" y="249531"/>
                      </a:cubicBezTo>
                      <a:cubicBezTo>
                        <a:pt x="384845" y="248817"/>
                        <a:pt x="384726" y="248103"/>
                        <a:pt x="384488" y="247389"/>
                      </a:cubicBezTo>
                      <a:lnTo>
                        <a:pt x="384011" y="247031"/>
                      </a:lnTo>
                      <a:cubicBezTo>
                        <a:pt x="383297" y="246793"/>
                        <a:pt x="382702" y="246436"/>
                        <a:pt x="382107" y="245960"/>
                      </a:cubicBezTo>
                      <a:lnTo>
                        <a:pt x="381869" y="245960"/>
                      </a:lnTo>
                      <a:cubicBezTo>
                        <a:pt x="378774" y="244770"/>
                        <a:pt x="375798" y="243103"/>
                        <a:pt x="373060" y="241675"/>
                      </a:cubicBezTo>
                      <a:cubicBezTo>
                        <a:pt x="370918" y="240484"/>
                        <a:pt x="368299" y="239056"/>
                        <a:pt x="367108" y="238818"/>
                      </a:cubicBezTo>
                      <a:cubicBezTo>
                        <a:pt x="365442" y="238580"/>
                        <a:pt x="363895" y="237628"/>
                        <a:pt x="362942" y="236318"/>
                      </a:cubicBezTo>
                      <a:cubicBezTo>
                        <a:pt x="362585" y="236318"/>
                        <a:pt x="362109" y="236080"/>
                        <a:pt x="361752" y="236080"/>
                      </a:cubicBezTo>
                      <a:cubicBezTo>
                        <a:pt x="359728" y="235604"/>
                        <a:pt x="357467" y="235128"/>
                        <a:pt x="355205" y="234175"/>
                      </a:cubicBezTo>
                      <a:cubicBezTo>
                        <a:pt x="354014" y="233699"/>
                        <a:pt x="353062" y="232866"/>
                        <a:pt x="352229" y="231795"/>
                      </a:cubicBezTo>
                      <a:lnTo>
                        <a:pt x="352229" y="231557"/>
                      </a:lnTo>
                      <a:cubicBezTo>
                        <a:pt x="349253" y="231557"/>
                        <a:pt x="346753" y="230128"/>
                        <a:pt x="345563" y="229414"/>
                      </a:cubicBezTo>
                      <a:cubicBezTo>
                        <a:pt x="343539" y="228224"/>
                        <a:pt x="342349" y="226081"/>
                        <a:pt x="342230" y="223819"/>
                      </a:cubicBezTo>
                      <a:cubicBezTo>
                        <a:pt x="341873" y="223700"/>
                        <a:pt x="341516" y="223462"/>
                        <a:pt x="341159" y="223343"/>
                      </a:cubicBezTo>
                      <a:cubicBezTo>
                        <a:pt x="340206" y="223462"/>
                        <a:pt x="339254" y="223462"/>
                        <a:pt x="338421" y="223343"/>
                      </a:cubicBezTo>
                      <a:cubicBezTo>
                        <a:pt x="336159" y="222748"/>
                        <a:pt x="334373" y="221081"/>
                        <a:pt x="333659" y="218939"/>
                      </a:cubicBezTo>
                      <a:cubicBezTo>
                        <a:pt x="332945" y="218820"/>
                        <a:pt x="332350" y="218582"/>
                        <a:pt x="331755" y="218344"/>
                      </a:cubicBezTo>
                      <a:cubicBezTo>
                        <a:pt x="331517" y="218344"/>
                        <a:pt x="331278" y="218224"/>
                        <a:pt x="331040" y="218105"/>
                      </a:cubicBezTo>
                      <a:cubicBezTo>
                        <a:pt x="330207" y="218344"/>
                        <a:pt x="329255" y="218344"/>
                        <a:pt x="328422" y="218105"/>
                      </a:cubicBezTo>
                      <a:cubicBezTo>
                        <a:pt x="325803" y="217748"/>
                        <a:pt x="323779" y="215844"/>
                        <a:pt x="323065" y="213344"/>
                      </a:cubicBezTo>
                      <a:cubicBezTo>
                        <a:pt x="321279" y="213463"/>
                        <a:pt x="319375" y="212868"/>
                        <a:pt x="317946" y="211558"/>
                      </a:cubicBezTo>
                      <a:cubicBezTo>
                        <a:pt x="317113" y="210844"/>
                        <a:pt x="316518" y="210130"/>
                        <a:pt x="315923" y="209535"/>
                      </a:cubicBezTo>
                      <a:cubicBezTo>
                        <a:pt x="315208" y="208702"/>
                        <a:pt x="314613" y="208106"/>
                        <a:pt x="313542" y="207392"/>
                      </a:cubicBezTo>
                      <a:cubicBezTo>
                        <a:pt x="313304" y="207273"/>
                        <a:pt x="312947" y="207035"/>
                        <a:pt x="312709" y="206797"/>
                      </a:cubicBezTo>
                      <a:cubicBezTo>
                        <a:pt x="310685" y="205845"/>
                        <a:pt x="308662" y="204773"/>
                        <a:pt x="306638" y="203702"/>
                      </a:cubicBezTo>
                      <a:cubicBezTo>
                        <a:pt x="304257" y="202393"/>
                        <a:pt x="300686" y="200488"/>
                        <a:pt x="299377" y="200369"/>
                      </a:cubicBezTo>
                      <a:cubicBezTo>
                        <a:pt x="296401" y="200607"/>
                        <a:pt x="293663" y="198940"/>
                        <a:pt x="292473" y="196084"/>
                      </a:cubicBezTo>
                      <a:cubicBezTo>
                        <a:pt x="292473" y="195846"/>
                        <a:pt x="292354" y="195726"/>
                        <a:pt x="292234" y="195488"/>
                      </a:cubicBezTo>
                      <a:cubicBezTo>
                        <a:pt x="291758" y="195250"/>
                        <a:pt x="291282" y="194893"/>
                        <a:pt x="290806" y="194655"/>
                      </a:cubicBezTo>
                      <a:cubicBezTo>
                        <a:pt x="289140" y="193703"/>
                        <a:pt x="287116" y="192393"/>
                        <a:pt x="285688" y="190608"/>
                      </a:cubicBezTo>
                      <a:cubicBezTo>
                        <a:pt x="284854" y="190370"/>
                        <a:pt x="284259" y="190251"/>
                        <a:pt x="283783" y="190251"/>
                      </a:cubicBezTo>
                      <a:cubicBezTo>
                        <a:pt x="281164" y="190251"/>
                        <a:pt x="278902" y="188941"/>
                        <a:pt x="277712" y="186680"/>
                      </a:cubicBezTo>
                      <a:cubicBezTo>
                        <a:pt x="277593" y="186442"/>
                        <a:pt x="277474" y="186084"/>
                        <a:pt x="277355" y="185727"/>
                      </a:cubicBezTo>
                      <a:cubicBezTo>
                        <a:pt x="277355" y="185727"/>
                        <a:pt x="277236" y="185727"/>
                        <a:pt x="277117" y="185608"/>
                      </a:cubicBezTo>
                      <a:cubicBezTo>
                        <a:pt x="275807" y="184775"/>
                        <a:pt x="274260" y="183942"/>
                        <a:pt x="272951" y="182871"/>
                      </a:cubicBezTo>
                      <a:cubicBezTo>
                        <a:pt x="271165" y="182394"/>
                        <a:pt x="269380" y="181561"/>
                        <a:pt x="267713" y="180847"/>
                      </a:cubicBezTo>
                      <a:cubicBezTo>
                        <a:pt x="266761" y="180371"/>
                        <a:pt x="265927" y="179895"/>
                        <a:pt x="265094" y="179657"/>
                      </a:cubicBezTo>
                      <a:cubicBezTo>
                        <a:pt x="264856" y="179657"/>
                        <a:pt x="264737" y="179657"/>
                        <a:pt x="264499" y="179537"/>
                      </a:cubicBezTo>
                      <a:cubicBezTo>
                        <a:pt x="263190" y="179061"/>
                        <a:pt x="261999" y="178347"/>
                        <a:pt x="261166" y="177276"/>
                      </a:cubicBezTo>
                      <a:cubicBezTo>
                        <a:pt x="260809" y="177276"/>
                        <a:pt x="260452" y="177276"/>
                        <a:pt x="260095" y="177276"/>
                      </a:cubicBezTo>
                      <a:cubicBezTo>
                        <a:pt x="258904" y="177157"/>
                        <a:pt x="257714" y="176681"/>
                        <a:pt x="256762" y="175847"/>
                      </a:cubicBezTo>
                      <a:cubicBezTo>
                        <a:pt x="256286" y="175490"/>
                        <a:pt x="255214" y="174657"/>
                        <a:pt x="254381" y="173467"/>
                      </a:cubicBezTo>
                      <a:lnTo>
                        <a:pt x="253667" y="173467"/>
                      </a:lnTo>
                      <a:cubicBezTo>
                        <a:pt x="252238" y="173229"/>
                        <a:pt x="251048" y="172633"/>
                        <a:pt x="249977" y="171681"/>
                      </a:cubicBezTo>
                      <a:cubicBezTo>
                        <a:pt x="249381" y="171086"/>
                        <a:pt x="248786" y="170610"/>
                        <a:pt x="248429" y="170015"/>
                      </a:cubicBezTo>
                      <a:cubicBezTo>
                        <a:pt x="246405" y="169419"/>
                        <a:pt x="244144" y="168467"/>
                        <a:pt x="242120" y="166324"/>
                      </a:cubicBezTo>
                      <a:lnTo>
                        <a:pt x="242001" y="166324"/>
                      </a:lnTo>
                      <a:cubicBezTo>
                        <a:pt x="240930" y="165967"/>
                        <a:pt x="239978" y="165491"/>
                        <a:pt x="239263" y="164777"/>
                      </a:cubicBezTo>
                      <a:cubicBezTo>
                        <a:pt x="237835" y="163467"/>
                        <a:pt x="236645" y="162277"/>
                        <a:pt x="235811" y="161087"/>
                      </a:cubicBezTo>
                      <a:lnTo>
                        <a:pt x="189268" y="134065"/>
                      </a:lnTo>
                      <a:cubicBezTo>
                        <a:pt x="189268" y="134065"/>
                        <a:pt x="189030" y="134065"/>
                        <a:pt x="189030" y="134065"/>
                      </a:cubicBezTo>
                      <a:cubicBezTo>
                        <a:pt x="187244" y="133351"/>
                        <a:pt x="185816" y="132280"/>
                        <a:pt x="184745" y="131447"/>
                      </a:cubicBezTo>
                      <a:lnTo>
                        <a:pt x="151176" y="112044"/>
                      </a:lnTo>
                      <a:cubicBezTo>
                        <a:pt x="150581" y="111924"/>
                        <a:pt x="149867" y="111567"/>
                        <a:pt x="149153" y="111329"/>
                      </a:cubicBezTo>
                      <a:cubicBezTo>
                        <a:pt x="148200" y="110853"/>
                        <a:pt x="147367" y="110258"/>
                        <a:pt x="146772" y="109425"/>
                      </a:cubicBezTo>
                      <a:lnTo>
                        <a:pt x="32021" y="43002"/>
                      </a:lnTo>
                      <a:lnTo>
                        <a:pt x="32021" y="145731"/>
                      </a:lnTo>
                      <a:cubicBezTo>
                        <a:pt x="32021" y="145731"/>
                        <a:pt x="32021" y="146088"/>
                        <a:pt x="32021" y="146207"/>
                      </a:cubicBezTo>
                      <a:lnTo>
                        <a:pt x="32735" y="151802"/>
                      </a:lnTo>
                      <a:cubicBezTo>
                        <a:pt x="32854" y="153230"/>
                        <a:pt x="32735" y="154540"/>
                        <a:pt x="32021" y="155730"/>
                      </a:cubicBezTo>
                      <a:lnTo>
                        <a:pt x="32021" y="191322"/>
                      </a:lnTo>
                      <a:cubicBezTo>
                        <a:pt x="32021" y="191322"/>
                        <a:pt x="32259" y="192155"/>
                        <a:pt x="32259" y="192155"/>
                      </a:cubicBezTo>
                      <a:cubicBezTo>
                        <a:pt x="32854" y="193822"/>
                        <a:pt x="32735" y="195607"/>
                        <a:pt x="32021" y="197155"/>
                      </a:cubicBezTo>
                      <a:cubicBezTo>
                        <a:pt x="32378" y="198464"/>
                        <a:pt x="32735" y="200131"/>
                        <a:pt x="32973" y="202988"/>
                      </a:cubicBezTo>
                      <a:cubicBezTo>
                        <a:pt x="32973" y="203821"/>
                        <a:pt x="32973" y="204535"/>
                        <a:pt x="32735" y="205249"/>
                      </a:cubicBezTo>
                      <a:cubicBezTo>
                        <a:pt x="32735" y="205369"/>
                        <a:pt x="32735" y="205607"/>
                        <a:pt x="32735" y="205726"/>
                      </a:cubicBezTo>
                      <a:cubicBezTo>
                        <a:pt x="32973" y="207392"/>
                        <a:pt x="32735" y="209178"/>
                        <a:pt x="31783" y="210487"/>
                      </a:cubicBezTo>
                      <a:lnTo>
                        <a:pt x="31783" y="215249"/>
                      </a:lnTo>
                      <a:cubicBezTo>
                        <a:pt x="32854" y="217272"/>
                        <a:pt x="32735" y="219534"/>
                        <a:pt x="32735" y="220962"/>
                      </a:cubicBezTo>
                      <a:cubicBezTo>
                        <a:pt x="32735" y="221796"/>
                        <a:pt x="32735" y="222629"/>
                        <a:pt x="32378" y="223462"/>
                      </a:cubicBezTo>
                      <a:cubicBezTo>
                        <a:pt x="32735" y="228105"/>
                        <a:pt x="32735" y="232747"/>
                        <a:pt x="32735" y="237151"/>
                      </a:cubicBezTo>
                      <a:cubicBezTo>
                        <a:pt x="32735" y="242032"/>
                        <a:pt x="32735" y="247031"/>
                        <a:pt x="33211" y="252269"/>
                      </a:cubicBezTo>
                      <a:cubicBezTo>
                        <a:pt x="33330" y="254055"/>
                        <a:pt x="32854" y="255721"/>
                        <a:pt x="31902" y="257031"/>
                      </a:cubicBezTo>
                      <a:lnTo>
                        <a:pt x="31902" y="260721"/>
                      </a:lnTo>
                      <a:cubicBezTo>
                        <a:pt x="32140" y="262863"/>
                        <a:pt x="32497" y="265482"/>
                        <a:pt x="32973" y="268339"/>
                      </a:cubicBezTo>
                      <a:cubicBezTo>
                        <a:pt x="33449" y="271672"/>
                        <a:pt x="34044" y="275243"/>
                        <a:pt x="34401" y="279409"/>
                      </a:cubicBezTo>
                      <a:cubicBezTo>
                        <a:pt x="34640" y="281433"/>
                        <a:pt x="33806" y="283338"/>
                        <a:pt x="32497" y="284766"/>
                      </a:cubicBezTo>
                      <a:cubicBezTo>
                        <a:pt x="32973" y="291075"/>
                        <a:pt x="33568" y="297741"/>
                        <a:pt x="34401" y="304764"/>
                      </a:cubicBezTo>
                      <a:cubicBezTo>
                        <a:pt x="34640" y="306669"/>
                        <a:pt x="34044" y="308454"/>
                        <a:pt x="32735" y="309883"/>
                      </a:cubicBezTo>
                      <a:cubicBezTo>
                        <a:pt x="32735" y="310240"/>
                        <a:pt x="32973" y="312621"/>
                        <a:pt x="33211" y="314168"/>
                      </a:cubicBezTo>
                      <a:cubicBezTo>
                        <a:pt x="33687" y="317263"/>
                        <a:pt x="34163" y="321191"/>
                        <a:pt x="33449" y="325358"/>
                      </a:cubicBezTo>
                      <a:cubicBezTo>
                        <a:pt x="34401" y="327857"/>
                        <a:pt x="34640" y="330952"/>
                        <a:pt x="34640" y="335000"/>
                      </a:cubicBezTo>
                      <a:cubicBezTo>
                        <a:pt x="34640" y="336547"/>
                        <a:pt x="34163" y="338095"/>
                        <a:pt x="33211" y="339166"/>
                      </a:cubicBezTo>
                      <a:cubicBezTo>
                        <a:pt x="33806" y="343094"/>
                        <a:pt x="34163" y="348689"/>
                        <a:pt x="32735" y="352736"/>
                      </a:cubicBezTo>
                      <a:cubicBezTo>
                        <a:pt x="33092" y="354641"/>
                        <a:pt x="32973" y="356545"/>
                        <a:pt x="32854" y="357974"/>
                      </a:cubicBezTo>
                      <a:cubicBezTo>
                        <a:pt x="32854" y="358926"/>
                        <a:pt x="32735" y="360593"/>
                        <a:pt x="32854" y="361188"/>
                      </a:cubicBezTo>
                      <a:cubicBezTo>
                        <a:pt x="33687" y="362616"/>
                        <a:pt x="33687" y="363688"/>
                        <a:pt x="33330" y="365235"/>
                      </a:cubicBezTo>
                      <a:cubicBezTo>
                        <a:pt x="32973" y="367021"/>
                        <a:pt x="33092" y="369282"/>
                        <a:pt x="33330" y="371901"/>
                      </a:cubicBezTo>
                      <a:cubicBezTo>
                        <a:pt x="33449" y="374044"/>
                        <a:pt x="33568" y="376187"/>
                        <a:pt x="33449" y="378448"/>
                      </a:cubicBezTo>
                      <a:cubicBezTo>
                        <a:pt x="34283" y="380591"/>
                        <a:pt x="34283" y="382972"/>
                        <a:pt x="34401" y="385233"/>
                      </a:cubicBezTo>
                      <a:cubicBezTo>
                        <a:pt x="34401" y="386186"/>
                        <a:pt x="34401" y="387138"/>
                        <a:pt x="34401" y="387852"/>
                      </a:cubicBezTo>
                      <a:cubicBezTo>
                        <a:pt x="34401" y="388209"/>
                        <a:pt x="34401" y="388447"/>
                        <a:pt x="34521" y="388685"/>
                      </a:cubicBezTo>
                      <a:cubicBezTo>
                        <a:pt x="34758" y="389995"/>
                        <a:pt x="34521" y="391304"/>
                        <a:pt x="34044" y="392495"/>
                      </a:cubicBezTo>
                      <a:cubicBezTo>
                        <a:pt x="34521" y="394875"/>
                        <a:pt x="34878" y="397732"/>
                        <a:pt x="34283" y="400589"/>
                      </a:cubicBezTo>
                      <a:cubicBezTo>
                        <a:pt x="34163" y="401065"/>
                        <a:pt x="33925" y="401660"/>
                        <a:pt x="33687" y="402137"/>
                      </a:cubicBezTo>
                      <a:cubicBezTo>
                        <a:pt x="34758" y="406779"/>
                        <a:pt x="34878" y="413326"/>
                        <a:pt x="33449" y="417016"/>
                      </a:cubicBezTo>
                      <a:cubicBezTo>
                        <a:pt x="33449" y="417016"/>
                        <a:pt x="33449" y="417016"/>
                        <a:pt x="33449" y="417016"/>
                      </a:cubicBezTo>
                      <a:cubicBezTo>
                        <a:pt x="33925" y="423563"/>
                        <a:pt x="33806" y="430229"/>
                        <a:pt x="33806" y="436657"/>
                      </a:cubicBezTo>
                      <a:cubicBezTo>
                        <a:pt x="33806" y="445466"/>
                        <a:pt x="33687" y="454513"/>
                        <a:pt x="34878" y="462964"/>
                      </a:cubicBezTo>
                      <a:cubicBezTo>
                        <a:pt x="35116" y="464631"/>
                        <a:pt x="34640" y="466298"/>
                        <a:pt x="33806" y="467607"/>
                      </a:cubicBezTo>
                      <a:cubicBezTo>
                        <a:pt x="34401" y="468559"/>
                        <a:pt x="34997" y="469749"/>
                        <a:pt x="35354" y="471178"/>
                      </a:cubicBezTo>
                      <a:close/>
                      <a:moveTo>
                        <a:pt x="20474" y="209654"/>
                      </a:moveTo>
                      <a:cubicBezTo>
                        <a:pt x="20474" y="209654"/>
                        <a:pt x="20474" y="209654"/>
                        <a:pt x="20474" y="209654"/>
                      </a:cubicBezTo>
                      <a:cubicBezTo>
                        <a:pt x="20474" y="209654"/>
                        <a:pt x="20474" y="209654"/>
                        <a:pt x="20474" y="209654"/>
                      </a:cubicBezTo>
                      <a:close/>
                      <a:moveTo>
                        <a:pt x="154033" y="98711"/>
                      </a:moveTo>
                      <a:cubicBezTo>
                        <a:pt x="153200" y="98473"/>
                        <a:pt x="151652" y="98592"/>
                        <a:pt x="150105" y="99307"/>
                      </a:cubicBezTo>
                      <a:cubicBezTo>
                        <a:pt x="151295" y="98711"/>
                        <a:pt x="152724" y="98592"/>
                        <a:pt x="154033" y="98711"/>
                      </a:cubicBezTo>
                      <a:close/>
                      <a:moveTo>
                        <a:pt x="379488" y="241199"/>
                      </a:moveTo>
                      <a:lnTo>
                        <a:pt x="401748" y="253459"/>
                      </a:lnTo>
                      <a:lnTo>
                        <a:pt x="401748" y="253459"/>
                      </a:lnTo>
                      <a:lnTo>
                        <a:pt x="401748" y="253459"/>
                      </a:lnTo>
                      <a:close/>
                      <a:moveTo>
                        <a:pt x="401748" y="253459"/>
                      </a:moveTo>
                      <a:cubicBezTo>
                        <a:pt x="401748" y="253459"/>
                        <a:pt x="401748" y="253459"/>
                        <a:pt x="401748" y="253459"/>
                      </a:cubicBezTo>
                      <a:cubicBezTo>
                        <a:pt x="401748" y="253459"/>
                        <a:pt x="401748" y="253459"/>
                        <a:pt x="401748" y="253459"/>
                      </a:cubicBezTo>
                      <a:close/>
                      <a:moveTo>
                        <a:pt x="401748" y="253102"/>
                      </a:moveTo>
                      <a:cubicBezTo>
                        <a:pt x="401748" y="253102"/>
                        <a:pt x="401748" y="253340"/>
                        <a:pt x="401748" y="253459"/>
                      </a:cubicBezTo>
                      <a:cubicBezTo>
                        <a:pt x="401748" y="253459"/>
                        <a:pt x="401748" y="253221"/>
                        <a:pt x="401748" y="253102"/>
                      </a:cubicBezTo>
                      <a:close/>
                      <a:moveTo>
                        <a:pt x="409009" y="253816"/>
                      </a:moveTo>
                      <a:lnTo>
                        <a:pt x="409009" y="253816"/>
                      </a:lnTo>
                      <a:cubicBezTo>
                        <a:pt x="409009" y="253816"/>
                        <a:pt x="409009" y="253816"/>
                        <a:pt x="409009" y="25381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17" name="Forma libre: forma 216">
                  <a:extLst>
                    <a:ext uri="{FF2B5EF4-FFF2-40B4-BE49-F238E27FC236}">
                      <a16:creationId xmlns:a16="http://schemas.microsoft.com/office/drawing/2014/main" id="{51D410B0-E3C5-47A4-B2BA-04B9F85BBA76}"/>
                    </a:ext>
                  </a:extLst>
                </p:cNvPr>
                <p:cNvSpPr/>
                <p:nvPr/>
              </p:nvSpPr>
              <p:spPr>
                <a:xfrm>
                  <a:off x="5063004" y="6087488"/>
                  <a:ext cx="492951" cy="557658"/>
                </a:xfrm>
                <a:custGeom>
                  <a:avLst/>
                  <a:gdLst>
                    <a:gd name="connsiteX0" fmla="*/ 18093 w 492951"/>
                    <a:gd name="connsiteY0" fmla="*/ 557658 h 557658"/>
                    <a:gd name="connsiteX1" fmla="*/ 12499 w 492951"/>
                    <a:gd name="connsiteY1" fmla="*/ 555992 h 557658"/>
                    <a:gd name="connsiteX2" fmla="*/ 7618 w 492951"/>
                    <a:gd name="connsiteY2" fmla="*/ 548254 h 557658"/>
                    <a:gd name="connsiteX3" fmla="*/ 714 w 492951"/>
                    <a:gd name="connsiteY3" fmla="*/ 538017 h 557658"/>
                    <a:gd name="connsiteX4" fmla="*/ 714 w 492951"/>
                    <a:gd name="connsiteY4" fmla="*/ 538017 h 557658"/>
                    <a:gd name="connsiteX5" fmla="*/ 0 w 492951"/>
                    <a:gd name="connsiteY5" fmla="*/ 532780 h 557658"/>
                    <a:gd name="connsiteX6" fmla="*/ 0 w 492951"/>
                    <a:gd name="connsiteY6" fmla="*/ 19492 h 557658"/>
                    <a:gd name="connsiteX7" fmla="*/ 9880 w 492951"/>
                    <a:gd name="connsiteY7" fmla="*/ 2589 h 557658"/>
                    <a:gd name="connsiteX8" fmla="*/ 29402 w 492951"/>
                    <a:gd name="connsiteY8" fmla="*/ 2589 h 557658"/>
                    <a:gd name="connsiteX9" fmla="*/ 473884 w 492951"/>
                    <a:gd name="connsiteY9" fmla="*/ 260185 h 557658"/>
                    <a:gd name="connsiteX10" fmla="*/ 482574 w 492951"/>
                    <a:gd name="connsiteY10" fmla="*/ 270898 h 557658"/>
                    <a:gd name="connsiteX11" fmla="*/ 488288 w 492951"/>
                    <a:gd name="connsiteY11" fmla="*/ 274350 h 557658"/>
                    <a:gd name="connsiteX12" fmla="*/ 492930 w 492951"/>
                    <a:gd name="connsiteY12" fmla="*/ 283754 h 557658"/>
                    <a:gd name="connsiteX13" fmla="*/ 487097 w 492951"/>
                    <a:gd name="connsiteY13" fmla="*/ 292563 h 557658"/>
                    <a:gd name="connsiteX14" fmla="*/ 481502 w 492951"/>
                    <a:gd name="connsiteY14" fmla="*/ 294825 h 557658"/>
                    <a:gd name="connsiteX15" fmla="*/ 476384 w 492951"/>
                    <a:gd name="connsiteY15" fmla="*/ 297563 h 557658"/>
                    <a:gd name="connsiteX16" fmla="*/ 470908 w 492951"/>
                    <a:gd name="connsiteY16" fmla="*/ 300896 h 557658"/>
                    <a:gd name="connsiteX17" fmla="*/ 467575 w 492951"/>
                    <a:gd name="connsiteY17" fmla="*/ 301848 h 557658"/>
                    <a:gd name="connsiteX18" fmla="*/ 465075 w 492951"/>
                    <a:gd name="connsiteY18" fmla="*/ 303514 h 557658"/>
                    <a:gd name="connsiteX19" fmla="*/ 461028 w 492951"/>
                    <a:gd name="connsiteY19" fmla="*/ 306609 h 557658"/>
                    <a:gd name="connsiteX20" fmla="*/ 457695 w 492951"/>
                    <a:gd name="connsiteY20" fmla="*/ 309823 h 557658"/>
                    <a:gd name="connsiteX21" fmla="*/ 455553 w 492951"/>
                    <a:gd name="connsiteY21" fmla="*/ 311966 h 557658"/>
                    <a:gd name="connsiteX22" fmla="*/ 444006 w 492951"/>
                    <a:gd name="connsiteY22" fmla="*/ 314228 h 557658"/>
                    <a:gd name="connsiteX23" fmla="*/ 442220 w 492951"/>
                    <a:gd name="connsiteY23" fmla="*/ 315061 h 557658"/>
                    <a:gd name="connsiteX24" fmla="*/ 442220 w 492951"/>
                    <a:gd name="connsiteY24" fmla="*/ 315061 h 557658"/>
                    <a:gd name="connsiteX25" fmla="*/ 438411 w 492951"/>
                    <a:gd name="connsiteY25" fmla="*/ 318037 h 557658"/>
                    <a:gd name="connsiteX26" fmla="*/ 433055 w 492951"/>
                    <a:gd name="connsiteY26" fmla="*/ 318989 h 557658"/>
                    <a:gd name="connsiteX27" fmla="*/ 431507 w 492951"/>
                    <a:gd name="connsiteY27" fmla="*/ 319703 h 557658"/>
                    <a:gd name="connsiteX28" fmla="*/ 423175 w 492951"/>
                    <a:gd name="connsiteY28" fmla="*/ 326608 h 557658"/>
                    <a:gd name="connsiteX29" fmla="*/ 420675 w 492951"/>
                    <a:gd name="connsiteY29" fmla="*/ 327560 h 557658"/>
                    <a:gd name="connsiteX30" fmla="*/ 414961 w 492951"/>
                    <a:gd name="connsiteY30" fmla="*/ 330774 h 557658"/>
                    <a:gd name="connsiteX31" fmla="*/ 414366 w 492951"/>
                    <a:gd name="connsiteY31" fmla="*/ 331012 h 557658"/>
                    <a:gd name="connsiteX32" fmla="*/ 413533 w 492951"/>
                    <a:gd name="connsiteY32" fmla="*/ 332202 h 557658"/>
                    <a:gd name="connsiteX33" fmla="*/ 412223 w 492951"/>
                    <a:gd name="connsiteY33" fmla="*/ 334107 h 557658"/>
                    <a:gd name="connsiteX34" fmla="*/ 405200 w 492951"/>
                    <a:gd name="connsiteY34" fmla="*/ 338511 h 557658"/>
                    <a:gd name="connsiteX35" fmla="*/ 398296 w 492951"/>
                    <a:gd name="connsiteY35" fmla="*/ 343392 h 557658"/>
                    <a:gd name="connsiteX36" fmla="*/ 384726 w 492951"/>
                    <a:gd name="connsiteY36" fmla="*/ 352201 h 557658"/>
                    <a:gd name="connsiteX37" fmla="*/ 381869 w 492951"/>
                    <a:gd name="connsiteY37" fmla="*/ 353629 h 557658"/>
                    <a:gd name="connsiteX38" fmla="*/ 379488 w 492951"/>
                    <a:gd name="connsiteY38" fmla="*/ 354581 h 557658"/>
                    <a:gd name="connsiteX39" fmla="*/ 365561 w 492951"/>
                    <a:gd name="connsiteY39" fmla="*/ 362319 h 557658"/>
                    <a:gd name="connsiteX40" fmla="*/ 357347 w 492951"/>
                    <a:gd name="connsiteY40" fmla="*/ 366604 h 557658"/>
                    <a:gd name="connsiteX41" fmla="*/ 354014 w 492951"/>
                    <a:gd name="connsiteY41" fmla="*/ 367913 h 557658"/>
                    <a:gd name="connsiteX42" fmla="*/ 346158 w 492951"/>
                    <a:gd name="connsiteY42" fmla="*/ 375889 h 557658"/>
                    <a:gd name="connsiteX43" fmla="*/ 341873 w 492951"/>
                    <a:gd name="connsiteY43" fmla="*/ 377198 h 557658"/>
                    <a:gd name="connsiteX44" fmla="*/ 327588 w 492951"/>
                    <a:gd name="connsiteY44" fmla="*/ 384936 h 557658"/>
                    <a:gd name="connsiteX45" fmla="*/ 323779 w 492951"/>
                    <a:gd name="connsiteY45" fmla="*/ 386126 h 557658"/>
                    <a:gd name="connsiteX46" fmla="*/ 321756 w 492951"/>
                    <a:gd name="connsiteY46" fmla="*/ 387793 h 557658"/>
                    <a:gd name="connsiteX47" fmla="*/ 314018 w 492951"/>
                    <a:gd name="connsiteY47" fmla="*/ 390888 h 557658"/>
                    <a:gd name="connsiteX48" fmla="*/ 305448 w 492951"/>
                    <a:gd name="connsiteY48" fmla="*/ 396363 h 557658"/>
                    <a:gd name="connsiteX49" fmla="*/ 289735 w 492951"/>
                    <a:gd name="connsiteY49" fmla="*/ 405529 h 557658"/>
                    <a:gd name="connsiteX50" fmla="*/ 285449 w 492951"/>
                    <a:gd name="connsiteY50" fmla="*/ 410052 h 557658"/>
                    <a:gd name="connsiteX51" fmla="*/ 283307 w 492951"/>
                    <a:gd name="connsiteY51" fmla="*/ 411243 h 557658"/>
                    <a:gd name="connsiteX52" fmla="*/ 270689 w 492951"/>
                    <a:gd name="connsiteY52" fmla="*/ 416361 h 557658"/>
                    <a:gd name="connsiteX53" fmla="*/ 265213 w 492951"/>
                    <a:gd name="connsiteY53" fmla="*/ 421480 h 557658"/>
                    <a:gd name="connsiteX54" fmla="*/ 250691 w 492951"/>
                    <a:gd name="connsiteY54" fmla="*/ 428979 h 557658"/>
                    <a:gd name="connsiteX55" fmla="*/ 230574 w 492951"/>
                    <a:gd name="connsiteY55" fmla="*/ 438502 h 557658"/>
                    <a:gd name="connsiteX56" fmla="*/ 222479 w 492951"/>
                    <a:gd name="connsiteY56" fmla="*/ 444573 h 557658"/>
                    <a:gd name="connsiteX57" fmla="*/ 202005 w 492951"/>
                    <a:gd name="connsiteY57" fmla="*/ 458501 h 557658"/>
                    <a:gd name="connsiteX58" fmla="*/ 198553 w 492951"/>
                    <a:gd name="connsiteY58" fmla="*/ 459691 h 557658"/>
                    <a:gd name="connsiteX59" fmla="*/ 185578 w 492951"/>
                    <a:gd name="connsiteY59" fmla="*/ 463619 h 557658"/>
                    <a:gd name="connsiteX60" fmla="*/ 182245 w 492951"/>
                    <a:gd name="connsiteY60" fmla="*/ 466476 h 557658"/>
                    <a:gd name="connsiteX61" fmla="*/ 164984 w 492951"/>
                    <a:gd name="connsiteY61" fmla="*/ 478380 h 557658"/>
                    <a:gd name="connsiteX62" fmla="*/ 163080 w 492951"/>
                    <a:gd name="connsiteY62" fmla="*/ 479094 h 557658"/>
                    <a:gd name="connsiteX63" fmla="*/ 162723 w 492951"/>
                    <a:gd name="connsiteY63" fmla="*/ 479451 h 557658"/>
                    <a:gd name="connsiteX64" fmla="*/ 160104 w 492951"/>
                    <a:gd name="connsiteY64" fmla="*/ 481356 h 557658"/>
                    <a:gd name="connsiteX65" fmla="*/ 157128 w 492951"/>
                    <a:gd name="connsiteY65" fmla="*/ 482308 h 557658"/>
                    <a:gd name="connsiteX66" fmla="*/ 155580 w 492951"/>
                    <a:gd name="connsiteY66" fmla="*/ 483617 h 557658"/>
                    <a:gd name="connsiteX67" fmla="*/ 149272 w 492951"/>
                    <a:gd name="connsiteY67" fmla="*/ 485641 h 557658"/>
                    <a:gd name="connsiteX68" fmla="*/ 139272 w 492951"/>
                    <a:gd name="connsiteY68" fmla="*/ 492307 h 557658"/>
                    <a:gd name="connsiteX69" fmla="*/ 124155 w 492951"/>
                    <a:gd name="connsiteY69" fmla="*/ 502187 h 557658"/>
                    <a:gd name="connsiteX70" fmla="*/ 122131 w 492951"/>
                    <a:gd name="connsiteY70" fmla="*/ 503020 h 557658"/>
                    <a:gd name="connsiteX71" fmla="*/ 110704 w 492951"/>
                    <a:gd name="connsiteY71" fmla="*/ 510996 h 557658"/>
                    <a:gd name="connsiteX72" fmla="*/ 106300 w 492951"/>
                    <a:gd name="connsiteY72" fmla="*/ 513853 h 557658"/>
                    <a:gd name="connsiteX73" fmla="*/ 100824 w 492951"/>
                    <a:gd name="connsiteY73" fmla="*/ 515995 h 557658"/>
                    <a:gd name="connsiteX74" fmla="*/ 99396 w 492951"/>
                    <a:gd name="connsiteY74" fmla="*/ 516472 h 557658"/>
                    <a:gd name="connsiteX75" fmla="*/ 95705 w 492951"/>
                    <a:gd name="connsiteY75" fmla="*/ 519209 h 557658"/>
                    <a:gd name="connsiteX76" fmla="*/ 89753 w 492951"/>
                    <a:gd name="connsiteY76" fmla="*/ 523971 h 557658"/>
                    <a:gd name="connsiteX77" fmla="*/ 83563 w 492951"/>
                    <a:gd name="connsiteY77" fmla="*/ 524804 h 557658"/>
                    <a:gd name="connsiteX78" fmla="*/ 75826 w 492951"/>
                    <a:gd name="connsiteY78" fmla="*/ 525518 h 557658"/>
                    <a:gd name="connsiteX79" fmla="*/ 71541 w 492951"/>
                    <a:gd name="connsiteY79" fmla="*/ 531589 h 557658"/>
                    <a:gd name="connsiteX80" fmla="*/ 56899 w 492951"/>
                    <a:gd name="connsiteY80" fmla="*/ 539327 h 557658"/>
                    <a:gd name="connsiteX81" fmla="*/ 53924 w 492951"/>
                    <a:gd name="connsiteY81" fmla="*/ 540755 h 557658"/>
                    <a:gd name="connsiteX82" fmla="*/ 46781 w 492951"/>
                    <a:gd name="connsiteY82" fmla="*/ 544564 h 557658"/>
                    <a:gd name="connsiteX83" fmla="*/ 35354 w 492951"/>
                    <a:gd name="connsiteY83" fmla="*/ 551706 h 557658"/>
                    <a:gd name="connsiteX84" fmla="*/ 29283 w 492951"/>
                    <a:gd name="connsiteY84" fmla="*/ 553611 h 557658"/>
                    <a:gd name="connsiteX85" fmla="*/ 29283 w 492951"/>
                    <a:gd name="connsiteY85" fmla="*/ 553611 h 557658"/>
                    <a:gd name="connsiteX86" fmla="*/ 23688 w 492951"/>
                    <a:gd name="connsiteY86" fmla="*/ 556349 h 557658"/>
                    <a:gd name="connsiteX87" fmla="*/ 18688 w 492951"/>
                    <a:gd name="connsiteY87" fmla="*/ 557539 h 557658"/>
                    <a:gd name="connsiteX88" fmla="*/ 19403 w 492951"/>
                    <a:gd name="connsiteY88" fmla="*/ 7827 h 557658"/>
                    <a:gd name="connsiteX89" fmla="*/ 13570 w 492951"/>
                    <a:gd name="connsiteY89" fmla="*/ 9374 h 557658"/>
                    <a:gd name="connsiteX90" fmla="*/ 7618 w 492951"/>
                    <a:gd name="connsiteY90" fmla="*/ 19611 h 557658"/>
                    <a:gd name="connsiteX91" fmla="*/ 7618 w 492951"/>
                    <a:gd name="connsiteY91" fmla="*/ 532899 h 557658"/>
                    <a:gd name="connsiteX92" fmla="*/ 7975 w 492951"/>
                    <a:gd name="connsiteY92" fmla="*/ 535994 h 557658"/>
                    <a:gd name="connsiteX93" fmla="*/ 7975 w 492951"/>
                    <a:gd name="connsiteY93" fmla="*/ 535994 h 557658"/>
                    <a:gd name="connsiteX94" fmla="*/ 13213 w 492951"/>
                    <a:gd name="connsiteY94" fmla="*/ 543017 h 557658"/>
                    <a:gd name="connsiteX95" fmla="*/ 14998 w 492951"/>
                    <a:gd name="connsiteY95" fmla="*/ 546350 h 557658"/>
                    <a:gd name="connsiteX96" fmla="*/ 16427 w 492951"/>
                    <a:gd name="connsiteY96" fmla="*/ 549564 h 557658"/>
                    <a:gd name="connsiteX97" fmla="*/ 19403 w 492951"/>
                    <a:gd name="connsiteY97" fmla="*/ 549564 h 557658"/>
                    <a:gd name="connsiteX98" fmla="*/ 28688 w 492951"/>
                    <a:gd name="connsiteY98" fmla="*/ 545874 h 557658"/>
                    <a:gd name="connsiteX99" fmla="*/ 30235 w 492951"/>
                    <a:gd name="connsiteY99" fmla="*/ 545398 h 557658"/>
                    <a:gd name="connsiteX100" fmla="*/ 42139 w 492951"/>
                    <a:gd name="connsiteY100" fmla="*/ 537898 h 557658"/>
                    <a:gd name="connsiteX101" fmla="*/ 49757 w 492951"/>
                    <a:gd name="connsiteY101" fmla="*/ 533851 h 557658"/>
                    <a:gd name="connsiteX102" fmla="*/ 52733 w 492951"/>
                    <a:gd name="connsiteY102" fmla="*/ 532422 h 557658"/>
                    <a:gd name="connsiteX103" fmla="*/ 66779 w 492951"/>
                    <a:gd name="connsiteY103" fmla="*/ 524923 h 557658"/>
                    <a:gd name="connsiteX104" fmla="*/ 67613 w 492951"/>
                    <a:gd name="connsiteY104" fmla="*/ 523257 h 557658"/>
                    <a:gd name="connsiteX105" fmla="*/ 68446 w 492951"/>
                    <a:gd name="connsiteY105" fmla="*/ 521233 h 557658"/>
                    <a:gd name="connsiteX106" fmla="*/ 69041 w 492951"/>
                    <a:gd name="connsiteY106" fmla="*/ 520162 h 557658"/>
                    <a:gd name="connsiteX107" fmla="*/ 71422 w 492951"/>
                    <a:gd name="connsiteY107" fmla="*/ 518019 h 557658"/>
                    <a:gd name="connsiteX108" fmla="*/ 73327 w 492951"/>
                    <a:gd name="connsiteY108" fmla="*/ 517424 h 557658"/>
                    <a:gd name="connsiteX109" fmla="*/ 76421 w 492951"/>
                    <a:gd name="connsiteY109" fmla="*/ 517781 h 557658"/>
                    <a:gd name="connsiteX110" fmla="*/ 79278 w 492951"/>
                    <a:gd name="connsiteY110" fmla="*/ 517781 h 557658"/>
                    <a:gd name="connsiteX111" fmla="*/ 80468 w 492951"/>
                    <a:gd name="connsiteY111" fmla="*/ 517186 h 557658"/>
                    <a:gd name="connsiteX112" fmla="*/ 82730 w 492951"/>
                    <a:gd name="connsiteY112" fmla="*/ 516829 h 557658"/>
                    <a:gd name="connsiteX113" fmla="*/ 86539 w 492951"/>
                    <a:gd name="connsiteY113" fmla="*/ 516352 h 557658"/>
                    <a:gd name="connsiteX114" fmla="*/ 88325 w 492951"/>
                    <a:gd name="connsiteY114" fmla="*/ 514567 h 557658"/>
                    <a:gd name="connsiteX115" fmla="*/ 90230 w 492951"/>
                    <a:gd name="connsiteY115" fmla="*/ 512424 h 557658"/>
                    <a:gd name="connsiteX116" fmla="*/ 91539 w 492951"/>
                    <a:gd name="connsiteY116" fmla="*/ 511829 h 557658"/>
                    <a:gd name="connsiteX117" fmla="*/ 92848 w 492951"/>
                    <a:gd name="connsiteY117" fmla="*/ 510639 h 557658"/>
                    <a:gd name="connsiteX118" fmla="*/ 95229 w 492951"/>
                    <a:gd name="connsiteY118" fmla="*/ 508972 h 557658"/>
                    <a:gd name="connsiteX119" fmla="*/ 97491 w 492951"/>
                    <a:gd name="connsiteY119" fmla="*/ 508258 h 557658"/>
                    <a:gd name="connsiteX120" fmla="*/ 100586 w 492951"/>
                    <a:gd name="connsiteY120" fmla="*/ 507306 h 557658"/>
                    <a:gd name="connsiteX121" fmla="*/ 105109 w 492951"/>
                    <a:gd name="connsiteY121" fmla="*/ 504330 h 557658"/>
                    <a:gd name="connsiteX122" fmla="*/ 116775 w 492951"/>
                    <a:gd name="connsiteY122" fmla="*/ 496235 h 557658"/>
                    <a:gd name="connsiteX123" fmla="*/ 118679 w 492951"/>
                    <a:gd name="connsiteY123" fmla="*/ 495283 h 557658"/>
                    <a:gd name="connsiteX124" fmla="*/ 119632 w 492951"/>
                    <a:gd name="connsiteY124" fmla="*/ 494926 h 557658"/>
                    <a:gd name="connsiteX125" fmla="*/ 133678 w 492951"/>
                    <a:gd name="connsiteY125" fmla="*/ 485760 h 557658"/>
                    <a:gd name="connsiteX126" fmla="*/ 145581 w 492951"/>
                    <a:gd name="connsiteY126" fmla="*/ 477904 h 557658"/>
                    <a:gd name="connsiteX127" fmla="*/ 147843 w 492951"/>
                    <a:gd name="connsiteY127" fmla="*/ 477427 h 557658"/>
                    <a:gd name="connsiteX128" fmla="*/ 149986 w 492951"/>
                    <a:gd name="connsiteY128" fmla="*/ 476832 h 557658"/>
                    <a:gd name="connsiteX129" fmla="*/ 151414 w 492951"/>
                    <a:gd name="connsiteY129" fmla="*/ 475523 h 557658"/>
                    <a:gd name="connsiteX130" fmla="*/ 154033 w 492951"/>
                    <a:gd name="connsiteY130" fmla="*/ 474213 h 557658"/>
                    <a:gd name="connsiteX131" fmla="*/ 155462 w 492951"/>
                    <a:gd name="connsiteY131" fmla="*/ 473856 h 557658"/>
                    <a:gd name="connsiteX132" fmla="*/ 157604 w 492951"/>
                    <a:gd name="connsiteY132" fmla="*/ 471952 h 557658"/>
                    <a:gd name="connsiteX133" fmla="*/ 159866 w 492951"/>
                    <a:gd name="connsiteY133" fmla="*/ 470999 h 557658"/>
                    <a:gd name="connsiteX134" fmla="*/ 160818 w 492951"/>
                    <a:gd name="connsiteY134" fmla="*/ 470761 h 557658"/>
                    <a:gd name="connsiteX135" fmla="*/ 175936 w 492951"/>
                    <a:gd name="connsiteY135" fmla="*/ 460405 h 557658"/>
                    <a:gd name="connsiteX136" fmla="*/ 180935 w 492951"/>
                    <a:gd name="connsiteY136" fmla="*/ 456239 h 557658"/>
                    <a:gd name="connsiteX137" fmla="*/ 183435 w 492951"/>
                    <a:gd name="connsiteY137" fmla="*/ 455406 h 557658"/>
                    <a:gd name="connsiteX138" fmla="*/ 195101 w 492951"/>
                    <a:gd name="connsiteY138" fmla="*/ 451954 h 557658"/>
                    <a:gd name="connsiteX139" fmla="*/ 196291 w 492951"/>
                    <a:gd name="connsiteY139" fmla="*/ 451596 h 557658"/>
                    <a:gd name="connsiteX140" fmla="*/ 197481 w 492951"/>
                    <a:gd name="connsiteY140" fmla="*/ 451239 h 557658"/>
                    <a:gd name="connsiteX141" fmla="*/ 216885 w 492951"/>
                    <a:gd name="connsiteY141" fmla="*/ 438145 h 557658"/>
                    <a:gd name="connsiteX142" fmla="*/ 225931 w 492951"/>
                    <a:gd name="connsiteY142" fmla="*/ 431479 h 557658"/>
                    <a:gd name="connsiteX143" fmla="*/ 227241 w 492951"/>
                    <a:gd name="connsiteY143" fmla="*/ 430884 h 557658"/>
                    <a:gd name="connsiteX144" fmla="*/ 246287 w 492951"/>
                    <a:gd name="connsiteY144" fmla="*/ 421837 h 557658"/>
                    <a:gd name="connsiteX145" fmla="*/ 261642 w 492951"/>
                    <a:gd name="connsiteY145" fmla="*/ 413981 h 557658"/>
                    <a:gd name="connsiteX146" fmla="*/ 263428 w 492951"/>
                    <a:gd name="connsiteY146" fmla="*/ 411838 h 557658"/>
                    <a:gd name="connsiteX147" fmla="*/ 264975 w 492951"/>
                    <a:gd name="connsiteY147" fmla="*/ 409457 h 557658"/>
                    <a:gd name="connsiteX148" fmla="*/ 268189 w 492951"/>
                    <a:gd name="connsiteY148" fmla="*/ 408267 h 557658"/>
                    <a:gd name="connsiteX149" fmla="*/ 278902 w 492951"/>
                    <a:gd name="connsiteY149" fmla="*/ 404220 h 557658"/>
                    <a:gd name="connsiteX150" fmla="*/ 281164 w 492951"/>
                    <a:gd name="connsiteY150" fmla="*/ 402910 h 557658"/>
                    <a:gd name="connsiteX151" fmla="*/ 282593 w 492951"/>
                    <a:gd name="connsiteY151" fmla="*/ 401125 h 557658"/>
                    <a:gd name="connsiteX152" fmla="*/ 284854 w 492951"/>
                    <a:gd name="connsiteY152" fmla="*/ 398506 h 557658"/>
                    <a:gd name="connsiteX153" fmla="*/ 300567 w 492951"/>
                    <a:gd name="connsiteY153" fmla="*/ 389578 h 557658"/>
                    <a:gd name="connsiteX154" fmla="*/ 313423 w 492951"/>
                    <a:gd name="connsiteY154" fmla="*/ 382793 h 557658"/>
                    <a:gd name="connsiteX155" fmla="*/ 315804 w 492951"/>
                    <a:gd name="connsiteY155" fmla="*/ 381960 h 557658"/>
                    <a:gd name="connsiteX156" fmla="*/ 319018 w 492951"/>
                    <a:gd name="connsiteY156" fmla="*/ 379341 h 557658"/>
                    <a:gd name="connsiteX157" fmla="*/ 321874 w 492951"/>
                    <a:gd name="connsiteY157" fmla="*/ 378270 h 557658"/>
                    <a:gd name="connsiteX158" fmla="*/ 323303 w 492951"/>
                    <a:gd name="connsiteY158" fmla="*/ 377913 h 557658"/>
                    <a:gd name="connsiteX159" fmla="*/ 338183 w 492951"/>
                    <a:gd name="connsiteY159" fmla="*/ 369818 h 557658"/>
                    <a:gd name="connsiteX160" fmla="*/ 340325 w 492951"/>
                    <a:gd name="connsiteY160" fmla="*/ 369223 h 557658"/>
                    <a:gd name="connsiteX161" fmla="*/ 341873 w 492951"/>
                    <a:gd name="connsiteY161" fmla="*/ 368866 h 557658"/>
                    <a:gd name="connsiteX162" fmla="*/ 347468 w 492951"/>
                    <a:gd name="connsiteY162" fmla="*/ 362319 h 557658"/>
                    <a:gd name="connsiteX163" fmla="*/ 351276 w 492951"/>
                    <a:gd name="connsiteY163" fmla="*/ 360176 h 557658"/>
                    <a:gd name="connsiteX164" fmla="*/ 352943 w 492951"/>
                    <a:gd name="connsiteY164" fmla="*/ 359819 h 557658"/>
                    <a:gd name="connsiteX165" fmla="*/ 361276 w 492951"/>
                    <a:gd name="connsiteY165" fmla="*/ 355534 h 557658"/>
                    <a:gd name="connsiteX166" fmla="*/ 375203 w 492951"/>
                    <a:gd name="connsiteY166" fmla="*/ 347796 h 557658"/>
                    <a:gd name="connsiteX167" fmla="*/ 376750 w 492951"/>
                    <a:gd name="connsiteY167" fmla="*/ 347082 h 557658"/>
                    <a:gd name="connsiteX168" fmla="*/ 377703 w 492951"/>
                    <a:gd name="connsiteY168" fmla="*/ 346725 h 557658"/>
                    <a:gd name="connsiteX169" fmla="*/ 380798 w 492951"/>
                    <a:gd name="connsiteY169" fmla="*/ 345058 h 557658"/>
                    <a:gd name="connsiteX170" fmla="*/ 392225 w 492951"/>
                    <a:gd name="connsiteY170" fmla="*/ 337797 h 557658"/>
                    <a:gd name="connsiteX171" fmla="*/ 393535 w 492951"/>
                    <a:gd name="connsiteY171" fmla="*/ 336726 h 557658"/>
                    <a:gd name="connsiteX172" fmla="*/ 400796 w 492951"/>
                    <a:gd name="connsiteY172" fmla="*/ 331488 h 557658"/>
                    <a:gd name="connsiteX173" fmla="*/ 403057 w 492951"/>
                    <a:gd name="connsiteY173" fmla="*/ 330655 h 557658"/>
                    <a:gd name="connsiteX174" fmla="*/ 405438 w 492951"/>
                    <a:gd name="connsiteY174" fmla="*/ 329465 h 557658"/>
                    <a:gd name="connsiteX175" fmla="*/ 406747 w 492951"/>
                    <a:gd name="connsiteY175" fmla="*/ 327560 h 557658"/>
                    <a:gd name="connsiteX176" fmla="*/ 409366 w 492951"/>
                    <a:gd name="connsiteY176" fmla="*/ 324346 h 557658"/>
                    <a:gd name="connsiteX177" fmla="*/ 411390 w 492951"/>
                    <a:gd name="connsiteY177" fmla="*/ 323394 h 557658"/>
                    <a:gd name="connsiteX178" fmla="*/ 415914 w 492951"/>
                    <a:gd name="connsiteY178" fmla="*/ 320894 h 557658"/>
                    <a:gd name="connsiteX179" fmla="*/ 418175 w 492951"/>
                    <a:gd name="connsiteY179" fmla="*/ 319823 h 557658"/>
                    <a:gd name="connsiteX180" fmla="*/ 419127 w 492951"/>
                    <a:gd name="connsiteY180" fmla="*/ 319465 h 557658"/>
                    <a:gd name="connsiteX181" fmla="*/ 425317 w 492951"/>
                    <a:gd name="connsiteY181" fmla="*/ 314228 h 557658"/>
                    <a:gd name="connsiteX182" fmla="*/ 426150 w 492951"/>
                    <a:gd name="connsiteY182" fmla="*/ 313395 h 557658"/>
                    <a:gd name="connsiteX183" fmla="*/ 432459 w 492951"/>
                    <a:gd name="connsiteY183" fmla="*/ 310895 h 557658"/>
                    <a:gd name="connsiteX184" fmla="*/ 433055 w 492951"/>
                    <a:gd name="connsiteY184" fmla="*/ 310895 h 557658"/>
                    <a:gd name="connsiteX185" fmla="*/ 434840 w 492951"/>
                    <a:gd name="connsiteY185" fmla="*/ 310657 h 557658"/>
                    <a:gd name="connsiteX186" fmla="*/ 436150 w 492951"/>
                    <a:gd name="connsiteY186" fmla="*/ 309466 h 557658"/>
                    <a:gd name="connsiteX187" fmla="*/ 438530 w 492951"/>
                    <a:gd name="connsiteY187" fmla="*/ 307681 h 557658"/>
                    <a:gd name="connsiteX188" fmla="*/ 442101 w 492951"/>
                    <a:gd name="connsiteY188" fmla="*/ 306133 h 557658"/>
                    <a:gd name="connsiteX189" fmla="*/ 446149 w 492951"/>
                    <a:gd name="connsiteY189" fmla="*/ 306490 h 557658"/>
                    <a:gd name="connsiteX190" fmla="*/ 449958 w 492951"/>
                    <a:gd name="connsiteY190" fmla="*/ 306252 h 557658"/>
                    <a:gd name="connsiteX191" fmla="*/ 451624 w 492951"/>
                    <a:gd name="connsiteY191" fmla="*/ 304586 h 557658"/>
                    <a:gd name="connsiteX192" fmla="*/ 455910 w 492951"/>
                    <a:gd name="connsiteY192" fmla="*/ 300419 h 557658"/>
                    <a:gd name="connsiteX193" fmla="*/ 460314 w 492951"/>
                    <a:gd name="connsiteY193" fmla="*/ 297086 h 557658"/>
                    <a:gd name="connsiteX194" fmla="*/ 464242 w 492951"/>
                    <a:gd name="connsiteY194" fmla="*/ 294587 h 557658"/>
                    <a:gd name="connsiteX195" fmla="*/ 467218 w 492951"/>
                    <a:gd name="connsiteY195" fmla="*/ 293753 h 557658"/>
                    <a:gd name="connsiteX196" fmla="*/ 471265 w 492951"/>
                    <a:gd name="connsiteY196" fmla="*/ 291373 h 557658"/>
                    <a:gd name="connsiteX197" fmla="*/ 472337 w 492951"/>
                    <a:gd name="connsiteY197" fmla="*/ 290658 h 557658"/>
                    <a:gd name="connsiteX198" fmla="*/ 478408 w 492951"/>
                    <a:gd name="connsiteY198" fmla="*/ 287563 h 557658"/>
                    <a:gd name="connsiteX199" fmla="*/ 483407 w 492951"/>
                    <a:gd name="connsiteY199" fmla="*/ 285540 h 557658"/>
                    <a:gd name="connsiteX200" fmla="*/ 485074 w 492951"/>
                    <a:gd name="connsiteY200" fmla="*/ 283159 h 557658"/>
                    <a:gd name="connsiteX201" fmla="*/ 483764 w 492951"/>
                    <a:gd name="connsiteY201" fmla="*/ 280540 h 557658"/>
                    <a:gd name="connsiteX202" fmla="*/ 477217 w 492951"/>
                    <a:gd name="connsiteY202" fmla="*/ 276612 h 557658"/>
                    <a:gd name="connsiteX203" fmla="*/ 475313 w 492951"/>
                    <a:gd name="connsiteY203" fmla="*/ 274112 h 557658"/>
                    <a:gd name="connsiteX204" fmla="*/ 469718 w 492951"/>
                    <a:gd name="connsiteY204" fmla="*/ 266732 h 557658"/>
                    <a:gd name="connsiteX205" fmla="*/ 25236 w 492951"/>
                    <a:gd name="connsiteY205" fmla="*/ 9136 h 557658"/>
                    <a:gd name="connsiteX206" fmla="*/ 19284 w 492951"/>
                    <a:gd name="connsiteY206" fmla="*/ 7589 h 557658"/>
                    <a:gd name="connsiteX207" fmla="*/ 23093 w 492951"/>
                    <a:gd name="connsiteY207" fmla="*/ 541112 h 557658"/>
                    <a:gd name="connsiteX208" fmla="*/ 20236 w 492951"/>
                    <a:gd name="connsiteY208" fmla="*/ 539922 h 557658"/>
                    <a:gd name="connsiteX209" fmla="*/ 17736 w 492951"/>
                    <a:gd name="connsiteY209" fmla="*/ 538493 h 557658"/>
                    <a:gd name="connsiteX210" fmla="*/ 16308 w 492951"/>
                    <a:gd name="connsiteY210" fmla="*/ 538017 h 557658"/>
                    <a:gd name="connsiteX211" fmla="*/ 13332 w 492951"/>
                    <a:gd name="connsiteY211" fmla="*/ 532780 h 557658"/>
                    <a:gd name="connsiteX212" fmla="*/ 13332 w 492951"/>
                    <a:gd name="connsiteY212" fmla="*/ 19611 h 557658"/>
                    <a:gd name="connsiteX213" fmla="*/ 16427 w 492951"/>
                    <a:gd name="connsiteY213" fmla="*/ 14493 h 557658"/>
                    <a:gd name="connsiteX214" fmla="*/ 22379 w 492951"/>
                    <a:gd name="connsiteY214" fmla="*/ 14493 h 557658"/>
                    <a:gd name="connsiteX215" fmla="*/ 466861 w 492951"/>
                    <a:gd name="connsiteY215" fmla="*/ 272089 h 557658"/>
                    <a:gd name="connsiteX216" fmla="*/ 468527 w 492951"/>
                    <a:gd name="connsiteY216" fmla="*/ 273398 h 557658"/>
                    <a:gd name="connsiteX217" fmla="*/ 468885 w 492951"/>
                    <a:gd name="connsiteY217" fmla="*/ 273755 h 557658"/>
                    <a:gd name="connsiteX218" fmla="*/ 469956 w 492951"/>
                    <a:gd name="connsiteY218" fmla="*/ 276969 h 557658"/>
                    <a:gd name="connsiteX219" fmla="*/ 469956 w 492951"/>
                    <a:gd name="connsiteY219" fmla="*/ 277564 h 557658"/>
                    <a:gd name="connsiteX220" fmla="*/ 469599 w 492951"/>
                    <a:gd name="connsiteY220" fmla="*/ 278993 h 557658"/>
                    <a:gd name="connsiteX221" fmla="*/ 469242 w 492951"/>
                    <a:gd name="connsiteY221" fmla="*/ 279945 h 557658"/>
                    <a:gd name="connsiteX222" fmla="*/ 469242 w 492951"/>
                    <a:gd name="connsiteY222" fmla="*/ 282326 h 557658"/>
                    <a:gd name="connsiteX223" fmla="*/ 467932 w 492951"/>
                    <a:gd name="connsiteY223" fmla="*/ 286968 h 557658"/>
                    <a:gd name="connsiteX224" fmla="*/ 467099 w 492951"/>
                    <a:gd name="connsiteY224" fmla="*/ 287563 h 557658"/>
                    <a:gd name="connsiteX225" fmla="*/ 465790 w 492951"/>
                    <a:gd name="connsiteY225" fmla="*/ 288159 h 557658"/>
                    <a:gd name="connsiteX226" fmla="*/ 463409 w 492951"/>
                    <a:gd name="connsiteY226" fmla="*/ 288873 h 557658"/>
                    <a:gd name="connsiteX227" fmla="*/ 457576 w 492951"/>
                    <a:gd name="connsiteY227" fmla="*/ 292325 h 557658"/>
                    <a:gd name="connsiteX228" fmla="*/ 454719 w 492951"/>
                    <a:gd name="connsiteY228" fmla="*/ 292920 h 557658"/>
                    <a:gd name="connsiteX229" fmla="*/ 453410 w 492951"/>
                    <a:gd name="connsiteY229" fmla="*/ 292920 h 557658"/>
                    <a:gd name="connsiteX230" fmla="*/ 444958 w 492951"/>
                    <a:gd name="connsiteY230" fmla="*/ 297682 h 557658"/>
                    <a:gd name="connsiteX231" fmla="*/ 441387 w 492951"/>
                    <a:gd name="connsiteY231" fmla="*/ 300300 h 557658"/>
                    <a:gd name="connsiteX232" fmla="*/ 438887 w 492951"/>
                    <a:gd name="connsiteY232" fmla="*/ 300896 h 557658"/>
                    <a:gd name="connsiteX233" fmla="*/ 437459 w 492951"/>
                    <a:gd name="connsiteY233" fmla="*/ 301134 h 557658"/>
                    <a:gd name="connsiteX234" fmla="*/ 432698 w 492951"/>
                    <a:gd name="connsiteY234" fmla="*/ 304586 h 557658"/>
                    <a:gd name="connsiteX235" fmla="*/ 430555 w 492951"/>
                    <a:gd name="connsiteY235" fmla="*/ 305776 h 557658"/>
                    <a:gd name="connsiteX236" fmla="*/ 421627 w 492951"/>
                    <a:gd name="connsiteY236" fmla="*/ 310061 h 557658"/>
                    <a:gd name="connsiteX237" fmla="*/ 418175 w 492951"/>
                    <a:gd name="connsiteY237" fmla="*/ 308157 h 557658"/>
                    <a:gd name="connsiteX238" fmla="*/ 420913 w 492951"/>
                    <a:gd name="connsiteY238" fmla="*/ 310895 h 557658"/>
                    <a:gd name="connsiteX239" fmla="*/ 418532 w 492951"/>
                    <a:gd name="connsiteY239" fmla="*/ 312561 h 557658"/>
                    <a:gd name="connsiteX240" fmla="*/ 412699 w 492951"/>
                    <a:gd name="connsiteY240" fmla="*/ 316013 h 557658"/>
                    <a:gd name="connsiteX241" fmla="*/ 410676 w 492951"/>
                    <a:gd name="connsiteY241" fmla="*/ 316966 h 557658"/>
                    <a:gd name="connsiteX242" fmla="*/ 407105 w 492951"/>
                    <a:gd name="connsiteY242" fmla="*/ 314347 h 557658"/>
                    <a:gd name="connsiteX243" fmla="*/ 409366 w 492951"/>
                    <a:gd name="connsiteY243" fmla="*/ 317442 h 557658"/>
                    <a:gd name="connsiteX244" fmla="*/ 403296 w 492951"/>
                    <a:gd name="connsiteY244" fmla="*/ 322798 h 557658"/>
                    <a:gd name="connsiteX245" fmla="*/ 401510 w 492951"/>
                    <a:gd name="connsiteY245" fmla="*/ 324108 h 557658"/>
                    <a:gd name="connsiteX246" fmla="*/ 400320 w 492951"/>
                    <a:gd name="connsiteY246" fmla="*/ 324822 h 557658"/>
                    <a:gd name="connsiteX247" fmla="*/ 397225 w 492951"/>
                    <a:gd name="connsiteY247" fmla="*/ 327441 h 557658"/>
                    <a:gd name="connsiteX248" fmla="*/ 398653 w 492951"/>
                    <a:gd name="connsiteY248" fmla="*/ 329226 h 557658"/>
                    <a:gd name="connsiteX249" fmla="*/ 397582 w 492951"/>
                    <a:gd name="connsiteY249" fmla="*/ 334464 h 557658"/>
                    <a:gd name="connsiteX250" fmla="*/ 392344 w 492951"/>
                    <a:gd name="connsiteY250" fmla="*/ 333631 h 557658"/>
                    <a:gd name="connsiteX251" fmla="*/ 391630 w 492951"/>
                    <a:gd name="connsiteY251" fmla="*/ 332798 h 557658"/>
                    <a:gd name="connsiteX252" fmla="*/ 390916 w 492951"/>
                    <a:gd name="connsiteY252" fmla="*/ 331964 h 557658"/>
                    <a:gd name="connsiteX253" fmla="*/ 389725 w 492951"/>
                    <a:gd name="connsiteY253" fmla="*/ 332083 h 557658"/>
                    <a:gd name="connsiteX254" fmla="*/ 387583 w 492951"/>
                    <a:gd name="connsiteY254" fmla="*/ 332917 h 557658"/>
                    <a:gd name="connsiteX255" fmla="*/ 386749 w 492951"/>
                    <a:gd name="connsiteY255" fmla="*/ 334345 h 557658"/>
                    <a:gd name="connsiteX256" fmla="*/ 384964 w 492951"/>
                    <a:gd name="connsiteY256" fmla="*/ 336726 h 557658"/>
                    <a:gd name="connsiteX257" fmla="*/ 380083 w 492951"/>
                    <a:gd name="connsiteY257" fmla="*/ 339345 h 557658"/>
                    <a:gd name="connsiteX258" fmla="*/ 377703 w 492951"/>
                    <a:gd name="connsiteY258" fmla="*/ 339702 h 557658"/>
                    <a:gd name="connsiteX259" fmla="*/ 375203 w 492951"/>
                    <a:gd name="connsiteY259" fmla="*/ 340416 h 557658"/>
                    <a:gd name="connsiteX260" fmla="*/ 359014 w 492951"/>
                    <a:gd name="connsiteY260" fmla="*/ 350296 h 557658"/>
                    <a:gd name="connsiteX261" fmla="*/ 352824 w 492951"/>
                    <a:gd name="connsiteY261" fmla="*/ 353391 h 557658"/>
                    <a:gd name="connsiteX262" fmla="*/ 349610 w 492951"/>
                    <a:gd name="connsiteY262" fmla="*/ 353510 h 557658"/>
                    <a:gd name="connsiteX263" fmla="*/ 346991 w 492951"/>
                    <a:gd name="connsiteY263" fmla="*/ 353748 h 557658"/>
                    <a:gd name="connsiteX264" fmla="*/ 341873 w 492951"/>
                    <a:gd name="connsiteY264" fmla="*/ 360057 h 557658"/>
                    <a:gd name="connsiteX265" fmla="*/ 339968 w 492951"/>
                    <a:gd name="connsiteY265" fmla="*/ 362081 h 557658"/>
                    <a:gd name="connsiteX266" fmla="*/ 324374 w 492951"/>
                    <a:gd name="connsiteY266" fmla="*/ 371008 h 557658"/>
                    <a:gd name="connsiteX267" fmla="*/ 321636 w 492951"/>
                    <a:gd name="connsiteY267" fmla="*/ 371365 h 557658"/>
                    <a:gd name="connsiteX268" fmla="*/ 318899 w 492951"/>
                    <a:gd name="connsiteY268" fmla="*/ 372080 h 557658"/>
                    <a:gd name="connsiteX269" fmla="*/ 315804 w 492951"/>
                    <a:gd name="connsiteY269" fmla="*/ 374698 h 557658"/>
                    <a:gd name="connsiteX270" fmla="*/ 313066 w 492951"/>
                    <a:gd name="connsiteY270" fmla="*/ 376841 h 557658"/>
                    <a:gd name="connsiteX271" fmla="*/ 311400 w 492951"/>
                    <a:gd name="connsiteY271" fmla="*/ 377555 h 557658"/>
                    <a:gd name="connsiteX272" fmla="*/ 297115 w 492951"/>
                    <a:gd name="connsiteY272" fmla="*/ 385174 h 557658"/>
                    <a:gd name="connsiteX273" fmla="*/ 278069 w 492951"/>
                    <a:gd name="connsiteY273" fmla="*/ 394816 h 557658"/>
                    <a:gd name="connsiteX274" fmla="*/ 276046 w 492951"/>
                    <a:gd name="connsiteY274" fmla="*/ 396125 h 557658"/>
                    <a:gd name="connsiteX275" fmla="*/ 275569 w 492951"/>
                    <a:gd name="connsiteY275" fmla="*/ 397554 h 557658"/>
                    <a:gd name="connsiteX276" fmla="*/ 273665 w 492951"/>
                    <a:gd name="connsiteY276" fmla="*/ 400649 h 557658"/>
                    <a:gd name="connsiteX277" fmla="*/ 272356 w 492951"/>
                    <a:gd name="connsiteY277" fmla="*/ 401482 h 557658"/>
                    <a:gd name="connsiteX278" fmla="*/ 268665 w 492951"/>
                    <a:gd name="connsiteY278" fmla="*/ 401720 h 557658"/>
                    <a:gd name="connsiteX279" fmla="*/ 262832 w 492951"/>
                    <a:gd name="connsiteY279" fmla="*/ 403863 h 557658"/>
                    <a:gd name="connsiteX280" fmla="*/ 260928 w 492951"/>
                    <a:gd name="connsiteY280" fmla="*/ 405291 h 557658"/>
                    <a:gd name="connsiteX281" fmla="*/ 259619 w 492951"/>
                    <a:gd name="connsiteY281" fmla="*/ 406005 h 557658"/>
                    <a:gd name="connsiteX282" fmla="*/ 257000 w 492951"/>
                    <a:gd name="connsiteY282" fmla="*/ 408981 h 557658"/>
                    <a:gd name="connsiteX283" fmla="*/ 255214 w 492951"/>
                    <a:gd name="connsiteY283" fmla="*/ 410648 h 557658"/>
                    <a:gd name="connsiteX284" fmla="*/ 243191 w 492951"/>
                    <a:gd name="connsiteY284" fmla="*/ 417076 h 557658"/>
                    <a:gd name="connsiteX285" fmla="*/ 224622 w 492951"/>
                    <a:gd name="connsiteY285" fmla="*/ 425646 h 557658"/>
                    <a:gd name="connsiteX286" fmla="*/ 223431 w 492951"/>
                    <a:gd name="connsiteY286" fmla="*/ 426122 h 557658"/>
                    <a:gd name="connsiteX287" fmla="*/ 213075 w 492951"/>
                    <a:gd name="connsiteY287" fmla="*/ 433741 h 557658"/>
                    <a:gd name="connsiteX288" fmla="*/ 196529 w 492951"/>
                    <a:gd name="connsiteY288" fmla="*/ 445168 h 557658"/>
                    <a:gd name="connsiteX289" fmla="*/ 195339 w 492951"/>
                    <a:gd name="connsiteY289" fmla="*/ 445645 h 557658"/>
                    <a:gd name="connsiteX290" fmla="*/ 185697 w 492951"/>
                    <a:gd name="connsiteY290" fmla="*/ 449454 h 557658"/>
                    <a:gd name="connsiteX291" fmla="*/ 183316 w 492951"/>
                    <a:gd name="connsiteY291" fmla="*/ 449335 h 557658"/>
                    <a:gd name="connsiteX292" fmla="*/ 180459 w 492951"/>
                    <a:gd name="connsiteY292" fmla="*/ 449573 h 557658"/>
                    <a:gd name="connsiteX293" fmla="*/ 172008 w 492951"/>
                    <a:gd name="connsiteY293" fmla="*/ 456358 h 557658"/>
                    <a:gd name="connsiteX294" fmla="*/ 163913 w 492951"/>
                    <a:gd name="connsiteY294" fmla="*/ 462786 h 557658"/>
                    <a:gd name="connsiteX295" fmla="*/ 161532 w 492951"/>
                    <a:gd name="connsiteY295" fmla="*/ 463381 h 557658"/>
                    <a:gd name="connsiteX296" fmla="*/ 160223 w 492951"/>
                    <a:gd name="connsiteY296" fmla="*/ 463500 h 557658"/>
                    <a:gd name="connsiteX297" fmla="*/ 154628 w 492951"/>
                    <a:gd name="connsiteY297" fmla="*/ 467071 h 557658"/>
                    <a:gd name="connsiteX298" fmla="*/ 152129 w 492951"/>
                    <a:gd name="connsiteY298" fmla="*/ 468023 h 557658"/>
                    <a:gd name="connsiteX299" fmla="*/ 148914 w 492951"/>
                    <a:gd name="connsiteY299" fmla="*/ 470047 h 557658"/>
                    <a:gd name="connsiteX300" fmla="*/ 147605 w 492951"/>
                    <a:gd name="connsiteY300" fmla="*/ 470761 h 557658"/>
                    <a:gd name="connsiteX301" fmla="*/ 130345 w 492951"/>
                    <a:gd name="connsiteY301" fmla="*/ 481118 h 557658"/>
                    <a:gd name="connsiteX302" fmla="*/ 121060 w 492951"/>
                    <a:gd name="connsiteY302" fmla="*/ 487546 h 557658"/>
                    <a:gd name="connsiteX303" fmla="*/ 118560 w 492951"/>
                    <a:gd name="connsiteY303" fmla="*/ 488141 h 557658"/>
                    <a:gd name="connsiteX304" fmla="*/ 117370 w 492951"/>
                    <a:gd name="connsiteY304" fmla="*/ 488141 h 557658"/>
                    <a:gd name="connsiteX305" fmla="*/ 114989 w 492951"/>
                    <a:gd name="connsiteY305" fmla="*/ 489688 h 557658"/>
                    <a:gd name="connsiteX306" fmla="*/ 102729 w 492951"/>
                    <a:gd name="connsiteY306" fmla="*/ 499211 h 557658"/>
                    <a:gd name="connsiteX307" fmla="*/ 100824 w 492951"/>
                    <a:gd name="connsiteY307" fmla="*/ 499806 h 557658"/>
                    <a:gd name="connsiteX308" fmla="*/ 99038 w 492951"/>
                    <a:gd name="connsiteY308" fmla="*/ 500521 h 557658"/>
                    <a:gd name="connsiteX309" fmla="*/ 92372 w 492951"/>
                    <a:gd name="connsiteY309" fmla="*/ 503854 h 557658"/>
                    <a:gd name="connsiteX310" fmla="*/ 82849 w 492951"/>
                    <a:gd name="connsiteY310" fmla="*/ 508496 h 557658"/>
                    <a:gd name="connsiteX311" fmla="*/ 79754 w 492951"/>
                    <a:gd name="connsiteY311" fmla="*/ 509567 h 557658"/>
                    <a:gd name="connsiteX312" fmla="*/ 78564 w 492951"/>
                    <a:gd name="connsiteY312" fmla="*/ 509686 h 557658"/>
                    <a:gd name="connsiteX313" fmla="*/ 69755 w 492951"/>
                    <a:gd name="connsiteY313" fmla="*/ 512424 h 557658"/>
                    <a:gd name="connsiteX314" fmla="*/ 64399 w 492951"/>
                    <a:gd name="connsiteY314" fmla="*/ 515162 h 557658"/>
                    <a:gd name="connsiteX315" fmla="*/ 63208 w 492951"/>
                    <a:gd name="connsiteY315" fmla="*/ 516829 h 557658"/>
                    <a:gd name="connsiteX316" fmla="*/ 61899 w 492951"/>
                    <a:gd name="connsiteY316" fmla="*/ 518852 h 557658"/>
                    <a:gd name="connsiteX317" fmla="*/ 60470 w 492951"/>
                    <a:gd name="connsiteY317" fmla="*/ 520638 h 557658"/>
                    <a:gd name="connsiteX318" fmla="*/ 58685 w 492951"/>
                    <a:gd name="connsiteY318" fmla="*/ 522661 h 557658"/>
                    <a:gd name="connsiteX319" fmla="*/ 50709 w 492951"/>
                    <a:gd name="connsiteY319" fmla="*/ 526709 h 557658"/>
                    <a:gd name="connsiteX320" fmla="*/ 47138 w 492951"/>
                    <a:gd name="connsiteY320" fmla="*/ 528494 h 557658"/>
                    <a:gd name="connsiteX321" fmla="*/ 39163 w 492951"/>
                    <a:gd name="connsiteY321" fmla="*/ 532661 h 557658"/>
                    <a:gd name="connsiteX322" fmla="*/ 28331 w 492951"/>
                    <a:gd name="connsiteY322" fmla="*/ 539446 h 557658"/>
                    <a:gd name="connsiteX323" fmla="*/ 26783 w 492951"/>
                    <a:gd name="connsiteY323" fmla="*/ 540041 h 557658"/>
                    <a:gd name="connsiteX324" fmla="*/ 24283 w 492951"/>
                    <a:gd name="connsiteY324" fmla="*/ 540755 h 557658"/>
                    <a:gd name="connsiteX325" fmla="*/ 23093 w 492951"/>
                    <a:gd name="connsiteY325" fmla="*/ 540993 h 557658"/>
                    <a:gd name="connsiteX326" fmla="*/ 21069 w 492951"/>
                    <a:gd name="connsiteY326" fmla="*/ 531470 h 557658"/>
                    <a:gd name="connsiteX327" fmla="*/ 24045 w 492951"/>
                    <a:gd name="connsiteY327" fmla="*/ 533018 h 557658"/>
                    <a:gd name="connsiteX328" fmla="*/ 24759 w 492951"/>
                    <a:gd name="connsiteY328" fmla="*/ 532899 h 557658"/>
                    <a:gd name="connsiteX329" fmla="*/ 35354 w 492951"/>
                    <a:gd name="connsiteY329" fmla="*/ 526352 h 557658"/>
                    <a:gd name="connsiteX330" fmla="*/ 43805 w 492951"/>
                    <a:gd name="connsiteY330" fmla="*/ 521828 h 557658"/>
                    <a:gd name="connsiteX331" fmla="*/ 46781 w 492951"/>
                    <a:gd name="connsiteY331" fmla="*/ 520400 h 557658"/>
                    <a:gd name="connsiteX332" fmla="*/ 54042 w 492951"/>
                    <a:gd name="connsiteY332" fmla="*/ 516710 h 557658"/>
                    <a:gd name="connsiteX333" fmla="*/ 56304 w 492951"/>
                    <a:gd name="connsiteY333" fmla="*/ 513853 h 557658"/>
                    <a:gd name="connsiteX334" fmla="*/ 56304 w 492951"/>
                    <a:gd name="connsiteY334" fmla="*/ 513615 h 557658"/>
                    <a:gd name="connsiteX335" fmla="*/ 35473 w 492951"/>
                    <a:gd name="connsiteY335" fmla="*/ 525637 h 557658"/>
                    <a:gd name="connsiteX336" fmla="*/ 24640 w 492951"/>
                    <a:gd name="connsiteY336" fmla="*/ 525399 h 557658"/>
                    <a:gd name="connsiteX337" fmla="*/ 21069 w 492951"/>
                    <a:gd name="connsiteY337" fmla="*/ 521709 h 557658"/>
                    <a:gd name="connsiteX338" fmla="*/ 21069 w 492951"/>
                    <a:gd name="connsiteY338" fmla="*/ 531470 h 557658"/>
                    <a:gd name="connsiteX339" fmla="*/ 21069 w 492951"/>
                    <a:gd name="connsiteY339" fmla="*/ 532780 h 557658"/>
                    <a:gd name="connsiteX340" fmla="*/ 21069 w 492951"/>
                    <a:gd name="connsiteY340" fmla="*/ 532780 h 557658"/>
                    <a:gd name="connsiteX341" fmla="*/ 21069 w 492951"/>
                    <a:gd name="connsiteY341" fmla="*/ 532780 h 557658"/>
                    <a:gd name="connsiteX342" fmla="*/ 25355 w 492951"/>
                    <a:gd name="connsiteY342" fmla="*/ 217213 h 557658"/>
                    <a:gd name="connsiteX343" fmla="*/ 25355 w 492951"/>
                    <a:gd name="connsiteY343" fmla="*/ 224236 h 557658"/>
                    <a:gd name="connsiteX344" fmla="*/ 25474 w 492951"/>
                    <a:gd name="connsiteY344" fmla="*/ 225188 h 557658"/>
                    <a:gd name="connsiteX345" fmla="*/ 26188 w 492951"/>
                    <a:gd name="connsiteY345" fmla="*/ 241139 h 557658"/>
                    <a:gd name="connsiteX346" fmla="*/ 26188 w 492951"/>
                    <a:gd name="connsiteY346" fmla="*/ 249710 h 557658"/>
                    <a:gd name="connsiteX347" fmla="*/ 25593 w 492951"/>
                    <a:gd name="connsiteY347" fmla="*/ 251852 h 557658"/>
                    <a:gd name="connsiteX348" fmla="*/ 25117 w 492951"/>
                    <a:gd name="connsiteY348" fmla="*/ 253400 h 557658"/>
                    <a:gd name="connsiteX349" fmla="*/ 25117 w 492951"/>
                    <a:gd name="connsiteY349" fmla="*/ 265423 h 557658"/>
                    <a:gd name="connsiteX350" fmla="*/ 25474 w 492951"/>
                    <a:gd name="connsiteY350" fmla="*/ 268518 h 557658"/>
                    <a:gd name="connsiteX351" fmla="*/ 25236 w 492951"/>
                    <a:gd name="connsiteY351" fmla="*/ 270422 h 557658"/>
                    <a:gd name="connsiteX352" fmla="*/ 24998 w 492951"/>
                    <a:gd name="connsiteY352" fmla="*/ 271374 h 557658"/>
                    <a:gd name="connsiteX353" fmla="*/ 24998 w 492951"/>
                    <a:gd name="connsiteY353" fmla="*/ 280897 h 557658"/>
                    <a:gd name="connsiteX354" fmla="*/ 27259 w 492951"/>
                    <a:gd name="connsiteY354" fmla="*/ 307443 h 557658"/>
                    <a:gd name="connsiteX355" fmla="*/ 26902 w 492951"/>
                    <a:gd name="connsiteY355" fmla="*/ 309466 h 557658"/>
                    <a:gd name="connsiteX356" fmla="*/ 26426 w 492951"/>
                    <a:gd name="connsiteY356" fmla="*/ 319465 h 557658"/>
                    <a:gd name="connsiteX357" fmla="*/ 26188 w 492951"/>
                    <a:gd name="connsiteY357" fmla="*/ 329941 h 557658"/>
                    <a:gd name="connsiteX358" fmla="*/ 26783 w 492951"/>
                    <a:gd name="connsiteY358" fmla="*/ 332917 h 557658"/>
                    <a:gd name="connsiteX359" fmla="*/ 27735 w 492951"/>
                    <a:gd name="connsiteY359" fmla="*/ 335178 h 557658"/>
                    <a:gd name="connsiteX360" fmla="*/ 27140 w 492951"/>
                    <a:gd name="connsiteY360" fmla="*/ 338273 h 557658"/>
                    <a:gd name="connsiteX361" fmla="*/ 26069 w 492951"/>
                    <a:gd name="connsiteY361" fmla="*/ 341606 h 557658"/>
                    <a:gd name="connsiteX362" fmla="*/ 26902 w 492951"/>
                    <a:gd name="connsiteY362" fmla="*/ 351486 h 557658"/>
                    <a:gd name="connsiteX363" fmla="*/ 25831 w 492951"/>
                    <a:gd name="connsiteY363" fmla="*/ 353867 h 557658"/>
                    <a:gd name="connsiteX364" fmla="*/ 25117 w 492951"/>
                    <a:gd name="connsiteY364" fmla="*/ 355057 h 557658"/>
                    <a:gd name="connsiteX365" fmla="*/ 25593 w 492951"/>
                    <a:gd name="connsiteY365" fmla="*/ 357557 h 557658"/>
                    <a:gd name="connsiteX366" fmla="*/ 26307 w 492951"/>
                    <a:gd name="connsiteY366" fmla="*/ 359819 h 557658"/>
                    <a:gd name="connsiteX367" fmla="*/ 26307 w 492951"/>
                    <a:gd name="connsiteY367" fmla="*/ 360890 h 557658"/>
                    <a:gd name="connsiteX368" fmla="*/ 26545 w 492951"/>
                    <a:gd name="connsiteY368" fmla="*/ 367437 h 557658"/>
                    <a:gd name="connsiteX369" fmla="*/ 26545 w 492951"/>
                    <a:gd name="connsiteY369" fmla="*/ 368866 h 557658"/>
                    <a:gd name="connsiteX370" fmla="*/ 26545 w 492951"/>
                    <a:gd name="connsiteY370" fmla="*/ 376127 h 557658"/>
                    <a:gd name="connsiteX371" fmla="*/ 26545 w 492951"/>
                    <a:gd name="connsiteY371" fmla="*/ 384579 h 557658"/>
                    <a:gd name="connsiteX372" fmla="*/ 27021 w 492951"/>
                    <a:gd name="connsiteY372" fmla="*/ 386602 h 557658"/>
                    <a:gd name="connsiteX373" fmla="*/ 27616 w 492951"/>
                    <a:gd name="connsiteY373" fmla="*/ 388745 h 557658"/>
                    <a:gd name="connsiteX374" fmla="*/ 27378 w 492951"/>
                    <a:gd name="connsiteY374" fmla="*/ 391245 h 557658"/>
                    <a:gd name="connsiteX375" fmla="*/ 27378 w 492951"/>
                    <a:gd name="connsiteY375" fmla="*/ 397554 h 557658"/>
                    <a:gd name="connsiteX376" fmla="*/ 27616 w 492951"/>
                    <a:gd name="connsiteY376" fmla="*/ 398863 h 557658"/>
                    <a:gd name="connsiteX377" fmla="*/ 26902 w 492951"/>
                    <a:gd name="connsiteY377" fmla="*/ 402077 h 557658"/>
                    <a:gd name="connsiteX378" fmla="*/ 26069 w 492951"/>
                    <a:gd name="connsiteY378" fmla="*/ 405053 h 557658"/>
                    <a:gd name="connsiteX379" fmla="*/ 26545 w 492951"/>
                    <a:gd name="connsiteY379" fmla="*/ 406839 h 557658"/>
                    <a:gd name="connsiteX380" fmla="*/ 27140 w 492951"/>
                    <a:gd name="connsiteY380" fmla="*/ 408267 h 557658"/>
                    <a:gd name="connsiteX381" fmla="*/ 27616 w 492951"/>
                    <a:gd name="connsiteY381" fmla="*/ 411124 h 557658"/>
                    <a:gd name="connsiteX382" fmla="*/ 26783 w 492951"/>
                    <a:gd name="connsiteY382" fmla="*/ 413862 h 557658"/>
                    <a:gd name="connsiteX383" fmla="*/ 26188 w 492951"/>
                    <a:gd name="connsiteY383" fmla="*/ 416123 h 557658"/>
                    <a:gd name="connsiteX384" fmla="*/ 27021 w 492951"/>
                    <a:gd name="connsiteY384" fmla="*/ 440645 h 557658"/>
                    <a:gd name="connsiteX385" fmla="*/ 27378 w 492951"/>
                    <a:gd name="connsiteY385" fmla="*/ 460643 h 557658"/>
                    <a:gd name="connsiteX386" fmla="*/ 26664 w 492951"/>
                    <a:gd name="connsiteY386" fmla="*/ 463143 h 557658"/>
                    <a:gd name="connsiteX387" fmla="*/ 26188 w 492951"/>
                    <a:gd name="connsiteY387" fmla="*/ 464095 h 557658"/>
                    <a:gd name="connsiteX388" fmla="*/ 28212 w 492951"/>
                    <a:gd name="connsiteY388" fmla="*/ 476356 h 557658"/>
                    <a:gd name="connsiteX389" fmla="*/ 29045 w 492951"/>
                    <a:gd name="connsiteY389" fmla="*/ 480284 h 557658"/>
                    <a:gd name="connsiteX390" fmla="*/ 27854 w 492951"/>
                    <a:gd name="connsiteY390" fmla="*/ 501354 h 557658"/>
                    <a:gd name="connsiteX391" fmla="*/ 26902 w 492951"/>
                    <a:gd name="connsiteY391" fmla="*/ 516114 h 557658"/>
                    <a:gd name="connsiteX392" fmla="*/ 26902 w 492951"/>
                    <a:gd name="connsiteY392" fmla="*/ 517067 h 557658"/>
                    <a:gd name="connsiteX393" fmla="*/ 28212 w 492951"/>
                    <a:gd name="connsiteY393" fmla="*/ 518852 h 557658"/>
                    <a:gd name="connsiteX394" fmla="*/ 31188 w 492951"/>
                    <a:gd name="connsiteY394" fmla="*/ 518852 h 557658"/>
                    <a:gd name="connsiteX395" fmla="*/ 445673 w 492951"/>
                    <a:gd name="connsiteY395" fmla="*/ 280421 h 557658"/>
                    <a:gd name="connsiteX396" fmla="*/ 446744 w 492951"/>
                    <a:gd name="connsiteY396" fmla="*/ 279826 h 557658"/>
                    <a:gd name="connsiteX397" fmla="*/ 448529 w 492951"/>
                    <a:gd name="connsiteY397" fmla="*/ 277088 h 557658"/>
                    <a:gd name="connsiteX398" fmla="*/ 447101 w 492951"/>
                    <a:gd name="connsiteY398" fmla="*/ 274588 h 557658"/>
                    <a:gd name="connsiteX399" fmla="*/ 442458 w 492951"/>
                    <a:gd name="connsiteY399" fmla="*/ 271970 h 557658"/>
                    <a:gd name="connsiteX400" fmla="*/ 441387 w 492951"/>
                    <a:gd name="connsiteY400" fmla="*/ 271613 h 557658"/>
                    <a:gd name="connsiteX401" fmla="*/ 438530 w 492951"/>
                    <a:gd name="connsiteY401" fmla="*/ 269946 h 557658"/>
                    <a:gd name="connsiteX402" fmla="*/ 437578 w 492951"/>
                    <a:gd name="connsiteY402" fmla="*/ 269113 h 557658"/>
                    <a:gd name="connsiteX403" fmla="*/ 432221 w 492951"/>
                    <a:gd name="connsiteY403" fmla="*/ 266018 h 557658"/>
                    <a:gd name="connsiteX404" fmla="*/ 430674 w 492951"/>
                    <a:gd name="connsiteY404" fmla="*/ 265661 h 557658"/>
                    <a:gd name="connsiteX405" fmla="*/ 428531 w 492951"/>
                    <a:gd name="connsiteY405" fmla="*/ 265899 h 557658"/>
                    <a:gd name="connsiteX406" fmla="*/ 426508 w 492951"/>
                    <a:gd name="connsiteY406" fmla="*/ 265661 h 557658"/>
                    <a:gd name="connsiteX407" fmla="*/ 423532 w 492951"/>
                    <a:gd name="connsiteY407" fmla="*/ 262923 h 557658"/>
                    <a:gd name="connsiteX408" fmla="*/ 421984 w 492951"/>
                    <a:gd name="connsiteY408" fmla="*/ 260423 h 557658"/>
                    <a:gd name="connsiteX409" fmla="*/ 421151 w 492951"/>
                    <a:gd name="connsiteY409" fmla="*/ 259709 h 557658"/>
                    <a:gd name="connsiteX410" fmla="*/ 415675 w 492951"/>
                    <a:gd name="connsiteY410" fmla="*/ 256495 h 557658"/>
                    <a:gd name="connsiteX411" fmla="*/ 415675 w 492951"/>
                    <a:gd name="connsiteY411" fmla="*/ 256733 h 557658"/>
                    <a:gd name="connsiteX412" fmla="*/ 415675 w 492951"/>
                    <a:gd name="connsiteY412" fmla="*/ 256733 h 557658"/>
                    <a:gd name="connsiteX413" fmla="*/ 415794 w 492951"/>
                    <a:gd name="connsiteY413" fmla="*/ 257923 h 557658"/>
                    <a:gd name="connsiteX414" fmla="*/ 413056 w 492951"/>
                    <a:gd name="connsiteY414" fmla="*/ 261613 h 557658"/>
                    <a:gd name="connsiteX415" fmla="*/ 408295 w 492951"/>
                    <a:gd name="connsiteY415" fmla="*/ 258995 h 557658"/>
                    <a:gd name="connsiteX416" fmla="*/ 408295 w 492951"/>
                    <a:gd name="connsiteY416" fmla="*/ 258876 h 557658"/>
                    <a:gd name="connsiteX417" fmla="*/ 406747 w 492951"/>
                    <a:gd name="connsiteY417" fmla="*/ 260780 h 557658"/>
                    <a:gd name="connsiteX418" fmla="*/ 408533 w 492951"/>
                    <a:gd name="connsiteY418" fmla="*/ 261971 h 557658"/>
                    <a:gd name="connsiteX419" fmla="*/ 411509 w 492951"/>
                    <a:gd name="connsiteY419" fmla="*/ 262328 h 557658"/>
                    <a:gd name="connsiteX420" fmla="*/ 414485 w 492951"/>
                    <a:gd name="connsiteY420" fmla="*/ 262685 h 557658"/>
                    <a:gd name="connsiteX421" fmla="*/ 416866 w 492951"/>
                    <a:gd name="connsiteY421" fmla="*/ 263994 h 557658"/>
                    <a:gd name="connsiteX422" fmla="*/ 418294 w 492951"/>
                    <a:gd name="connsiteY422" fmla="*/ 265423 h 557658"/>
                    <a:gd name="connsiteX423" fmla="*/ 426746 w 492951"/>
                    <a:gd name="connsiteY423" fmla="*/ 271851 h 557658"/>
                    <a:gd name="connsiteX424" fmla="*/ 431269 w 492951"/>
                    <a:gd name="connsiteY424" fmla="*/ 273874 h 557658"/>
                    <a:gd name="connsiteX425" fmla="*/ 432340 w 492951"/>
                    <a:gd name="connsiteY425" fmla="*/ 274946 h 557658"/>
                    <a:gd name="connsiteX426" fmla="*/ 433769 w 492951"/>
                    <a:gd name="connsiteY426" fmla="*/ 276493 h 557658"/>
                    <a:gd name="connsiteX427" fmla="*/ 432221 w 492951"/>
                    <a:gd name="connsiteY427" fmla="*/ 281493 h 557658"/>
                    <a:gd name="connsiteX428" fmla="*/ 39044 w 492951"/>
                    <a:gd name="connsiteY428" fmla="*/ 507544 h 557658"/>
                    <a:gd name="connsiteX429" fmla="*/ 35116 w 492951"/>
                    <a:gd name="connsiteY429" fmla="*/ 507544 h 557658"/>
                    <a:gd name="connsiteX430" fmla="*/ 33330 w 492951"/>
                    <a:gd name="connsiteY430" fmla="*/ 504092 h 557658"/>
                    <a:gd name="connsiteX431" fmla="*/ 33330 w 492951"/>
                    <a:gd name="connsiteY431" fmla="*/ 502782 h 557658"/>
                    <a:gd name="connsiteX432" fmla="*/ 34640 w 492951"/>
                    <a:gd name="connsiteY432" fmla="*/ 480641 h 557658"/>
                    <a:gd name="connsiteX433" fmla="*/ 34163 w 492951"/>
                    <a:gd name="connsiteY433" fmla="*/ 476356 h 557658"/>
                    <a:gd name="connsiteX434" fmla="*/ 34163 w 492951"/>
                    <a:gd name="connsiteY434" fmla="*/ 476356 h 557658"/>
                    <a:gd name="connsiteX435" fmla="*/ 33092 w 492951"/>
                    <a:gd name="connsiteY435" fmla="*/ 473856 h 557658"/>
                    <a:gd name="connsiteX436" fmla="*/ 33092 w 492951"/>
                    <a:gd name="connsiteY436" fmla="*/ 469690 h 557658"/>
                    <a:gd name="connsiteX437" fmla="*/ 33568 w 492951"/>
                    <a:gd name="connsiteY437" fmla="*/ 467666 h 557658"/>
                    <a:gd name="connsiteX438" fmla="*/ 32497 w 492951"/>
                    <a:gd name="connsiteY438" fmla="*/ 441002 h 557658"/>
                    <a:gd name="connsiteX439" fmla="*/ 32140 w 492951"/>
                    <a:gd name="connsiteY439" fmla="*/ 421480 h 557658"/>
                    <a:gd name="connsiteX440" fmla="*/ 32140 w 492951"/>
                    <a:gd name="connsiteY440" fmla="*/ 420528 h 557658"/>
                    <a:gd name="connsiteX441" fmla="*/ 32497 w 492951"/>
                    <a:gd name="connsiteY441" fmla="*/ 419575 h 557658"/>
                    <a:gd name="connsiteX442" fmla="*/ 32497 w 492951"/>
                    <a:gd name="connsiteY442" fmla="*/ 407077 h 557658"/>
                    <a:gd name="connsiteX443" fmla="*/ 32854 w 492951"/>
                    <a:gd name="connsiteY443" fmla="*/ 404339 h 557658"/>
                    <a:gd name="connsiteX444" fmla="*/ 32854 w 492951"/>
                    <a:gd name="connsiteY444" fmla="*/ 397316 h 557658"/>
                    <a:gd name="connsiteX445" fmla="*/ 33092 w 492951"/>
                    <a:gd name="connsiteY445" fmla="*/ 395054 h 557658"/>
                    <a:gd name="connsiteX446" fmla="*/ 33330 w 492951"/>
                    <a:gd name="connsiteY446" fmla="*/ 393387 h 557658"/>
                    <a:gd name="connsiteX447" fmla="*/ 33092 w 492951"/>
                    <a:gd name="connsiteY447" fmla="*/ 392316 h 557658"/>
                    <a:gd name="connsiteX448" fmla="*/ 33092 w 492951"/>
                    <a:gd name="connsiteY448" fmla="*/ 390054 h 557658"/>
                    <a:gd name="connsiteX449" fmla="*/ 32378 w 492951"/>
                    <a:gd name="connsiteY449" fmla="*/ 383864 h 557658"/>
                    <a:gd name="connsiteX450" fmla="*/ 32140 w 492951"/>
                    <a:gd name="connsiteY450" fmla="*/ 382317 h 557658"/>
                    <a:gd name="connsiteX451" fmla="*/ 32021 w 492951"/>
                    <a:gd name="connsiteY451" fmla="*/ 376127 h 557658"/>
                    <a:gd name="connsiteX452" fmla="*/ 32140 w 492951"/>
                    <a:gd name="connsiteY452" fmla="*/ 368509 h 557658"/>
                    <a:gd name="connsiteX453" fmla="*/ 32140 w 492951"/>
                    <a:gd name="connsiteY453" fmla="*/ 367080 h 557658"/>
                    <a:gd name="connsiteX454" fmla="*/ 31783 w 492951"/>
                    <a:gd name="connsiteY454" fmla="*/ 366009 h 557658"/>
                    <a:gd name="connsiteX455" fmla="*/ 31783 w 492951"/>
                    <a:gd name="connsiteY455" fmla="*/ 361843 h 557658"/>
                    <a:gd name="connsiteX456" fmla="*/ 31783 w 492951"/>
                    <a:gd name="connsiteY456" fmla="*/ 357438 h 557658"/>
                    <a:gd name="connsiteX457" fmla="*/ 31902 w 492951"/>
                    <a:gd name="connsiteY457" fmla="*/ 355653 h 557658"/>
                    <a:gd name="connsiteX458" fmla="*/ 32140 w 492951"/>
                    <a:gd name="connsiteY458" fmla="*/ 343749 h 557658"/>
                    <a:gd name="connsiteX459" fmla="*/ 32854 w 492951"/>
                    <a:gd name="connsiteY459" fmla="*/ 340892 h 557658"/>
                    <a:gd name="connsiteX460" fmla="*/ 33449 w 492951"/>
                    <a:gd name="connsiteY460" fmla="*/ 339106 h 557658"/>
                    <a:gd name="connsiteX461" fmla="*/ 32497 w 492951"/>
                    <a:gd name="connsiteY461" fmla="*/ 330774 h 557658"/>
                    <a:gd name="connsiteX462" fmla="*/ 32259 w 492951"/>
                    <a:gd name="connsiteY462" fmla="*/ 328750 h 557658"/>
                    <a:gd name="connsiteX463" fmla="*/ 32021 w 492951"/>
                    <a:gd name="connsiteY463" fmla="*/ 318751 h 557658"/>
                    <a:gd name="connsiteX464" fmla="*/ 31425 w 492951"/>
                    <a:gd name="connsiteY464" fmla="*/ 313514 h 557658"/>
                    <a:gd name="connsiteX465" fmla="*/ 32378 w 492951"/>
                    <a:gd name="connsiteY465" fmla="*/ 311371 h 557658"/>
                    <a:gd name="connsiteX466" fmla="*/ 33092 w 492951"/>
                    <a:gd name="connsiteY466" fmla="*/ 309109 h 557658"/>
                    <a:gd name="connsiteX467" fmla="*/ 31188 w 492951"/>
                    <a:gd name="connsiteY467" fmla="*/ 288992 h 557658"/>
                    <a:gd name="connsiteX468" fmla="*/ 32259 w 492951"/>
                    <a:gd name="connsiteY468" fmla="*/ 286016 h 557658"/>
                    <a:gd name="connsiteX469" fmla="*/ 33092 w 492951"/>
                    <a:gd name="connsiteY469" fmla="*/ 283754 h 557658"/>
                    <a:gd name="connsiteX470" fmla="*/ 31664 w 492951"/>
                    <a:gd name="connsiteY470" fmla="*/ 272922 h 557658"/>
                    <a:gd name="connsiteX471" fmla="*/ 30592 w 492951"/>
                    <a:gd name="connsiteY471" fmla="*/ 265185 h 557658"/>
                    <a:gd name="connsiteX472" fmla="*/ 30592 w 492951"/>
                    <a:gd name="connsiteY472" fmla="*/ 261018 h 557658"/>
                    <a:gd name="connsiteX473" fmla="*/ 31307 w 492951"/>
                    <a:gd name="connsiteY473" fmla="*/ 258637 h 557658"/>
                    <a:gd name="connsiteX474" fmla="*/ 31902 w 492951"/>
                    <a:gd name="connsiteY474" fmla="*/ 256614 h 557658"/>
                    <a:gd name="connsiteX475" fmla="*/ 31425 w 492951"/>
                    <a:gd name="connsiteY475" fmla="*/ 241377 h 557658"/>
                    <a:gd name="connsiteX476" fmla="*/ 31068 w 492951"/>
                    <a:gd name="connsiteY476" fmla="*/ 227807 h 557658"/>
                    <a:gd name="connsiteX477" fmla="*/ 31188 w 492951"/>
                    <a:gd name="connsiteY477" fmla="*/ 226379 h 557658"/>
                    <a:gd name="connsiteX478" fmla="*/ 31307 w 492951"/>
                    <a:gd name="connsiteY478" fmla="*/ 225069 h 557658"/>
                    <a:gd name="connsiteX479" fmla="*/ 30830 w 492951"/>
                    <a:gd name="connsiteY479" fmla="*/ 220903 h 557658"/>
                    <a:gd name="connsiteX480" fmla="*/ 30473 w 492951"/>
                    <a:gd name="connsiteY480" fmla="*/ 219236 h 557658"/>
                    <a:gd name="connsiteX481" fmla="*/ 30473 w 492951"/>
                    <a:gd name="connsiteY481" fmla="*/ 214475 h 557658"/>
                    <a:gd name="connsiteX482" fmla="*/ 31068 w 492951"/>
                    <a:gd name="connsiteY482" fmla="*/ 212451 h 557658"/>
                    <a:gd name="connsiteX483" fmla="*/ 31545 w 492951"/>
                    <a:gd name="connsiteY483" fmla="*/ 210428 h 557658"/>
                    <a:gd name="connsiteX484" fmla="*/ 31545 w 492951"/>
                    <a:gd name="connsiteY484" fmla="*/ 208285 h 557658"/>
                    <a:gd name="connsiteX485" fmla="*/ 31545 w 492951"/>
                    <a:gd name="connsiteY485" fmla="*/ 207214 h 557658"/>
                    <a:gd name="connsiteX486" fmla="*/ 30711 w 492951"/>
                    <a:gd name="connsiteY486" fmla="*/ 202214 h 557658"/>
                    <a:gd name="connsiteX487" fmla="*/ 30950 w 492951"/>
                    <a:gd name="connsiteY487" fmla="*/ 199476 h 557658"/>
                    <a:gd name="connsiteX488" fmla="*/ 30950 w 492951"/>
                    <a:gd name="connsiteY488" fmla="*/ 197333 h 557658"/>
                    <a:gd name="connsiteX489" fmla="*/ 30592 w 492951"/>
                    <a:gd name="connsiteY489" fmla="*/ 196381 h 557658"/>
                    <a:gd name="connsiteX490" fmla="*/ 30354 w 492951"/>
                    <a:gd name="connsiteY490" fmla="*/ 195191 h 557658"/>
                    <a:gd name="connsiteX491" fmla="*/ 30354 w 492951"/>
                    <a:gd name="connsiteY491" fmla="*/ 159599 h 557658"/>
                    <a:gd name="connsiteX492" fmla="*/ 30830 w 492951"/>
                    <a:gd name="connsiteY492" fmla="*/ 157813 h 557658"/>
                    <a:gd name="connsiteX493" fmla="*/ 31188 w 492951"/>
                    <a:gd name="connsiteY493" fmla="*/ 156147 h 557658"/>
                    <a:gd name="connsiteX494" fmla="*/ 30473 w 492951"/>
                    <a:gd name="connsiteY494" fmla="*/ 150552 h 557658"/>
                    <a:gd name="connsiteX495" fmla="*/ 30473 w 492951"/>
                    <a:gd name="connsiteY495" fmla="*/ 46871 h 557658"/>
                    <a:gd name="connsiteX496" fmla="*/ 32378 w 492951"/>
                    <a:gd name="connsiteY496" fmla="*/ 43538 h 557658"/>
                    <a:gd name="connsiteX497" fmla="*/ 36187 w 492951"/>
                    <a:gd name="connsiteY497" fmla="*/ 43538 h 557658"/>
                    <a:gd name="connsiteX498" fmla="*/ 150938 w 492951"/>
                    <a:gd name="connsiteY498" fmla="*/ 109960 h 557658"/>
                    <a:gd name="connsiteX499" fmla="*/ 152009 w 492951"/>
                    <a:gd name="connsiteY499" fmla="*/ 110794 h 557658"/>
                    <a:gd name="connsiteX500" fmla="*/ 153081 w 492951"/>
                    <a:gd name="connsiteY500" fmla="*/ 111627 h 557658"/>
                    <a:gd name="connsiteX501" fmla="*/ 154509 w 492951"/>
                    <a:gd name="connsiteY501" fmla="*/ 112222 h 557658"/>
                    <a:gd name="connsiteX502" fmla="*/ 155342 w 492951"/>
                    <a:gd name="connsiteY502" fmla="*/ 112579 h 557658"/>
                    <a:gd name="connsiteX503" fmla="*/ 188911 w 492951"/>
                    <a:gd name="connsiteY503" fmla="*/ 131982 h 557658"/>
                    <a:gd name="connsiteX504" fmla="*/ 192720 w 492951"/>
                    <a:gd name="connsiteY504" fmla="*/ 134363 h 557658"/>
                    <a:gd name="connsiteX505" fmla="*/ 239978 w 492951"/>
                    <a:gd name="connsiteY505" fmla="*/ 161622 h 557658"/>
                    <a:gd name="connsiteX506" fmla="*/ 241049 w 492951"/>
                    <a:gd name="connsiteY506" fmla="*/ 162575 h 557658"/>
                    <a:gd name="connsiteX507" fmla="*/ 244025 w 492951"/>
                    <a:gd name="connsiteY507" fmla="*/ 165789 h 557658"/>
                    <a:gd name="connsiteX508" fmla="*/ 245215 w 492951"/>
                    <a:gd name="connsiteY508" fmla="*/ 166384 h 557658"/>
                    <a:gd name="connsiteX509" fmla="*/ 247120 w 492951"/>
                    <a:gd name="connsiteY509" fmla="*/ 167455 h 557658"/>
                    <a:gd name="connsiteX510" fmla="*/ 251643 w 492951"/>
                    <a:gd name="connsiteY510" fmla="*/ 170074 h 557658"/>
                    <a:gd name="connsiteX511" fmla="*/ 253667 w 492951"/>
                    <a:gd name="connsiteY511" fmla="*/ 171383 h 557658"/>
                    <a:gd name="connsiteX512" fmla="*/ 254738 w 492951"/>
                    <a:gd name="connsiteY512" fmla="*/ 172574 h 557658"/>
                    <a:gd name="connsiteX513" fmla="*/ 256286 w 492951"/>
                    <a:gd name="connsiteY513" fmla="*/ 173288 h 557658"/>
                    <a:gd name="connsiteX514" fmla="*/ 259619 w 492951"/>
                    <a:gd name="connsiteY514" fmla="*/ 174955 h 557658"/>
                    <a:gd name="connsiteX515" fmla="*/ 261285 w 492951"/>
                    <a:gd name="connsiteY515" fmla="*/ 176621 h 557658"/>
                    <a:gd name="connsiteX516" fmla="*/ 262713 w 492951"/>
                    <a:gd name="connsiteY516" fmla="*/ 177216 h 557658"/>
                    <a:gd name="connsiteX517" fmla="*/ 266285 w 492951"/>
                    <a:gd name="connsiteY517" fmla="*/ 178645 h 557658"/>
                    <a:gd name="connsiteX518" fmla="*/ 267713 w 492951"/>
                    <a:gd name="connsiteY518" fmla="*/ 179597 h 557658"/>
                    <a:gd name="connsiteX519" fmla="*/ 271046 w 492951"/>
                    <a:gd name="connsiteY519" fmla="*/ 180906 h 557658"/>
                    <a:gd name="connsiteX520" fmla="*/ 275927 w 492951"/>
                    <a:gd name="connsiteY520" fmla="*/ 182930 h 557658"/>
                    <a:gd name="connsiteX521" fmla="*/ 277474 w 492951"/>
                    <a:gd name="connsiteY521" fmla="*/ 183763 h 557658"/>
                    <a:gd name="connsiteX522" fmla="*/ 281045 w 492951"/>
                    <a:gd name="connsiteY522" fmla="*/ 186144 h 557658"/>
                    <a:gd name="connsiteX523" fmla="*/ 283069 w 492951"/>
                    <a:gd name="connsiteY523" fmla="*/ 188406 h 557658"/>
                    <a:gd name="connsiteX524" fmla="*/ 285568 w 492951"/>
                    <a:gd name="connsiteY524" fmla="*/ 190310 h 557658"/>
                    <a:gd name="connsiteX525" fmla="*/ 285568 w 492951"/>
                    <a:gd name="connsiteY525" fmla="*/ 190310 h 557658"/>
                    <a:gd name="connsiteX526" fmla="*/ 288544 w 492951"/>
                    <a:gd name="connsiteY526" fmla="*/ 190786 h 557658"/>
                    <a:gd name="connsiteX527" fmla="*/ 290568 w 492951"/>
                    <a:gd name="connsiteY527" fmla="*/ 192096 h 557658"/>
                    <a:gd name="connsiteX528" fmla="*/ 294615 w 492951"/>
                    <a:gd name="connsiteY528" fmla="*/ 195310 h 557658"/>
                    <a:gd name="connsiteX529" fmla="*/ 296044 w 492951"/>
                    <a:gd name="connsiteY529" fmla="*/ 196143 h 557658"/>
                    <a:gd name="connsiteX530" fmla="*/ 297710 w 492951"/>
                    <a:gd name="connsiteY530" fmla="*/ 198405 h 557658"/>
                    <a:gd name="connsiteX531" fmla="*/ 300686 w 492951"/>
                    <a:gd name="connsiteY531" fmla="*/ 200428 h 557658"/>
                    <a:gd name="connsiteX532" fmla="*/ 310090 w 492951"/>
                    <a:gd name="connsiteY532" fmla="*/ 204119 h 557658"/>
                    <a:gd name="connsiteX533" fmla="*/ 315923 w 492951"/>
                    <a:gd name="connsiteY533" fmla="*/ 207094 h 557658"/>
                    <a:gd name="connsiteX534" fmla="*/ 317351 w 492951"/>
                    <a:gd name="connsiteY534" fmla="*/ 208047 h 557658"/>
                    <a:gd name="connsiteX535" fmla="*/ 320446 w 492951"/>
                    <a:gd name="connsiteY535" fmla="*/ 210785 h 557658"/>
                    <a:gd name="connsiteX536" fmla="*/ 322232 w 492951"/>
                    <a:gd name="connsiteY536" fmla="*/ 212570 h 557658"/>
                    <a:gd name="connsiteX537" fmla="*/ 324493 w 492951"/>
                    <a:gd name="connsiteY537" fmla="*/ 213284 h 557658"/>
                    <a:gd name="connsiteX538" fmla="*/ 328422 w 492951"/>
                    <a:gd name="connsiteY538" fmla="*/ 216022 h 557658"/>
                    <a:gd name="connsiteX539" fmla="*/ 330802 w 492951"/>
                    <a:gd name="connsiteY539" fmla="*/ 218046 h 557658"/>
                    <a:gd name="connsiteX540" fmla="*/ 331874 w 492951"/>
                    <a:gd name="connsiteY540" fmla="*/ 218046 h 557658"/>
                    <a:gd name="connsiteX541" fmla="*/ 334016 w 492951"/>
                    <a:gd name="connsiteY541" fmla="*/ 218046 h 557658"/>
                    <a:gd name="connsiteX542" fmla="*/ 336397 w 492951"/>
                    <a:gd name="connsiteY542" fmla="*/ 218760 h 557658"/>
                    <a:gd name="connsiteX543" fmla="*/ 339135 w 492951"/>
                    <a:gd name="connsiteY543" fmla="*/ 221260 h 557658"/>
                    <a:gd name="connsiteX544" fmla="*/ 341277 w 492951"/>
                    <a:gd name="connsiteY544" fmla="*/ 223165 h 557658"/>
                    <a:gd name="connsiteX545" fmla="*/ 342468 w 492951"/>
                    <a:gd name="connsiteY545" fmla="*/ 223165 h 557658"/>
                    <a:gd name="connsiteX546" fmla="*/ 344849 w 492951"/>
                    <a:gd name="connsiteY546" fmla="*/ 223522 h 557658"/>
                    <a:gd name="connsiteX547" fmla="*/ 348063 w 492951"/>
                    <a:gd name="connsiteY547" fmla="*/ 227212 h 557658"/>
                    <a:gd name="connsiteX548" fmla="*/ 349491 w 492951"/>
                    <a:gd name="connsiteY548" fmla="*/ 229712 h 557658"/>
                    <a:gd name="connsiteX549" fmla="*/ 354134 w 492951"/>
                    <a:gd name="connsiteY549" fmla="*/ 231378 h 557658"/>
                    <a:gd name="connsiteX550" fmla="*/ 357347 w 492951"/>
                    <a:gd name="connsiteY550" fmla="*/ 233045 h 557658"/>
                    <a:gd name="connsiteX551" fmla="*/ 358657 w 492951"/>
                    <a:gd name="connsiteY551" fmla="*/ 234235 h 557658"/>
                    <a:gd name="connsiteX552" fmla="*/ 364609 w 492951"/>
                    <a:gd name="connsiteY552" fmla="*/ 236020 h 557658"/>
                    <a:gd name="connsiteX553" fmla="*/ 367942 w 492951"/>
                    <a:gd name="connsiteY553" fmla="*/ 237687 h 557658"/>
                    <a:gd name="connsiteX554" fmla="*/ 369727 w 492951"/>
                    <a:gd name="connsiteY554" fmla="*/ 238758 h 557658"/>
                    <a:gd name="connsiteX555" fmla="*/ 376870 w 492951"/>
                    <a:gd name="connsiteY555" fmla="*/ 241972 h 557658"/>
                    <a:gd name="connsiteX556" fmla="*/ 384964 w 492951"/>
                    <a:gd name="connsiteY556" fmla="*/ 245782 h 557658"/>
                    <a:gd name="connsiteX557" fmla="*/ 386035 w 492951"/>
                    <a:gd name="connsiteY557" fmla="*/ 246258 h 557658"/>
                    <a:gd name="connsiteX558" fmla="*/ 387344 w 492951"/>
                    <a:gd name="connsiteY558" fmla="*/ 247091 h 557658"/>
                    <a:gd name="connsiteX559" fmla="*/ 388535 w 492951"/>
                    <a:gd name="connsiteY559" fmla="*/ 247686 h 557658"/>
                    <a:gd name="connsiteX560" fmla="*/ 390320 w 492951"/>
                    <a:gd name="connsiteY560" fmla="*/ 249829 h 557658"/>
                    <a:gd name="connsiteX561" fmla="*/ 390916 w 492951"/>
                    <a:gd name="connsiteY561" fmla="*/ 251495 h 557658"/>
                    <a:gd name="connsiteX562" fmla="*/ 391987 w 492951"/>
                    <a:gd name="connsiteY562" fmla="*/ 252805 h 557658"/>
                    <a:gd name="connsiteX563" fmla="*/ 400201 w 492951"/>
                    <a:gd name="connsiteY563" fmla="*/ 257328 h 557658"/>
                    <a:gd name="connsiteX564" fmla="*/ 400201 w 492951"/>
                    <a:gd name="connsiteY564" fmla="*/ 257090 h 557658"/>
                    <a:gd name="connsiteX565" fmla="*/ 400201 w 492951"/>
                    <a:gd name="connsiteY565" fmla="*/ 256614 h 557658"/>
                    <a:gd name="connsiteX566" fmla="*/ 400201 w 492951"/>
                    <a:gd name="connsiteY566" fmla="*/ 256614 h 557658"/>
                    <a:gd name="connsiteX567" fmla="*/ 406390 w 492951"/>
                    <a:gd name="connsiteY567" fmla="*/ 254114 h 557658"/>
                    <a:gd name="connsiteX568" fmla="*/ 407700 w 492951"/>
                    <a:gd name="connsiteY568" fmla="*/ 256019 h 557658"/>
                    <a:gd name="connsiteX569" fmla="*/ 408533 w 492951"/>
                    <a:gd name="connsiteY569" fmla="*/ 254709 h 557658"/>
                    <a:gd name="connsiteX570" fmla="*/ 407224 w 492951"/>
                    <a:gd name="connsiteY570" fmla="*/ 254233 h 557658"/>
                    <a:gd name="connsiteX571" fmla="*/ 404605 w 492951"/>
                    <a:gd name="connsiteY571" fmla="*/ 252805 h 557658"/>
                    <a:gd name="connsiteX572" fmla="*/ 402581 w 492951"/>
                    <a:gd name="connsiteY572" fmla="*/ 250186 h 557658"/>
                    <a:gd name="connsiteX573" fmla="*/ 401867 w 492951"/>
                    <a:gd name="connsiteY573" fmla="*/ 248876 h 557658"/>
                    <a:gd name="connsiteX574" fmla="*/ 400677 w 492951"/>
                    <a:gd name="connsiteY574" fmla="*/ 247686 h 557658"/>
                    <a:gd name="connsiteX575" fmla="*/ 398653 w 492951"/>
                    <a:gd name="connsiteY575" fmla="*/ 246496 h 557658"/>
                    <a:gd name="connsiteX576" fmla="*/ 396868 w 492951"/>
                    <a:gd name="connsiteY576" fmla="*/ 245543 h 557658"/>
                    <a:gd name="connsiteX577" fmla="*/ 388059 w 492951"/>
                    <a:gd name="connsiteY577" fmla="*/ 240425 h 557658"/>
                    <a:gd name="connsiteX578" fmla="*/ 379726 w 492951"/>
                    <a:gd name="connsiteY578" fmla="*/ 236616 h 557658"/>
                    <a:gd name="connsiteX579" fmla="*/ 374251 w 492951"/>
                    <a:gd name="connsiteY579" fmla="*/ 233759 h 557658"/>
                    <a:gd name="connsiteX580" fmla="*/ 372822 w 492951"/>
                    <a:gd name="connsiteY580" fmla="*/ 232806 h 557658"/>
                    <a:gd name="connsiteX581" fmla="*/ 365918 w 492951"/>
                    <a:gd name="connsiteY581" fmla="*/ 230069 h 557658"/>
                    <a:gd name="connsiteX582" fmla="*/ 362704 w 492951"/>
                    <a:gd name="connsiteY582" fmla="*/ 227688 h 557658"/>
                    <a:gd name="connsiteX583" fmla="*/ 357467 w 492951"/>
                    <a:gd name="connsiteY583" fmla="*/ 223522 h 557658"/>
                    <a:gd name="connsiteX584" fmla="*/ 356038 w 492951"/>
                    <a:gd name="connsiteY584" fmla="*/ 223284 h 557658"/>
                    <a:gd name="connsiteX585" fmla="*/ 352586 w 492951"/>
                    <a:gd name="connsiteY585" fmla="*/ 221617 h 557658"/>
                    <a:gd name="connsiteX586" fmla="*/ 350801 w 492951"/>
                    <a:gd name="connsiteY586" fmla="*/ 219474 h 557658"/>
                    <a:gd name="connsiteX587" fmla="*/ 348658 w 492951"/>
                    <a:gd name="connsiteY587" fmla="*/ 218403 h 557658"/>
                    <a:gd name="connsiteX588" fmla="*/ 348658 w 492951"/>
                    <a:gd name="connsiteY588" fmla="*/ 218403 h 557658"/>
                    <a:gd name="connsiteX589" fmla="*/ 346634 w 492951"/>
                    <a:gd name="connsiteY589" fmla="*/ 217808 h 557658"/>
                    <a:gd name="connsiteX590" fmla="*/ 344730 w 492951"/>
                    <a:gd name="connsiteY590" fmla="*/ 216856 h 557658"/>
                    <a:gd name="connsiteX591" fmla="*/ 342944 w 492951"/>
                    <a:gd name="connsiteY591" fmla="*/ 215665 h 557658"/>
                    <a:gd name="connsiteX592" fmla="*/ 341277 w 492951"/>
                    <a:gd name="connsiteY592" fmla="*/ 213642 h 557658"/>
                    <a:gd name="connsiteX593" fmla="*/ 340087 w 492951"/>
                    <a:gd name="connsiteY593" fmla="*/ 212689 h 557658"/>
                    <a:gd name="connsiteX594" fmla="*/ 337706 w 492951"/>
                    <a:gd name="connsiteY594" fmla="*/ 211380 h 557658"/>
                    <a:gd name="connsiteX595" fmla="*/ 331517 w 492951"/>
                    <a:gd name="connsiteY595" fmla="*/ 207690 h 557658"/>
                    <a:gd name="connsiteX596" fmla="*/ 326398 w 492951"/>
                    <a:gd name="connsiteY596" fmla="*/ 206618 h 557658"/>
                    <a:gd name="connsiteX597" fmla="*/ 322946 w 492951"/>
                    <a:gd name="connsiteY597" fmla="*/ 204238 h 557658"/>
                    <a:gd name="connsiteX598" fmla="*/ 321160 w 492951"/>
                    <a:gd name="connsiteY598" fmla="*/ 202571 h 557658"/>
                    <a:gd name="connsiteX599" fmla="*/ 312947 w 492951"/>
                    <a:gd name="connsiteY599" fmla="*/ 198643 h 557658"/>
                    <a:gd name="connsiteX600" fmla="*/ 304495 w 492951"/>
                    <a:gd name="connsiteY600" fmla="*/ 194715 h 557658"/>
                    <a:gd name="connsiteX601" fmla="*/ 302710 w 492951"/>
                    <a:gd name="connsiteY601" fmla="*/ 193643 h 557658"/>
                    <a:gd name="connsiteX602" fmla="*/ 298305 w 492951"/>
                    <a:gd name="connsiteY602" fmla="*/ 190310 h 557658"/>
                    <a:gd name="connsiteX603" fmla="*/ 296758 w 492951"/>
                    <a:gd name="connsiteY603" fmla="*/ 188287 h 557658"/>
                    <a:gd name="connsiteX604" fmla="*/ 295091 w 492951"/>
                    <a:gd name="connsiteY604" fmla="*/ 186501 h 557658"/>
                    <a:gd name="connsiteX605" fmla="*/ 289735 w 492951"/>
                    <a:gd name="connsiteY605" fmla="*/ 184597 h 557658"/>
                    <a:gd name="connsiteX606" fmla="*/ 287830 w 492951"/>
                    <a:gd name="connsiteY606" fmla="*/ 183406 h 557658"/>
                    <a:gd name="connsiteX607" fmla="*/ 283902 w 492951"/>
                    <a:gd name="connsiteY607" fmla="*/ 180549 h 557658"/>
                    <a:gd name="connsiteX608" fmla="*/ 280807 w 492951"/>
                    <a:gd name="connsiteY608" fmla="*/ 178526 h 557658"/>
                    <a:gd name="connsiteX609" fmla="*/ 279140 w 492951"/>
                    <a:gd name="connsiteY609" fmla="*/ 177097 h 557658"/>
                    <a:gd name="connsiteX610" fmla="*/ 276998 w 492951"/>
                    <a:gd name="connsiteY610" fmla="*/ 176621 h 557658"/>
                    <a:gd name="connsiteX611" fmla="*/ 274379 w 492951"/>
                    <a:gd name="connsiteY611" fmla="*/ 175550 h 557658"/>
                    <a:gd name="connsiteX612" fmla="*/ 272951 w 492951"/>
                    <a:gd name="connsiteY612" fmla="*/ 174359 h 557658"/>
                    <a:gd name="connsiteX613" fmla="*/ 271046 w 492951"/>
                    <a:gd name="connsiteY613" fmla="*/ 172931 h 557658"/>
                    <a:gd name="connsiteX614" fmla="*/ 269498 w 492951"/>
                    <a:gd name="connsiteY614" fmla="*/ 171741 h 557658"/>
                    <a:gd name="connsiteX615" fmla="*/ 268665 w 492951"/>
                    <a:gd name="connsiteY615" fmla="*/ 171026 h 557658"/>
                    <a:gd name="connsiteX616" fmla="*/ 265451 w 492951"/>
                    <a:gd name="connsiteY616" fmla="*/ 169122 h 557658"/>
                    <a:gd name="connsiteX617" fmla="*/ 263785 w 492951"/>
                    <a:gd name="connsiteY617" fmla="*/ 168288 h 557658"/>
                    <a:gd name="connsiteX618" fmla="*/ 262118 w 492951"/>
                    <a:gd name="connsiteY618" fmla="*/ 167574 h 557658"/>
                    <a:gd name="connsiteX619" fmla="*/ 259857 w 492951"/>
                    <a:gd name="connsiteY619" fmla="*/ 167336 h 557658"/>
                    <a:gd name="connsiteX620" fmla="*/ 257119 w 492951"/>
                    <a:gd name="connsiteY620" fmla="*/ 165670 h 557658"/>
                    <a:gd name="connsiteX621" fmla="*/ 255928 w 492951"/>
                    <a:gd name="connsiteY621" fmla="*/ 164598 h 557658"/>
                    <a:gd name="connsiteX622" fmla="*/ 254381 w 492951"/>
                    <a:gd name="connsiteY622" fmla="*/ 163408 h 557658"/>
                    <a:gd name="connsiteX623" fmla="*/ 252833 w 492951"/>
                    <a:gd name="connsiteY623" fmla="*/ 162099 h 557658"/>
                    <a:gd name="connsiteX624" fmla="*/ 247953 w 492951"/>
                    <a:gd name="connsiteY624" fmla="*/ 160670 h 557658"/>
                    <a:gd name="connsiteX625" fmla="*/ 246167 w 492951"/>
                    <a:gd name="connsiteY625" fmla="*/ 159599 h 557658"/>
                    <a:gd name="connsiteX626" fmla="*/ 244858 w 492951"/>
                    <a:gd name="connsiteY626" fmla="*/ 158051 h 557658"/>
                    <a:gd name="connsiteX627" fmla="*/ 243668 w 492951"/>
                    <a:gd name="connsiteY627" fmla="*/ 156742 h 557658"/>
                    <a:gd name="connsiteX628" fmla="*/ 194744 w 492951"/>
                    <a:gd name="connsiteY628" fmla="*/ 128411 h 557658"/>
                    <a:gd name="connsiteX629" fmla="*/ 193553 w 492951"/>
                    <a:gd name="connsiteY629" fmla="*/ 128054 h 557658"/>
                    <a:gd name="connsiteX630" fmla="*/ 190934 w 492951"/>
                    <a:gd name="connsiteY630" fmla="*/ 126745 h 557658"/>
                    <a:gd name="connsiteX631" fmla="*/ 190339 w 492951"/>
                    <a:gd name="connsiteY631" fmla="*/ 125911 h 557658"/>
                    <a:gd name="connsiteX632" fmla="*/ 156533 w 492951"/>
                    <a:gd name="connsiteY632" fmla="*/ 106389 h 557658"/>
                    <a:gd name="connsiteX633" fmla="*/ 155938 w 492951"/>
                    <a:gd name="connsiteY633" fmla="*/ 106032 h 557658"/>
                    <a:gd name="connsiteX634" fmla="*/ 155580 w 492951"/>
                    <a:gd name="connsiteY634" fmla="*/ 106032 h 557658"/>
                    <a:gd name="connsiteX635" fmla="*/ 153914 w 492951"/>
                    <a:gd name="connsiteY635" fmla="*/ 106270 h 557658"/>
                    <a:gd name="connsiteX636" fmla="*/ 148796 w 492951"/>
                    <a:gd name="connsiteY636" fmla="*/ 104485 h 557658"/>
                    <a:gd name="connsiteX637" fmla="*/ 148557 w 492951"/>
                    <a:gd name="connsiteY637" fmla="*/ 101747 h 557658"/>
                    <a:gd name="connsiteX638" fmla="*/ 28212 w 492951"/>
                    <a:gd name="connsiteY638" fmla="*/ 32110 h 557658"/>
                    <a:gd name="connsiteX639" fmla="*/ 25236 w 492951"/>
                    <a:gd name="connsiteY639" fmla="*/ 32110 h 557658"/>
                    <a:gd name="connsiteX640" fmla="*/ 23807 w 492951"/>
                    <a:gd name="connsiteY640" fmla="*/ 34610 h 557658"/>
                    <a:gd name="connsiteX641" fmla="*/ 23807 w 492951"/>
                    <a:gd name="connsiteY641" fmla="*/ 150552 h 557658"/>
                    <a:gd name="connsiteX642" fmla="*/ 23926 w 492951"/>
                    <a:gd name="connsiteY642" fmla="*/ 151623 h 557658"/>
                    <a:gd name="connsiteX643" fmla="*/ 24164 w 492951"/>
                    <a:gd name="connsiteY643" fmla="*/ 153528 h 557658"/>
                    <a:gd name="connsiteX644" fmla="*/ 23926 w 492951"/>
                    <a:gd name="connsiteY644" fmla="*/ 155432 h 557658"/>
                    <a:gd name="connsiteX645" fmla="*/ 23688 w 492951"/>
                    <a:gd name="connsiteY645" fmla="*/ 156504 h 557658"/>
                    <a:gd name="connsiteX646" fmla="*/ 23688 w 492951"/>
                    <a:gd name="connsiteY646" fmla="*/ 195548 h 557658"/>
                    <a:gd name="connsiteX647" fmla="*/ 23688 w 492951"/>
                    <a:gd name="connsiteY647" fmla="*/ 196619 h 557658"/>
                    <a:gd name="connsiteX648" fmla="*/ 23688 w 492951"/>
                    <a:gd name="connsiteY648" fmla="*/ 201381 h 557658"/>
                    <a:gd name="connsiteX649" fmla="*/ 23926 w 492951"/>
                    <a:gd name="connsiteY649" fmla="*/ 202333 h 557658"/>
                    <a:gd name="connsiteX650" fmla="*/ 23926 w 492951"/>
                    <a:gd name="connsiteY650" fmla="*/ 204714 h 557658"/>
                    <a:gd name="connsiteX651" fmla="*/ 23807 w 492951"/>
                    <a:gd name="connsiteY651" fmla="*/ 205666 h 557658"/>
                    <a:gd name="connsiteX652" fmla="*/ 23807 w 492951"/>
                    <a:gd name="connsiteY652" fmla="*/ 207571 h 557658"/>
                    <a:gd name="connsiteX653" fmla="*/ 23807 w 492951"/>
                    <a:gd name="connsiteY653" fmla="*/ 208880 h 557658"/>
                    <a:gd name="connsiteX654" fmla="*/ 23807 w 492951"/>
                    <a:gd name="connsiteY654" fmla="*/ 209356 h 557658"/>
                    <a:gd name="connsiteX655" fmla="*/ 26545 w 492951"/>
                    <a:gd name="connsiteY655" fmla="*/ 213046 h 557658"/>
                    <a:gd name="connsiteX656" fmla="*/ 23807 w 492951"/>
                    <a:gd name="connsiteY656" fmla="*/ 216737 h 557658"/>
                    <a:gd name="connsiteX657" fmla="*/ 170103 w 492951"/>
                    <a:gd name="connsiteY657" fmla="*/ 448263 h 557658"/>
                    <a:gd name="connsiteX658" fmla="*/ 74874 w 492951"/>
                    <a:gd name="connsiteY658" fmla="*/ 503020 h 557658"/>
                    <a:gd name="connsiteX659" fmla="*/ 76421 w 492951"/>
                    <a:gd name="connsiteY659" fmla="*/ 502544 h 557658"/>
                    <a:gd name="connsiteX660" fmla="*/ 78564 w 492951"/>
                    <a:gd name="connsiteY660" fmla="*/ 502068 h 557658"/>
                    <a:gd name="connsiteX661" fmla="*/ 78802 w 492951"/>
                    <a:gd name="connsiteY661" fmla="*/ 502068 h 557658"/>
                    <a:gd name="connsiteX662" fmla="*/ 91063 w 492951"/>
                    <a:gd name="connsiteY662" fmla="*/ 496354 h 557658"/>
                    <a:gd name="connsiteX663" fmla="*/ 94039 w 492951"/>
                    <a:gd name="connsiteY663" fmla="*/ 494807 h 557658"/>
                    <a:gd name="connsiteX664" fmla="*/ 99514 w 492951"/>
                    <a:gd name="connsiteY664" fmla="*/ 492307 h 557658"/>
                    <a:gd name="connsiteX665" fmla="*/ 108561 w 492951"/>
                    <a:gd name="connsiteY665" fmla="*/ 485879 h 557658"/>
                    <a:gd name="connsiteX666" fmla="*/ 116894 w 492951"/>
                    <a:gd name="connsiteY666" fmla="*/ 480641 h 557658"/>
                    <a:gd name="connsiteX667" fmla="*/ 118084 w 492951"/>
                    <a:gd name="connsiteY667" fmla="*/ 480641 h 557658"/>
                    <a:gd name="connsiteX668" fmla="*/ 125821 w 492951"/>
                    <a:gd name="connsiteY668" fmla="*/ 475285 h 557658"/>
                    <a:gd name="connsiteX669" fmla="*/ 144629 w 492951"/>
                    <a:gd name="connsiteY669" fmla="*/ 463976 h 557658"/>
                    <a:gd name="connsiteX670" fmla="*/ 150700 w 492951"/>
                    <a:gd name="connsiteY670" fmla="*/ 460881 h 557658"/>
                    <a:gd name="connsiteX671" fmla="*/ 157961 w 492951"/>
                    <a:gd name="connsiteY671" fmla="*/ 456477 h 557658"/>
                    <a:gd name="connsiteX672" fmla="*/ 160937 w 492951"/>
                    <a:gd name="connsiteY672" fmla="*/ 455882 h 557658"/>
                    <a:gd name="connsiteX673" fmla="*/ 167127 w 492951"/>
                    <a:gd name="connsiteY673" fmla="*/ 450763 h 557658"/>
                    <a:gd name="connsiteX674" fmla="*/ 170103 w 492951"/>
                    <a:gd name="connsiteY674" fmla="*/ 448144 h 557658"/>
                    <a:gd name="connsiteX675" fmla="*/ 42258 w 492951"/>
                    <a:gd name="connsiteY675" fmla="*/ 474213 h 557658"/>
                    <a:gd name="connsiteX676" fmla="*/ 42972 w 492951"/>
                    <a:gd name="connsiteY676" fmla="*/ 480880 h 557658"/>
                    <a:gd name="connsiteX677" fmla="*/ 42139 w 492951"/>
                    <a:gd name="connsiteY677" fmla="*/ 497426 h 557658"/>
                    <a:gd name="connsiteX678" fmla="*/ 422817 w 492951"/>
                    <a:gd name="connsiteY678" fmla="*/ 278517 h 557658"/>
                    <a:gd name="connsiteX679" fmla="*/ 412699 w 492951"/>
                    <a:gd name="connsiteY679" fmla="*/ 270065 h 557658"/>
                    <a:gd name="connsiteX680" fmla="*/ 412461 w 492951"/>
                    <a:gd name="connsiteY680" fmla="*/ 270065 h 557658"/>
                    <a:gd name="connsiteX681" fmla="*/ 404843 w 492951"/>
                    <a:gd name="connsiteY681" fmla="*/ 268280 h 557658"/>
                    <a:gd name="connsiteX682" fmla="*/ 398653 w 492951"/>
                    <a:gd name="connsiteY682" fmla="*/ 264947 h 557658"/>
                    <a:gd name="connsiteX683" fmla="*/ 389130 w 492951"/>
                    <a:gd name="connsiteY683" fmla="*/ 259709 h 557658"/>
                    <a:gd name="connsiteX684" fmla="*/ 385321 w 492951"/>
                    <a:gd name="connsiteY684" fmla="*/ 255066 h 557658"/>
                    <a:gd name="connsiteX685" fmla="*/ 384964 w 492951"/>
                    <a:gd name="connsiteY685" fmla="*/ 254114 h 557658"/>
                    <a:gd name="connsiteX686" fmla="*/ 383654 w 492951"/>
                    <a:gd name="connsiteY686" fmla="*/ 253281 h 557658"/>
                    <a:gd name="connsiteX687" fmla="*/ 374727 w 492951"/>
                    <a:gd name="connsiteY687" fmla="*/ 248996 h 557658"/>
                    <a:gd name="connsiteX688" fmla="*/ 369965 w 492951"/>
                    <a:gd name="connsiteY688" fmla="*/ 246615 h 557658"/>
                    <a:gd name="connsiteX689" fmla="*/ 364490 w 492951"/>
                    <a:gd name="connsiteY689" fmla="*/ 243758 h 557658"/>
                    <a:gd name="connsiteX690" fmla="*/ 364490 w 492951"/>
                    <a:gd name="connsiteY690" fmla="*/ 243758 h 557658"/>
                    <a:gd name="connsiteX691" fmla="*/ 357228 w 492951"/>
                    <a:gd name="connsiteY691" fmla="*/ 241615 h 557658"/>
                    <a:gd name="connsiteX692" fmla="*/ 353657 w 492951"/>
                    <a:gd name="connsiteY692" fmla="*/ 239234 h 557658"/>
                    <a:gd name="connsiteX693" fmla="*/ 347229 w 492951"/>
                    <a:gd name="connsiteY693" fmla="*/ 236735 h 557658"/>
                    <a:gd name="connsiteX694" fmla="*/ 342587 w 492951"/>
                    <a:gd name="connsiteY694" fmla="*/ 231259 h 557658"/>
                    <a:gd name="connsiteX695" fmla="*/ 340920 w 492951"/>
                    <a:gd name="connsiteY695" fmla="*/ 231021 h 557658"/>
                    <a:gd name="connsiteX696" fmla="*/ 334373 w 492951"/>
                    <a:gd name="connsiteY696" fmla="*/ 226140 h 557658"/>
                    <a:gd name="connsiteX697" fmla="*/ 334135 w 492951"/>
                    <a:gd name="connsiteY697" fmla="*/ 226140 h 557658"/>
                    <a:gd name="connsiteX698" fmla="*/ 331159 w 492951"/>
                    <a:gd name="connsiteY698" fmla="*/ 226140 h 557658"/>
                    <a:gd name="connsiteX699" fmla="*/ 323898 w 492951"/>
                    <a:gd name="connsiteY699" fmla="*/ 221260 h 557658"/>
                    <a:gd name="connsiteX700" fmla="*/ 318780 w 492951"/>
                    <a:gd name="connsiteY700" fmla="*/ 218760 h 557658"/>
                    <a:gd name="connsiteX701" fmla="*/ 316518 w 492951"/>
                    <a:gd name="connsiteY701" fmla="*/ 216379 h 557658"/>
                    <a:gd name="connsiteX702" fmla="*/ 314733 w 492951"/>
                    <a:gd name="connsiteY702" fmla="*/ 214713 h 557658"/>
                    <a:gd name="connsiteX703" fmla="*/ 313780 w 492951"/>
                    <a:gd name="connsiteY703" fmla="*/ 214118 h 557658"/>
                    <a:gd name="connsiteX704" fmla="*/ 308185 w 492951"/>
                    <a:gd name="connsiteY704" fmla="*/ 211380 h 557658"/>
                    <a:gd name="connsiteX705" fmla="*/ 302233 w 492951"/>
                    <a:gd name="connsiteY705" fmla="*/ 208523 h 557658"/>
                    <a:gd name="connsiteX706" fmla="*/ 292592 w 492951"/>
                    <a:gd name="connsiteY706" fmla="*/ 202452 h 557658"/>
                    <a:gd name="connsiteX707" fmla="*/ 292234 w 492951"/>
                    <a:gd name="connsiteY707" fmla="*/ 202214 h 557658"/>
                    <a:gd name="connsiteX708" fmla="*/ 286997 w 492951"/>
                    <a:gd name="connsiteY708" fmla="*/ 198286 h 557658"/>
                    <a:gd name="connsiteX709" fmla="*/ 286402 w 492951"/>
                    <a:gd name="connsiteY709" fmla="*/ 198286 h 557658"/>
                    <a:gd name="connsiteX710" fmla="*/ 277712 w 492951"/>
                    <a:gd name="connsiteY710" fmla="*/ 192572 h 557658"/>
                    <a:gd name="connsiteX711" fmla="*/ 277712 w 492951"/>
                    <a:gd name="connsiteY711" fmla="*/ 192572 h 557658"/>
                    <a:gd name="connsiteX712" fmla="*/ 274617 w 492951"/>
                    <a:gd name="connsiteY712" fmla="*/ 190429 h 557658"/>
                    <a:gd name="connsiteX713" fmla="*/ 269498 w 492951"/>
                    <a:gd name="connsiteY713" fmla="*/ 188287 h 557658"/>
                    <a:gd name="connsiteX714" fmla="*/ 267237 w 492951"/>
                    <a:gd name="connsiteY714" fmla="*/ 187334 h 557658"/>
                    <a:gd name="connsiteX715" fmla="*/ 262832 w 492951"/>
                    <a:gd name="connsiteY715" fmla="*/ 184954 h 557658"/>
                    <a:gd name="connsiteX716" fmla="*/ 257833 w 492951"/>
                    <a:gd name="connsiteY716" fmla="*/ 182811 h 557658"/>
                    <a:gd name="connsiteX717" fmla="*/ 255809 w 492951"/>
                    <a:gd name="connsiteY717" fmla="*/ 180906 h 557658"/>
                    <a:gd name="connsiteX718" fmla="*/ 250929 w 492951"/>
                    <a:gd name="connsiteY718" fmla="*/ 178526 h 557658"/>
                    <a:gd name="connsiteX719" fmla="*/ 249738 w 492951"/>
                    <a:gd name="connsiteY719" fmla="*/ 177335 h 557658"/>
                    <a:gd name="connsiteX720" fmla="*/ 243549 w 492951"/>
                    <a:gd name="connsiteY720" fmla="*/ 173645 h 557658"/>
                    <a:gd name="connsiteX721" fmla="*/ 240096 w 492951"/>
                    <a:gd name="connsiteY721" fmla="*/ 171621 h 557658"/>
                    <a:gd name="connsiteX722" fmla="*/ 236645 w 492951"/>
                    <a:gd name="connsiteY722" fmla="*/ 168050 h 557658"/>
                    <a:gd name="connsiteX723" fmla="*/ 190696 w 492951"/>
                    <a:gd name="connsiteY723" fmla="*/ 141505 h 557658"/>
                    <a:gd name="connsiteX724" fmla="*/ 185697 w 492951"/>
                    <a:gd name="connsiteY724" fmla="*/ 138410 h 557658"/>
                    <a:gd name="connsiteX725" fmla="*/ 152962 w 492951"/>
                    <a:gd name="connsiteY725" fmla="*/ 119602 h 557658"/>
                    <a:gd name="connsiteX726" fmla="*/ 150938 w 492951"/>
                    <a:gd name="connsiteY726" fmla="*/ 118769 h 557658"/>
                    <a:gd name="connsiteX727" fmla="*/ 147605 w 492951"/>
                    <a:gd name="connsiteY727" fmla="*/ 116388 h 557658"/>
                    <a:gd name="connsiteX728" fmla="*/ 39163 w 492951"/>
                    <a:gd name="connsiteY728" fmla="*/ 53656 h 557658"/>
                    <a:gd name="connsiteX729" fmla="*/ 39163 w 492951"/>
                    <a:gd name="connsiteY729" fmla="*/ 149719 h 557658"/>
                    <a:gd name="connsiteX730" fmla="*/ 39758 w 492951"/>
                    <a:gd name="connsiteY730" fmla="*/ 155432 h 557658"/>
                    <a:gd name="connsiteX731" fmla="*/ 39044 w 492951"/>
                    <a:gd name="connsiteY731" fmla="*/ 160670 h 557658"/>
                    <a:gd name="connsiteX732" fmla="*/ 39044 w 492951"/>
                    <a:gd name="connsiteY732" fmla="*/ 194834 h 557658"/>
                    <a:gd name="connsiteX733" fmla="*/ 39282 w 492951"/>
                    <a:gd name="connsiteY733" fmla="*/ 201500 h 557658"/>
                    <a:gd name="connsiteX734" fmla="*/ 40115 w 492951"/>
                    <a:gd name="connsiteY734" fmla="*/ 206737 h 557658"/>
                    <a:gd name="connsiteX735" fmla="*/ 39996 w 492951"/>
                    <a:gd name="connsiteY735" fmla="*/ 209594 h 557658"/>
                    <a:gd name="connsiteX736" fmla="*/ 39044 w 492951"/>
                    <a:gd name="connsiteY736" fmla="*/ 215665 h 557658"/>
                    <a:gd name="connsiteX737" fmla="*/ 39044 w 492951"/>
                    <a:gd name="connsiteY737" fmla="*/ 218641 h 557658"/>
                    <a:gd name="connsiteX738" fmla="*/ 39996 w 492951"/>
                    <a:gd name="connsiteY738" fmla="*/ 225188 h 557658"/>
                    <a:gd name="connsiteX739" fmla="*/ 39639 w 492951"/>
                    <a:gd name="connsiteY739" fmla="*/ 228045 h 557658"/>
                    <a:gd name="connsiteX740" fmla="*/ 39877 w 492951"/>
                    <a:gd name="connsiteY740" fmla="*/ 241139 h 557658"/>
                    <a:gd name="connsiteX741" fmla="*/ 40353 w 492951"/>
                    <a:gd name="connsiteY741" fmla="*/ 256138 h 557658"/>
                    <a:gd name="connsiteX742" fmla="*/ 39044 w 492951"/>
                    <a:gd name="connsiteY742" fmla="*/ 262328 h 557658"/>
                    <a:gd name="connsiteX743" fmla="*/ 39044 w 492951"/>
                    <a:gd name="connsiteY743" fmla="*/ 264947 h 557658"/>
                    <a:gd name="connsiteX744" fmla="*/ 39996 w 492951"/>
                    <a:gd name="connsiteY744" fmla="*/ 271970 h 557658"/>
                    <a:gd name="connsiteX745" fmla="*/ 41424 w 492951"/>
                    <a:gd name="connsiteY745" fmla="*/ 283159 h 557658"/>
                    <a:gd name="connsiteX746" fmla="*/ 39639 w 492951"/>
                    <a:gd name="connsiteY746" fmla="*/ 290063 h 557658"/>
                    <a:gd name="connsiteX747" fmla="*/ 41424 w 492951"/>
                    <a:gd name="connsiteY747" fmla="*/ 308395 h 557658"/>
                    <a:gd name="connsiteX748" fmla="*/ 39996 w 492951"/>
                    <a:gd name="connsiteY748" fmla="*/ 315061 h 557658"/>
                    <a:gd name="connsiteX749" fmla="*/ 40353 w 492951"/>
                    <a:gd name="connsiteY749" fmla="*/ 317323 h 557658"/>
                    <a:gd name="connsiteX750" fmla="*/ 40829 w 492951"/>
                    <a:gd name="connsiteY750" fmla="*/ 329107 h 557658"/>
                    <a:gd name="connsiteX751" fmla="*/ 42020 w 492951"/>
                    <a:gd name="connsiteY751" fmla="*/ 339106 h 557658"/>
                    <a:gd name="connsiteX752" fmla="*/ 40710 w 492951"/>
                    <a:gd name="connsiteY752" fmla="*/ 344225 h 557658"/>
                    <a:gd name="connsiteX753" fmla="*/ 40234 w 492951"/>
                    <a:gd name="connsiteY753" fmla="*/ 357319 h 557658"/>
                    <a:gd name="connsiteX754" fmla="*/ 40234 w 492951"/>
                    <a:gd name="connsiteY754" fmla="*/ 362438 h 557658"/>
                    <a:gd name="connsiteX755" fmla="*/ 40234 w 492951"/>
                    <a:gd name="connsiteY755" fmla="*/ 364342 h 557658"/>
                    <a:gd name="connsiteX756" fmla="*/ 40710 w 492951"/>
                    <a:gd name="connsiteY756" fmla="*/ 370056 h 557658"/>
                    <a:gd name="connsiteX757" fmla="*/ 40710 w 492951"/>
                    <a:gd name="connsiteY757" fmla="*/ 375770 h 557658"/>
                    <a:gd name="connsiteX758" fmla="*/ 40949 w 492951"/>
                    <a:gd name="connsiteY758" fmla="*/ 381960 h 557658"/>
                    <a:gd name="connsiteX759" fmla="*/ 41901 w 492951"/>
                    <a:gd name="connsiteY759" fmla="*/ 389102 h 557658"/>
                    <a:gd name="connsiteX760" fmla="*/ 41901 w 492951"/>
                    <a:gd name="connsiteY760" fmla="*/ 391483 h 557658"/>
                    <a:gd name="connsiteX761" fmla="*/ 41782 w 492951"/>
                    <a:gd name="connsiteY761" fmla="*/ 396839 h 557658"/>
                    <a:gd name="connsiteX762" fmla="*/ 41782 w 492951"/>
                    <a:gd name="connsiteY762" fmla="*/ 405529 h 557658"/>
                    <a:gd name="connsiteX763" fmla="*/ 41424 w 492951"/>
                    <a:gd name="connsiteY763" fmla="*/ 406600 h 557658"/>
                    <a:gd name="connsiteX764" fmla="*/ 41067 w 492951"/>
                    <a:gd name="connsiteY764" fmla="*/ 421718 h 557658"/>
                    <a:gd name="connsiteX765" fmla="*/ 41306 w 492951"/>
                    <a:gd name="connsiteY765" fmla="*/ 440526 h 557658"/>
                    <a:gd name="connsiteX766" fmla="*/ 42258 w 492951"/>
                    <a:gd name="connsiteY766" fmla="*/ 466476 h 557658"/>
                    <a:gd name="connsiteX767" fmla="*/ 41663 w 492951"/>
                    <a:gd name="connsiteY767" fmla="*/ 471595 h 557658"/>
                    <a:gd name="connsiteX768" fmla="*/ 42615 w 492951"/>
                    <a:gd name="connsiteY768" fmla="*/ 474213 h 557658"/>
                    <a:gd name="connsiteX769" fmla="*/ 21188 w 492951"/>
                    <a:gd name="connsiteY769" fmla="*/ 479094 h 557658"/>
                    <a:gd name="connsiteX770" fmla="*/ 21188 w 492951"/>
                    <a:gd name="connsiteY770" fmla="*/ 492664 h 557658"/>
                    <a:gd name="connsiteX771" fmla="*/ 21784 w 492951"/>
                    <a:gd name="connsiteY771" fmla="*/ 480046 h 557658"/>
                    <a:gd name="connsiteX772" fmla="*/ 21784 w 492951"/>
                    <a:gd name="connsiteY772" fmla="*/ 480046 h 557658"/>
                    <a:gd name="connsiteX773" fmla="*/ 21188 w 492951"/>
                    <a:gd name="connsiteY773" fmla="*/ 479094 h 557658"/>
                    <a:gd name="connsiteX774" fmla="*/ 182364 w 492951"/>
                    <a:gd name="connsiteY774" fmla="*/ 441597 h 557658"/>
                    <a:gd name="connsiteX775" fmla="*/ 184864 w 492951"/>
                    <a:gd name="connsiteY775" fmla="*/ 441835 h 557658"/>
                    <a:gd name="connsiteX776" fmla="*/ 185102 w 492951"/>
                    <a:gd name="connsiteY776" fmla="*/ 441835 h 557658"/>
                    <a:gd name="connsiteX777" fmla="*/ 191887 w 492951"/>
                    <a:gd name="connsiteY777" fmla="*/ 438978 h 557658"/>
                    <a:gd name="connsiteX778" fmla="*/ 193672 w 492951"/>
                    <a:gd name="connsiteY778" fmla="*/ 438383 h 557658"/>
                    <a:gd name="connsiteX779" fmla="*/ 208790 w 492951"/>
                    <a:gd name="connsiteY779" fmla="*/ 427789 h 557658"/>
                    <a:gd name="connsiteX780" fmla="*/ 219503 w 492951"/>
                    <a:gd name="connsiteY780" fmla="*/ 419814 h 557658"/>
                    <a:gd name="connsiteX781" fmla="*/ 223669 w 492951"/>
                    <a:gd name="connsiteY781" fmla="*/ 418147 h 557658"/>
                    <a:gd name="connsiteX782" fmla="*/ 239621 w 492951"/>
                    <a:gd name="connsiteY782" fmla="*/ 410529 h 557658"/>
                    <a:gd name="connsiteX783" fmla="*/ 251167 w 492951"/>
                    <a:gd name="connsiteY783" fmla="*/ 404339 h 557658"/>
                    <a:gd name="connsiteX784" fmla="*/ 255333 w 492951"/>
                    <a:gd name="connsiteY784" fmla="*/ 399934 h 557658"/>
                    <a:gd name="connsiteX785" fmla="*/ 258071 w 492951"/>
                    <a:gd name="connsiteY785" fmla="*/ 398506 h 557658"/>
                    <a:gd name="connsiteX786" fmla="*/ 268903 w 492951"/>
                    <a:gd name="connsiteY786" fmla="*/ 393983 h 557658"/>
                    <a:gd name="connsiteX787" fmla="*/ 269856 w 492951"/>
                    <a:gd name="connsiteY787" fmla="*/ 391959 h 557658"/>
                    <a:gd name="connsiteX788" fmla="*/ 271522 w 492951"/>
                    <a:gd name="connsiteY788" fmla="*/ 389935 h 557658"/>
                    <a:gd name="connsiteX789" fmla="*/ 181649 w 492951"/>
                    <a:gd name="connsiteY789" fmla="*/ 441597 h 557658"/>
                    <a:gd name="connsiteX790" fmla="*/ 182483 w 492951"/>
                    <a:gd name="connsiteY790" fmla="*/ 441597 h 557658"/>
                    <a:gd name="connsiteX791" fmla="*/ 338302 w 492951"/>
                    <a:gd name="connsiteY791" fmla="*/ 351486 h 557658"/>
                    <a:gd name="connsiteX792" fmla="*/ 275689 w 492951"/>
                    <a:gd name="connsiteY792" fmla="*/ 387555 h 557658"/>
                    <a:gd name="connsiteX793" fmla="*/ 276879 w 492951"/>
                    <a:gd name="connsiteY793" fmla="*/ 387316 h 557658"/>
                    <a:gd name="connsiteX794" fmla="*/ 292830 w 492951"/>
                    <a:gd name="connsiteY794" fmla="*/ 378984 h 557658"/>
                    <a:gd name="connsiteX795" fmla="*/ 309138 w 492951"/>
                    <a:gd name="connsiteY795" fmla="*/ 370413 h 557658"/>
                    <a:gd name="connsiteX796" fmla="*/ 311161 w 492951"/>
                    <a:gd name="connsiteY796" fmla="*/ 368866 h 557658"/>
                    <a:gd name="connsiteX797" fmla="*/ 313780 w 492951"/>
                    <a:gd name="connsiteY797" fmla="*/ 366842 h 557658"/>
                    <a:gd name="connsiteX798" fmla="*/ 322351 w 492951"/>
                    <a:gd name="connsiteY798" fmla="*/ 363747 h 557658"/>
                    <a:gd name="connsiteX799" fmla="*/ 335802 w 492951"/>
                    <a:gd name="connsiteY799" fmla="*/ 355891 h 557658"/>
                    <a:gd name="connsiteX800" fmla="*/ 338421 w 492951"/>
                    <a:gd name="connsiteY800" fmla="*/ 351486 h 557658"/>
                    <a:gd name="connsiteX801" fmla="*/ 348777 w 492951"/>
                    <a:gd name="connsiteY801" fmla="*/ 345654 h 557658"/>
                    <a:gd name="connsiteX802" fmla="*/ 350919 w 492951"/>
                    <a:gd name="connsiteY802" fmla="*/ 345892 h 557658"/>
                    <a:gd name="connsiteX803" fmla="*/ 355800 w 492951"/>
                    <a:gd name="connsiteY803" fmla="*/ 343511 h 557658"/>
                    <a:gd name="connsiteX804" fmla="*/ 370204 w 492951"/>
                    <a:gd name="connsiteY804" fmla="*/ 334821 h 557658"/>
                    <a:gd name="connsiteX805" fmla="*/ 377703 w 492951"/>
                    <a:gd name="connsiteY805" fmla="*/ 331964 h 557658"/>
                    <a:gd name="connsiteX806" fmla="*/ 379845 w 492951"/>
                    <a:gd name="connsiteY806" fmla="*/ 330774 h 557658"/>
                    <a:gd name="connsiteX807" fmla="*/ 382226 w 492951"/>
                    <a:gd name="connsiteY807" fmla="*/ 327322 h 557658"/>
                    <a:gd name="connsiteX808" fmla="*/ 388654 w 492951"/>
                    <a:gd name="connsiteY808" fmla="*/ 324346 h 557658"/>
                    <a:gd name="connsiteX809" fmla="*/ 395320 w 492951"/>
                    <a:gd name="connsiteY809" fmla="*/ 318989 h 557658"/>
                    <a:gd name="connsiteX810" fmla="*/ 395796 w 492951"/>
                    <a:gd name="connsiteY810" fmla="*/ 318632 h 557658"/>
                    <a:gd name="connsiteX811" fmla="*/ 348658 w 492951"/>
                    <a:gd name="connsiteY811" fmla="*/ 345773 h 557658"/>
                    <a:gd name="connsiteX812" fmla="*/ 348896 w 492951"/>
                    <a:gd name="connsiteY812" fmla="*/ 345773 h 557658"/>
                    <a:gd name="connsiteX813" fmla="*/ 456505 w 492951"/>
                    <a:gd name="connsiteY813" fmla="*/ 274946 h 557658"/>
                    <a:gd name="connsiteX814" fmla="*/ 456743 w 492951"/>
                    <a:gd name="connsiteY814" fmla="*/ 277207 h 557658"/>
                    <a:gd name="connsiteX815" fmla="*/ 453291 w 492951"/>
                    <a:gd name="connsiteY815" fmla="*/ 284945 h 557658"/>
                    <a:gd name="connsiteX816" fmla="*/ 454481 w 492951"/>
                    <a:gd name="connsiteY816" fmla="*/ 284945 h 557658"/>
                    <a:gd name="connsiteX817" fmla="*/ 460552 w 492951"/>
                    <a:gd name="connsiteY817" fmla="*/ 281612 h 557658"/>
                    <a:gd name="connsiteX818" fmla="*/ 461385 w 492951"/>
                    <a:gd name="connsiteY818" fmla="*/ 281374 h 557658"/>
                    <a:gd name="connsiteX819" fmla="*/ 461861 w 492951"/>
                    <a:gd name="connsiteY819" fmla="*/ 278041 h 557658"/>
                    <a:gd name="connsiteX820" fmla="*/ 456624 w 492951"/>
                    <a:gd name="connsiteY820" fmla="*/ 275065 h 557658"/>
                    <a:gd name="connsiteX821" fmla="*/ 365204 w 492951"/>
                    <a:gd name="connsiteY821" fmla="*/ 240068 h 557658"/>
                    <a:gd name="connsiteX822" fmla="*/ 364847 w 492951"/>
                    <a:gd name="connsiteY822" fmla="*/ 241615 h 557658"/>
                    <a:gd name="connsiteX823" fmla="*/ 365323 w 492951"/>
                    <a:gd name="connsiteY823" fmla="*/ 241258 h 557658"/>
                    <a:gd name="connsiteX824" fmla="*/ 365323 w 492951"/>
                    <a:gd name="connsiteY824" fmla="*/ 240068 h 557658"/>
                    <a:gd name="connsiteX825" fmla="*/ 21188 w 492951"/>
                    <a:gd name="connsiteY825" fmla="*/ 196143 h 557658"/>
                    <a:gd name="connsiteX826" fmla="*/ 21188 w 492951"/>
                    <a:gd name="connsiteY826" fmla="*/ 196143 h 557658"/>
                    <a:gd name="connsiteX827" fmla="*/ 21546 w 492951"/>
                    <a:gd name="connsiteY827" fmla="*/ 196143 h 557658"/>
                    <a:gd name="connsiteX828" fmla="*/ 21188 w 492951"/>
                    <a:gd name="connsiteY828" fmla="*/ 196143 h 557658"/>
                    <a:gd name="connsiteX829" fmla="*/ 21188 w 492951"/>
                    <a:gd name="connsiteY829" fmla="*/ 22587 h 557658"/>
                    <a:gd name="connsiteX830" fmla="*/ 21188 w 492951"/>
                    <a:gd name="connsiteY830" fmla="*/ 27230 h 557658"/>
                    <a:gd name="connsiteX831" fmla="*/ 23093 w 492951"/>
                    <a:gd name="connsiteY831" fmla="*/ 25801 h 557658"/>
                    <a:gd name="connsiteX832" fmla="*/ 25236 w 492951"/>
                    <a:gd name="connsiteY832" fmla="*/ 24849 h 557658"/>
                    <a:gd name="connsiteX833" fmla="*/ 21188 w 492951"/>
                    <a:gd name="connsiteY833" fmla="*/ 22587 h 557658"/>
                    <a:gd name="connsiteX834" fmla="*/ 21188 w 492951"/>
                    <a:gd name="connsiteY834" fmla="*/ 19611 h 557658"/>
                    <a:gd name="connsiteX835" fmla="*/ 21188 w 492951"/>
                    <a:gd name="connsiteY835" fmla="*/ 19611 h 557658"/>
                    <a:gd name="connsiteX836" fmla="*/ 21188 w 492951"/>
                    <a:gd name="connsiteY836" fmla="*/ 19611 h 557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</a:cxnLst>
                  <a:rect l="l" t="t" r="r" b="b"/>
                  <a:pathLst>
                    <a:path w="492951" h="557658">
                      <a:moveTo>
                        <a:pt x="18093" y="557658"/>
                      </a:moveTo>
                      <a:cubicBezTo>
                        <a:pt x="16189" y="557658"/>
                        <a:pt x="14165" y="557063"/>
                        <a:pt x="12499" y="555992"/>
                      </a:cubicBezTo>
                      <a:cubicBezTo>
                        <a:pt x="9761" y="554325"/>
                        <a:pt x="7975" y="551468"/>
                        <a:pt x="7618" y="548254"/>
                      </a:cubicBezTo>
                      <a:cubicBezTo>
                        <a:pt x="4285" y="545636"/>
                        <a:pt x="1785" y="542065"/>
                        <a:pt x="714" y="538017"/>
                      </a:cubicBezTo>
                      <a:lnTo>
                        <a:pt x="714" y="538017"/>
                      </a:lnTo>
                      <a:cubicBezTo>
                        <a:pt x="238" y="536351"/>
                        <a:pt x="0" y="534565"/>
                        <a:pt x="0" y="532780"/>
                      </a:cubicBezTo>
                      <a:lnTo>
                        <a:pt x="0" y="19492"/>
                      </a:lnTo>
                      <a:cubicBezTo>
                        <a:pt x="0" y="12588"/>
                        <a:pt x="3809" y="6041"/>
                        <a:pt x="9880" y="2589"/>
                      </a:cubicBezTo>
                      <a:cubicBezTo>
                        <a:pt x="15832" y="-863"/>
                        <a:pt x="23331" y="-863"/>
                        <a:pt x="29402" y="2589"/>
                      </a:cubicBezTo>
                      <a:lnTo>
                        <a:pt x="473884" y="260185"/>
                      </a:lnTo>
                      <a:cubicBezTo>
                        <a:pt x="478051" y="262566"/>
                        <a:pt x="481145" y="266375"/>
                        <a:pt x="482574" y="270898"/>
                      </a:cubicBezTo>
                      <a:cubicBezTo>
                        <a:pt x="484717" y="272089"/>
                        <a:pt x="486859" y="273398"/>
                        <a:pt x="488288" y="274350"/>
                      </a:cubicBezTo>
                      <a:cubicBezTo>
                        <a:pt x="491383" y="276493"/>
                        <a:pt x="493168" y="280064"/>
                        <a:pt x="492930" y="283754"/>
                      </a:cubicBezTo>
                      <a:cubicBezTo>
                        <a:pt x="492692" y="287563"/>
                        <a:pt x="490430" y="290897"/>
                        <a:pt x="487097" y="292563"/>
                      </a:cubicBezTo>
                      <a:cubicBezTo>
                        <a:pt x="484955" y="293634"/>
                        <a:pt x="483169" y="294349"/>
                        <a:pt x="481502" y="294825"/>
                      </a:cubicBezTo>
                      <a:cubicBezTo>
                        <a:pt x="480312" y="295658"/>
                        <a:pt x="478646" y="296491"/>
                        <a:pt x="476384" y="297563"/>
                      </a:cubicBezTo>
                      <a:cubicBezTo>
                        <a:pt x="474956" y="298753"/>
                        <a:pt x="472694" y="300062"/>
                        <a:pt x="470908" y="300896"/>
                      </a:cubicBezTo>
                      <a:cubicBezTo>
                        <a:pt x="469837" y="301372"/>
                        <a:pt x="468766" y="301729"/>
                        <a:pt x="467575" y="301848"/>
                      </a:cubicBezTo>
                      <a:cubicBezTo>
                        <a:pt x="466742" y="302324"/>
                        <a:pt x="465909" y="302800"/>
                        <a:pt x="465075" y="303514"/>
                      </a:cubicBezTo>
                      <a:lnTo>
                        <a:pt x="461028" y="306609"/>
                      </a:lnTo>
                      <a:cubicBezTo>
                        <a:pt x="460076" y="307562"/>
                        <a:pt x="458766" y="308752"/>
                        <a:pt x="457695" y="309823"/>
                      </a:cubicBezTo>
                      <a:lnTo>
                        <a:pt x="455553" y="311966"/>
                      </a:lnTo>
                      <a:cubicBezTo>
                        <a:pt x="452339" y="315061"/>
                        <a:pt x="447815" y="315894"/>
                        <a:pt x="444006" y="314228"/>
                      </a:cubicBezTo>
                      <a:cubicBezTo>
                        <a:pt x="443411" y="314466"/>
                        <a:pt x="442816" y="314823"/>
                        <a:pt x="442220" y="315061"/>
                      </a:cubicBezTo>
                      <a:cubicBezTo>
                        <a:pt x="442220" y="315061"/>
                        <a:pt x="442220" y="315061"/>
                        <a:pt x="442220" y="315061"/>
                      </a:cubicBezTo>
                      <a:cubicBezTo>
                        <a:pt x="441149" y="316370"/>
                        <a:pt x="439840" y="317323"/>
                        <a:pt x="438411" y="318037"/>
                      </a:cubicBezTo>
                      <a:cubicBezTo>
                        <a:pt x="436745" y="318870"/>
                        <a:pt x="434959" y="319108"/>
                        <a:pt x="433055" y="318989"/>
                      </a:cubicBezTo>
                      <a:cubicBezTo>
                        <a:pt x="432579" y="319227"/>
                        <a:pt x="431983" y="319465"/>
                        <a:pt x="431507" y="319703"/>
                      </a:cubicBezTo>
                      <a:cubicBezTo>
                        <a:pt x="429246" y="322798"/>
                        <a:pt x="427341" y="324346"/>
                        <a:pt x="423175" y="326608"/>
                      </a:cubicBezTo>
                      <a:cubicBezTo>
                        <a:pt x="422341" y="327084"/>
                        <a:pt x="421508" y="327322"/>
                        <a:pt x="420675" y="327560"/>
                      </a:cubicBezTo>
                      <a:cubicBezTo>
                        <a:pt x="419127" y="328869"/>
                        <a:pt x="417223" y="329941"/>
                        <a:pt x="414961" y="330774"/>
                      </a:cubicBezTo>
                      <a:cubicBezTo>
                        <a:pt x="414723" y="330774"/>
                        <a:pt x="414604" y="330893"/>
                        <a:pt x="414366" y="331012"/>
                      </a:cubicBezTo>
                      <a:cubicBezTo>
                        <a:pt x="414128" y="331250"/>
                        <a:pt x="413890" y="331607"/>
                        <a:pt x="413533" y="332202"/>
                      </a:cubicBezTo>
                      <a:lnTo>
                        <a:pt x="412223" y="334107"/>
                      </a:lnTo>
                      <a:cubicBezTo>
                        <a:pt x="410557" y="336488"/>
                        <a:pt x="408057" y="338035"/>
                        <a:pt x="405200" y="338511"/>
                      </a:cubicBezTo>
                      <a:cubicBezTo>
                        <a:pt x="402343" y="340773"/>
                        <a:pt x="400201" y="342321"/>
                        <a:pt x="398296" y="343392"/>
                      </a:cubicBezTo>
                      <a:cubicBezTo>
                        <a:pt x="395558" y="346725"/>
                        <a:pt x="391035" y="349106"/>
                        <a:pt x="384726" y="352201"/>
                      </a:cubicBezTo>
                      <a:cubicBezTo>
                        <a:pt x="383536" y="352796"/>
                        <a:pt x="382583" y="353272"/>
                        <a:pt x="381869" y="353629"/>
                      </a:cubicBezTo>
                      <a:cubicBezTo>
                        <a:pt x="381036" y="354105"/>
                        <a:pt x="380321" y="354343"/>
                        <a:pt x="379488" y="354581"/>
                      </a:cubicBezTo>
                      <a:cubicBezTo>
                        <a:pt x="374846" y="357795"/>
                        <a:pt x="369965" y="360176"/>
                        <a:pt x="365561" y="362319"/>
                      </a:cubicBezTo>
                      <a:cubicBezTo>
                        <a:pt x="362466" y="363866"/>
                        <a:pt x="359847" y="365057"/>
                        <a:pt x="357347" y="366604"/>
                      </a:cubicBezTo>
                      <a:cubicBezTo>
                        <a:pt x="356276" y="367199"/>
                        <a:pt x="355086" y="367675"/>
                        <a:pt x="354014" y="367913"/>
                      </a:cubicBezTo>
                      <a:cubicBezTo>
                        <a:pt x="352705" y="370413"/>
                        <a:pt x="350443" y="373627"/>
                        <a:pt x="346158" y="375889"/>
                      </a:cubicBezTo>
                      <a:cubicBezTo>
                        <a:pt x="344849" y="376603"/>
                        <a:pt x="343420" y="377079"/>
                        <a:pt x="341873" y="377198"/>
                      </a:cubicBezTo>
                      <a:cubicBezTo>
                        <a:pt x="336754" y="380293"/>
                        <a:pt x="333183" y="382079"/>
                        <a:pt x="327588" y="384936"/>
                      </a:cubicBezTo>
                      <a:cubicBezTo>
                        <a:pt x="326398" y="385531"/>
                        <a:pt x="325089" y="385888"/>
                        <a:pt x="323779" y="386126"/>
                      </a:cubicBezTo>
                      <a:cubicBezTo>
                        <a:pt x="322946" y="386840"/>
                        <a:pt x="322351" y="387197"/>
                        <a:pt x="321756" y="387793"/>
                      </a:cubicBezTo>
                      <a:cubicBezTo>
                        <a:pt x="319732" y="389816"/>
                        <a:pt x="317113" y="390888"/>
                        <a:pt x="314018" y="390888"/>
                      </a:cubicBezTo>
                      <a:cubicBezTo>
                        <a:pt x="313066" y="391245"/>
                        <a:pt x="307709" y="394816"/>
                        <a:pt x="305448" y="396363"/>
                      </a:cubicBezTo>
                      <a:cubicBezTo>
                        <a:pt x="300686" y="399577"/>
                        <a:pt x="295330" y="403148"/>
                        <a:pt x="289735" y="405529"/>
                      </a:cubicBezTo>
                      <a:cubicBezTo>
                        <a:pt x="288782" y="407434"/>
                        <a:pt x="287354" y="408981"/>
                        <a:pt x="285449" y="410052"/>
                      </a:cubicBezTo>
                      <a:lnTo>
                        <a:pt x="283307" y="411243"/>
                      </a:lnTo>
                      <a:cubicBezTo>
                        <a:pt x="279736" y="413385"/>
                        <a:pt x="275450" y="415885"/>
                        <a:pt x="270689" y="416361"/>
                      </a:cubicBezTo>
                      <a:cubicBezTo>
                        <a:pt x="269618" y="418623"/>
                        <a:pt x="267594" y="420528"/>
                        <a:pt x="265213" y="421480"/>
                      </a:cubicBezTo>
                      <a:cubicBezTo>
                        <a:pt x="260928" y="423266"/>
                        <a:pt x="255690" y="426122"/>
                        <a:pt x="250691" y="428979"/>
                      </a:cubicBezTo>
                      <a:cubicBezTo>
                        <a:pt x="243429" y="433027"/>
                        <a:pt x="236525" y="436836"/>
                        <a:pt x="230574" y="438502"/>
                      </a:cubicBezTo>
                      <a:cubicBezTo>
                        <a:pt x="227717" y="440526"/>
                        <a:pt x="225098" y="442550"/>
                        <a:pt x="222479" y="444573"/>
                      </a:cubicBezTo>
                      <a:cubicBezTo>
                        <a:pt x="216408" y="449216"/>
                        <a:pt x="210337" y="453977"/>
                        <a:pt x="202005" y="458501"/>
                      </a:cubicBezTo>
                      <a:cubicBezTo>
                        <a:pt x="200934" y="459096"/>
                        <a:pt x="199743" y="459453"/>
                        <a:pt x="198553" y="459691"/>
                      </a:cubicBezTo>
                      <a:cubicBezTo>
                        <a:pt x="194506" y="461476"/>
                        <a:pt x="189982" y="463262"/>
                        <a:pt x="185578" y="463619"/>
                      </a:cubicBezTo>
                      <a:cubicBezTo>
                        <a:pt x="184387" y="464571"/>
                        <a:pt x="183316" y="465524"/>
                        <a:pt x="182245" y="466476"/>
                      </a:cubicBezTo>
                      <a:cubicBezTo>
                        <a:pt x="177959" y="470285"/>
                        <a:pt x="172960" y="474690"/>
                        <a:pt x="164984" y="478380"/>
                      </a:cubicBezTo>
                      <a:cubicBezTo>
                        <a:pt x="164389" y="478618"/>
                        <a:pt x="163675" y="478856"/>
                        <a:pt x="163080" y="479094"/>
                      </a:cubicBezTo>
                      <a:lnTo>
                        <a:pt x="162723" y="479451"/>
                      </a:lnTo>
                      <a:cubicBezTo>
                        <a:pt x="161890" y="480165"/>
                        <a:pt x="161056" y="480880"/>
                        <a:pt x="160104" y="481356"/>
                      </a:cubicBezTo>
                      <a:cubicBezTo>
                        <a:pt x="159152" y="481832"/>
                        <a:pt x="158199" y="482189"/>
                        <a:pt x="157128" y="482308"/>
                      </a:cubicBezTo>
                      <a:cubicBezTo>
                        <a:pt x="156652" y="482784"/>
                        <a:pt x="156057" y="483260"/>
                        <a:pt x="155580" y="483617"/>
                      </a:cubicBezTo>
                      <a:cubicBezTo>
                        <a:pt x="153795" y="484927"/>
                        <a:pt x="151533" y="485641"/>
                        <a:pt x="149272" y="485641"/>
                      </a:cubicBezTo>
                      <a:cubicBezTo>
                        <a:pt x="146177" y="487426"/>
                        <a:pt x="142725" y="489926"/>
                        <a:pt x="139272" y="492307"/>
                      </a:cubicBezTo>
                      <a:cubicBezTo>
                        <a:pt x="134273" y="495878"/>
                        <a:pt x="129273" y="499449"/>
                        <a:pt x="124155" y="502187"/>
                      </a:cubicBezTo>
                      <a:cubicBezTo>
                        <a:pt x="123560" y="502544"/>
                        <a:pt x="122845" y="502782"/>
                        <a:pt x="122131" y="503020"/>
                      </a:cubicBezTo>
                      <a:cubicBezTo>
                        <a:pt x="118917" y="505758"/>
                        <a:pt x="114870" y="508377"/>
                        <a:pt x="110704" y="510996"/>
                      </a:cubicBezTo>
                      <a:cubicBezTo>
                        <a:pt x="108680" y="512305"/>
                        <a:pt x="107252" y="513139"/>
                        <a:pt x="106300" y="513853"/>
                      </a:cubicBezTo>
                      <a:cubicBezTo>
                        <a:pt x="104752" y="515043"/>
                        <a:pt x="102847" y="515757"/>
                        <a:pt x="100824" y="515995"/>
                      </a:cubicBezTo>
                      <a:cubicBezTo>
                        <a:pt x="100348" y="516233"/>
                        <a:pt x="99871" y="516352"/>
                        <a:pt x="99396" y="516472"/>
                      </a:cubicBezTo>
                      <a:cubicBezTo>
                        <a:pt x="98443" y="517662"/>
                        <a:pt x="97134" y="518614"/>
                        <a:pt x="95705" y="519209"/>
                      </a:cubicBezTo>
                      <a:cubicBezTo>
                        <a:pt x="94396" y="521471"/>
                        <a:pt x="92372" y="523138"/>
                        <a:pt x="89753" y="523971"/>
                      </a:cubicBezTo>
                      <a:cubicBezTo>
                        <a:pt x="87492" y="524685"/>
                        <a:pt x="85587" y="524923"/>
                        <a:pt x="83563" y="524804"/>
                      </a:cubicBezTo>
                      <a:cubicBezTo>
                        <a:pt x="81183" y="525995"/>
                        <a:pt x="78326" y="526352"/>
                        <a:pt x="75826" y="525518"/>
                      </a:cubicBezTo>
                      <a:cubicBezTo>
                        <a:pt x="75231" y="528137"/>
                        <a:pt x="73684" y="530280"/>
                        <a:pt x="71541" y="531589"/>
                      </a:cubicBezTo>
                      <a:cubicBezTo>
                        <a:pt x="66661" y="534565"/>
                        <a:pt x="62018" y="536827"/>
                        <a:pt x="56899" y="539327"/>
                      </a:cubicBezTo>
                      <a:lnTo>
                        <a:pt x="53924" y="540755"/>
                      </a:lnTo>
                      <a:cubicBezTo>
                        <a:pt x="51423" y="541945"/>
                        <a:pt x="49043" y="543255"/>
                        <a:pt x="46781" y="544564"/>
                      </a:cubicBezTo>
                      <a:cubicBezTo>
                        <a:pt x="43448" y="546469"/>
                        <a:pt x="39401" y="549088"/>
                        <a:pt x="35354" y="551706"/>
                      </a:cubicBezTo>
                      <a:cubicBezTo>
                        <a:pt x="33568" y="552897"/>
                        <a:pt x="31425" y="553611"/>
                        <a:pt x="29283" y="553611"/>
                      </a:cubicBezTo>
                      <a:lnTo>
                        <a:pt x="29283" y="553611"/>
                      </a:lnTo>
                      <a:cubicBezTo>
                        <a:pt x="28569" y="553968"/>
                        <a:pt x="26902" y="554682"/>
                        <a:pt x="23688" y="556349"/>
                      </a:cubicBezTo>
                      <a:cubicBezTo>
                        <a:pt x="22141" y="557182"/>
                        <a:pt x="20474" y="557539"/>
                        <a:pt x="18688" y="557539"/>
                      </a:cubicBezTo>
                      <a:close/>
                      <a:moveTo>
                        <a:pt x="19403" y="7827"/>
                      </a:moveTo>
                      <a:cubicBezTo>
                        <a:pt x="17379" y="7827"/>
                        <a:pt x="15355" y="8303"/>
                        <a:pt x="13570" y="9374"/>
                      </a:cubicBezTo>
                      <a:cubicBezTo>
                        <a:pt x="9880" y="11517"/>
                        <a:pt x="7618" y="15326"/>
                        <a:pt x="7618" y="19611"/>
                      </a:cubicBezTo>
                      <a:lnTo>
                        <a:pt x="7618" y="532899"/>
                      </a:lnTo>
                      <a:cubicBezTo>
                        <a:pt x="7618" y="533970"/>
                        <a:pt x="7618" y="535041"/>
                        <a:pt x="7975" y="535994"/>
                      </a:cubicBezTo>
                      <a:cubicBezTo>
                        <a:pt x="7975" y="535994"/>
                        <a:pt x="7975" y="535994"/>
                        <a:pt x="7975" y="535994"/>
                      </a:cubicBezTo>
                      <a:cubicBezTo>
                        <a:pt x="8809" y="538970"/>
                        <a:pt x="10713" y="541469"/>
                        <a:pt x="13213" y="543017"/>
                      </a:cubicBezTo>
                      <a:cubicBezTo>
                        <a:pt x="14403" y="543731"/>
                        <a:pt x="15118" y="545040"/>
                        <a:pt x="14998" y="546350"/>
                      </a:cubicBezTo>
                      <a:cubicBezTo>
                        <a:pt x="14998" y="548016"/>
                        <a:pt x="15475" y="548969"/>
                        <a:pt x="16427" y="549564"/>
                      </a:cubicBezTo>
                      <a:cubicBezTo>
                        <a:pt x="17260" y="550159"/>
                        <a:pt x="18451" y="550159"/>
                        <a:pt x="19403" y="549564"/>
                      </a:cubicBezTo>
                      <a:cubicBezTo>
                        <a:pt x="25236" y="546469"/>
                        <a:pt x="27259" y="545636"/>
                        <a:pt x="28688" y="545874"/>
                      </a:cubicBezTo>
                      <a:cubicBezTo>
                        <a:pt x="29283" y="545874"/>
                        <a:pt x="29759" y="545636"/>
                        <a:pt x="30235" y="545398"/>
                      </a:cubicBezTo>
                      <a:cubicBezTo>
                        <a:pt x="34283" y="542541"/>
                        <a:pt x="38687" y="539922"/>
                        <a:pt x="42139" y="537898"/>
                      </a:cubicBezTo>
                      <a:cubicBezTo>
                        <a:pt x="44639" y="536470"/>
                        <a:pt x="47138" y="535160"/>
                        <a:pt x="49757" y="533851"/>
                      </a:cubicBezTo>
                      <a:lnTo>
                        <a:pt x="52733" y="532422"/>
                      </a:lnTo>
                      <a:cubicBezTo>
                        <a:pt x="57733" y="530042"/>
                        <a:pt x="62137" y="527780"/>
                        <a:pt x="66779" y="524923"/>
                      </a:cubicBezTo>
                      <a:cubicBezTo>
                        <a:pt x="67018" y="524923"/>
                        <a:pt x="67493" y="524447"/>
                        <a:pt x="67613" y="523257"/>
                      </a:cubicBezTo>
                      <a:cubicBezTo>
                        <a:pt x="67613" y="522542"/>
                        <a:pt x="67970" y="521828"/>
                        <a:pt x="68446" y="521233"/>
                      </a:cubicBezTo>
                      <a:cubicBezTo>
                        <a:pt x="68684" y="520876"/>
                        <a:pt x="68922" y="520519"/>
                        <a:pt x="69041" y="520162"/>
                      </a:cubicBezTo>
                      <a:cubicBezTo>
                        <a:pt x="69517" y="519090"/>
                        <a:pt x="70351" y="518257"/>
                        <a:pt x="71422" y="518019"/>
                      </a:cubicBezTo>
                      <a:lnTo>
                        <a:pt x="73327" y="517424"/>
                      </a:lnTo>
                      <a:cubicBezTo>
                        <a:pt x="74279" y="517067"/>
                        <a:pt x="75469" y="517186"/>
                        <a:pt x="76421" y="517781"/>
                      </a:cubicBezTo>
                      <a:cubicBezTo>
                        <a:pt x="77255" y="518257"/>
                        <a:pt x="78326" y="518257"/>
                        <a:pt x="79278" y="517781"/>
                      </a:cubicBezTo>
                      <a:lnTo>
                        <a:pt x="80468" y="517186"/>
                      </a:lnTo>
                      <a:cubicBezTo>
                        <a:pt x="81183" y="516829"/>
                        <a:pt x="82016" y="516710"/>
                        <a:pt x="82730" y="516829"/>
                      </a:cubicBezTo>
                      <a:cubicBezTo>
                        <a:pt x="83801" y="517067"/>
                        <a:pt x="84992" y="516829"/>
                        <a:pt x="86539" y="516352"/>
                      </a:cubicBezTo>
                      <a:cubicBezTo>
                        <a:pt x="87373" y="516114"/>
                        <a:pt x="88087" y="515400"/>
                        <a:pt x="88325" y="514567"/>
                      </a:cubicBezTo>
                      <a:cubicBezTo>
                        <a:pt x="88682" y="513615"/>
                        <a:pt x="89396" y="512900"/>
                        <a:pt x="90230" y="512424"/>
                      </a:cubicBezTo>
                      <a:lnTo>
                        <a:pt x="91539" y="511829"/>
                      </a:lnTo>
                      <a:cubicBezTo>
                        <a:pt x="91539" y="511829"/>
                        <a:pt x="92610" y="511234"/>
                        <a:pt x="92848" y="510639"/>
                      </a:cubicBezTo>
                      <a:cubicBezTo>
                        <a:pt x="93325" y="509805"/>
                        <a:pt x="94158" y="509210"/>
                        <a:pt x="95229" y="508972"/>
                      </a:cubicBezTo>
                      <a:cubicBezTo>
                        <a:pt x="95943" y="508734"/>
                        <a:pt x="96777" y="508496"/>
                        <a:pt x="97491" y="508258"/>
                      </a:cubicBezTo>
                      <a:cubicBezTo>
                        <a:pt x="98324" y="507901"/>
                        <a:pt x="99276" y="508258"/>
                        <a:pt x="100586" y="507306"/>
                      </a:cubicBezTo>
                      <a:cubicBezTo>
                        <a:pt x="101657" y="506472"/>
                        <a:pt x="103324" y="505520"/>
                        <a:pt x="105109" y="504330"/>
                      </a:cubicBezTo>
                      <a:cubicBezTo>
                        <a:pt x="109870" y="501354"/>
                        <a:pt x="113918" y="498854"/>
                        <a:pt x="116775" y="496235"/>
                      </a:cubicBezTo>
                      <a:cubicBezTo>
                        <a:pt x="117370" y="495759"/>
                        <a:pt x="117965" y="495402"/>
                        <a:pt x="118679" y="495283"/>
                      </a:cubicBezTo>
                      <a:cubicBezTo>
                        <a:pt x="119036" y="495283"/>
                        <a:pt x="119274" y="495164"/>
                        <a:pt x="119632" y="494926"/>
                      </a:cubicBezTo>
                      <a:cubicBezTo>
                        <a:pt x="124393" y="492426"/>
                        <a:pt x="129155" y="489093"/>
                        <a:pt x="133678" y="485760"/>
                      </a:cubicBezTo>
                      <a:cubicBezTo>
                        <a:pt x="137844" y="482784"/>
                        <a:pt x="141891" y="479808"/>
                        <a:pt x="145581" y="477904"/>
                      </a:cubicBezTo>
                      <a:cubicBezTo>
                        <a:pt x="146296" y="477546"/>
                        <a:pt x="147129" y="477427"/>
                        <a:pt x="147843" y="477427"/>
                      </a:cubicBezTo>
                      <a:cubicBezTo>
                        <a:pt x="148557" y="477546"/>
                        <a:pt x="149391" y="477427"/>
                        <a:pt x="149986" y="476832"/>
                      </a:cubicBezTo>
                      <a:cubicBezTo>
                        <a:pt x="150462" y="476475"/>
                        <a:pt x="150938" y="476118"/>
                        <a:pt x="151414" y="475523"/>
                      </a:cubicBezTo>
                      <a:cubicBezTo>
                        <a:pt x="152129" y="474690"/>
                        <a:pt x="153081" y="474332"/>
                        <a:pt x="154033" y="474213"/>
                      </a:cubicBezTo>
                      <a:cubicBezTo>
                        <a:pt x="154628" y="474213"/>
                        <a:pt x="155105" y="474094"/>
                        <a:pt x="155462" y="473856"/>
                      </a:cubicBezTo>
                      <a:cubicBezTo>
                        <a:pt x="156771" y="472785"/>
                        <a:pt x="157247" y="472309"/>
                        <a:pt x="157604" y="471952"/>
                      </a:cubicBezTo>
                      <a:cubicBezTo>
                        <a:pt x="158199" y="471357"/>
                        <a:pt x="159033" y="470999"/>
                        <a:pt x="159866" y="470999"/>
                      </a:cubicBezTo>
                      <a:cubicBezTo>
                        <a:pt x="160223" y="470999"/>
                        <a:pt x="160461" y="470999"/>
                        <a:pt x="160818" y="470761"/>
                      </a:cubicBezTo>
                      <a:cubicBezTo>
                        <a:pt x="167842" y="467666"/>
                        <a:pt x="172127" y="463738"/>
                        <a:pt x="175936" y="460405"/>
                      </a:cubicBezTo>
                      <a:cubicBezTo>
                        <a:pt x="177721" y="458858"/>
                        <a:pt x="179269" y="457429"/>
                        <a:pt x="180935" y="456239"/>
                      </a:cubicBezTo>
                      <a:cubicBezTo>
                        <a:pt x="181649" y="455644"/>
                        <a:pt x="182483" y="455525"/>
                        <a:pt x="183435" y="455406"/>
                      </a:cubicBezTo>
                      <a:cubicBezTo>
                        <a:pt x="186649" y="455406"/>
                        <a:pt x="190934" y="453739"/>
                        <a:pt x="195101" y="451954"/>
                      </a:cubicBezTo>
                      <a:cubicBezTo>
                        <a:pt x="195458" y="451834"/>
                        <a:pt x="195934" y="451715"/>
                        <a:pt x="196291" y="451596"/>
                      </a:cubicBezTo>
                      <a:cubicBezTo>
                        <a:pt x="196648" y="451596"/>
                        <a:pt x="197124" y="451477"/>
                        <a:pt x="197481" y="451239"/>
                      </a:cubicBezTo>
                      <a:cubicBezTo>
                        <a:pt x="205338" y="446954"/>
                        <a:pt x="211171" y="442431"/>
                        <a:pt x="216885" y="438145"/>
                      </a:cubicBezTo>
                      <a:cubicBezTo>
                        <a:pt x="219860" y="435884"/>
                        <a:pt x="222717" y="433741"/>
                        <a:pt x="225931" y="431479"/>
                      </a:cubicBezTo>
                      <a:cubicBezTo>
                        <a:pt x="226288" y="431241"/>
                        <a:pt x="226764" y="431003"/>
                        <a:pt x="227241" y="430884"/>
                      </a:cubicBezTo>
                      <a:cubicBezTo>
                        <a:pt x="232359" y="429575"/>
                        <a:pt x="239144" y="425884"/>
                        <a:pt x="246287" y="421837"/>
                      </a:cubicBezTo>
                      <a:cubicBezTo>
                        <a:pt x="251524" y="418980"/>
                        <a:pt x="256881" y="415885"/>
                        <a:pt x="261642" y="413981"/>
                      </a:cubicBezTo>
                      <a:cubicBezTo>
                        <a:pt x="262594" y="413624"/>
                        <a:pt x="263190" y="412790"/>
                        <a:pt x="263428" y="411838"/>
                      </a:cubicBezTo>
                      <a:cubicBezTo>
                        <a:pt x="263666" y="410886"/>
                        <a:pt x="264142" y="410052"/>
                        <a:pt x="264975" y="409457"/>
                      </a:cubicBezTo>
                      <a:cubicBezTo>
                        <a:pt x="265689" y="408981"/>
                        <a:pt x="267118" y="408029"/>
                        <a:pt x="268189" y="408267"/>
                      </a:cubicBezTo>
                      <a:cubicBezTo>
                        <a:pt x="271522" y="408624"/>
                        <a:pt x="275450" y="406243"/>
                        <a:pt x="278902" y="404220"/>
                      </a:cubicBezTo>
                      <a:lnTo>
                        <a:pt x="281164" y="402910"/>
                      </a:lnTo>
                      <a:cubicBezTo>
                        <a:pt x="281878" y="402434"/>
                        <a:pt x="282473" y="401839"/>
                        <a:pt x="282593" y="401125"/>
                      </a:cubicBezTo>
                      <a:cubicBezTo>
                        <a:pt x="282950" y="399934"/>
                        <a:pt x="283783" y="398982"/>
                        <a:pt x="284854" y="398506"/>
                      </a:cubicBezTo>
                      <a:cubicBezTo>
                        <a:pt x="290330" y="396363"/>
                        <a:pt x="295567" y="392911"/>
                        <a:pt x="300567" y="389578"/>
                      </a:cubicBezTo>
                      <a:cubicBezTo>
                        <a:pt x="307471" y="384936"/>
                        <a:pt x="310923" y="382912"/>
                        <a:pt x="313423" y="382793"/>
                      </a:cubicBezTo>
                      <a:cubicBezTo>
                        <a:pt x="314733" y="382793"/>
                        <a:pt x="315208" y="382555"/>
                        <a:pt x="315804" y="381960"/>
                      </a:cubicBezTo>
                      <a:cubicBezTo>
                        <a:pt x="316756" y="381008"/>
                        <a:pt x="317946" y="380174"/>
                        <a:pt x="319018" y="379341"/>
                      </a:cubicBezTo>
                      <a:cubicBezTo>
                        <a:pt x="319732" y="378865"/>
                        <a:pt x="321160" y="378389"/>
                        <a:pt x="321874" y="378270"/>
                      </a:cubicBezTo>
                      <a:cubicBezTo>
                        <a:pt x="322351" y="378270"/>
                        <a:pt x="322827" y="378270"/>
                        <a:pt x="323303" y="377913"/>
                      </a:cubicBezTo>
                      <a:cubicBezTo>
                        <a:pt x="329136" y="374937"/>
                        <a:pt x="332707" y="373151"/>
                        <a:pt x="338183" y="369818"/>
                      </a:cubicBezTo>
                      <a:cubicBezTo>
                        <a:pt x="338778" y="369461"/>
                        <a:pt x="339492" y="369223"/>
                        <a:pt x="340325" y="369223"/>
                      </a:cubicBezTo>
                      <a:cubicBezTo>
                        <a:pt x="341039" y="369342"/>
                        <a:pt x="341397" y="369223"/>
                        <a:pt x="341873" y="368866"/>
                      </a:cubicBezTo>
                      <a:cubicBezTo>
                        <a:pt x="344968" y="367080"/>
                        <a:pt x="346277" y="364699"/>
                        <a:pt x="347468" y="362319"/>
                      </a:cubicBezTo>
                      <a:cubicBezTo>
                        <a:pt x="348182" y="360890"/>
                        <a:pt x="349610" y="360057"/>
                        <a:pt x="351276" y="360176"/>
                      </a:cubicBezTo>
                      <a:cubicBezTo>
                        <a:pt x="351872" y="360176"/>
                        <a:pt x="352467" y="360176"/>
                        <a:pt x="352943" y="359819"/>
                      </a:cubicBezTo>
                      <a:cubicBezTo>
                        <a:pt x="355681" y="358271"/>
                        <a:pt x="358419" y="356843"/>
                        <a:pt x="361276" y="355534"/>
                      </a:cubicBezTo>
                      <a:cubicBezTo>
                        <a:pt x="366275" y="353153"/>
                        <a:pt x="370918" y="350891"/>
                        <a:pt x="375203" y="347796"/>
                      </a:cubicBezTo>
                      <a:cubicBezTo>
                        <a:pt x="375679" y="347439"/>
                        <a:pt x="376155" y="347201"/>
                        <a:pt x="376750" y="347082"/>
                      </a:cubicBezTo>
                      <a:cubicBezTo>
                        <a:pt x="377108" y="347082"/>
                        <a:pt x="377345" y="346963"/>
                        <a:pt x="377703" y="346725"/>
                      </a:cubicBezTo>
                      <a:cubicBezTo>
                        <a:pt x="378536" y="346249"/>
                        <a:pt x="379607" y="345773"/>
                        <a:pt x="380798" y="345058"/>
                      </a:cubicBezTo>
                      <a:cubicBezTo>
                        <a:pt x="386392" y="342201"/>
                        <a:pt x="390440" y="340059"/>
                        <a:pt x="392225" y="337797"/>
                      </a:cubicBezTo>
                      <a:cubicBezTo>
                        <a:pt x="392582" y="337321"/>
                        <a:pt x="393058" y="336964"/>
                        <a:pt x="393535" y="336726"/>
                      </a:cubicBezTo>
                      <a:cubicBezTo>
                        <a:pt x="395320" y="335773"/>
                        <a:pt x="397463" y="334226"/>
                        <a:pt x="400796" y="331488"/>
                      </a:cubicBezTo>
                      <a:cubicBezTo>
                        <a:pt x="401510" y="331012"/>
                        <a:pt x="402224" y="330655"/>
                        <a:pt x="403057" y="330655"/>
                      </a:cubicBezTo>
                      <a:cubicBezTo>
                        <a:pt x="404010" y="330655"/>
                        <a:pt x="404843" y="330179"/>
                        <a:pt x="405438" y="329465"/>
                      </a:cubicBezTo>
                      <a:lnTo>
                        <a:pt x="406747" y="327560"/>
                      </a:lnTo>
                      <a:cubicBezTo>
                        <a:pt x="407581" y="326370"/>
                        <a:pt x="408176" y="325417"/>
                        <a:pt x="409366" y="324346"/>
                      </a:cubicBezTo>
                      <a:cubicBezTo>
                        <a:pt x="409962" y="323870"/>
                        <a:pt x="410676" y="323513"/>
                        <a:pt x="411390" y="323394"/>
                      </a:cubicBezTo>
                      <a:cubicBezTo>
                        <a:pt x="414128" y="322441"/>
                        <a:pt x="415199" y="321608"/>
                        <a:pt x="415914" y="320894"/>
                      </a:cubicBezTo>
                      <a:cubicBezTo>
                        <a:pt x="416509" y="320299"/>
                        <a:pt x="417342" y="319942"/>
                        <a:pt x="418175" y="319823"/>
                      </a:cubicBezTo>
                      <a:cubicBezTo>
                        <a:pt x="418532" y="319823"/>
                        <a:pt x="418889" y="319703"/>
                        <a:pt x="419127" y="319465"/>
                      </a:cubicBezTo>
                      <a:cubicBezTo>
                        <a:pt x="422698" y="317561"/>
                        <a:pt x="423651" y="316608"/>
                        <a:pt x="425317" y="314228"/>
                      </a:cubicBezTo>
                      <a:cubicBezTo>
                        <a:pt x="425555" y="313871"/>
                        <a:pt x="425793" y="313633"/>
                        <a:pt x="426150" y="313395"/>
                      </a:cubicBezTo>
                      <a:cubicBezTo>
                        <a:pt x="426388" y="310538"/>
                        <a:pt x="430436" y="309109"/>
                        <a:pt x="432459" y="310895"/>
                      </a:cubicBezTo>
                      <a:cubicBezTo>
                        <a:pt x="432698" y="310895"/>
                        <a:pt x="432817" y="310895"/>
                        <a:pt x="433055" y="310895"/>
                      </a:cubicBezTo>
                      <a:cubicBezTo>
                        <a:pt x="433650" y="310895"/>
                        <a:pt x="434245" y="310895"/>
                        <a:pt x="434840" y="310657"/>
                      </a:cubicBezTo>
                      <a:cubicBezTo>
                        <a:pt x="435435" y="310419"/>
                        <a:pt x="435792" y="309942"/>
                        <a:pt x="436150" y="309466"/>
                      </a:cubicBezTo>
                      <a:cubicBezTo>
                        <a:pt x="436626" y="308514"/>
                        <a:pt x="437578" y="307919"/>
                        <a:pt x="438530" y="307681"/>
                      </a:cubicBezTo>
                      <a:cubicBezTo>
                        <a:pt x="440078" y="307086"/>
                        <a:pt x="441149" y="306609"/>
                        <a:pt x="442101" y="306133"/>
                      </a:cubicBezTo>
                      <a:cubicBezTo>
                        <a:pt x="443411" y="305419"/>
                        <a:pt x="444958" y="305538"/>
                        <a:pt x="446149" y="306490"/>
                      </a:cubicBezTo>
                      <a:cubicBezTo>
                        <a:pt x="447339" y="307324"/>
                        <a:pt x="449006" y="307205"/>
                        <a:pt x="449958" y="306252"/>
                      </a:cubicBezTo>
                      <a:lnTo>
                        <a:pt x="451624" y="304586"/>
                      </a:lnTo>
                      <a:cubicBezTo>
                        <a:pt x="453291" y="302919"/>
                        <a:pt x="454600" y="301610"/>
                        <a:pt x="455910" y="300419"/>
                      </a:cubicBezTo>
                      <a:lnTo>
                        <a:pt x="460314" y="297086"/>
                      </a:lnTo>
                      <a:cubicBezTo>
                        <a:pt x="461861" y="296015"/>
                        <a:pt x="463171" y="295182"/>
                        <a:pt x="464242" y="294587"/>
                      </a:cubicBezTo>
                      <a:cubicBezTo>
                        <a:pt x="465194" y="294111"/>
                        <a:pt x="466385" y="294230"/>
                        <a:pt x="467218" y="293753"/>
                      </a:cubicBezTo>
                      <a:cubicBezTo>
                        <a:pt x="469361" y="292682"/>
                        <a:pt x="470908" y="291730"/>
                        <a:pt x="471265" y="291373"/>
                      </a:cubicBezTo>
                      <a:cubicBezTo>
                        <a:pt x="471503" y="291135"/>
                        <a:pt x="471980" y="290778"/>
                        <a:pt x="472337" y="290658"/>
                      </a:cubicBezTo>
                      <a:cubicBezTo>
                        <a:pt x="474718" y="289587"/>
                        <a:pt x="476384" y="288754"/>
                        <a:pt x="478408" y="287563"/>
                      </a:cubicBezTo>
                      <a:cubicBezTo>
                        <a:pt x="480312" y="286968"/>
                        <a:pt x="481622" y="286373"/>
                        <a:pt x="483407" y="285540"/>
                      </a:cubicBezTo>
                      <a:cubicBezTo>
                        <a:pt x="484360" y="285064"/>
                        <a:pt x="484955" y="284111"/>
                        <a:pt x="485074" y="283159"/>
                      </a:cubicBezTo>
                      <a:cubicBezTo>
                        <a:pt x="485074" y="282088"/>
                        <a:pt x="484597" y="281136"/>
                        <a:pt x="483764" y="280540"/>
                      </a:cubicBezTo>
                      <a:cubicBezTo>
                        <a:pt x="482217" y="279469"/>
                        <a:pt x="479598" y="278041"/>
                        <a:pt x="477217" y="276612"/>
                      </a:cubicBezTo>
                      <a:cubicBezTo>
                        <a:pt x="476265" y="276136"/>
                        <a:pt x="475551" y="275184"/>
                        <a:pt x="475313" y="274112"/>
                      </a:cubicBezTo>
                      <a:cubicBezTo>
                        <a:pt x="474598" y="271017"/>
                        <a:pt x="472575" y="268280"/>
                        <a:pt x="469718" y="266732"/>
                      </a:cubicBezTo>
                      <a:lnTo>
                        <a:pt x="25236" y="9136"/>
                      </a:lnTo>
                      <a:cubicBezTo>
                        <a:pt x="23450" y="8065"/>
                        <a:pt x="21307" y="7589"/>
                        <a:pt x="19284" y="7589"/>
                      </a:cubicBezTo>
                      <a:close/>
                      <a:moveTo>
                        <a:pt x="23093" y="541112"/>
                      </a:moveTo>
                      <a:cubicBezTo>
                        <a:pt x="22022" y="541112"/>
                        <a:pt x="20950" y="540636"/>
                        <a:pt x="20236" y="539922"/>
                      </a:cubicBezTo>
                      <a:cubicBezTo>
                        <a:pt x="19522" y="539208"/>
                        <a:pt x="18570" y="538612"/>
                        <a:pt x="17736" y="538493"/>
                      </a:cubicBezTo>
                      <a:cubicBezTo>
                        <a:pt x="17260" y="538493"/>
                        <a:pt x="16784" y="538255"/>
                        <a:pt x="16308" y="538017"/>
                      </a:cubicBezTo>
                      <a:cubicBezTo>
                        <a:pt x="14403" y="536946"/>
                        <a:pt x="13332" y="534922"/>
                        <a:pt x="13332" y="532780"/>
                      </a:cubicBezTo>
                      <a:lnTo>
                        <a:pt x="13332" y="19611"/>
                      </a:lnTo>
                      <a:cubicBezTo>
                        <a:pt x="13332" y="17588"/>
                        <a:pt x="14522" y="15564"/>
                        <a:pt x="16427" y="14493"/>
                      </a:cubicBezTo>
                      <a:cubicBezTo>
                        <a:pt x="18213" y="13421"/>
                        <a:pt x="20474" y="13421"/>
                        <a:pt x="22379" y="14493"/>
                      </a:cubicBezTo>
                      <a:lnTo>
                        <a:pt x="466861" y="272089"/>
                      </a:lnTo>
                      <a:cubicBezTo>
                        <a:pt x="467575" y="272565"/>
                        <a:pt x="468170" y="273041"/>
                        <a:pt x="468527" y="273398"/>
                      </a:cubicBezTo>
                      <a:cubicBezTo>
                        <a:pt x="468527" y="273398"/>
                        <a:pt x="468766" y="273636"/>
                        <a:pt x="468885" y="273755"/>
                      </a:cubicBezTo>
                      <a:cubicBezTo>
                        <a:pt x="469718" y="274588"/>
                        <a:pt x="470075" y="275779"/>
                        <a:pt x="469956" y="276969"/>
                      </a:cubicBezTo>
                      <a:lnTo>
                        <a:pt x="469956" y="277564"/>
                      </a:lnTo>
                      <a:cubicBezTo>
                        <a:pt x="469956" y="277564"/>
                        <a:pt x="469837" y="278517"/>
                        <a:pt x="469599" y="278993"/>
                      </a:cubicBezTo>
                      <a:cubicBezTo>
                        <a:pt x="469599" y="279112"/>
                        <a:pt x="469242" y="279826"/>
                        <a:pt x="469242" y="279945"/>
                      </a:cubicBezTo>
                      <a:cubicBezTo>
                        <a:pt x="469004" y="280540"/>
                        <a:pt x="469004" y="281493"/>
                        <a:pt x="469242" y="282326"/>
                      </a:cubicBezTo>
                      <a:cubicBezTo>
                        <a:pt x="469956" y="283992"/>
                        <a:pt x="469480" y="285897"/>
                        <a:pt x="467932" y="286968"/>
                      </a:cubicBezTo>
                      <a:cubicBezTo>
                        <a:pt x="467932" y="286968"/>
                        <a:pt x="467099" y="287563"/>
                        <a:pt x="467099" y="287563"/>
                      </a:cubicBezTo>
                      <a:cubicBezTo>
                        <a:pt x="466742" y="287802"/>
                        <a:pt x="466266" y="288040"/>
                        <a:pt x="465790" y="288159"/>
                      </a:cubicBezTo>
                      <a:cubicBezTo>
                        <a:pt x="465194" y="288278"/>
                        <a:pt x="464480" y="288516"/>
                        <a:pt x="463409" y="288873"/>
                      </a:cubicBezTo>
                      <a:cubicBezTo>
                        <a:pt x="461742" y="289706"/>
                        <a:pt x="459719" y="290897"/>
                        <a:pt x="457576" y="292325"/>
                      </a:cubicBezTo>
                      <a:cubicBezTo>
                        <a:pt x="456743" y="292920"/>
                        <a:pt x="455672" y="293039"/>
                        <a:pt x="454719" y="292920"/>
                      </a:cubicBezTo>
                      <a:cubicBezTo>
                        <a:pt x="454243" y="292920"/>
                        <a:pt x="453886" y="292920"/>
                        <a:pt x="453410" y="292920"/>
                      </a:cubicBezTo>
                      <a:cubicBezTo>
                        <a:pt x="449839" y="293872"/>
                        <a:pt x="447339" y="295777"/>
                        <a:pt x="444958" y="297682"/>
                      </a:cubicBezTo>
                      <a:cubicBezTo>
                        <a:pt x="443649" y="298634"/>
                        <a:pt x="442578" y="299586"/>
                        <a:pt x="441387" y="300300"/>
                      </a:cubicBezTo>
                      <a:cubicBezTo>
                        <a:pt x="440673" y="300777"/>
                        <a:pt x="439721" y="301015"/>
                        <a:pt x="438887" y="300896"/>
                      </a:cubicBezTo>
                      <a:cubicBezTo>
                        <a:pt x="438292" y="300896"/>
                        <a:pt x="437935" y="300896"/>
                        <a:pt x="437459" y="301134"/>
                      </a:cubicBezTo>
                      <a:cubicBezTo>
                        <a:pt x="435674" y="301848"/>
                        <a:pt x="434007" y="303038"/>
                        <a:pt x="432698" y="304586"/>
                      </a:cubicBezTo>
                      <a:cubicBezTo>
                        <a:pt x="432102" y="305181"/>
                        <a:pt x="431388" y="305657"/>
                        <a:pt x="430555" y="305776"/>
                      </a:cubicBezTo>
                      <a:cubicBezTo>
                        <a:pt x="426508" y="306609"/>
                        <a:pt x="422460" y="309228"/>
                        <a:pt x="421627" y="310061"/>
                      </a:cubicBezTo>
                      <a:lnTo>
                        <a:pt x="418175" y="308157"/>
                      </a:lnTo>
                      <a:lnTo>
                        <a:pt x="420913" y="310895"/>
                      </a:lnTo>
                      <a:cubicBezTo>
                        <a:pt x="420318" y="311728"/>
                        <a:pt x="419484" y="312323"/>
                        <a:pt x="418532" y="312561"/>
                      </a:cubicBezTo>
                      <a:cubicBezTo>
                        <a:pt x="415556" y="313752"/>
                        <a:pt x="414247" y="314704"/>
                        <a:pt x="412699" y="316013"/>
                      </a:cubicBezTo>
                      <a:cubicBezTo>
                        <a:pt x="412104" y="316489"/>
                        <a:pt x="411509" y="316847"/>
                        <a:pt x="410676" y="316966"/>
                      </a:cubicBezTo>
                      <a:lnTo>
                        <a:pt x="407105" y="314347"/>
                      </a:lnTo>
                      <a:lnTo>
                        <a:pt x="409366" y="317442"/>
                      </a:lnTo>
                      <a:cubicBezTo>
                        <a:pt x="405676" y="320061"/>
                        <a:pt x="404486" y="321251"/>
                        <a:pt x="403296" y="322798"/>
                      </a:cubicBezTo>
                      <a:cubicBezTo>
                        <a:pt x="402819" y="323394"/>
                        <a:pt x="402224" y="323870"/>
                        <a:pt x="401510" y="324108"/>
                      </a:cubicBezTo>
                      <a:cubicBezTo>
                        <a:pt x="401034" y="324227"/>
                        <a:pt x="400558" y="324465"/>
                        <a:pt x="400320" y="324822"/>
                      </a:cubicBezTo>
                      <a:cubicBezTo>
                        <a:pt x="399367" y="325655"/>
                        <a:pt x="398296" y="326608"/>
                        <a:pt x="397225" y="327441"/>
                      </a:cubicBezTo>
                      <a:cubicBezTo>
                        <a:pt x="397701" y="327917"/>
                        <a:pt x="398177" y="328512"/>
                        <a:pt x="398653" y="329226"/>
                      </a:cubicBezTo>
                      <a:cubicBezTo>
                        <a:pt x="399724" y="331012"/>
                        <a:pt x="399367" y="333274"/>
                        <a:pt x="397582" y="334464"/>
                      </a:cubicBezTo>
                      <a:cubicBezTo>
                        <a:pt x="395915" y="335654"/>
                        <a:pt x="393535" y="335297"/>
                        <a:pt x="392344" y="333631"/>
                      </a:cubicBezTo>
                      <a:cubicBezTo>
                        <a:pt x="392106" y="333393"/>
                        <a:pt x="391868" y="333036"/>
                        <a:pt x="391630" y="332798"/>
                      </a:cubicBezTo>
                      <a:cubicBezTo>
                        <a:pt x="391392" y="332559"/>
                        <a:pt x="391154" y="332202"/>
                        <a:pt x="390916" y="331964"/>
                      </a:cubicBezTo>
                      <a:cubicBezTo>
                        <a:pt x="390559" y="331964"/>
                        <a:pt x="390202" y="332083"/>
                        <a:pt x="389725" y="332083"/>
                      </a:cubicBezTo>
                      <a:cubicBezTo>
                        <a:pt x="388773" y="331964"/>
                        <a:pt x="388178" y="332321"/>
                        <a:pt x="387583" y="332917"/>
                      </a:cubicBezTo>
                      <a:cubicBezTo>
                        <a:pt x="387226" y="333274"/>
                        <a:pt x="386869" y="333750"/>
                        <a:pt x="386749" y="334345"/>
                      </a:cubicBezTo>
                      <a:cubicBezTo>
                        <a:pt x="386512" y="335297"/>
                        <a:pt x="385916" y="336250"/>
                        <a:pt x="384964" y="336726"/>
                      </a:cubicBezTo>
                      <a:cubicBezTo>
                        <a:pt x="383654" y="337559"/>
                        <a:pt x="381750" y="338511"/>
                        <a:pt x="380083" y="339345"/>
                      </a:cubicBezTo>
                      <a:cubicBezTo>
                        <a:pt x="379369" y="339702"/>
                        <a:pt x="378536" y="339821"/>
                        <a:pt x="377703" y="339702"/>
                      </a:cubicBezTo>
                      <a:cubicBezTo>
                        <a:pt x="376870" y="339702"/>
                        <a:pt x="375917" y="339821"/>
                        <a:pt x="375203" y="340416"/>
                      </a:cubicBezTo>
                      <a:cubicBezTo>
                        <a:pt x="370561" y="344701"/>
                        <a:pt x="364966" y="347439"/>
                        <a:pt x="359014" y="350296"/>
                      </a:cubicBezTo>
                      <a:cubicBezTo>
                        <a:pt x="356871" y="351367"/>
                        <a:pt x="354848" y="352320"/>
                        <a:pt x="352824" y="353391"/>
                      </a:cubicBezTo>
                      <a:cubicBezTo>
                        <a:pt x="351872" y="353867"/>
                        <a:pt x="350681" y="353986"/>
                        <a:pt x="349610" y="353510"/>
                      </a:cubicBezTo>
                      <a:cubicBezTo>
                        <a:pt x="348777" y="353153"/>
                        <a:pt x="347825" y="353272"/>
                        <a:pt x="346991" y="353748"/>
                      </a:cubicBezTo>
                      <a:cubicBezTo>
                        <a:pt x="344015" y="355534"/>
                        <a:pt x="342825" y="358033"/>
                        <a:pt x="341873" y="360057"/>
                      </a:cubicBezTo>
                      <a:cubicBezTo>
                        <a:pt x="341516" y="361128"/>
                        <a:pt x="340920" y="361604"/>
                        <a:pt x="339968" y="362081"/>
                      </a:cubicBezTo>
                      <a:cubicBezTo>
                        <a:pt x="332826" y="366485"/>
                        <a:pt x="329255" y="368509"/>
                        <a:pt x="324374" y="371008"/>
                      </a:cubicBezTo>
                      <a:cubicBezTo>
                        <a:pt x="323541" y="371485"/>
                        <a:pt x="322589" y="371604"/>
                        <a:pt x="321636" y="371365"/>
                      </a:cubicBezTo>
                      <a:cubicBezTo>
                        <a:pt x="320565" y="371127"/>
                        <a:pt x="319613" y="371365"/>
                        <a:pt x="318899" y="372080"/>
                      </a:cubicBezTo>
                      <a:cubicBezTo>
                        <a:pt x="318066" y="372913"/>
                        <a:pt x="316875" y="373865"/>
                        <a:pt x="315804" y="374698"/>
                      </a:cubicBezTo>
                      <a:cubicBezTo>
                        <a:pt x="314733" y="375532"/>
                        <a:pt x="313780" y="376246"/>
                        <a:pt x="313066" y="376841"/>
                      </a:cubicBezTo>
                      <a:cubicBezTo>
                        <a:pt x="312590" y="377198"/>
                        <a:pt x="311995" y="377436"/>
                        <a:pt x="311400" y="377555"/>
                      </a:cubicBezTo>
                      <a:cubicBezTo>
                        <a:pt x="307233" y="378389"/>
                        <a:pt x="302472" y="381484"/>
                        <a:pt x="297115" y="385174"/>
                      </a:cubicBezTo>
                      <a:cubicBezTo>
                        <a:pt x="290925" y="389221"/>
                        <a:pt x="284140" y="393744"/>
                        <a:pt x="278069" y="394816"/>
                      </a:cubicBezTo>
                      <a:cubicBezTo>
                        <a:pt x="277236" y="394935"/>
                        <a:pt x="276522" y="395411"/>
                        <a:pt x="276046" y="396125"/>
                      </a:cubicBezTo>
                      <a:cubicBezTo>
                        <a:pt x="275807" y="396601"/>
                        <a:pt x="275569" y="397077"/>
                        <a:pt x="275569" y="397554"/>
                      </a:cubicBezTo>
                      <a:cubicBezTo>
                        <a:pt x="275569" y="398863"/>
                        <a:pt x="274855" y="400053"/>
                        <a:pt x="273665" y="400649"/>
                      </a:cubicBezTo>
                      <a:lnTo>
                        <a:pt x="272356" y="401482"/>
                      </a:lnTo>
                      <a:cubicBezTo>
                        <a:pt x="271284" y="402196"/>
                        <a:pt x="269856" y="402315"/>
                        <a:pt x="268665" y="401720"/>
                      </a:cubicBezTo>
                      <a:cubicBezTo>
                        <a:pt x="266523" y="401006"/>
                        <a:pt x="264856" y="402196"/>
                        <a:pt x="262832" y="403863"/>
                      </a:cubicBezTo>
                      <a:cubicBezTo>
                        <a:pt x="261880" y="404696"/>
                        <a:pt x="261285" y="405172"/>
                        <a:pt x="260928" y="405291"/>
                      </a:cubicBezTo>
                      <a:lnTo>
                        <a:pt x="259619" y="406005"/>
                      </a:lnTo>
                      <a:cubicBezTo>
                        <a:pt x="258547" y="406839"/>
                        <a:pt x="257595" y="407910"/>
                        <a:pt x="257000" y="408981"/>
                      </a:cubicBezTo>
                      <a:cubicBezTo>
                        <a:pt x="256643" y="409695"/>
                        <a:pt x="256047" y="410291"/>
                        <a:pt x="255214" y="410648"/>
                      </a:cubicBezTo>
                      <a:cubicBezTo>
                        <a:pt x="251286" y="412552"/>
                        <a:pt x="247239" y="414814"/>
                        <a:pt x="243191" y="417076"/>
                      </a:cubicBezTo>
                      <a:cubicBezTo>
                        <a:pt x="236049" y="421004"/>
                        <a:pt x="228907" y="424932"/>
                        <a:pt x="224622" y="425646"/>
                      </a:cubicBezTo>
                      <a:cubicBezTo>
                        <a:pt x="224146" y="425646"/>
                        <a:pt x="223788" y="425884"/>
                        <a:pt x="223431" y="426122"/>
                      </a:cubicBezTo>
                      <a:cubicBezTo>
                        <a:pt x="219622" y="428741"/>
                        <a:pt x="216289" y="431241"/>
                        <a:pt x="213075" y="433741"/>
                      </a:cubicBezTo>
                      <a:cubicBezTo>
                        <a:pt x="207838" y="437788"/>
                        <a:pt x="202957" y="441597"/>
                        <a:pt x="196529" y="445168"/>
                      </a:cubicBezTo>
                      <a:cubicBezTo>
                        <a:pt x="196172" y="445406"/>
                        <a:pt x="195696" y="445526"/>
                        <a:pt x="195339" y="445645"/>
                      </a:cubicBezTo>
                      <a:cubicBezTo>
                        <a:pt x="190458" y="447787"/>
                        <a:pt x="187482" y="448978"/>
                        <a:pt x="185697" y="449454"/>
                      </a:cubicBezTo>
                      <a:cubicBezTo>
                        <a:pt x="184864" y="449692"/>
                        <a:pt x="184030" y="449573"/>
                        <a:pt x="183316" y="449335"/>
                      </a:cubicBezTo>
                      <a:cubicBezTo>
                        <a:pt x="182007" y="448978"/>
                        <a:pt x="181174" y="449097"/>
                        <a:pt x="180459" y="449573"/>
                      </a:cubicBezTo>
                      <a:cubicBezTo>
                        <a:pt x="177126" y="451834"/>
                        <a:pt x="174388" y="454215"/>
                        <a:pt x="172008" y="456358"/>
                      </a:cubicBezTo>
                      <a:cubicBezTo>
                        <a:pt x="169627" y="458501"/>
                        <a:pt x="167127" y="460762"/>
                        <a:pt x="163913" y="462786"/>
                      </a:cubicBezTo>
                      <a:cubicBezTo>
                        <a:pt x="163199" y="463262"/>
                        <a:pt x="162366" y="463500"/>
                        <a:pt x="161532" y="463381"/>
                      </a:cubicBezTo>
                      <a:cubicBezTo>
                        <a:pt x="161056" y="463381"/>
                        <a:pt x="160699" y="463381"/>
                        <a:pt x="160223" y="463500"/>
                      </a:cubicBezTo>
                      <a:cubicBezTo>
                        <a:pt x="158675" y="464095"/>
                        <a:pt x="156771" y="465286"/>
                        <a:pt x="154628" y="467071"/>
                      </a:cubicBezTo>
                      <a:cubicBezTo>
                        <a:pt x="153914" y="467666"/>
                        <a:pt x="153081" y="468023"/>
                        <a:pt x="152129" y="468023"/>
                      </a:cubicBezTo>
                      <a:cubicBezTo>
                        <a:pt x="151414" y="468262"/>
                        <a:pt x="150105" y="468976"/>
                        <a:pt x="148914" y="470047"/>
                      </a:cubicBezTo>
                      <a:cubicBezTo>
                        <a:pt x="148557" y="470404"/>
                        <a:pt x="148081" y="470642"/>
                        <a:pt x="147605" y="470761"/>
                      </a:cubicBezTo>
                      <a:cubicBezTo>
                        <a:pt x="142130" y="472666"/>
                        <a:pt x="136416" y="476713"/>
                        <a:pt x="130345" y="481118"/>
                      </a:cubicBezTo>
                      <a:cubicBezTo>
                        <a:pt x="127131" y="483379"/>
                        <a:pt x="124036" y="485641"/>
                        <a:pt x="121060" y="487546"/>
                      </a:cubicBezTo>
                      <a:cubicBezTo>
                        <a:pt x="120346" y="488022"/>
                        <a:pt x="119512" y="488260"/>
                        <a:pt x="118560" y="488141"/>
                      </a:cubicBezTo>
                      <a:cubicBezTo>
                        <a:pt x="118203" y="488141"/>
                        <a:pt x="117727" y="488141"/>
                        <a:pt x="117370" y="488141"/>
                      </a:cubicBezTo>
                      <a:cubicBezTo>
                        <a:pt x="116418" y="488141"/>
                        <a:pt x="115465" y="488855"/>
                        <a:pt x="114989" y="489688"/>
                      </a:cubicBezTo>
                      <a:cubicBezTo>
                        <a:pt x="113799" y="491712"/>
                        <a:pt x="110466" y="494331"/>
                        <a:pt x="102729" y="499211"/>
                      </a:cubicBezTo>
                      <a:cubicBezTo>
                        <a:pt x="102133" y="499568"/>
                        <a:pt x="101538" y="499806"/>
                        <a:pt x="100824" y="499806"/>
                      </a:cubicBezTo>
                      <a:cubicBezTo>
                        <a:pt x="100110" y="499806"/>
                        <a:pt x="99514" y="500044"/>
                        <a:pt x="99038" y="500521"/>
                      </a:cubicBezTo>
                      <a:cubicBezTo>
                        <a:pt x="96181" y="503020"/>
                        <a:pt x="94753" y="503496"/>
                        <a:pt x="92372" y="503854"/>
                      </a:cubicBezTo>
                      <a:cubicBezTo>
                        <a:pt x="89396" y="504330"/>
                        <a:pt x="86896" y="505044"/>
                        <a:pt x="82849" y="508496"/>
                      </a:cubicBezTo>
                      <a:cubicBezTo>
                        <a:pt x="82016" y="509210"/>
                        <a:pt x="80707" y="509805"/>
                        <a:pt x="79754" y="509567"/>
                      </a:cubicBezTo>
                      <a:cubicBezTo>
                        <a:pt x="79754" y="509567"/>
                        <a:pt x="78683" y="509686"/>
                        <a:pt x="78564" y="509686"/>
                      </a:cubicBezTo>
                      <a:lnTo>
                        <a:pt x="69755" y="512424"/>
                      </a:lnTo>
                      <a:cubicBezTo>
                        <a:pt x="68089" y="512781"/>
                        <a:pt x="66422" y="513734"/>
                        <a:pt x="64399" y="515162"/>
                      </a:cubicBezTo>
                      <a:cubicBezTo>
                        <a:pt x="63803" y="515519"/>
                        <a:pt x="63327" y="516114"/>
                        <a:pt x="63208" y="516829"/>
                      </a:cubicBezTo>
                      <a:cubicBezTo>
                        <a:pt x="62970" y="517662"/>
                        <a:pt x="62494" y="518376"/>
                        <a:pt x="61899" y="518852"/>
                      </a:cubicBezTo>
                      <a:cubicBezTo>
                        <a:pt x="61185" y="519447"/>
                        <a:pt x="60709" y="520043"/>
                        <a:pt x="60470" y="520638"/>
                      </a:cubicBezTo>
                      <a:cubicBezTo>
                        <a:pt x="60113" y="521471"/>
                        <a:pt x="59518" y="522185"/>
                        <a:pt x="58685" y="522661"/>
                      </a:cubicBezTo>
                      <a:cubicBezTo>
                        <a:pt x="55947" y="524090"/>
                        <a:pt x="53328" y="525399"/>
                        <a:pt x="50709" y="526709"/>
                      </a:cubicBezTo>
                      <a:lnTo>
                        <a:pt x="47138" y="528494"/>
                      </a:lnTo>
                      <a:cubicBezTo>
                        <a:pt x="44400" y="529804"/>
                        <a:pt x="41782" y="531232"/>
                        <a:pt x="39163" y="532661"/>
                      </a:cubicBezTo>
                      <a:cubicBezTo>
                        <a:pt x="36068" y="534446"/>
                        <a:pt x="32140" y="536827"/>
                        <a:pt x="28331" y="539446"/>
                      </a:cubicBezTo>
                      <a:cubicBezTo>
                        <a:pt x="27854" y="539803"/>
                        <a:pt x="27378" y="539922"/>
                        <a:pt x="26783" y="540041"/>
                      </a:cubicBezTo>
                      <a:cubicBezTo>
                        <a:pt x="25950" y="540160"/>
                        <a:pt x="25117" y="540398"/>
                        <a:pt x="24283" y="540755"/>
                      </a:cubicBezTo>
                      <a:cubicBezTo>
                        <a:pt x="23926" y="540874"/>
                        <a:pt x="23450" y="540993"/>
                        <a:pt x="23093" y="540993"/>
                      </a:cubicBezTo>
                      <a:close/>
                      <a:moveTo>
                        <a:pt x="21069" y="531470"/>
                      </a:moveTo>
                      <a:cubicBezTo>
                        <a:pt x="22141" y="531827"/>
                        <a:pt x="23093" y="532422"/>
                        <a:pt x="24045" y="533018"/>
                      </a:cubicBezTo>
                      <a:cubicBezTo>
                        <a:pt x="24283" y="533018"/>
                        <a:pt x="24521" y="533018"/>
                        <a:pt x="24759" y="532899"/>
                      </a:cubicBezTo>
                      <a:cubicBezTo>
                        <a:pt x="28450" y="530399"/>
                        <a:pt x="32259" y="528137"/>
                        <a:pt x="35354" y="526352"/>
                      </a:cubicBezTo>
                      <a:cubicBezTo>
                        <a:pt x="38091" y="524804"/>
                        <a:pt x="40829" y="523257"/>
                        <a:pt x="43805" y="521828"/>
                      </a:cubicBezTo>
                      <a:lnTo>
                        <a:pt x="46781" y="520400"/>
                      </a:lnTo>
                      <a:cubicBezTo>
                        <a:pt x="49519" y="519090"/>
                        <a:pt x="51781" y="517900"/>
                        <a:pt x="54042" y="516710"/>
                      </a:cubicBezTo>
                      <a:cubicBezTo>
                        <a:pt x="54638" y="515638"/>
                        <a:pt x="55352" y="514686"/>
                        <a:pt x="56304" y="513853"/>
                      </a:cubicBezTo>
                      <a:cubicBezTo>
                        <a:pt x="56304" y="513853"/>
                        <a:pt x="56304" y="513734"/>
                        <a:pt x="56304" y="513615"/>
                      </a:cubicBezTo>
                      <a:lnTo>
                        <a:pt x="35473" y="525637"/>
                      </a:lnTo>
                      <a:cubicBezTo>
                        <a:pt x="32140" y="527542"/>
                        <a:pt x="27974" y="527542"/>
                        <a:pt x="24640" y="525399"/>
                      </a:cubicBezTo>
                      <a:cubicBezTo>
                        <a:pt x="23093" y="524447"/>
                        <a:pt x="21903" y="523257"/>
                        <a:pt x="21069" y="521709"/>
                      </a:cubicBezTo>
                      <a:lnTo>
                        <a:pt x="21069" y="531470"/>
                      </a:lnTo>
                      <a:close/>
                      <a:moveTo>
                        <a:pt x="21069" y="532780"/>
                      </a:moveTo>
                      <a:lnTo>
                        <a:pt x="21069" y="532780"/>
                      </a:lnTo>
                      <a:cubicBezTo>
                        <a:pt x="21069" y="532780"/>
                        <a:pt x="21069" y="532780"/>
                        <a:pt x="21069" y="532780"/>
                      </a:cubicBezTo>
                      <a:close/>
                      <a:moveTo>
                        <a:pt x="25355" y="217213"/>
                      </a:moveTo>
                      <a:lnTo>
                        <a:pt x="25355" y="224236"/>
                      </a:lnTo>
                      <a:cubicBezTo>
                        <a:pt x="25355" y="224236"/>
                        <a:pt x="25355" y="224950"/>
                        <a:pt x="25474" y="225188"/>
                      </a:cubicBezTo>
                      <a:cubicBezTo>
                        <a:pt x="26188" y="230902"/>
                        <a:pt x="26188" y="235901"/>
                        <a:pt x="26188" y="241139"/>
                      </a:cubicBezTo>
                      <a:cubicBezTo>
                        <a:pt x="26188" y="243996"/>
                        <a:pt x="26188" y="246853"/>
                        <a:pt x="26188" y="249710"/>
                      </a:cubicBezTo>
                      <a:cubicBezTo>
                        <a:pt x="26188" y="250424"/>
                        <a:pt x="26069" y="251138"/>
                        <a:pt x="25593" y="251852"/>
                      </a:cubicBezTo>
                      <a:cubicBezTo>
                        <a:pt x="25355" y="252329"/>
                        <a:pt x="25117" y="252805"/>
                        <a:pt x="25117" y="253400"/>
                      </a:cubicBezTo>
                      <a:lnTo>
                        <a:pt x="25117" y="265423"/>
                      </a:lnTo>
                      <a:cubicBezTo>
                        <a:pt x="25117" y="266256"/>
                        <a:pt x="25355" y="267446"/>
                        <a:pt x="25474" y="268518"/>
                      </a:cubicBezTo>
                      <a:cubicBezTo>
                        <a:pt x="25474" y="269113"/>
                        <a:pt x="25474" y="269827"/>
                        <a:pt x="25236" y="270422"/>
                      </a:cubicBezTo>
                      <a:cubicBezTo>
                        <a:pt x="25117" y="270779"/>
                        <a:pt x="24998" y="271017"/>
                        <a:pt x="24998" y="271374"/>
                      </a:cubicBezTo>
                      <a:lnTo>
                        <a:pt x="24998" y="280897"/>
                      </a:lnTo>
                      <a:cubicBezTo>
                        <a:pt x="25593" y="289230"/>
                        <a:pt x="26307" y="298039"/>
                        <a:pt x="27259" y="307443"/>
                      </a:cubicBezTo>
                      <a:cubicBezTo>
                        <a:pt x="27259" y="308157"/>
                        <a:pt x="27259" y="308871"/>
                        <a:pt x="26902" y="309466"/>
                      </a:cubicBezTo>
                      <a:cubicBezTo>
                        <a:pt x="25474" y="312561"/>
                        <a:pt x="25950" y="316251"/>
                        <a:pt x="26426" y="319465"/>
                      </a:cubicBezTo>
                      <a:cubicBezTo>
                        <a:pt x="26902" y="322917"/>
                        <a:pt x="27378" y="326608"/>
                        <a:pt x="26188" y="329941"/>
                      </a:cubicBezTo>
                      <a:cubicBezTo>
                        <a:pt x="25831" y="331012"/>
                        <a:pt x="26069" y="332202"/>
                        <a:pt x="26783" y="332917"/>
                      </a:cubicBezTo>
                      <a:cubicBezTo>
                        <a:pt x="27378" y="333512"/>
                        <a:pt x="27735" y="334345"/>
                        <a:pt x="27735" y="335178"/>
                      </a:cubicBezTo>
                      <a:cubicBezTo>
                        <a:pt x="27735" y="336011"/>
                        <a:pt x="27735" y="337559"/>
                        <a:pt x="27140" y="338273"/>
                      </a:cubicBezTo>
                      <a:cubicBezTo>
                        <a:pt x="25950" y="339702"/>
                        <a:pt x="25831" y="340892"/>
                        <a:pt x="26069" y="341606"/>
                      </a:cubicBezTo>
                      <a:cubicBezTo>
                        <a:pt x="26664" y="344106"/>
                        <a:pt x="27140" y="348629"/>
                        <a:pt x="26902" y="351486"/>
                      </a:cubicBezTo>
                      <a:cubicBezTo>
                        <a:pt x="26902" y="352439"/>
                        <a:pt x="26426" y="353272"/>
                        <a:pt x="25831" y="353867"/>
                      </a:cubicBezTo>
                      <a:cubicBezTo>
                        <a:pt x="25474" y="354224"/>
                        <a:pt x="25236" y="354581"/>
                        <a:pt x="25117" y="355057"/>
                      </a:cubicBezTo>
                      <a:cubicBezTo>
                        <a:pt x="24879" y="355891"/>
                        <a:pt x="25117" y="356843"/>
                        <a:pt x="25593" y="357557"/>
                      </a:cubicBezTo>
                      <a:cubicBezTo>
                        <a:pt x="26069" y="358271"/>
                        <a:pt x="26307" y="358986"/>
                        <a:pt x="26307" y="359819"/>
                      </a:cubicBezTo>
                      <a:lnTo>
                        <a:pt x="26307" y="360890"/>
                      </a:lnTo>
                      <a:cubicBezTo>
                        <a:pt x="26069" y="363271"/>
                        <a:pt x="25950" y="365414"/>
                        <a:pt x="26545" y="367437"/>
                      </a:cubicBezTo>
                      <a:cubicBezTo>
                        <a:pt x="26664" y="367913"/>
                        <a:pt x="26664" y="368390"/>
                        <a:pt x="26545" y="368866"/>
                      </a:cubicBezTo>
                      <a:cubicBezTo>
                        <a:pt x="26307" y="371365"/>
                        <a:pt x="26426" y="373746"/>
                        <a:pt x="26545" y="376127"/>
                      </a:cubicBezTo>
                      <a:cubicBezTo>
                        <a:pt x="26664" y="378984"/>
                        <a:pt x="26902" y="381722"/>
                        <a:pt x="26545" y="384579"/>
                      </a:cubicBezTo>
                      <a:cubicBezTo>
                        <a:pt x="26545" y="385412"/>
                        <a:pt x="26783" y="386126"/>
                        <a:pt x="27021" y="386602"/>
                      </a:cubicBezTo>
                      <a:cubicBezTo>
                        <a:pt x="27378" y="387197"/>
                        <a:pt x="27616" y="387912"/>
                        <a:pt x="27616" y="388745"/>
                      </a:cubicBezTo>
                      <a:cubicBezTo>
                        <a:pt x="27616" y="389221"/>
                        <a:pt x="27616" y="390888"/>
                        <a:pt x="27378" y="391245"/>
                      </a:cubicBezTo>
                      <a:cubicBezTo>
                        <a:pt x="26664" y="393030"/>
                        <a:pt x="27021" y="395292"/>
                        <a:pt x="27378" y="397554"/>
                      </a:cubicBezTo>
                      <a:lnTo>
                        <a:pt x="27616" y="398863"/>
                      </a:lnTo>
                      <a:cubicBezTo>
                        <a:pt x="27854" y="399934"/>
                        <a:pt x="27616" y="401125"/>
                        <a:pt x="26902" y="402077"/>
                      </a:cubicBezTo>
                      <a:cubicBezTo>
                        <a:pt x="26426" y="402791"/>
                        <a:pt x="26069" y="403744"/>
                        <a:pt x="26069" y="405053"/>
                      </a:cubicBezTo>
                      <a:cubicBezTo>
                        <a:pt x="26069" y="405886"/>
                        <a:pt x="26307" y="406481"/>
                        <a:pt x="26545" y="406839"/>
                      </a:cubicBezTo>
                      <a:cubicBezTo>
                        <a:pt x="26902" y="407315"/>
                        <a:pt x="27021" y="407672"/>
                        <a:pt x="27140" y="408267"/>
                      </a:cubicBezTo>
                      <a:cubicBezTo>
                        <a:pt x="27259" y="408981"/>
                        <a:pt x="27497" y="410052"/>
                        <a:pt x="27616" y="411124"/>
                      </a:cubicBezTo>
                      <a:cubicBezTo>
                        <a:pt x="27616" y="412076"/>
                        <a:pt x="27378" y="413147"/>
                        <a:pt x="26783" y="413862"/>
                      </a:cubicBezTo>
                      <a:cubicBezTo>
                        <a:pt x="26307" y="414457"/>
                        <a:pt x="26069" y="415290"/>
                        <a:pt x="26188" y="416123"/>
                      </a:cubicBezTo>
                      <a:cubicBezTo>
                        <a:pt x="27140" y="424099"/>
                        <a:pt x="27021" y="432550"/>
                        <a:pt x="27021" y="440645"/>
                      </a:cubicBezTo>
                      <a:cubicBezTo>
                        <a:pt x="27021" y="447192"/>
                        <a:pt x="27021" y="453977"/>
                        <a:pt x="27378" y="460643"/>
                      </a:cubicBezTo>
                      <a:cubicBezTo>
                        <a:pt x="27378" y="461476"/>
                        <a:pt x="27140" y="462429"/>
                        <a:pt x="26664" y="463143"/>
                      </a:cubicBezTo>
                      <a:cubicBezTo>
                        <a:pt x="26426" y="463500"/>
                        <a:pt x="26307" y="463738"/>
                        <a:pt x="26188" y="464095"/>
                      </a:cubicBezTo>
                      <a:cubicBezTo>
                        <a:pt x="24759" y="470404"/>
                        <a:pt x="25593" y="472904"/>
                        <a:pt x="28212" y="476356"/>
                      </a:cubicBezTo>
                      <a:cubicBezTo>
                        <a:pt x="28807" y="476951"/>
                        <a:pt x="29164" y="478142"/>
                        <a:pt x="29045" y="480284"/>
                      </a:cubicBezTo>
                      <a:cubicBezTo>
                        <a:pt x="28807" y="487308"/>
                        <a:pt x="28331" y="494331"/>
                        <a:pt x="27854" y="501354"/>
                      </a:cubicBezTo>
                      <a:lnTo>
                        <a:pt x="26902" y="516114"/>
                      </a:lnTo>
                      <a:cubicBezTo>
                        <a:pt x="26902" y="516114"/>
                        <a:pt x="26902" y="517067"/>
                        <a:pt x="26902" y="517067"/>
                      </a:cubicBezTo>
                      <a:cubicBezTo>
                        <a:pt x="27140" y="517781"/>
                        <a:pt x="27616" y="518376"/>
                        <a:pt x="28212" y="518852"/>
                      </a:cubicBezTo>
                      <a:cubicBezTo>
                        <a:pt x="29164" y="519447"/>
                        <a:pt x="30235" y="519447"/>
                        <a:pt x="31188" y="518852"/>
                      </a:cubicBezTo>
                      <a:lnTo>
                        <a:pt x="445673" y="280421"/>
                      </a:lnTo>
                      <a:cubicBezTo>
                        <a:pt x="445673" y="280421"/>
                        <a:pt x="446506" y="279945"/>
                        <a:pt x="446744" y="279826"/>
                      </a:cubicBezTo>
                      <a:cubicBezTo>
                        <a:pt x="448053" y="279112"/>
                        <a:pt x="448529" y="278160"/>
                        <a:pt x="448529" y="277088"/>
                      </a:cubicBezTo>
                      <a:cubicBezTo>
                        <a:pt x="448529" y="276017"/>
                        <a:pt x="447934" y="275065"/>
                        <a:pt x="447101" y="274588"/>
                      </a:cubicBezTo>
                      <a:lnTo>
                        <a:pt x="442458" y="271970"/>
                      </a:lnTo>
                      <a:cubicBezTo>
                        <a:pt x="442458" y="271970"/>
                        <a:pt x="441744" y="271613"/>
                        <a:pt x="441387" y="271613"/>
                      </a:cubicBezTo>
                      <a:cubicBezTo>
                        <a:pt x="440316" y="271493"/>
                        <a:pt x="439125" y="270898"/>
                        <a:pt x="438530" y="269946"/>
                      </a:cubicBezTo>
                      <a:cubicBezTo>
                        <a:pt x="438292" y="269589"/>
                        <a:pt x="437935" y="269351"/>
                        <a:pt x="437578" y="269113"/>
                      </a:cubicBezTo>
                      <a:lnTo>
                        <a:pt x="432221" y="266018"/>
                      </a:lnTo>
                      <a:cubicBezTo>
                        <a:pt x="432221" y="266018"/>
                        <a:pt x="431150" y="265661"/>
                        <a:pt x="430674" y="265661"/>
                      </a:cubicBezTo>
                      <a:cubicBezTo>
                        <a:pt x="430079" y="265661"/>
                        <a:pt x="429484" y="265661"/>
                        <a:pt x="428531" y="265899"/>
                      </a:cubicBezTo>
                      <a:cubicBezTo>
                        <a:pt x="427817" y="265899"/>
                        <a:pt x="427222" y="265899"/>
                        <a:pt x="426508" y="265661"/>
                      </a:cubicBezTo>
                      <a:cubicBezTo>
                        <a:pt x="424722" y="264947"/>
                        <a:pt x="424008" y="263756"/>
                        <a:pt x="423532" y="262923"/>
                      </a:cubicBezTo>
                      <a:cubicBezTo>
                        <a:pt x="423175" y="262209"/>
                        <a:pt x="422698" y="261375"/>
                        <a:pt x="421984" y="260423"/>
                      </a:cubicBezTo>
                      <a:cubicBezTo>
                        <a:pt x="421746" y="260185"/>
                        <a:pt x="421508" y="259947"/>
                        <a:pt x="421151" y="259709"/>
                      </a:cubicBezTo>
                      <a:lnTo>
                        <a:pt x="415675" y="256495"/>
                      </a:lnTo>
                      <a:cubicBezTo>
                        <a:pt x="415675" y="256495"/>
                        <a:pt x="415675" y="256614"/>
                        <a:pt x="415675" y="256733"/>
                      </a:cubicBezTo>
                      <a:lnTo>
                        <a:pt x="415675" y="256733"/>
                      </a:lnTo>
                      <a:cubicBezTo>
                        <a:pt x="415675" y="256733"/>
                        <a:pt x="415794" y="257566"/>
                        <a:pt x="415794" y="257923"/>
                      </a:cubicBezTo>
                      <a:cubicBezTo>
                        <a:pt x="415794" y="259590"/>
                        <a:pt x="414723" y="261137"/>
                        <a:pt x="413056" y="261613"/>
                      </a:cubicBezTo>
                      <a:cubicBezTo>
                        <a:pt x="411033" y="262209"/>
                        <a:pt x="408890" y="261018"/>
                        <a:pt x="408295" y="258995"/>
                      </a:cubicBezTo>
                      <a:cubicBezTo>
                        <a:pt x="408295" y="258995"/>
                        <a:pt x="408295" y="258995"/>
                        <a:pt x="408295" y="258876"/>
                      </a:cubicBezTo>
                      <a:cubicBezTo>
                        <a:pt x="407938" y="259709"/>
                        <a:pt x="407462" y="260304"/>
                        <a:pt x="406747" y="260780"/>
                      </a:cubicBezTo>
                      <a:cubicBezTo>
                        <a:pt x="407343" y="261137"/>
                        <a:pt x="407938" y="261494"/>
                        <a:pt x="408533" y="261971"/>
                      </a:cubicBezTo>
                      <a:cubicBezTo>
                        <a:pt x="409366" y="262566"/>
                        <a:pt x="410557" y="262566"/>
                        <a:pt x="411509" y="262328"/>
                      </a:cubicBezTo>
                      <a:cubicBezTo>
                        <a:pt x="412461" y="262090"/>
                        <a:pt x="413533" y="262209"/>
                        <a:pt x="414485" y="262685"/>
                      </a:cubicBezTo>
                      <a:lnTo>
                        <a:pt x="416866" y="263994"/>
                      </a:lnTo>
                      <a:cubicBezTo>
                        <a:pt x="416866" y="263994"/>
                        <a:pt x="417937" y="264827"/>
                        <a:pt x="418294" y="265423"/>
                      </a:cubicBezTo>
                      <a:cubicBezTo>
                        <a:pt x="419961" y="268518"/>
                        <a:pt x="421508" y="270660"/>
                        <a:pt x="426746" y="271851"/>
                      </a:cubicBezTo>
                      <a:cubicBezTo>
                        <a:pt x="428174" y="271732"/>
                        <a:pt x="430555" y="272565"/>
                        <a:pt x="431269" y="273874"/>
                      </a:cubicBezTo>
                      <a:cubicBezTo>
                        <a:pt x="431507" y="274350"/>
                        <a:pt x="431864" y="274708"/>
                        <a:pt x="432340" y="274946"/>
                      </a:cubicBezTo>
                      <a:cubicBezTo>
                        <a:pt x="432936" y="275303"/>
                        <a:pt x="433412" y="275898"/>
                        <a:pt x="433769" y="276493"/>
                      </a:cubicBezTo>
                      <a:cubicBezTo>
                        <a:pt x="434721" y="278279"/>
                        <a:pt x="434007" y="280540"/>
                        <a:pt x="432221" y="281493"/>
                      </a:cubicBezTo>
                      <a:lnTo>
                        <a:pt x="39044" y="507544"/>
                      </a:lnTo>
                      <a:cubicBezTo>
                        <a:pt x="37854" y="508258"/>
                        <a:pt x="36306" y="508258"/>
                        <a:pt x="35116" y="507544"/>
                      </a:cubicBezTo>
                      <a:cubicBezTo>
                        <a:pt x="33925" y="506830"/>
                        <a:pt x="33211" y="505401"/>
                        <a:pt x="33330" y="504092"/>
                      </a:cubicBezTo>
                      <a:lnTo>
                        <a:pt x="33330" y="502782"/>
                      </a:lnTo>
                      <a:cubicBezTo>
                        <a:pt x="33925" y="495283"/>
                        <a:pt x="34401" y="487903"/>
                        <a:pt x="34640" y="480641"/>
                      </a:cubicBezTo>
                      <a:cubicBezTo>
                        <a:pt x="34640" y="478975"/>
                        <a:pt x="34640" y="477546"/>
                        <a:pt x="34163" y="476356"/>
                      </a:cubicBezTo>
                      <a:cubicBezTo>
                        <a:pt x="34163" y="476356"/>
                        <a:pt x="34163" y="476356"/>
                        <a:pt x="34163" y="476356"/>
                      </a:cubicBezTo>
                      <a:cubicBezTo>
                        <a:pt x="33925" y="475523"/>
                        <a:pt x="33568" y="474690"/>
                        <a:pt x="33092" y="473856"/>
                      </a:cubicBezTo>
                      <a:cubicBezTo>
                        <a:pt x="32259" y="472547"/>
                        <a:pt x="32259" y="470999"/>
                        <a:pt x="33092" y="469690"/>
                      </a:cubicBezTo>
                      <a:cubicBezTo>
                        <a:pt x="33449" y="469095"/>
                        <a:pt x="33687" y="468381"/>
                        <a:pt x="33568" y="467666"/>
                      </a:cubicBezTo>
                      <a:cubicBezTo>
                        <a:pt x="32378" y="458977"/>
                        <a:pt x="32497" y="449811"/>
                        <a:pt x="32497" y="441002"/>
                      </a:cubicBezTo>
                      <a:cubicBezTo>
                        <a:pt x="32497" y="434336"/>
                        <a:pt x="32497" y="427908"/>
                        <a:pt x="32140" y="421480"/>
                      </a:cubicBezTo>
                      <a:cubicBezTo>
                        <a:pt x="32140" y="421123"/>
                        <a:pt x="32140" y="420766"/>
                        <a:pt x="32140" y="420528"/>
                      </a:cubicBezTo>
                      <a:cubicBezTo>
                        <a:pt x="32140" y="420171"/>
                        <a:pt x="32378" y="419814"/>
                        <a:pt x="32497" y="419575"/>
                      </a:cubicBezTo>
                      <a:cubicBezTo>
                        <a:pt x="33449" y="417195"/>
                        <a:pt x="33449" y="411481"/>
                        <a:pt x="32497" y="407077"/>
                      </a:cubicBezTo>
                      <a:cubicBezTo>
                        <a:pt x="32259" y="406124"/>
                        <a:pt x="32497" y="405172"/>
                        <a:pt x="32854" y="404339"/>
                      </a:cubicBezTo>
                      <a:cubicBezTo>
                        <a:pt x="33568" y="401601"/>
                        <a:pt x="33211" y="399339"/>
                        <a:pt x="32854" y="397316"/>
                      </a:cubicBezTo>
                      <a:cubicBezTo>
                        <a:pt x="32735" y="396601"/>
                        <a:pt x="32854" y="395768"/>
                        <a:pt x="33092" y="395054"/>
                      </a:cubicBezTo>
                      <a:cubicBezTo>
                        <a:pt x="33330" y="394578"/>
                        <a:pt x="33330" y="393983"/>
                        <a:pt x="33330" y="393387"/>
                      </a:cubicBezTo>
                      <a:cubicBezTo>
                        <a:pt x="33330" y="393387"/>
                        <a:pt x="33092" y="392435"/>
                        <a:pt x="33092" y="392316"/>
                      </a:cubicBezTo>
                      <a:cubicBezTo>
                        <a:pt x="33092" y="391721"/>
                        <a:pt x="33092" y="390888"/>
                        <a:pt x="33092" y="390054"/>
                      </a:cubicBezTo>
                      <a:cubicBezTo>
                        <a:pt x="33092" y="387316"/>
                        <a:pt x="33092" y="385293"/>
                        <a:pt x="32378" y="383864"/>
                      </a:cubicBezTo>
                      <a:cubicBezTo>
                        <a:pt x="32140" y="383388"/>
                        <a:pt x="32140" y="382912"/>
                        <a:pt x="32140" y="382317"/>
                      </a:cubicBezTo>
                      <a:cubicBezTo>
                        <a:pt x="32140" y="380174"/>
                        <a:pt x="32140" y="378151"/>
                        <a:pt x="32021" y="376127"/>
                      </a:cubicBezTo>
                      <a:cubicBezTo>
                        <a:pt x="31902" y="373151"/>
                        <a:pt x="31783" y="370770"/>
                        <a:pt x="32140" y="368509"/>
                      </a:cubicBezTo>
                      <a:cubicBezTo>
                        <a:pt x="32378" y="367556"/>
                        <a:pt x="32259" y="367437"/>
                        <a:pt x="32140" y="367080"/>
                      </a:cubicBezTo>
                      <a:cubicBezTo>
                        <a:pt x="31902" y="366723"/>
                        <a:pt x="31783" y="366366"/>
                        <a:pt x="31783" y="366009"/>
                      </a:cubicBezTo>
                      <a:cubicBezTo>
                        <a:pt x="31545" y="365057"/>
                        <a:pt x="31545" y="363985"/>
                        <a:pt x="31783" y="361843"/>
                      </a:cubicBezTo>
                      <a:cubicBezTo>
                        <a:pt x="31783" y="360533"/>
                        <a:pt x="31902" y="358867"/>
                        <a:pt x="31783" y="357438"/>
                      </a:cubicBezTo>
                      <a:cubicBezTo>
                        <a:pt x="31783" y="356843"/>
                        <a:pt x="31783" y="356248"/>
                        <a:pt x="31902" y="355653"/>
                      </a:cubicBezTo>
                      <a:cubicBezTo>
                        <a:pt x="32735" y="352915"/>
                        <a:pt x="32854" y="348629"/>
                        <a:pt x="32140" y="343749"/>
                      </a:cubicBezTo>
                      <a:cubicBezTo>
                        <a:pt x="32021" y="342678"/>
                        <a:pt x="32259" y="341725"/>
                        <a:pt x="32854" y="340892"/>
                      </a:cubicBezTo>
                      <a:cubicBezTo>
                        <a:pt x="33092" y="340535"/>
                        <a:pt x="33449" y="339940"/>
                        <a:pt x="33449" y="339106"/>
                      </a:cubicBezTo>
                      <a:cubicBezTo>
                        <a:pt x="33449" y="335059"/>
                        <a:pt x="33092" y="332559"/>
                        <a:pt x="32497" y="330774"/>
                      </a:cubicBezTo>
                      <a:cubicBezTo>
                        <a:pt x="32259" y="330179"/>
                        <a:pt x="32140" y="329465"/>
                        <a:pt x="32259" y="328750"/>
                      </a:cubicBezTo>
                      <a:cubicBezTo>
                        <a:pt x="32854" y="325179"/>
                        <a:pt x="32259" y="321608"/>
                        <a:pt x="32021" y="318751"/>
                      </a:cubicBezTo>
                      <a:cubicBezTo>
                        <a:pt x="31545" y="314942"/>
                        <a:pt x="31425" y="314228"/>
                        <a:pt x="31425" y="313514"/>
                      </a:cubicBezTo>
                      <a:cubicBezTo>
                        <a:pt x="31425" y="312680"/>
                        <a:pt x="31783" y="311966"/>
                        <a:pt x="32378" y="311371"/>
                      </a:cubicBezTo>
                      <a:cubicBezTo>
                        <a:pt x="32854" y="310776"/>
                        <a:pt x="33211" y="309942"/>
                        <a:pt x="33092" y="309109"/>
                      </a:cubicBezTo>
                      <a:cubicBezTo>
                        <a:pt x="32378" y="302086"/>
                        <a:pt x="31783" y="295420"/>
                        <a:pt x="31188" y="288992"/>
                      </a:cubicBezTo>
                      <a:cubicBezTo>
                        <a:pt x="31188" y="287921"/>
                        <a:pt x="31545" y="286849"/>
                        <a:pt x="32259" y="286016"/>
                      </a:cubicBezTo>
                      <a:cubicBezTo>
                        <a:pt x="32854" y="285421"/>
                        <a:pt x="33211" y="284588"/>
                        <a:pt x="33092" y="283754"/>
                      </a:cubicBezTo>
                      <a:cubicBezTo>
                        <a:pt x="32735" y="279707"/>
                        <a:pt x="32140" y="276136"/>
                        <a:pt x="31664" y="272922"/>
                      </a:cubicBezTo>
                      <a:cubicBezTo>
                        <a:pt x="31188" y="270065"/>
                        <a:pt x="30830" y="267327"/>
                        <a:pt x="30592" y="265185"/>
                      </a:cubicBezTo>
                      <a:lnTo>
                        <a:pt x="30592" y="261018"/>
                      </a:lnTo>
                      <a:cubicBezTo>
                        <a:pt x="30592" y="260185"/>
                        <a:pt x="30830" y="259352"/>
                        <a:pt x="31307" y="258637"/>
                      </a:cubicBezTo>
                      <a:cubicBezTo>
                        <a:pt x="31664" y="258161"/>
                        <a:pt x="32021" y="257566"/>
                        <a:pt x="31902" y="256614"/>
                      </a:cubicBezTo>
                      <a:cubicBezTo>
                        <a:pt x="31425" y="251257"/>
                        <a:pt x="31425" y="246258"/>
                        <a:pt x="31425" y="241377"/>
                      </a:cubicBezTo>
                      <a:cubicBezTo>
                        <a:pt x="31425" y="236616"/>
                        <a:pt x="31425" y="232211"/>
                        <a:pt x="31068" y="227807"/>
                      </a:cubicBezTo>
                      <a:cubicBezTo>
                        <a:pt x="31068" y="227331"/>
                        <a:pt x="31068" y="226855"/>
                        <a:pt x="31188" y="226379"/>
                      </a:cubicBezTo>
                      <a:cubicBezTo>
                        <a:pt x="31307" y="225902"/>
                        <a:pt x="31425" y="225545"/>
                        <a:pt x="31307" y="225069"/>
                      </a:cubicBezTo>
                      <a:cubicBezTo>
                        <a:pt x="31307" y="223522"/>
                        <a:pt x="31307" y="222093"/>
                        <a:pt x="30830" y="220903"/>
                      </a:cubicBezTo>
                      <a:cubicBezTo>
                        <a:pt x="30592" y="220427"/>
                        <a:pt x="30473" y="219831"/>
                        <a:pt x="30473" y="219236"/>
                      </a:cubicBezTo>
                      <a:lnTo>
                        <a:pt x="30473" y="214475"/>
                      </a:lnTo>
                      <a:cubicBezTo>
                        <a:pt x="30473" y="213761"/>
                        <a:pt x="30711" y="213046"/>
                        <a:pt x="31068" y="212451"/>
                      </a:cubicBezTo>
                      <a:cubicBezTo>
                        <a:pt x="31425" y="211856"/>
                        <a:pt x="31664" y="211142"/>
                        <a:pt x="31545" y="210428"/>
                      </a:cubicBezTo>
                      <a:cubicBezTo>
                        <a:pt x="31545" y="209951"/>
                        <a:pt x="31425" y="208880"/>
                        <a:pt x="31545" y="208285"/>
                      </a:cubicBezTo>
                      <a:cubicBezTo>
                        <a:pt x="31545" y="207928"/>
                        <a:pt x="31545" y="207571"/>
                        <a:pt x="31545" y="207214"/>
                      </a:cubicBezTo>
                      <a:cubicBezTo>
                        <a:pt x="31307" y="204952"/>
                        <a:pt x="31068" y="203404"/>
                        <a:pt x="30711" y="202214"/>
                      </a:cubicBezTo>
                      <a:cubicBezTo>
                        <a:pt x="30473" y="201262"/>
                        <a:pt x="30473" y="200309"/>
                        <a:pt x="30950" y="199476"/>
                      </a:cubicBezTo>
                      <a:cubicBezTo>
                        <a:pt x="31307" y="198762"/>
                        <a:pt x="31307" y="198048"/>
                        <a:pt x="30950" y="197333"/>
                      </a:cubicBezTo>
                      <a:cubicBezTo>
                        <a:pt x="30950" y="197333"/>
                        <a:pt x="30592" y="196381"/>
                        <a:pt x="30592" y="196381"/>
                      </a:cubicBezTo>
                      <a:cubicBezTo>
                        <a:pt x="30473" y="196024"/>
                        <a:pt x="30354" y="195548"/>
                        <a:pt x="30354" y="195191"/>
                      </a:cubicBezTo>
                      <a:lnTo>
                        <a:pt x="30354" y="159599"/>
                      </a:lnTo>
                      <a:cubicBezTo>
                        <a:pt x="30354" y="159004"/>
                        <a:pt x="30592" y="158408"/>
                        <a:pt x="30830" y="157813"/>
                      </a:cubicBezTo>
                      <a:cubicBezTo>
                        <a:pt x="31068" y="157337"/>
                        <a:pt x="31188" y="156742"/>
                        <a:pt x="31188" y="156147"/>
                      </a:cubicBezTo>
                      <a:lnTo>
                        <a:pt x="30473" y="150552"/>
                      </a:lnTo>
                      <a:lnTo>
                        <a:pt x="30473" y="46871"/>
                      </a:lnTo>
                      <a:cubicBezTo>
                        <a:pt x="30473" y="45561"/>
                        <a:pt x="31188" y="44252"/>
                        <a:pt x="32378" y="43538"/>
                      </a:cubicBezTo>
                      <a:cubicBezTo>
                        <a:pt x="33568" y="42824"/>
                        <a:pt x="34997" y="42824"/>
                        <a:pt x="36187" y="43538"/>
                      </a:cubicBezTo>
                      <a:lnTo>
                        <a:pt x="150938" y="109960"/>
                      </a:lnTo>
                      <a:cubicBezTo>
                        <a:pt x="150938" y="109960"/>
                        <a:pt x="151652" y="110437"/>
                        <a:pt x="152009" y="110794"/>
                      </a:cubicBezTo>
                      <a:cubicBezTo>
                        <a:pt x="152247" y="111151"/>
                        <a:pt x="152724" y="111389"/>
                        <a:pt x="153081" y="111627"/>
                      </a:cubicBezTo>
                      <a:cubicBezTo>
                        <a:pt x="153557" y="111865"/>
                        <a:pt x="154033" y="111984"/>
                        <a:pt x="154509" y="112222"/>
                      </a:cubicBezTo>
                      <a:cubicBezTo>
                        <a:pt x="154866" y="112222"/>
                        <a:pt x="155105" y="112460"/>
                        <a:pt x="155342" y="112579"/>
                      </a:cubicBezTo>
                      <a:lnTo>
                        <a:pt x="188911" y="131982"/>
                      </a:lnTo>
                      <a:cubicBezTo>
                        <a:pt x="190220" y="132934"/>
                        <a:pt x="191411" y="133768"/>
                        <a:pt x="192720" y="134363"/>
                      </a:cubicBezTo>
                      <a:lnTo>
                        <a:pt x="239978" y="161622"/>
                      </a:lnTo>
                      <a:cubicBezTo>
                        <a:pt x="239978" y="161622"/>
                        <a:pt x="240811" y="162218"/>
                        <a:pt x="241049" y="162575"/>
                      </a:cubicBezTo>
                      <a:cubicBezTo>
                        <a:pt x="241763" y="163527"/>
                        <a:pt x="242834" y="164598"/>
                        <a:pt x="244025" y="165789"/>
                      </a:cubicBezTo>
                      <a:cubicBezTo>
                        <a:pt x="244382" y="166146"/>
                        <a:pt x="244739" y="166265"/>
                        <a:pt x="245215" y="166384"/>
                      </a:cubicBezTo>
                      <a:cubicBezTo>
                        <a:pt x="245929" y="166622"/>
                        <a:pt x="246644" y="166979"/>
                        <a:pt x="247120" y="167455"/>
                      </a:cubicBezTo>
                      <a:cubicBezTo>
                        <a:pt x="248310" y="168765"/>
                        <a:pt x="249738" y="169598"/>
                        <a:pt x="251643" y="170074"/>
                      </a:cubicBezTo>
                      <a:cubicBezTo>
                        <a:pt x="252476" y="170312"/>
                        <a:pt x="253071" y="170788"/>
                        <a:pt x="253667" y="171383"/>
                      </a:cubicBezTo>
                      <a:cubicBezTo>
                        <a:pt x="254024" y="171741"/>
                        <a:pt x="254381" y="172217"/>
                        <a:pt x="254738" y="172574"/>
                      </a:cubicBezTo>
                      <a:cubicBezTo>
                        <a:pt x="255214" y="172931"/>
                        <a:pt x="255690" y="173169"/>
                        <a:pt x="256286" y="173288"/>
                      </a:cubicBezTo>
                      <a:cubicBezTo>
                        <a:pt x="257357" y="173407"/>
                        <a:pt x="259023" y="174002"/>
                        <a:pt x="259619" y="174955"/>
                      </a:cubicBezTo>
                      <a:cubicBezTo>
                        <a:pt x="260214" y="175669"/>
                        <a:pt x="260928" y="176264"/>
                        <a:pt x="261285" y="176621"/>
                      </a:cubicBezTo>
                      <a:cubicBezTo>
                        <a:pt x="261642" y="176978"/>
                        <a:pt x="262237" y="177216"/>
                        <a:pt x="262713" y="177216"/>
                      </a:cubicBezTo>
                      <a:cubicBezTo>
                        <a:pt x="264023" y="177216"/>
                        <a:pt x="265570" y="177692"/>
                        <a:pt x="266285" y="178645"/>
                      </a:cubicBezTo>
                      <a:cubicBezTo>
                        <a:pt x="266523" y="179002"/>
                        <a:pt x="266999" y="179359"/>
                        <a:pt x="267713" y="179597"/>
                      </a:cubicBezTo>
                      <a:cubicBezTo>
                        <a:pt x="269141" y="180073"/>
                        <a:pt x="270094" y="180430"/>
                        <a:pt x="271046" y="180906"/>
                      </a:cubicBezTo>
                      <a:cubicBezTo>
                        <a:pt x="272951" y="181859"/>
                        <a:pt x="274498" y="182573"/>
                        <a:pt x="275927" y="182930"/>
                      </a:cubicBezTo>
                      <a:cubicBezTo>
                        <a:pt x="276522" y="183049"/>
                        <a:pt x="276998" y="183287"/>
                        <a:pt x="277474" y="183763"/>
                      </a:cubicBezTo>
                      <a:cubicBezTo>
                        <a:pt x="278664" y="184716"/>
                        <a:pt x="279855" y="185430"/>
                        <a:pt x="281045" y="186144"/>
                      </a:cubicBezTo>
                      <a:cubicBezTo>
                        <a:pt x="281878" y="186620"/>
                        <a:pt x="282712" y="187572"/>
                        <a:pt x="283069" y="188406"/>
                      </a:cubicBezTo>
                      <a:cubicBezTo>
                        <a:pt x="283545" y="189239"/>
                        <a:pt x="284259" y="190310"/>
                        <a:pt x="285568" y="190310"/>
                      </a:cubicBezTo>
                      <a:cubicBezTo>
                        <a:pt x="285568" y="190310"/>
                        <a:pt x="285568" y="190310"/>
                        <a:pt x="285568" y="190310"/>
                      </a:cubicBezTo>
                      <a:cubicBezTo>
                        <a:pt x="286521" y="190310"/>
                        <a:pt x="287473" y="190548"/>
                        <a:pt x="288544" y="190786"/>
                      </a:cubicBezTo>
                      <a:cubicBezTo>
                        <a:pt x="289378" y="191025"/>
                        <a:pt x="290092" y="191501"/>
                        <a:pt x="290568" y="192096"/>
                      </a:cubicBezTo>
                      <a:cubicBezTo>
                        <a:pt x="291520" y="193286"/>
                        <a:pt x="293306" y="194358"/>
                        <a:pt x="294615" y="195310"/>
                      </a:cubicBezTo>
                      <a:lnTo>
                        <a:pt x="296044" y="196143"/>
                      </a:lnTo>
                      <a:cubicBezTo>
                        <a:pt x="296877" y="196619"/>
                        <a:pt x="297472" y="197453"/>
                        <a:pt x="297710" y="198405"/>
                      </a:cubicBezTo>
                      <a:cubicBezTo>
                        <a:pt x="298305" y="199833"/>
                        <a:pt x="299377" y="200667"/>
                        <a:pt x="300686" y="200428"/>
                      </a:cubicBezTo>
                      <a:cubicBezTo>
                        <a:pt x="303067" y="200547"/>
                        <a:pt x="305448" y="201738"/>
                        <a:pt x="310090" y="204119"/>
                      </a:cubicBezTo>
                      <a:cubicBezTo>
                        <a:pt x="311995" y="205190"/>
                        <a:pt x="314018" y="206261"/>
                        <a:pt x="315923" y="207094"/>
                      </a:cubicBezTo>
                      <a:cubicBezTo>
                        <a:pt x="315923" y="207094"/>
                        <a:pt x="317351" y="207928"/>
                        <a:pt x="317351" y="208047"/>
                      </a:cubicBezTo>
                      <a:cubicBezTo>
                        <a:pt x="318899" y="209118"/>
                        <a:pt x="319613" y="209951"/>
                        <a:pt x="320446" y="210785"/>
                      </a:cubicBezTo>
                      <a:cubicBezTo>
                        <a:pt x="321041" y="211380"/>
                        <a:pt x="321517" y="211975"/>
                        <a:pt x="322232" y="212570"/>
                      </a:cubicBezTo>
                      <a:cubicBezTo>
                        <a:pt x="322827" y="213165"/>
                        <a:pt x="323660" y="213403"/>
                        <a:pt x="324493" y="213284"/>
                      </a:cubicBezTo>
                      <a:cubicBezTo>
                        <a:pt x="326398" y="213165"/>
                        <a:pt x="327945" y="214237"/>
                        <a:pt x="328422" y="216022"/>
                      </a:cubicBezTo>
                      <a:cubicBezTo>
                        <a:pt x="328779" y="217094"/>
                        <a:pt x="329731" y="217927"/>
                        <a:pt x="330802" y="218046"/>
                      </a:cubicBezTo>
                      <a:cubicBezTo>
                        <a:pt x="331159" y="218046"/>
                        <a:pt x="331517" y="218046"/>
                        <a:pt x="331874" y="218046"/>
                      </a:cubicBezTo>
                      <a:cubicBezTo>
                        <a:pt x="332588" y="217808"/>
                        <a:pt x="333302" y="217927"/>
                        <a:pt x="334016" y="218046"/>
                      </a:cubicBezTo>
                      <a:cubicBezTo>
                        <a:pt x="335207" y="218403"/>
                        <a:pt x="335683" y="218641"/>
                        <a:pt x="336397" y="218760"/>
                      </a:cubicBezTo>
                      <a:cubicBezTo>
                        <a:pt x="337706" y="219117"/>
                        <a:pt x="338659" y="219951"/>
                        <a:pt x="339135" y="221260"/>
                      </a:cubicBezTo>
                      <a:cubicBezTo>
                        <a:pt x="339492" y="222212"/>
                        <a:pt x="340206" y="222926"/>
                        <a:pt x="341277" y="223165"/>
                      </a:cubicBezTo>
                      <a:cubicBezTo>
                        <a:pt x="341635" y="223165"/>
                        <a:pt x="342111" y="223284"/>
                        <a:pt x="342468" y="223165"/>
                      </a:cubicBezTo>
                      <a:cubicBezTo>
                        <a:pt x="343301" y="223045"/>
                        <a:pt x="344135" y="223165"/>
                        <a:pt x="344849" y="223522"/>
                      </a:cubicBezTo>
                      <a:cubicBezTo>
                        <a:pt x="346277" y="224117"/>
                        <a:pt x="347943" y="225783"/>
                        <a:pt x="348063" y="227212"/>
                      </a:cubicBezTo>
                      <a:cubicBezTo>
                        <a:pt x="348063" y="228283"/>
                        <a:pt x="348658" y="229116"/>
                        <a:pt x="349491" y="229712"/>
                      </a:cubicBezTo>
                      <a:cubicBezTo>
                        <a:pt x="350443" y="230307"/>
                        <a:pt x="352229" y="231378"/>
                        <a:pt x="354134" y="231378"/>
                      </a:cubicBezTo>
                      <a:cubicBezTo>
                        <a:pt x="355443" y="231378"/>
                        <a:pt x="356633" y="231973"/>
                        <a:pt x="357347" y="233045"/>
                      </a:cubicBezTo>
                      <a:cubicBezTo>
                        <a:pt x="357705" y="233640"/>
                        <a:pt x="358181" y="233997"/>
                        <a:pt x="358657" y="234235"/>
                      </a:cubicBezTo>
                      <a:cubicBezTo>
                        <a:pt x="360680" y="235068"/>
                        <a:pt x="362704" y="235544"/>
                        <a:pt x="364609" y="236020"/>
                      </a:cubicBezTo>
                      <a:cubicBezTo>
                        <a:pt x="365442" y="236259"/>
                        <a:pt x="367466" y="236973"/>
                        <a:pt x="367942" y="237687"/>
                      </a:cubicBezTo>
                      <a:cubicBezTo>
                        <a:pt x="368418" y="238282"/>
                        <a:pt x="369013" y="238639"/>
                        <a:pt x="369727" y="238758"/>
                      </a:cubicBezTo>
                      <a:cubicBezTo>
                        <a:pt x="371513" y="239115"/>
                        <a:pt x="373655" y="240187"/>
                        <a:pt x="376870" y="241972"/>
                      </a:cubicBezTo>
                      <a:cubicBezTo>
                        <a:pt x="379369" y="243401"/>
                        <a:pt x="382226" y="244948"/>
                        <a:pt x="384964" y="245782"/>
                      </a:cubicBezTo>
                      <a:cubicBezTo>
                        <a:pt x="385202" y="245782"/>
                        <a:pt x="385797" y="246139"/>
                        <a:pt x="386035" y="246258"/>
                      </a:cubicBezTo>
                      <a:cubicBezTo>
                        <a:pt x="386749" y="246853"/>
                        <a:pt x="387107" y="246972"/>
                        <a:pt x="387344" y="247091"/>
                      </a:cubicBezTo>
                      <a:cubicBezTo>
                        <a:pt x="387583" y="247091"/>
                        <a:pt x="388297" y="247567"/>
                        <a:pt x="388535" y="247686"/>
                      </a:cubicBezTo>
                      <a:cubicBezTo>
                        <a:pt x="389368" y="248162"/>
                        <a:pt x="389963" y="248996"/>
                        <a:pt x="390320" y="249829"/>
                      </a:cubicBezTo>
                      <a:cubicBezTo>
                        <a:pt x="390559" y="250424"/>
                        <a:pt x="390677" y="251019"/>
                        <a:pt x="390916" y="251495"/>
                      </a:cubicBezTo>
                      <a:cubicBezTo>
                        <a:pt x="391154" y="251971"/>
                        <a:pt x="391511" y="252448"/>
                        <a:pt x="391987" y="252805"/>
                      </a:cubicBezTo>
                      <a:cubicBezTo>
                        <a:pt x="395677" y="255304"/>
                        <a:pt x="397820" y="256257"/>
                        <a:pt x="400201" y="257328"/>
                      </a:cubicBezTo>
                      <a:cubicBezTo>
                        <a:pt x="400201" y="257328"/>
                        <a:pt x="400201" y="257090"/>
                        <a:pt x="400201" y="257090"/>
                      </a:cubicBezTo>
                      <a:cubicBezTo>
                        <a:pt x="400201" y="256971"/>
                        <a:pt x="400201" y="256733"/>
                        <a:pt x="400201" y="256614"/>
                      </a:cubicBezTo>
                      <a:lnTo>
                        <a:pt x="400201" y="256614"/>
                      </a:lnTo>
                      <a:cubicBezTo>
                        <a:pt x="400558" y="253876"/>
                        <a:pt x="404367" y="252448"/>
                        <a:pt x="406390" y="254114"/>
                      </a:cubicBezTo>
                      <a:cubicBezTo>
                        <a:pt x="407105" y="254590"/>
                        <a:pt x="407581" y="255185"/>
                        <a:pt x="407700" y="256019"/>
                      </a:cubicBezTo>
                      <a:cubicBezTo>
                        <a:pt x="407938" y="255543"/>
                        <a:pt x="408176" y="255066"/>
                        <a:pt x="408533" y="254709"/>
                      </a:cubicBezTo>
                      <a:cubicBezTo>
                        <a:pt x="408057" y="254709"/>
                        <a:pt x="407581" y="254471"/>
                        <a:pt x="407224" y="254233"/>
                      </a:cubicBezTo>
                      <a:cubicBezTo>
                        <a:pt x="406272" y="253638"/>
                        <a:pt x="405319" y="253281"/>
                        <a:pt x="404605" y="252805"/>
                      </a:cubicBezTo>
                      <a:cubicBezTo>
                        <a:pt x="403534" y="252329"/>
                        <a:pt x="402819" y="251376"/>
                        <a:pt x="402581" y="250186"/>
                      </a:cubicBezTo>
                      <a:cubicBezTo>
                        <a:pt x="402581" y="249710"/>
                        <a:pt x="402224" y="249234"/>
                        <a:pt x="401867" y="248876"/>
                      </a:cubicBezTo>
                      <a:cubicBezTo>
                        <a:pt x="401391" y="248162"/>
                        <a:pt x="401034" y="247924"/>
                        <a:pt x="400677" y="247686"/>
                      </a:cubicBezTo>
                      <a:lnTo>
                        <a:pt x="398653" y="246496"/>
                      </a:lnTo>
                      <a:cubicBezTo>
                        <a:pt x="398653" y="246496"/>
                        <a:pt x="397225" y="245901"/>
                        <a:pt x="396868" y="245543"/>
                      </a:cubicBezTo>
                      <a:lnTo>
                        <a:pt x="388059" y="240425"/>
                      </a:lnTo>
                      <a:cubicBezTo>
                        <a:pt x="384964" y="239473"/>
                        <a:pt x="382345" y="238044"/>
                        <a:pt x="379726" y="236616"/>
                      </a:cubicBezTo>
                      <a:cubicBezTo>
                        <a:pt x="377941" y="235663"/>
                        <a:pt x="376036" y="234592"/>
                        <a:pt x="374251" y="233759"/>
                      </a:cubicBezTo>
                      <a:cubicBezTo>
                        <a:pt x="373775" y="233521"/>
                        <a:pt x="373298" y="233164"/>
                        <a:pt x="372822" y="232806"/>
                      </a:cubicBezTo>
                      <a:cubicBezTo>
                        <a:pt x="370204" y="231021"/>
                        <a:pt x="367942" y="230545"/>
                        <a:pt x="365918" y="230069"/>
                      </a:cubicBezTo>
                      <a:cubicBezTo>
                        <a:pt x="364728" y="229831"/>
                        <a:pt x="363180" y="228759"/>
                        <a:pt x="362704" y="227688"/>
                      </a:cubicBezTo>
                      <a:cubicBezTo>
                        <a:pt x="362109" y="226259"/>
                        <a:pt x="360323" y="224831"/>
                        <a:pt x="357467" y="223522"/>
                      </a:cubicBezTo>
                      <a:cubicBezTo>
                        <a:pt x="356990" y="223284"/>
                        <a:pt x="356633" y="223284"/>
                        <a:pt x="356038" y="223284"/>
                      </a:cubicBezTo>
                      <a:cubicBezTo>
                        <a:pt x="354609" y="223403"/>
                        <a:pt x="353419" y="222688"/>
                        <a:pt x="352586" y="221617"/>
                      </a:cubicBezTo>
                      <a:cubicBezTo>
                        <a:pt x="352110" y="220903"/>
                        <a:pt x="351515" y="220189"/>
                        <a:pt x="350801" y="219474"/>
                      </a:cubicBezTo>
                      <a:cubicBezTo>
                        <a:pt x="350086" y="218760"/>
                        <a:pt x="349372" y="218403"/>
                        <a:pt x="348658" y="218403"/>
                      </a:cubicBezTo>
                      <a:lnTo>
                        <a:pt x="348658" y="218403"/>
                      </a:lnTo>
                      <a:cubicBezTo>
                        <a:pt x="347825" y="218641"/>
                        <a:pt x="347229" y="218165"/>
                        <a:pt x="346634" y="217808"/>
                      </a:cubicBezTo>
                      <a:cubicBezTo>
                        <a:pt x="346039" y="217451"/>
                        <a:pt x="345325" y="217094"/>
                        <a:pt x="344730" y="216856"/>
                      </a:cubicBezTo>
                      <a:cubicBezTo>
                        <a:pt x="344015" y="216617"/>
                        <a:pt x="343420" y="216260"/>
                        <a:pt x="342944" y="215665"/>
                      </a:cubicBezTo>
                      <a:lnTo>
                        <a:pt x="341277" y="213642"/>
                      </a:lnTo>
                      <a:cubicBezTo>
                        <a:pt x="341277" y="213642"/>
                        <a:pt x="340563" y="212927"/>
                        <a:pt x="340087" y="212689"/>
                      </a:cubicBezTo>
                      <a:cubicBezTo>
                        <a:pt x="339373" y="212451"/>
                        <a:pt x="338183" y="211975"/>
                        <a:pt x="337706" y="211380"/>
                      </a:cubicBezTo>
                      <a:lnTo>
                        <a:pt x="331517" y="207690"/>
                      </a:lnTo>
                      <a:cubicBezTo>
                        <a:pt x="329493" y="207094"/>
                        <a:pt x="327945" y="206618"/>
                        <a:pt x="326398" y="206618"/>
                      </a:cubicBezTo>
                      <a:cubicBezTo>
                        <a:pt x="324850" y="206618"/>
                        <a:pt x="323541" y="205666"/>
                        <a:pt x="322946" y="204238"/>
                      </a:cubicBezTo>
                      <a:cubicBezTo>
                        <a:pt x="322589" y="203404"/>
                        <a:pt x="321994" y="202809"/>
                        <a:pt x="321160" y="202571"/>
                      </a:cubicBezTo>
                      <a:cubicBezTo>
                        <a:pt x="318541" y="201738"/>
                        <a:pt x="315685" y="200190"/>
                        <a:pt x="312947" y="198643"/>
                      </a:cubicBezTo>
                      <a:cubicBezTo>
                        <a:pt x="309971" y="196976"/>
                        <a:pt x="307114" y="195548"/>
                        <a:pt x="304495" y="194715"/>
                      </a:cubicBezTo>
                      <a:cubicBezTo>
                        <a:pt x="303781" y="194477"/>
                        <a:pt x="303186" y="194119"/>
                        <a:pt x="302710" y="193643"/>
                      </a:cubicBezTo>
                      <a:cubicBezTo>
                        <a:pt x="301638" y="192453"/>
                        <a:pt x="299972" y="191382"/>
                        <a:pt x="298305" y="190310"/>
                      </a:cubicBezTo>
                      <a:cubicBezTo>
                        <a:pt x="297591" y="189834"/>
                        <a:pt x="296996" y="189120"/>
                        <a:pt x="296758" y="188287"/>
                      </a:cubicBezTo>
                      <a:cubicBezTo>
                        <a:pt x="296520" y="187453"/>
                        <a:pt x="295925" y="186858"/>
                        <a:pt x="295091" y="186501"/>
                      </a:cubicBezTo>
                      <a:cubicBezTo>
                        <a:pt x="293663" y="185787"/>
                        <a:pt x="291639" y="185073"/>
                        <a:pt x="289735" y="184597"/>
                      </a:cubicBezTo>
                      <a:cubicBezTo>
                        <a:pt x="289021" y="184358"/>
                        <a:pt x="288306" y="184001"/>
                        <a:pt x="287830" y="183406"/>
                      </a:cubicBezTo>
                      <a:cubicBezTo>
                        <a:pt x="286878" y="182335"/>
                        <a:pt x="285330" y="181383"/>
                        <a:pt x="283902" y="180549"/>
                      </a:cubicBezTo>
                      <a:cubicBezTo>
                        <a:pt x="281640" y="179240"/>
                        <a:pt x="281164" y="178883"/>
                        <a:pt x="280807" y="178526"/>
                      </a:cubicBezTo>
                      <a:cubicBezTo>
                        <a:pt x="280331" y="177930"/>
                        <a:pt x="279617" y="177454"/>
                        <a:pt x="279140" y="177097"/>
                      </a:cubicBezTo>
                      <a:cubicBezTo>
                        <a:pt x="278664" y="177335"/>
                        <a:pt x="277474" y="176740"/>
                        <a:pt x="276998" y="176621"/>
                      </a:cubicBezTo>
                      <a:cubicBezTo>
                        <a:pt x="276760" y="176621"/>
                        <a:pt x="276164" y="176383"/>
                        <a:pt x="274379" y="175550"/>
                      </a:cubicBezTo>
                      <a:cubicBezTo>
                        <a:pt x="273784" y="175312"/>
                        <a:pt x="273308" y="174835"/>
                        <a:pt x="272951" y="174359"/>
                      </a:cubicBezTo>
                      <a:cubicBezTo>
                        <a:pt x="272474" y="173764"/>
                        <a:pt x="271760" y="173169"/>
                        <a:pt x="271046" y="172931"/>
                      </a:cubicBezTo>
                      <a:cubicBezTo>
                        <a:pt x="270451" y="172693"/>
                        <a:pt x="269975" y="172336"/>
                        <a:pt x="269498" y="171741"/>
                      </a:cubicBezTo>
                      <a:cubicBezTo>
                        <a:pt x="269260" y="171502"/>
                        <a:pt x="269023" y="171264"/>
                        <a:pt x="268665" y="171026"/>
                      </a:cubicBezTo>
                      <a:lnTo>
                        <a:pt x="265451" y="169122"/>
                      </a:lnTo>
                      <a:cubicBezTo>
                        <a:pt x="265451" y="169122"/>
                        <a:pt x="264142" y="168527"/>
                        <a:pt x="263785" y="168288"/>
                      </a:cubicBezTo>
                      <a:cubicBezTo>
                        <a:pt x="262952" y="167693"/>
                        <a:pt x="262475" y="167574"/>
                        <a:pt x="262118" y="167574"/>
                      </a:cubicBezTo>
                      <a:lnTo>
                        <a:pt x="259857" y="167336"/>
                      </a:lnTo>
                      <a:cubicBezTo>
                        <a:pt x="258785" y="167217"/>
                        <a:pt x="257714" y="166622"/>
                        <a:pt x="257119" y="165670"/>
                      </a:cubicBezTo>
                      <a:cubicBezTo>
                        <a:pt x="256761" y="165193"/>
                        <a:pt x="256404" y="164836"/>
                        <a:pt x="255928" y="164598"/>
                      </a:cubicBezTo>
                      <a:cubicBezTo>
                        <a:pt x="255333" y="164360"/>
                        <a:pt x="254857" y="163884"/>
                        <a:pt x="254381" y="163408"/>
                      </a:cubicBezTo>
                      <a:cubicBezTo>
                        <a:pt x="254024" y="162932"/>
                        <a:pt x="253310" y="162337"/>
                        <a:pt x="252833" y="162099"/>
                      </a:cubicBezTo>
                      <a:lnTo>
                        <a:pt x="247953" y="160670"/>
                      </a:lnTo>
                      <a:cubicBezTo>
                        <a:pt x="247239" y="160432"/>
                        <a:pt x="246644" y="160075"/>
                        <a:pt x="246167" y="159599"/>
                      </a:cubicBezTo>
                      <a:cubicBezTo>
                        <a:pt x="245334" y="158646"/>
                        <a:pt x="244977" y="158170"/>
                        <a:pt x="244858" y="158051"/>
                      </a:cubicBezTo>
                      <a:cubicBezTo>
                        <a:pt x="244382" y="157337"/>
                        <a:pt x="244025" y="156980"/>
                        <a:pt x="243668" y="156742"/>
                      </a:cubicBezTo>
                      <a:lnTo>
                        <a:pt x="194744" y="128411"/>
                      </a:lnTo>
                      <a:cubicBezTo>
                        <a:pt x="194744" y="128411"/>
                        <a:pt x="194029" y="128054"/>
                        <a:pt x="193553" y="128054"/>
                      </a:cubicBezTo>
                      <a:cubicBezTo>
                        <a:pt x="192482" y="128054"/>
                        <a:pt x="191530" y="127459"/>
                        <a:pt x="190934" y="126745"/>
                      </a:cubicBezTo>
                      <a:cubicBezTo>
                        <a:pt x="190696" y="126506"/>
                        <a:pt x="190458" y="126149"/>
                        <a:pt x="190339" y="125911"/>
                      </a:cubicBezTo>
                      <a:lnTo>
                        <a:pt x="156533" y="106389"/>
                      </a:lnTo>
                      <a:cubicBezTo>
                        <a:pt x="156533" y="106389"/>
                        <a:pt x="156176" y="106151"/>
                        <a:pt x="155938" y="106032"/>
                      </a:cubicBezTo>
                      <a:cubicBezTo>
                        <a:pt x="155819" y="106032"/>
                        <a:pt x="155700" y="106032"/>
                        <a:pt x="155580" y="106032"/>
                      </a:cubicBezTo>
                      <a:cubicBezTo>
                        <a:pt x="154985" y="106032"/>
                        <a:pt x="154390" y="106032"/>
                        <a:pt x="153914" y="106270"/>
                      </a:cubicBezTo>
                      <a:cubicBezTo>
                        <a:pt x="152009" y="107103"/>
                        <a:pt x="149748" y="106270"/>
                        <a:pt x="148796" y="104485"/>
                      </a:cubicBezTo>
                      <a:cubicBezTo>
                        <a:pt x="148319" y="103651"/>
                        <a:pt x="148319" y="102699"/>
                        <a:pt x="148557" y="101747"/>
                      </a:cubicBezTo>
                      <a:lnTo>
                        <a:pt x="28212" y="32110"/>
                      </a:lnTo>
                      <a:cubicBezTo>
                        <a:pt x="27259" y="31634"/>
                        <a:pt x="26188" y="31634"/>
                        <a:pt x="25236" y="32110"/>
                      </a:cubicBezTo>
                      <a:cubicBezTo>
                        <a:pt x="24283" y="32586"/>
                        <a:pt x="23807" y="33658"/>
                        <a:pt x="23807" y="34610"/>
                      </a:cubicBezTo>
                      <a:lnTo>
                        <a:pt x="23807" y="150552"/>
                      </a:lnTo>
                      <a:cubicBezTo>
                        <a:pt x="23807" y="150552"/>
                        <a:pt x="23807" y="151147"/>
                        <a:pt x="23926" y="151623"/>
                      </a:cubicBezTo>
                      <a:lnTo>
                        <a:pt x="24164" y="153528"/>
                      </a:lnTo>
                      <a:cubicBezTo>
                        <a:pt x="24164" y="154242"/>
                        <a:pt x="24164" y="154837"/>
                        <a:pt x="23926" y="155432"/>
                      </a:cubicBezTo>
                      <a:cubicBezTo>
                        <a:pt x="23807" y="155790"/>
                        <a:pt x="23688" y="156147"/>
                        <a:pt x="23688" y="156504"/>
                      </a:cubicBezTo>
                      <a:lnTo>
                        <a:pt x="23688" y="195548"/>
                      </a:lnTo>
                      <a:cubicBezTo>
                        <a:pt x="23688" y="195548"/>
                        <a:pt x="23688" y="196619"/>
                        <a:pt x="23688" y="196619"/>
                      </a:cubicBezTo>
                      <a:lnTo>
                        <a:pt x="23688" y="201381"/>
                      </a:lnTo>
                      <a:cubicBezTo>
                        <a:pt x="23688" y="201381"/>
                        <a:pt x="23688" y="201976"/>
                        <a:pt x="23926" y="202333"/>
                      </a:cubicBezTo>
                      <a:cubicBezTo>
                        <a:pt x="24164" y="203166"/>
                        <a:pt x="24164" y="204000"/>
                        <a:pt x="23926" y="204714"/>
                      </a:cubicBezTo>
                      <a:cubicBezTo>
                        <a:pt x="23926" y="204952"/>
                        <a:pt x="23807" y="205309"/>
                        <a:pt x="23807" y="205666"/>
                      </a:cubicBezTo>
                      <a:lnTo>
                        <a:pt x="23807" y="207571"/>
                      </a:lnTo>
                      <a:cubicBezTo>
                        <a:pt x="23807" y="207571"/>
                        <a:pt x="23807" y="208642"/>
                        <a:pt x="23807" y="208880"/>
                      </a:cubicBezTo>
                      <a:lnTo>
                        <a:pt x="23807" y="209356"/>
                      </a:lnTo>
                      <a:cubicBezTo>
                        <a:pt x="25355" y="209832"/>
                        <a:pt x="26545" y="211261"/>
                        <a:pt x="26545" y="213046"/>
                      </a:cubicBezTo>
                      <a:cubicBezTo>
                        <a:pt x="26545" y="214832"/>
                        <a:pt x="25355" y="216260"/>
                        <a:pt x="23807" y="216737"/>
                      </a:cubicBezTo>
                      <a:close/>
                      <a:moveTo>
                        <a:pt x="170103" y="448263"/>
                      </a:moveTo>
                      <a:lnTo>
                        <a:pt x="74874" y="503020"/>
                      </a:lnTo>
                      <a:lnTo>
                        <a:pt x="76421" y="502544"/>
                      </a:lnTo>
                      <a:cubicBezTo>
                        <a:pt x="77017" y="502306"/>
                        <a:pt x="77850" y="502187"/>
                        <a:pt x="78564" y="502068"/>
                      </a:cubicBezTo>
                      <a:cubicBezTo>
                        <a:pt x="78564" y="502068"/>
                        <a:pt x="78683" y="502068"/>
                        <a:pt x="78802" y="502068"/>
                      </a:cubicBezTo>
                      <a:cubicBezTo>
                        <a:pt x="83921" y="497902"/>
                        <a:pt x="87730" y="496949"/>
                        <a:pt x="91063" y="496354"/>
                      </a:cubicBezTo>
                      <a:cubicBezTo>
                        <a:pt x="92372" y="496116"/>
                        <a:pt x="92491" y="496116"/>
                        <a:pt x="94039" y="494807"/>
                      </a:cubicBezTo>
                      <a:cubicBezTo>
                        <a:pt x="95586" y="493497"/>
                        <a:pt x="97491" y="492664"/>
                        <a:pt x="99514" y="492307"/>
                      </a:cubicBezTo>
                      <a:cubicBezTo>
                        <a:pt x="106657" y="487784"/>
                        <a:pt x="108204" y="486355"/>
                        <a:pt x="108561" y="485879"/>
                      </a:cubicBezTo>
                      <a:cubicBezTo>
                        <a:pt x="110228" y="483022"/>
                        <a:pt x="113442" y="480880"/>
                        <a:pt x="116894" y="480641"/>
                      </a:cubicBezTo>
                      <a:cubicBezTo>
                        <a:pt x="117370" y="480641"/>
                        <a:pt x="117846" y="480641"/>
                        <a:pt x="118084" y="480641"/>
                      </a:cubicBezTo>
                      <a:cubicBezTo>
                        <a:pt x="120584" y="478975"/>
                        <a:pt x="123203" y="477189"/>
                        <a:pt x="125821" y="475285"/>
                      </a:cubicBezTo>
                      <a:cubicBezTo>
                        <a:pt x="132369" y="470642"/>
                        <a:pt x="138320" y="466357"/>
                        <a:pt x="144629" y="463976"/>
                      </a:cubicBezTo>
                      <a:cubicBezTo>
                        <a:pt x="146415" y="462429"/>
                        <a:pt x="148439" y="461476"/>
                        <a:pt x="150700" y="460881"/>
                      </a:cubicBezTo>
                      <a:cubicBezTo>
                        <a:pt x="153438" y="458739"/>
                        <a:pt x="155700" y="457310"/>
                        <a:pt x="157961" y="456477"/>
                      </a:cubicBezTo>
                      <a:cubicBezTo>
                        <a:pt x="158914" y="456120"/>
                        <a:pt x="159866" y="455882"/>
                        <a:pt x="160937" y="455882"/>
                      </a:cubicBezTo>
                      <a:cubicBezTo>
                        <a:pt x="163199" y="454334"/>
                        <a:pt x="165104" y="452668"/>
                        <a:pt x="167127" y="450763"/>
                      </a:cubicBezTo>
                      <a:cubicBezTo>
                        <a:pt x="167960" y="449930"/>
                        <a:pt x="169032" y="449097"/>
                        <a:pt x="170103" y="448144"/>
                      </a:cubicBezTo>
                      <a:close/>
                      <a:moveTo>
                        <a:pt x="42258" y="474213"/>
                      </a:moveTo>
                      <a:cubicBezTo>
                        <a:pt x="42853" y="476237"/>
                        <a:pt x="43091" y="478380"/>
                        <a:pt x="42972" y="480880"/>
                      </a:cubicBezTo>
                      <a:cubicBezTo>
                        <a:pt x="42734" y="486355"/>
                        <a:pt x="42377" y="491831"/>
                        <a:pt x="42139" y="497426"/>
                      </a:cubicBezTo>
                      <a:lnTo>
                        <a:pt x="422817" y="278517"/>
                      </a:lnTo>
                      <a:cubicBezTo>
                        <a:pt x="417342" y="276612"/>
                        <a:pt x="414604" y="273398"/>
                        <a:pt x="412699" y="270065"/>
                      </a:cubicBezTo>
                      <a:lnTo>
                        <a:pt x="412461" y="270065"/>
                      </a:lnTo>
                      <a:cubicBezTo>
                        <a:pt x="409843" y="270303"/>
                        <a:pt x="407105" y="269708"/>
                        <a:pt x="404843" y="268280"/>
                      </a:cubicBezTo>
                      <a:cubicBezTo>
                        <a:pt x="402105" y="266375"/>
                        <a:pt x="400439" y="265661"/>
                        <a:pt x="398653" y="264947"/>
                      </a:cubicBezTo>
                      <a:cubicBezTo>
                        <a:pt x="396034" y="263756"/>
                        <a:pt x="393296" y="262566"/>
                        <a:pt x="389130" y="259709"/>
                      </a:cubicBezTo>
                      <a:cubicBezTo>
                        <a:pt x="387464" y="258518"/>
                        <a:pt x="386154" y="256971"/>
                        <a:pt x="385321" y="255066"/>
                      </a:cubicBezTo>
                      <a:cubicBezTo>
                        <a:pt x="385202" y="254709"/>
                        <a:pt x="385083" y="254471"/>
                        <a:pt x="384964" y="254114"/>
                      </a:cubicBezTo>
                      <a:cubicBezTo>
                        <a:pt x="384488" y="253876"/>
                        <a:pt x="384131" y="253638"/>
                        <a:pt x="383654" y="253281"/>
                      </a:cubicBezTo>
                      <a:cubicBezTo>
                        <a:pt x="380441" y="252210"/>
                        <a:pt x="377345" y="250543"/>
                        <a:pt x="374727" y="248996"/>
                      </a:cubicBezTo>
                      <a:cubicBezTo>
                        <a:pt x="373417" y="248281"/>
                        <a:pt x="370679" y="246734"/>
                        <a:pt x="369965" y="246615"/>
                      </a:cubicBezTo>
                      <a:cubicBezTo>
                        <a:pt x="367942" y="246258"/>
                        <a:pt x="365918" y="245305"/>
                        <a:pt x="364490" y="243758"/>
                      </a:cubicBezTo>
                      <a:lnTo>
                        <a:pt x="364490" y="243758"/>
                      </a:lnTo>
                      <a:cubicBezTo>
                        <a:pt x="362228" y="243282"/>
                        <a:pt x="359728" y="242687"/>
                        <a:pt x="357228" y="241615"/>
                      </a:cubicBezTo>
                      <a:cubicBezTo>
                        <a:pt x="355919" y="241020"/>
                        <a:pt x="354729" y="240187"/>
                        <a:pt x="353657" y="239234"/>
                      </a:cubicBezTo>
                      <a:cubicBezTo>
                        <a:pt x="350681" y="238758"/>
                        <a:pt x="348420" y="237449"/>
                        <a:pt x="347229" y="236735"/>
                      </a:cubicBezTo>
                      <a:cubicBezTo>
                        <a:pt x="345087" y="235425"/>
                        <a:pt x="343420" y="233521"/>
                        <a:pt x="342587" y="231259"/>
                      </a:cubicBezTo>
                      <a:cubicBezTo>
                        <a:pt x="341992" y="231259"/>
                        <a:pt x="341516" y="231140"/>
                        <a:pt x="340920" y="231021"/>
                      </a:cubicBezTo>
                      <a:cubicBezTo>
                        <a:pt x="338183" y="230307"/>
                        <a:pt x="335802" y="228521"/>
                        <a:pt x="334373" y="226140"/>
                      </a:cubicBezTo>
                      <a:cubicBezTo>
                        <a:pt x="334373" y="226140"/>
                        <a:pt x="334254" y="226140"/>
                        <a:pt x="334135" y="226140"/>
                      </a:cubicBezTo>
                      <a:cubicBezTo>
                        <a:pt x="333183" y="226259"/>
                        <a:pt x="332231" y="226140"/>
                        <a:pt x="331159" y="226140"/>
                      </a:cubicBezTo>
                      <a:cubicBezTo>
                        <a:pt x="328065" y="225664"/>
                        <a:pt x="325446" y="223879"/>
                        <a:pt x="323898" y="221260"/>
                      </a:cubicBezTo>
                      <a:cubicBezTo>
                        <a:pt x="321994" y="220903"/>
                        <a:pt x="320208" y="220070"/>
                        <a:pt x="318780" y="218760"/>
                      </a:cubicBezTo>
                      <a:cubicBezTo>
                        <a:pt x="317827" y="217927"/>
                        <a:pt x="317113" y="217213"/>
                        <a:pt x="316518" y="216379"/>
                      </a:cubicBezTo>
                      <a:cubicBezTo>
                        <a:pt x="315804" y="215665"/>
                        <a:pt x="315565" y="215308"/>
                        <a:pt x="314733" y="214713"/>
                      </a:cubicBezTo>
                      <a:cubicBezTo>
                        <a:pt x="314494" y="214594"/>
                        <a:pt x="314137" y="214356"/>
                        <a:pt x="313780" y="214118"/>
                      </a:cubicBezTo>
                      <a:cubicBezTo>
                        <a:pt x="312352" y="213642"/>
                        <a:pt x="310209" y="212451"/>
                        <a:pt x="308185" y="211380"/>
                      </a:cubicBezTo>
                      <a:cubicBezTo>
                        <a:pt x="306757" y="210666"/>
                        <a:pt x="303305" y="208761"/>
                        <a:pt x="302233" y="208523"/>
                      </a:cubicBezTo>
                      <a:cubicBezTo>
                        <a:pt x="298663" y="208999"/>
                        <a:pt x="294496" y="206618"/>
                        <a:pt x="292592" y="202452"/>
                      </a:cubicBezTo>
                      <a:cubicBezTo>
                        <a:pt x="292354" y="202452"/>
                        <a:pt x="292234" y="202214"/>
                        <a:pt x="292234" y="202214"/>
                      </a:cubicBezTo>
                      <a:cubicBezTo>
                        <a:pt x="290687" y="201262"/>
                        <a:pt x="288663" y="200071"/>
                        <a:pt x="286997" y="198286"/>
                      </a:cubicBezTo>
                      <a:cubicBezTo>
                        <a:pt x="286759" y="198286"/>
                        <a:pt x="286640" y="198286"/>
                        <a:pt x="286402" y="198286"/>
                      </a:cubicBezTo>
                      <a:cubicBezTo>
                        <a:pt x="283069" y="198286"/>
                        <a:pt x="279617" y="196143"/>
                        <a:pt x="277712" y="192572"/>
                      </a:cubicBezTo>
                      <a:cubicBezTo>
                        <a:pt x="277712" y="192572"/>
                        <a:pt x="277712" y="192572"/>
                        <a:pt x="277712" y="192572"/>
                      </a:cubicBezTo>
                      <a:cubicBezTo>
                        <a:pt x="276641" y="191858"/>
                        <a:pt x="275569" y="191263"/>
                        <a:pt x="274617" y="190429"/>
                      </a:cubicBezTo>
                      <a:cubicBezTo>
                        <a:pt x="272713" y="189834"/>
                        <a:pt x="271046" y="189120"/>
                        <a:pt x="269498" y="188287"/>
                      </a:cubicBezTo>
                      <a:cubicBezTo>
                        <a:pt x="268427" y="187811"/>
                        <a:pt x="267832" y="187453"/>
                        <a:pt x="267237" y="187334"/>
                      </a:cubicBezTo>
                      <a:cubicBezTo>
                        <a:pt x="265451" y="186739"/>
                        <a:pt x="264023" y="186025"/>
                        <a:pt x="262832" y="184954"/>
                      </a:cubicBezTo>
                      <a:cubicBezTo>
                        <a:pt x="260928" y="184716"/>
                        <a:pt x="259261" y="183882"/>
                        <a:pt x="257833" y="182811"/>
                      </a:cubicBezTo>
                      <a:cubicBezTo>
                        <a:pt x="257357" y="182454"/>
                        <a:pt x="256643" y="181859"/>
                        <a:pt x="255809" y="180906"/>
                      </a:cubicBezTo>
                      <a:cubicBezTo>
                        <a:pt x="253786" y="180430"/>
                        <a:pt x="252238" y="179597"/>
                        <a:pt x="250929" y="178526"/>
                      </a:cubicBezTo>
                      <a:cubicBezTo>
                        <a:pt x="250453" y="178169"/>
                        <a:pt x="250095" y="177692"/>
                        <a:pt x="249738" y="177335"/>
                      </a:cubicBezTo>
                      <a:cubicBezTo>
                        <a:pt x="247358" y="176502"/>
                        <a:pt x="245334" y="175312"/>
                        <a:pt x="243549" y="173645"/>
                      </a:cubicBezTo>
                      <a:cubicBezTo>
                        <a:pt x="242239" y="173169"/>
                        <a:pt x="241049" y="172455"/>
                        <a:pt x="240096" y="171621"/>
                      </a:cubicBezTo>
                      <a:cubicBezTo>
                        <a:pt x="238668" y="170312"/>
                        <a:pt x="237597" y="169122"/>
                        <a:pt x="236645" y="168050"/>
                      </a:cubicBezTo>
                      <a:lnTo>
                        <a:pt x="190696" y="141505"/>
                      </a:lnTo>
                      <a:cubicBezTo>
                        <a:pt x="188554" y="140672"/>
                        <a:pt x="186768" y="139362"/>
                        <a:pt x="185697" y="138410"/>
                      </a:cubicBezTo>
                      <a:lnTo>
                        <a:pt x="152962" y="119602"/>
                      </a:lnTo>
                      <a:cubicBezTo>
                        <a:pt x="152247" y="119364"/>
                        <a:pt x="151652" y="119126"/>
                        <a:pt x="150938" y="118769"/>
                      </a:cubicBezTo>
                      <a:cubicBezTo>
                        <a:pt x="149629" y="118174"/>
                        <a:pt x="148557" y="117460"/>
                        <a:pt x="147605" y="116388"/>
                      </a:cubicBezTo>
                      <a:lnTo>
                        <a:pt x="39163" y="53656"/>
                      </a:lnTo>
                      <a:lnTo>
                        <a:pt x="39163" y="149719"/>
                      </a:lnTo>
                      <a:cubicBezTo>
                        <a:pt x="39163" y="149719"/>
                        <a:pt x="39758" y="155432"/>
                        <a:pt x="39758" y="155432"/>
                      </a:cubicBezTo>
                      <a:cubicBezTo>
                        <a:pt x="39996" y="157218"/>
                        <a:pt x="39758" y="159004"/>
                        <a:pt x="39044" y="160670"/>
                      </a:cubicBezTo>
                      <a:lnTo>
                        <a:pt x="39044" y="194834"/>
                      </a:lnTo>
                      <a:cubicBezTo>
                        <a:pt x="39758" y="197333"/>
                        <a:pt x="39758" y="199595"/>
                        <a:pt x="39282" y="201500"/>
                      </a:cubicBezTo>
                      <a:cubicBezTo>
                        <a:pt x="39639" y="202928"/>
                        <a:pt x="39877" y="204595"/>
                        <a:pt x="40115" y="206737"/>
                      </a:cubicBezTo>
                      <a:cubicBezTo>
                        <a:pt x="40115" y="207690"/>
                        <a:pt x="40115" y="208642"/>
                        <a:pt x="39996" y="209594"/>
                      </a:cubicBezTo>
                      <a:cubicBezTo>
                        <a:pt x="40234" y="211975"/>
                        <a:pt x="39996" y="213999"/>
                        <a:pt x="39044" y="215665"/>
                      </a:cubicBezTo>
                      <a:lnTo>
                        <a:pt x="39044" y="218641"/>
                      </a:lnTo>
                      <a:cubicBezTo>
                        <a:pt x="39996" y="221141"/>
                        <a:pt x="39996" y="223641"/>
                        <a:pt x="39996" y="225188"/>
                      </a:cubicBezTo>
                      <a:cubicBezTo>
                        <a:pt x="39996" y="226140"/>
                        <a:pt x="39996" y="227093"/>
                        <a:pt x="39639" y="228045"/>
                      </a:cubicBezTo>
                      <a:cubicBezTo>
                        <a:pt x="39996" y="232449"/>
                        <a:pt x="39996" y="236854"/>
                        <a:pt x="39877" y="241139"/>
                      </a:cubicBezTo>
                      <a:cubicBezTo>
                        <a:pt x="39877" y="246258"/>
                        <a:pt x="39877" y="251138"/>
                        <a:pt x="40353" y="256138"/>
                      </a:cubicBezTo>
                      <a:cubicBezTo>
                        <a:pt x="40591" y="258280"/>
                        <a:pt x="40115" y="260542"/>
                        <a:pt x="39044" y="262328"/>
                      </a:cubicBezTo>
                      <a:lnTo>
                        <a:pt x="39044" y="264947"/>
                      </a:lnTo>
                      <a:cubicBezTo>
                        <a:pt x="39282" y="266613"/>
                        <a:pt x="39639" y="269232"/>
                        <a:pt x="39996" y="271970"/>
                      </a:cubicBezTo>
                      <a:cubicBezTo>
                        <a:pt x="40472" y="275422"/>
                        <a:pt x="41067" y="278993"/>
                        <a:pt x="41424" y="283159"/>
                      </a:cubicBezTo>
                      <a:cubicBezTo>
                        <a:pt x="41663" y="285659"/>
                        <a:pt x="41067" y="288040"/>
                        <a:pt x="39639" y="290063"/>
                      </a:cubicBezTo>
                      <a:cubicBezTo>
                        <a:pt x="40115" y="295896"/>
                        <a:pt x="40710" y="302086"/>
                        <a:pt x="41424" y="308395"/>
                      </a:cubicBezTo>
                      <a:cubicBezTo>
                        <a:pt x="41663" y="310657"/>
                        <a:pt x="41187" y="313037"/>
                        <a:pt x="39996" y="315061"/>
                      </a:cubicBezTo>
                      <a:cubicBezTo>
                        <a:pt x="39996" y="315656"/>
                        <a:pt x="40234" y="316608"/>
                        <a:pt x="40353" y="317323"/>
                      </a:cubicBezTo>
                      <a:cubicBezTo>
                        <a:pt x="40829" y="320775"/>
                        <a:pt x="41424" y="324703"/>
                        <a:pt x="40829" y="329107"/>
                      </a:cubicBezTo>
                      <a:cubicBezTo>
                        <a:pt x="41663" y="331607"/>
                        <a:pt x="41901" y="334583"/>
                        <a:pt x="42020" y="339106"/>
                      </a:cubicBezTo>
                      <a:cubicBezTo>
                        <a:pt x="42020" y="340892"/>
                        <a:pt x="41544" y="342678"/>
                        <a:pt x="40710" y="344225"/>
                      </a:cubicBezTo>
                      <a:cubicBezTo>
                        <a:pt x="41187" y="348153"/>
                        <a:pt x="41306" y="353034"/>
                        <a:pt x="40234" y="357319"/>
                      </a:cubicBezTo>
                      <a:cubicBezTo>
                        <a:pt x="40472" y="359343"/>
                        <a:pt x="40234" y="361128"/>
                        <a:pt x="40234" y="362438"/>
                      </a:cubicBezTo>
                      <a:cubicBezTo>
                        <a:pt x="40234" y="363033"/>
                        <a:pt x="40234" y="363747"/>
                        <a:pt x="40234" y="364342"/>
                      </a:cubicBezTo>
                      <a:cubicBezTo>
                        <a:pt x="41187" y="366485"/>
                        <a:pt x="41067" y="368390"/>
                        <a:pt x="40710" y="370056"/>
                      </a:cubicBezTo>
                      <a:cubicBezTo>
                        <a:pt x="40472" y="371365"/>
                        <a:pt x="40591" y="373389"/>
                        <a:pt x="40710" y="375770"/>
                      </a:cubicBezTo>
                      <a:cubicBezTo>
                        <a:pt x="40710" y="377793"/>
                        <a:pt x="40949" y="379817"/>
                        <a:pt x="40949" y="381960"/>
                      </a:cubicBezTo>
                      <a:cubicBezTo>
                        <a:pt x="41782" y="384460"/>
                        <a:pt x="41782" y="386959"/>
                        <a:pt x="41901" y="389102"/>
                      </a:cubicBezTo>
                      <a:cubicBezTo>
                        <a:pt x="41901" y="390530"/>
                        <a:pt x="41901" y="391126"/>
                        <a:pt x="41901" y="391483"/>
                      </a:cubicBezTo>
                      <a:cubicBezTo>
                        <a:pt x="42258" y="393625"/>
                        <a:pt x="42139" y="395292"/>
                        <a:pt x="41782" y="396839"/>
                      </a:cubicBezTo>
                      <a:cubicBezTo>
                        <a:pt x="42258" y="399458"/>
                        <a:pt x="42496" y="402315"/>
                        <a:pt x="41782" y="405529"/>
                      </a:cubicBezTo>
                      <a:cubicBezTo>
                        <a:pt x="41782" y="405886"/>
                        <a:pt x="41544" y="406243"/>
                        <a:pt x="41424" y="406600"/>
                      </a:cubicBezTo>
                      <a:cubicBezTo>
                        <a:pt x="42258" y="411243"/>
                        <a:pt x="42496" y="417433"/>
                        <a:pt x="41067" y="421718"/>
                      </a:cubicBezTo>
                      <a:cubicBezTo>
                        <a:pt x="41424" y="428027"/>
                        <a:pt x="41424" y="434455"/>
                        <a:pt x="41306" y="440526"/>
                      </a:cubicBezTo>
                      <a:cubicBezTo>
                        <a:pt x="41306" y="449454"/>
                        <a:pt x="41187" y="458382"/>
                        <a:pt x="42258" y="466476"/>
                      </a:cubicBezTo>
                      <a:cubicBezTo>
                        <a:pt x="42496" y="468262"/>
                        <a:pt x="42258" y="469928"/>
                        <a:pt x="41663" y="471595"/>
                      </a:cubicBezTo>
                      <a:cubicBezTo>
                        <a:pt x="42020" y="472428"/>
                        <a:pt x="42377" y="473261"/>
                        <a:pt x="42615" y="474213"/>
                      </a:cubicBezTo>
                      <a:close/>
                      <a:moveTo>
                        <a:pt x="21188" y="479094"/>
                      </a:moveTo>
                      <a:lnTo>
                        <a:pt x="21188" y="492664"/>
                      </a:lnTo>
                      <a:cubicBezTo>
                        <a:pt x="21426" y="488379"/>
                        <a:pt x="21664" y="484213"/>
                        <a:pt x="21784" y="480046"/>
                      </a:cubicBezTo>
                      <a:lnTo>
                        <a:pt x="21784" y="480046"/>
                      </a:lnTo>
                      <a:cubicBezTo>
                        <a:pt x="21784" y="480046"/>
                        <a:pt x="21307" y="479332"/>
                        <a:pt x="21188" y="479094"/>
                      </a:cubicBezTo>
                      <a:close/>
                      <a:moveTo>
                        <a:pt x="182364" y="441597"/>
                      </a:moveTo>
                      <a:cubicBezTo>
                        <a:pt x="183197" y="441597"/>
                        <a:pt x="184030" y="441597"/>
                        <a:pt x="184864" y="441835"/>
                      </a:cubicBezTo>
                      <a:cubicBezTo>
                        <a:pt x="184864" y="441835"/>
                        <a:pt x="184982" y="441835"/>
                        <a:pt x="185102" y="441835"/>
                      </a:cubicBezTo>
                      <a:cubicBezTo>
                        <a:pt x="186292" y="441359"/>
                        <a:pt x="188435" y="440645"/>
                        <a:pt x="191887" y="438978"/>
                      </a:cubicBezTo>
                      <a:cubicBezTo>
                        <a:pt x="192482" y="438740"/>
                        <a:pt x="193077" y="438502"/>
                        <a:pt x="193672" y="438383"/>
                      </a:cubicBezTo>
                      <a:cubicBezTo>
                        <a:pt x="199386" y="435050"/>
                        <a:pt x="203910" y="431479"/>
                        <a:pt x="208790" y="427789"/>
                      </a:cubicBezTo>
                      <a:cubicBezTo>
                        <a:pt x="212242" y="425170"/>
                        <a:pt x="215575" y="422551"/>
                        <a:pt x="219503" y="419814"/>
                      </a:cubicBezTo>
                      <a:cubicBezTo>
                        <a:pt x="220693" y="418980"/>
                        <a:pt x="222122" y="418385"/>
                        <a:pt x="223669" y="418147"/>
                      </a:cubicBezTo>
                      <a:cubicBezTo>
                        <a:pt x="226645" y="417671"/>
                        <a:pt x="234145" y="413505"/>
                        <a:pt x="239621" y="410529"/>
                      </a:cubicBezTo>
                      <a:cubicBezTo>
                        <a:pt x="243668" y="408267"/>
                        <a:pt x="247477" y="406124"/>
                        <a:pt x="251167" y="404339"/>
                      </a:cubicBezTo>
                      <a:cubicBezTo>
                        <a:pt x="252238" y="402672"/>
                        <a:pt x="253667" y="401125"/>
                        <a:pt x="255333" y="399934"/>
                      </a:cubicBezTo>
                      <a:cubicBezTo>
                        <a:pt x="256166" y="399339"/>
                        <a:pt x="257119" y="398863"/>
                        <a:pt x="258071" y="398506"/>
                      </a:cubicBezTo>
                      <a:cubicBezTo>
                        <a:pt x="260214" y="396482"/>
                        <a:pt x="263904" y="393387"/>
                        <a:pt x="268903" y="393983"/>
                      </a:cubicBezTo>
                      <a:cubicBezTo>
                        <a:pt x="269141" y="393268"/>
                        <a:pt x="269498" y="392673"/>
                        <a:pt x="269856" y="391959"/>
                      </a:cubicBezTo>
                      <a:cubicBezTo>
                        <a:pt x="270332" y="391245"/>
                        <a:pt x="270927" y="390530"/>
                        <a:pt x="271522" y="389935"/>
                      </a:cubicBezTo>
                      <a:lnTo>
                        <a:pt x="181649" y="441597"/>
                      </a:lnTo>
                      <a:cubicBezTo>
                        <a:pt x="181649" y="441597"/>
                        <a:pt x="182126" y="441597"/>
                        <a:pt x="182483" y="441597"/>
                      </a:cubicBezTo>
                      <a:close/>
                      <a:moveTo>
                        <a:pt x="338302" y="351486"/>
                      </a:moveTo>
                      <a:lnTo>
                        <a:pt x="275689" y="387555"/>
                      </a:lnTo>
                      <a:cubicBezTo>
                        <a:pt x="275689" y="387555"/>
                        <a:pt x="276522" y="387316"/>
                        <a:pt x="276879" y="387316"/>
                      </a:cubicBezTo>
                      <a:cubicBezTo>
                        <a:pt x="281402" y="386602"/>
                        <a:pt x="287473" y="382555"/>
                        <a:pt x="292830" y="378984"/>
                      </a:cubicBezTo>
                      <a:cubicBezTo>
                        <a:pt x="298543" y="375175"/>
                        <a:pt x="303781" y="371723"/>
                        <a:pt x="309138" y="370413"/>
                      </a:cubicBezTo>
                      <a:cubicBezTo>
                        <a:pt x="309852" y="369937"/>
                        <a:pt x="310447" y="369342"/>
                        <a:pt x="311161" y="368866"/>
                      </a:cubicBezTo>
                      <a:cubicBezTo>
                        <a:pt x="312352" y="368032"/>
                        <a:pt x="313066" y="367437"/>
                        <a:pt x="313780" y="366842"/>
                      </a:cubicBezTo>
                      <a:cubicBezTo>
                        <a:pt x="316042" y="364580"/>
                        <a:pt x="319256" y="363390"/>
                        <a:pt x="322351" y="363747"/>
                      </a:cubicBezTo>
                      <a:cubicBezTo>
                        <a:pt x="326517" y="361604"/>
                        <a:pt x="329850" y="359700"/>
                        <a:pt x="335802" y="355891"/>
                      </a:cubicBezTo>
                      <a:cubicBezTo>
                        <a:pt x="336516" y="354462"/>
                        <a:pt x="337349" y="353034"/>
                        <a:pt x="338421" y="351486"/>
                      </a:cubicBezTo>
                      <a:close/>
                      <a:moveTo>
                        <a:pt x="348777" y="345654"/>
                      </a:moveTo>
                      <a:cubicBezTo>
                        <a:pt x="349491" y="345654"/>
                        <a:pt x="350205" y="345654"/>
                        <a:pt x="350919" y="345892"/>
                      </a:cubicBezTo>
                      <a:cubicBezTo>
                        <a:pt x="352586" y="345058"/>
                        <a:pt x="354134" y="344225"/>
                        <a:pt x="355800" y="343511"/>
                      </a:cubicBezTo>
                      <a:cubicBezTo>
                        <a:pt x="361395" y="340773"/>
                        <a:pt x="366513" y="338273"/>
                        <a:pt x="370204" y="334821"/>
                      </a:cubicBezTo>
                      <a:cubicBezTo>
                        <a:pt x="372227" y="332917"/>
                        <a:pt x="374727" y="331845"/>
                        <a:pt x="377703" y="331964"/>
                      </a:cubicBezTo>
                      <a:cubicBezTo>
                        <a:pt x="378417" y="331607"/>
                        <a:pt x="379250" y="331131"/>
                        <a:pt x="379845" y="330774"/>
                      </a:cubicBezTo>
                      <a:cubicBezTo>
                        <a:pt x="380441" y="329465"/>
                        <a:pt x="381155" y="328274"/>
                        <a:pt x="382226" y="327322"/>
                      </a:cubicBezTo>
                      <a:cubicBezTo>
                        <a:pt x="384011" y="325655"/>
                        <a:pt x="386273" y="324584"/>
                        <a:pt x="388654" y="324346"/>
                      </a:cubicBezTo>
                      <a:cubicBezTo>
                        <a:pt x="390797" y="322798"/>
                        <a:pt x="394130" y="319942"/>
                        <a:pt x="395320" y="318989"/>
                      </a:cubicBezTo>
                      <a:cubicBezTo>
                        <a:pt x="395439" y="318870"/>
                        <a:pt x="395677" y="318751"/>
                        <a:pt x="395796" y="318632"/>
                      </a:cubicBezTo>
                      <a:lnTo>
                        <a:pt x="348658" y="345773"/>
                      </a:lnTo>
                      <a:cubicBezTo>
                        <a:pt x="348658" y="345773"/>
                        <a:pt x="348777" y="345773"/>
                        <a:pt x="348896" y="345773"/>
                      </a:cubicBezTo>
                      <a:close/>
                      <a:moveTo>
                        <a:pt x="456505" y="274946"/>
                      </a:moveTo>
                      <a:cubicBezTo>
                        <a:pt x="456624" y="275660"/>
                        <a:pt x="456743" y="276493"/>
                        <a:pt x="456743" y="277207"/>
                      </a:cubicBezTo>
                      <a:cubicBezTo>
                        <a:pt x="456743" y="280183"/>
                        <a:pt x="455433" y="283040"/>
                        <a:pt x="453291" y="284945"/>
                      </a:cubicBezTo>
                      <a:cubicBezTo>
                        <a:pt x="453648" y="284945"/>
                        <a:pt x="454005" y="284945"/>
                        <a:pt x="454481" y="284945"/>
                      </a:cubicBezTo>
                      <a:cubicBezTo>
                        <a:pt x="456505" y="283635"/>
                        <a:pt x="458528" y="282564"/>
                        <a:pt x="460552" y="281612"/>
                      </a:cubicBezTo>
                      <a:cubicBezTo>
                        <a:pt x="460790" y="281612"/>
                        <a:pt x="461147" y="281374"/>
                        <a:pt x="461385" y="281374"/>
                      </a:cubicBezTo>
                      <a:cubicBezTo>
                        <a:pt x="461385" y="280183"/>
                        <a:pt x="461385" y="279112"/>
                        <a:pt x="461861" y="278041"/>
                      </a:cubicBezTo>
                      <a:lnTo>
                        <a:pt x="456624" y="275065"/>
                      </a:lnTo>
                      <a:close/>
                      <a:moveTo>
                        <a:pt x="365204" y="240068"/>
                      </a:moveTo>
                      <a:lnTo>
                        <a:pt x="364847" y="241615"/>
                      </a:lnTo>
                      <a:lnTo>
                        <a:pt x="365323" y="241258"/>
                      </a:lnTo>
                      <a:lnTo>
                        <a:pt x="365323" y="240068"/>
                      </a:lnTo>
                      <a:close/>
                      <a:moveTo>
                        <a:pt x="21188" y="196143"/>
                      </a:moveTo>
                      <a:lnTo>
                        <a:pt x="21188" y="196143"/>
                      </a:lnTo>
                      <a:cubicBezTo>
                        <a:pt x="21188" y="196143"/>
                        <a:pt x="21546" y="196143"/>
                        <a:pt x="21546" y="196143"/>
                      </a:cubicBezTo>
                      <a:lnTo>
                        <a:pt x="21188" y="196143"/>
                      </a:lnTo>
                      <a:close/>
                      <a:moveTo>
                        <a:pt x="21188" y="22587"/>
                      </a:moveTo>
                      <a:lnTo>
                        <a:pt x="21188" y="27230"/>
                      </a:lnTo>
                      <a:cubicBezTo>
                        <a:pt x="21188" y="27230"/>
                        <a:pt x="22379" y="26277"/>
                        <a:pt x="23093" y="25801"/>
                      </a:cubicBezTo>
                      <a:cubicBezTo>
                        <a:pt x="23807" y="25444"/>
                        <a:pt x="24521" y="25087"/>
                        <a:pt x="25236" y="24849"/>
                      </a:cubicBezTo>
                      <a:lnTo>
                        <a:pt x="21188" y="22587"/>
                      </a:lnTo>
                      <a:close/>
                      <a:moveTo>
                        <a:pt x="21188" y="19611"/>
                      </a:moveTo>
                      <a:lnTo>
                        <a:pt x="21188" y="19611"/>
                      </a:lnTo>
                      <a:cubicBezTo>
                        <a:pt x="21188" y="19611"/>
                        <a:pt x="21188" y="19611"/>
                        <a:pt x="21188" y="1961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18" name="Gráfico 144">
              <a:extLst>
                <a:ext uri="{FF2B5EF4-FFF2-40B4-BE49-F238E27FC236}">
                  <a16:creationId xmlns:a16="http://schemas.microsoft.com/office/drawing/2014/main" id="{B7DFE18F-DFE7-49DA-A7A9-E8AD8CF6B723}"/>
                </a:ext>
              </a:extLst>
            </p:cNvPr>
            <p:cNvGrpSpPr/>
            <p:nvPr/>
          </p:nvGrpSpPr>
          <p:grpSpPr>
            <a:xfrm>
              <a:off x="5081445" y="6303329"/>
              <a:ext cx="21370" cy="36936"/>
              <a:chOff x="5081445" y="6303329"/>
              <a:chExt cx="21370" cy="36936"/>
            </a:xfrm>
            <a:grpFill/>
          </p:grpSpPr>
          <p:grpSp>
            <p:nvGrpSpPr>
              <p:cNvPr id="219" name="Gráfico 144">
                <a:extLst>
                  <a:ext uri="{FF2B5EF4-FFF2-40B4-BE49-F238E27FC236}">
                    <a16:creationId xmlns:a16="http://schemas.microsoft.com/office/drawing/2014/main" id="{7048C297-405E-48B7-815A-8FAA1EA44C2E}"/>
                  </a:ext>
                </a:extLst>
              </p:cNvPr>
              <p:cNvGrpSpPr/>
              <p:nvPr/>
            </p:nvGrpSpPr>
            <p:grpSpPr>
              <a:xfrm>
                <a:off x="5088359" y="6310151"/>
                <a:ext cx="7909" cy="15309"/>
                <a:chOff x="5088359" y="6310151"/>
                <a:chExt cx="7909" cy="15309"/>
              </a:xfrm>
              <a:grpFill/>
            </p:grpSpPr>
            <p:sp>
              <p:nvSpPr>
                <p:cNvPr id="220" name="Forma libre: forma 219">
                  <a:extLst>
                    <a:ext uri="{FF2B5EF4-FFF2-40B4-BE49-F238E27FC236}">
                      <a16:creationId xmlns:a16="http://schemas.microsoft.com/office/drawing/2014/main" id="{2F7E8158-EDBB-4BB9-8C6D-937590CED4B7}"/>
                    </a:ext>
                  </a:extLst>
                </p:cNvPr>
                <p:cNvSpPr/>
                <p:nvPr/>
              </p:nvSpPr>
              <p:spPr>
                <a:xfrm>
                  <a:off x="5092168" y="6313986"/>
                  <a:ext cx="225" cy="1785"/>
                </a:xfrm>
                <a:custGeom>
                  <a:avLst/>
                  <a:gdLst>
                    <a:gd name="connsiteX0" fmla="*/ 0 w 225"/>
                    <a:gd name="connsiteY0" fmla="*/ 0 h 1785"/>
                    <a:gd name="connsiteX1" fmla="*/ 0 w 225"/>
                    <a:gd name="connsiteY1" fmla="*/ 833 h 1785"/>
                    <a:gd name="connsiteX2" fmla="*/ 0 w 225"/>
                    <a:gd name="connsiteY2" fmla="*/ 0 h 1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25" h="1785">
                      <a:moveTo>
                        <a:pt x="0" y="0"/>
                      </a:moveTo>
                      <a:cubicBezTo>
                        <a:pt x="0" y="0"/>
                        <a:pt x="0" y="595"/>
                        <a:pt x="0" y="833"/>
                      </a:cubicBezTo>
                      <a:cubicBezTo>
                        <a:pt x="357" y="2738"/>
                        <a:pt x="238" y="1428"/>
                        <a:pt x="0" y="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21" name="Forma libre: forma 220">
                  <a:extLst>
                    <a:ext uri="{FF2B5EF4-FFF2-40B4-BE49-F238E27FC236}">
                      <a16:creationId xmlns:a16="http://schemas.microsoft.com/office/drawing/2014/main" id="{E45A1772-BEF8-43EE-8496-4045A5A99037}"/>
                    </a:ext>
                  </a:extLst>
                </p:cNvPr>
                <p:cNvSpPr/>
                <p:nvPr/>
              </p:nvSpPr>
              <p:spPr>
                <a:xfrm>
                  <a:off x="5088359" y="6310151"/>
                  <a:ext cx="7909" cy="9548"/>
                </a:xfrm>
                <a:custGeom>
                  <a:avLst/>
                  <a:gdLst>
                    <a:gd name="connsiteX0" fmla="*/ 4047 w 7909"/>
                    <a:gd name="connsiteY0" fmla="*/ 9430 h 9548"/>
                    <a:gd name="connsiteX1" fmla="*/ 2738 w 7909"/>
                    <a:gd name="connsiteY1" fmla="*/ 9192 h 9548"/>
                    <a:gd name="connsiteX2" fmla="*/ 119 w 7909"/>
                    <a:gd name="connsiteY2" fmla="*/ 5264 h 9548"/>
                    <a:gd name="connsiteX3" fmla="*/ 0 w 7909"/>
                    <a:gd name="connsiteY3" fmla="*/ 3954 h 9548"/>
                    <a:gd name="connsiteX4" fmla="*/ 3452 w 7909"/>
                    <a:gd name="connsiteY4" fmla="*/ 26 h 9548"/>
                    <a:gd name="connsiteX5" fmla="*/ 7618 w 7909"/>
                    <a:gd name="connsiteY5" fmla="*/ 3121 h 9548"/>
                    <a:gd name="connsiteX6" fmla="*/ 6547 w 7909"/>
                    <a:gd name="connsiteY6" fmla="*/ 8597 h 9548"/>
                    <a:gd name="connsiteX7" fmla="*/ 4047 w 7909"/>
                    <a:gd name="connsiteY7" fmla="*/ 9549 h 9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09" h="9548">
                      <a:moveTo>
                        <a:pt x="4047" y="9430"/>
                      </a:moveTo>
                      <a:cubicBezTo>
                        <a:pt x="4047" y="9430"/>
                        <a:pt x="3214" y="9430"/>
                        <a:pt x="2738" y="9192"/>
                      </a:cubicBezTo>
                      <a:cubicBezTo>
                        <a:pt x="595" y="8359"/>
                        <a:pt x="357" y="6573"/>
                        <a:pt x="119" y="5264"/>
                      </a:cubicBezTo>
                      <a:cubicBezTo>
                        <a:pt x="119" y="5145"/>
                        <a:pt x="0" y="4073"/>
                        <a:pt x="0" y="3954"/>
                      </a:cubicBezTo>
                      <a:cubicBezTo>
                        <a:pt x="0" y="1931"/>
                        <a:pt x="1428" y="264"/>
                        <a:pt x="3452" y="26"/>
                      </a:cubicBezTo>
                      <a:cubicBezTo>
                        <a:pt x="5714" y="-212"/>
                        <a:pt x="7261" y="1216"/>
                        <a:pt x="7618" y="3121"/>
                      </a:cubicBezTo>
                      <a:cubicBezTo>
                        <a:pt x="7975" y="5264"/>
                        <a:pt x="8332" y="7049"/>
                        <a:pt x="6547" y="8597"/>
                      </a:cubicBezTo>
                      <a:cubicBezTo>
                        <a:pt x="5833" y="9192"/>
                        <a:pt x="4999" y="9549"/>
                        <a:pt x="4047" y="954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22" name="Gráfico 144">
                <a:extLst>
                  <a:ext uri="{FF2B5EF4-FFF2-40B4-BE49-F238E27FC236}">
                    <a16:creationId xmlns:a16="http://schemas.microsoft.com/office/drawing/2014/main" id="{EDB22172-D322-4E7D-87BD-194CCFDE1425}"/>
                  </a:ext>
                </a:extLst>
              </p:cNvPr>
              <p:cNvGrpSpPr/>
              <p:nvPr/>
            </p:nvGrpSpPr>
            <p:grpSpPr>
              <a:xfrm>
                <a:off x="5081445" y="6303329"/>
                <a:ext cx="21370" cy="36936"/>
                <a:chOff x="5081445" y="6303329"/>
                <a:chExt cx="21370" cy="36936"/>
              </a:xfrm>
              <a:grpFill/>
            </p:grpSpPr>
            <p:sp>
              <p:nvSpPr>
                <p:cNvPr id="223" name="Forma libre: forma 222">
                  <a:extLst>
                    <a:ext uri="{FF2B5EF4-FFF2-40B4-BE49-F238E27FC236}">
                      <a16:creationId xmlns:a16="http://schemas.microsoft.com/office/drawing/2014/main" id="{D750D364-780F-401F-A2C6-B3DA71516BA9}"/>
                    </a:ext>
                  </a:extLst>
                </p:cNvPr>
                <p:cNvSpPr/>
                <p:nvPr/>
              </p:nvSpPr>
              <p:spPr>
                <a:xfrm>
                  <a:off x="5085498" y="6307140"/>
                  <a:ext cx="13840" cy="15345"/>
                </a:xfrm>
                <a:custGeom>
                  <a:avLst/>
                  <a:gdLst>
                    <a:gd name="connsiteX0" fmla="*/ 242 w 13840"/>
                    <a:gd name="connsiteY0" fmla="*/ 9464 h 15345"/>
                    <a:gd name="connsiteX1" fmla="*/ 123 w 13840"/>
                    <a:gd name="connsiteY1" fmla="*/ 8750 h 15345"/>
                    <a:gd name="connsiteX2" fmla="*/ 4 w 13840"/>
                    <a:gd name="connsiteY2" fmla="*/ 7084 h 15345"/>
                    <a:gd name="connsiteX3" fmla="*/ 6075 w 13840"/>
                    <a:gd name="connsiteY3" fmla="*/ 61 h 15345"/>
                    <a:gd name="connsiteX4" fmla="*/ 13455 w 13840"/>
                    <a:gd name="connsiteY4" fmla="*/ 5536 h 15345"/>
                    <a:gd name="connsiteX5" fmla="*/ 11432 w 13840"/>
                    <a:gd name="connsiteY5" fmla="*/ 13750 h 15345"/>
                    <a:gd name="connsiteX6" fmla="*/ 4765 w 13840"/>
                    <a:gd name="connsiteY6" fmla="*/ 14940 h 15345"/>
                    <a:gd name="connsiteX7" fmla="*/ 361 w 13840"/>
                    <a:gd name="connsiteY7" fmla="*/ 9464 h 15345"/>
                    <a:gd name="connsiteX8" fmla="*/ 6670 w 13840"/>
                    <a:gd name="connsiteY8" fmla="*/ 6846 h 15345"/>
                    <a:gd name="connsiteX9" fmla="*/ 6670 w 13840"/>
                    <a:gd name="connsiteY9" fmla="*/ 6846 h 15345"/>
                    <a:gd name="connsiteX10" fmla="*/ 6670 w 13840"/>
                    <a:gd name="connsiteY10" fmla="*/ 6846 h 15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3840" h="15345">
                      <a:moveTo>
                        <a:pt x="242" y="9464"/>
                      </a:moveTo>
                      <a:cubicBezTo>
                        <a:pt x="242" y="9464"/>
                        <a:pt x="123" y="8988"/>
                        <a:pt x="123" y="8750"/>
                      </a:cubicBezTo>
                      <a:cubicBezTo>
                        <a:pt x="123" y="8274"/>
                        <a:pt x="4" y="7679"/>
                        <a:pt x="4" y="7084"/>
                      </a:cubicBezTo>
                      <a:cubicBezTo>
                        <a:pt x="-115" y="3513"/>
                        <a:pt x="2504" y="537"/>
                        <a:pt x="6075" y="61"/>
                      </a:cubicBezTo>
                      <a:cubicBezTo>
                        <a:pt x="9646" y="-416"/>
                        <a:pt x="12860" y="1965"/>
                        <a:pt x="13455" y="5536"/>
                      </a:cubicBezTo>
                      <a:cubicBezTo>
                        <a:pt x="13931" y="7798"/>
                        <a:pt x="14526" y="11131"/>
                        <a:pt x="11432" y="13750"/>
                      </a:cubicBezTo>
                      <a:cubicBezTo>
                        <a:pt x="9527" y="15297"/>
                        <a:pt x="7027" y="15773"/>
                        <a:pt x="4765" y="14940"/>
                      </a:cubicBezTo>
                      <a:cubicBezTo>
                        <a:pt x="2742" y="14226"/>
                        <a:pt x="1075" y="11726"/>
                        <a:pt x="361" y="9464"/>
                      </a:cubicBezTo>
                      <a:close/>
                      <a:moveTo>
                        <a:pt x="6670" y="6846"/>
                      </a:moveTo>
                      <a:lnTo>
                        <a:pt x="6670" y="6846"/>
                      </a:lnTo>
                      <a:cubicBezTo>
                        <a:pt x="6670" y="6846"/>
                        <a:pt x="6670" y="6846"/>
                        <a:pt x="6670" y="684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24" name="Forma libre: forma 223">
                  <a:extLst>
                    <a:ext uri="{FF2B5EF4-FFF2-40B4-BE49-F238E27FC236}">
                      <a16:creationId xmlns:a16="http://schemas.microsoft.com/office/drawing/2014/main" id="{A99EC159-76D7-40DA-A382-61898226E609}"/>
                    </a:ext>
                  </a:extLst>
                </p:cNvPr>
                <p:cNvSpPr/>
                <p:nvPr/>
              </p:nvSpPr>
              <p:spPr>
                <a:xfrm>
                  <a:off x="5081445" y="6303329"/>
                  <a:ext cx="21370" cy="23036"/>
                </a:xfrm>
                <a:custGeom>
                  <a:avLst/>
                  <a:gdLst>
                    <a:gd name="connsiteX0" fmla="*/ 10961 w 21370"/>
                    <a:gd name="connsiteY0" fmla="*/ 23037 h 23036"/>
                    <a:gd name="connsiteX1" fmla="*/ 7271 w 21370"/>
                    <a:gd name="connsiteY1" fmla="*/ 22442 h 23036"/>
                    <a:gd name="connsiteX2" fmla="*/ 486 w 21370"/>
                    <a:gd name="connsiteY2" fmla="*/ 14347 h 23036"/>
                    <a:gd name="connsiteX3" fmla="*/ 486 w 21370"/>
                    <a:gd name="connsiteY3" fmla="*/ 14347 h 23036"/>
                    <a:gd name="connsiteX4" fmla="*/ 248 w 21370"/>
                    <a:gd name="connsiteY4" fmla="*/ 13276 h 23036"/>
                    <a:gd name="connsiteX5" fmla="*/ 10 w 21370"/>
                    <a:gd name="connsiteY5" fmla="*/ 11014 h 23036"/>
                    <a:gd name="connsiteX6" fmla="*/ 9414 w 21370"/>
                    <a:gd name="connsiteY6" fmla="*/ 63 h 23036"/>
                    <a:gd name="connsiteX7" fmla="*/ 20960 w 21370"/>
                    <a:gd name="connsiteY7" fmla="*/ 8753 h 23036"/>
                    <a:gd name="connsiteX8" fmla="*/ 17627 w 21370"/>
                    <a:gd name="connsiteY8" fmla="*/ 20537 h 23036"/>
                    <a:gd name="connsiteX9" fmla="*/ 10842 w 21370"/>
                    <a:gd name="connsiteY9" fmla="*/ 23037 h 23036"/>
                    <a:gd name="connsiteX10" fmla="*/ 8818 w 21370"/>
                    <a:gd name="connsiteY10" fmla="*/ 13990 h 23036"/>
                    <a:gd name="connsiteX11" fmla="*/ 10009 w 21370"/>
                    <a:gd name="connsiteY11" fmla="*/ 15181 h 23036"/>
                    <a:gd name="connsiteX12" fmla="*/ 12866 w 21370"/>
                    <a:gd name="connsiteY12" fmla="*/ 14704 h 23036"/>
                    <a:gd name="connsiteX13" fmla="*/ 13818 w 21370"/>
                    <a:gd name="connsiteY13" fmla="*/ 13038 h 23036"/>
                    <a:gd name="connsiteX14" fmla="*/ 11556 w 21370"/>
                    <a:gd name="connsiteY14" fmla="*/ 14466 h 23036"/>
                    <a:gd name="connsiteX15" fmla="*/ 8699 w 21370"/>
                    <a:gd name="connsiteY15" fmla="*/ 13990 h 2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1370" h="23036">
                      <a:moveTo>
                        <a:pt x="10961" y="23037"/>
                      </a:moveTo>
                      <a:cubicBezTo>
                        <a:pt x="9771" y="23037"/>
                        <a:pt x="8461" y="22799"/>
                        <a:pt x="7271" y="22442"/>
                      </a:cubicBezTo>
                      <a:cubicBezTo>
                        <a:pt x="3581" y="21013"/>
                        <a:pt x="1319" y="17204"/>
                        <a:pt x="486" y="14347"/>
                      </a:cubicBezTo>
                      <a:lnTo>
                        <a:pt x="486" y="14347"/>
                      </a:lnTo>
                      <a:cubicBezTo>
                        <a:pt x="486" y="14347"/>
                        <a:pt x="248" y="13395"/>
                        <a:pt x="248" y="13276"/>
                      </a:cubicBezTo>
                      <a:cubicBezTo>
                        <a:pt x="129" y="12562"/>
                        <a:pt x="10" y="11847"/>
                        <a:pt x="10" y="11014"/>
                      </a:cubicBezTo>
                      <a:cubicBezTo>
                        <a:pt x="-228" y="5539"/>
                        <a:pt x="3938" y="658"/>
                        <a:pt x="9414" y="63"/>
                      </a:cubicBezTo>
                      <a:cubicBezTo>
                        <a:pt x="15008" y="-532"/>
                        <a:pt x="20008" y="3158"/>
                        <a:pt x="20960" y="8753"/>
                      </a:cubicBezTo>
                      <a:cubicBezTo>
                        <a:pt x="21436" y="11014"/>
                        <a:pt x="22389" y="16490"/>
                        <a:pt x="17627" y="20537"/>
                      </a:cubicBezTo>
                      <a:cubicBezTo>
                        <a:pt x="15723" y="22204"/>
                        <a:pt x="13223" y="23037"/>
                        <a:pt x="10842" y="23037"/>
                      </a:cubicBezTo>
                      <a:close/>
                      <a:moveTo>
                        <a:pt x="8818" y="13990"/>
                      </a:moveTo>
                      <a:cubicBezTo>
                        <a:pt x="9295" y="14585"/>
                        <a:pt x="9652" y="15061"/>
                        <a:pt x="10009" y="15181"/>
                      </a:cubicBezTo>
                      <a:cubicBezTo>
                        <a:pt x="10961" y="15538"/>
                        <a:pt x="12151" y="15419"/>
                        <a:pt x="12866" y="14704"/>
                      </a:cubicBezTo>
                      <a:cubicBezTo>
                        <a:pt x="13461" y="14228"/>
                        <a:pt x="13699" y="13752"/>
                        <a:pt x="13818" y="13038"/>
                      </a:cubicBezTo>
                      <a:cubicBezTo>
                        <a:pt x="13342" y="13752"/>
                        <a:pt x="12509" y="14347"/>
                        <a:pt x="11556" y="14466"/>
                      </a:cubicBezTo>
                      <a:cubicBezTo>
                        <a:pt x="10485" y="14704"/>
                        <a:pt x="9533" y="14466"/>
                        <a:pt x="8699" y="1399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25" name="Gráfico 144">
              <a:extLst>
                <a:ext uri="{FF2B5EF4-FFF2-40B4-BE49-F238E27FC236}">
                  <a16:creationId xmlns:a16="http://schemas.microsoft.com/office/drawing/2014/main" id="{0FBE1D3C-96B8-438F-B0E2-0AFB53C751A7}"/>
                </a:ext>
              </a:extLst>
            </p:cNvPr>
            <p:cNvGrpSpPr/>
            <p:nvPr/>
          </p:nvGrpSpPr>
          <p:grpSpPr>
            <a:xfrm>
              <a:off x="5083478" y="6416077"/>
              <a:ext cx="21311" cy="34996"/>
              <a:chOff x="5083478" y="6416077"/>
              <a:chExt cx="21311" cy="34996"/>
            </a:xfrm>
            <a:grpFill/>
          </p:grpSpPr>
          <p:grpSp>
            <p:nvGrpSpPr>
              <p:cNvPr id="226" name="Gráfico 144">
                <a:extLst>
                  <a:ext uri="{FF2B5EF4-FFF2-40B4-BE49-F238E27FC236}">
                    <a16:creationId xmlns:a16="http://schemas.microsoft.com/office/drawing/2014/main" id="{99218148-4D1D-4420-97F7-720EC6E7E0AF}"/>
                  </a:ext>
                </a:extLst>
              </p:cNvPr>
              <p:cNvGrpSpPr/>
              <p:nvPr/>
            </p:nvGrpSpPr>
            <p:grpSpPr>
              <a:xfrm>
                <a:off x="5090382" y="6422909"/>
                <a:ext cx="7628" cy="13353"/>
                <a:chOff x="5090382" y="6422909"/>
                <a:chExt cx="7628" cy="13353"/>
              </a:xfrm>
              <a:grpFill/>
            </p:grpSpPr>
            <p:sp>
              <p:nvSpPr>
                <p:cNvPr id="227" name="Forma libre: forma 226">
                  <a:extLst>
                    <a:ext uri="{FF2B5EF4-FFF2-40B4-BE49-F238E27FC236}">
                      <a16:creationId xmlns:a16="http://schemas.microsoft.com/office/drawing/2014/main" id="{9D325D09-8518-4691-8255-791655241E1F}"/>
                    </a:ext>
                  </a:extLst>
                </p:cNvPr>
                <p:cNvSpPr/>
                <p:nvPr/>
              </p:nvSpPr>
              <p:spPr>
                <a:xfrm>
                  <a:off x="5094072" y="6426595"/>
                  <a:ext cx="11903" cy="595"/>
                </a:xfrm>
                <a:custGeom>
                  <a:avLst/>
                  <a:gdLst>
                    <a:gd name="connsiteX0" fmla="*/ 0 w 11903"/>
                    <a:gd name="connsiteY0" fmla="*/ 0 h 595"/>
                    <a:gd name="connsiteX1" fmla="*/ 0 w 11903"/>
                    <a:gd name="connsiteY1" fmla="*/ 0 h 595"/>
                    <a:gd name="connsiteX2" fmla="*/ 0 w 11903"/>
                    <a:gd name="connsiteY2" fmla="*/ 595 h 595"/>
                    <a:gd name="connsiteX3" fmla="*/ 0 w 11903"/>
                    <a:gd name="connsiteY3" fmla="*/ 0 h 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903" h="59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59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28" name="Forma libre: forma 227">
                  <a:extLst>
                    <a:ext uri="{FF2B5EF4-FFF2-40B4-BE49-F238E27FC236}">
                      <a16:creationId xmlns:a16="http://schemas.microsoft.com/office/drawing/2014/main" id="{0117F5D2-05E3-4721-86E7-28BBF0A5D625}"/>
                    </a:ext>
                  </a:extLst>
                </p:cNvPr>
                <p:cNvSpPr/>
                <p:nvPr/>
              </p:nvSpPr>
              <p:spPr>
                <a:xfrm>
                  <a:off x="5090382" y="6422909"/>
                  <a:ext cx="7628" cy="8328"/>
                </a:xfrm>
                <a:custGeom>
                  <a:avLst/>
                  <a:gdLst>
                    <a:gd name="connsiteX0" fmla="*/ 3690 w 7628"/>
                    <a:gd name="connsiteY0" fmla="*/ 8210 h 8328"/>
                    <a:gd name="connsiteX1" fmla="*/ 3690 w 7628"/>
                    <a:gd name="connsiteY1" fmla="*/ 8210 h 8328"/>
                    <a:gd name="connsiteX2" fmla="*/ 0 w 7628"/>
                    <a:gd name="connsiteY2" fmla="*/ 4400 h 8328"/>
                    <a:gd name="connsiteX3" fmla="*/ 1785 w 7628"/>
                    <a:gd name="connsiteY3" fmla="*/ 829 h 8328"/>
                    <a:gd name="connsiteX4" fmla="*/ 5476 w 7628"/>
                    <a:gd name="connsiteY4" fmla="*/ 353 h 8328"/>
                    <a:gd name="connsiteX5" fmla="*/ 7619 w 7628"/>
                    <a:gd name="connsiteY5" fmla="*/ 3924 h 8328"/>
                    <a:gd name="connsiteX6" fmla="*/ 7619 w 7628"/>
                    <a:gd name="connsiteY6" fmla="*/ 4639 h 8328"/>
                    <a:gd name="connsiteX7" fmla="*/ 3809 w 7628"/>
                    <a:gd name="connsiteY7" fmla="*/ 8329 h 83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628" h="8328">
                      <a:moveTo>
                        <a:pt x="3690" y="8210"/>
                      </a:moveTo>
                      <a:lnTo>
                        <a:pt x="3690" y="8210"/>
                      </a:lnTo>
                      <a:cubicBezTo>
                        <a:pt x="1548" y="8210"/>
                        <a:pt x="0" y="6424"/>
                        <a:pt x="0" y="4400"/>
                      </a:cubicBezTo>
                      <a:cubicBezTo>
                        <a:pt x="0" y="3091"/>
                        <a:pt x="714" y="1544"/>
                        <a:pt x="1785" y="829"/>
                      </a:cubicBezTo>
                      <a:cubicBezTo>
                        <a:pt x="2857" y="115"/>
                        <a:pt x="4286" y="-361"/>
                        <a:pt x="5476" y="353"/>
                      </a:cubicBezTo>
                      <a:cubicBezTo>
                        <a:pt x="6785" y="1067"/>
                        <a:pt x="7737" y="2496"/>
                        <a:pt x="7619" y="3924"/>
                      </a:cubicBezTo>
                      <a:lnTo>
                        <a:pt x="7619" y="4639"/>
                      </a:lnTo>
                      <a:cubicBezTo>
                        <a:pt x="7499" y="6662"/>
                        <a:pt x="5833" y="8329"/>
                        <a:pt x="3809" y="832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29" name="Gráfico 144">
                <a:extLst>
                  <a:ext uri="{FF2B5EF4-FFF2-40B4-BE49-F238E27FC236}">
                    <a16:creationId xmlns:a16="http://schemas.microsoft.com/office/drawing/2014/main" id="{82D314F6-6C4A-4947-92EB-DB02F302CBA8}"/>
                  </a:ext>
                </a:extLst>
              </p:cNvPr>
              <p:cNvGrpSpPr/>
              <p:nvPr/>
            </p:nvGrpSpPr>
            <p:grpSpPr>
              <a:xfrm>
                <a:off x="5083478" y="6416077"/>
                <a:ext cx="21311" cy="34996"/>
                <a:chOff x="5083478" y="6416077"/>
                <a:chExt cx="21311" cy="34996"/>
              </a:xfrm>
              <a:grpFill/>
            </p:grpSpPr>
            <p:sp>
              <p:nvSpPr>
                <p:cNvPr id="230" name="Forma libre: forma 229">
                  <a:extLst>
                    <a:ext uri="{FF2B5EF4-FFF2-40B4-BE49-F238E27FC236}">
                      <a16:creationId xmlns:a16="http://schemas.microsoft.com/office/drawing/2014/main" id="{5582031F-2E50-4EF6-80BE-5A582DAF75CF}"/>
                    </a:ext>
                  </a:extLst>
                </p:cNvPr>
                <p:cNvSpPr/>
                <p:nvPr/>
              </p:nvSpPr>
              <p:spPr>
                <a:xfrm>
                  <a:off x="5087287" y="6419901"/>
                  <a:ext cx="13576" cy="14196"/>
                </a:xfrm>
                <a:custGeom>
                  <a:avLst/>
                  <a:gdLst>
                    <a:gd name="connsiteX0" fmla="*/ 238 w 13576"/>
                    <a:gd name="connsiteY0" fmla="*/ 9193 h 14196"/>
                    <a:gd name="connsiteX1" fmla="*/ 0 w 13576"/>
                    <a:gd name="connsiteY1" fmla="*/ 7408 h 14196"/>
                    <a:gd name="connsiteX2" fmla="*/ 2976 w 13576"/>
                    <a:gd name="connsiteY2" fmla="*/ 1456 h 14196"/>
                    <a:gd name="connsiteX3" fmla="*/ 9285 w 13576"/>
                    <a:gd name="connsiteY3" fmla="*/ 385 h 14196"/>
                    <a:gd name="connsiteX4" fmla="*/ 13570 w 13576"/>
                    <a:gd name="connsiteY4" fmla="*/ 7051 h 14196"/>
                    <a:gd name="connsiteX5" fmla="*/ 13570 w 13576"/>
                    <a:gd name="connsiteY5" fmla="*/ 7765 h 14196"/>
                    <a:gd name="connsiteX6" fmla="*/ 6666 w 13576"/>
                    <a:gd name="connsiteY6" fmla="*/ 14193 h 14196"/>
                    <a:gd name="connsiteX7" fmla="*/ 357 w 13576"/>
                    <a:gd name="connsiteY7" fmla="*/ 9193 h 14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76" h="14196">
                      <a:moveTo>
                        <a:pt x="238" y="9193"/>
                      </a:moveTo>
                      <a:cubicBezTo>
                        <a:pt x="238" y="9193"/>
                        <a:pt x="0" y="8003"/>
                        <a:pt x="0" y="7408"/>
                      </a:cubicBezTo>
                      <a:cubicBezTo>
                        <a:pt x="0" y="5146"/>
                        <a:pt x="1072" y="2765"/>
                        <a:pt x="2976" y="1456"/>
                      </a:cubicBezTo>
                      <a:cubicBezTo>
                        <a:pt x="4881" y="147"/>
                        <a:pt x="7142" y="-449"/>
                        <a:pt x="9285" y="385"/>
                      </a:cubicBezTo>
                      <a:cubicBezTo>
                        <a:pt x="12023" y="1456"/>
                        <a:pt x="13689" y="4075"/>
                        <a:pt x="13570" y="7051"/>
                      </a:cubicBezTo>
                      <a:lnTo>
                        <a:pt x="13570" y="7765"/>
                      </a:lnTo>
                      <a:cubicBezTo>
                        <a:pt x="13332" y="11455"/>
                        <a:pt x="10356" y="14312"/>
                        <a:pt x="6666" y="14193"/>
                      </a:cubicBezTo>
                      <a:cubicBezTo>
                        <a:pt x="3571" y="14193"/>
                        <a:pt x="1072" y="12050"/>
                        <a:pt x="357" y="919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31" name="Forma libre: forma 230">
                  <a:extLst>
                    <a:ext uri="{FF2B5EF4-FFF2-40B4-BE49-F238E27FC236}">
                      <a16:creationId xmlns:a16="http://schemas.microsoft.com/office/drawing/2014/main" id="{BBE5C3C8-17ED-4070-B4DF-A3053E4564F0}"/>
                    </a:ext>
                  </a:extLst>
                </p:cNvPr>
                <p:cNvSpPr/>
                <p:nvPr/>
              </p:nvSpPr>
              <p:spPr>
                <a:xfrm>
                  <a:off x="5083478" y="6416077"/>
                  <a:ext cx="21311" cy="21826"/>
                </a:xfrm>
                <a:custGeom>
                  <a:avLst/>
                  <a:gdLst>
                    <a:gd name="connsiteX0" fmla="*/ 10594 w 21311"/>
                    <a:gd name="connsiteY0" fmla="*/ 21707 h 21826"/>
                    <a:gd name="connsiteX1" fmla="*/ 10356 w 21311"/>
                    <a:gd name="connsiteY1" fmla="*/ 21707 h 21826"/>
                    <a:gd name="connsiteX2" fmla="*/ 357 w 21311"/>
                    <a:gd name="connsiteY2" fmla="*/ 13970 h 21826"/>
                    <a:gd name="connsiteX3" fmla="*/ 0 w 21311"/>
                    <a:gd name="connsiteY3" fmla="*/ 11232 h 21826"/>
                    <a:gd name="connsiteX4" fmla="*/ 4642 w 21311"/>
                    <a:gd name="connsiteY4" fmla="*/ 2066 h 21826"/>
                    <a:gd name="connsiteX5" fmla="*/ 14522 w 21311"/>
                    <a:gd name="connsiteY5" fmla="*/ 638 h 21826"/>
                    <a:gd name="connsiteX6" fmla="*/ 21307 w 21311"/>
                    <a:gd name="connsiteY6" fmla="*/ 10994 h 21826"/>
                    <a:gd name="connsiteX7" fmla="*/ 10713 w 21311"/>
                    <a:gd name="connsiteY7" fmla="*/ 21826 h 21826"/>
                    <a:gd name="connsiteX8" fmla="*/ 11070 w 21311"/>
                    <a:gd name="connsiteY8" fmla="*/ 7661 h 21826"/>
                    <a:gd name="connsiteX9" fmla="*/ 8928 w 21311"/>
                    <a:gd name="connsiteY9" fmla="*/ 8375 h 21826"/>
                    <a:gd name="connsiteX10" fmla="*/ 7618 w 21311"/>
                    <a:gd name="connsiteY10" fmla="*/ 11113 h 21826"/>
                    <a:gd name="connsiteX11" fmla="*/ 7737 w 21311"/>
                    <a:gd name="connsiteY11" fmla="*/ 11946 h 21826"/>
                    <a:gd name="connsiteX12" fmla="*/ 10475 w 21311"/>
                    <a:gd name="connsiteY12" fmla="*/ 14089 h 21826"/>
                    <a:gd name="connsiteX13" fmla="*/ 10475 w 21311"/>
                    <a:gd name="connsiteY13" fmla="*/ 14089 h 21826"/>
                    <a:gd name="connsiteX14" fmla="*/ 13451 w 21311"/>
                    <a:gd name="connsiteY14" fmla="*/ 11351 h 21826"/>
                    <a:gd name="connsiteX15" fmla="*/ 11547 w 21311"/>
                    <a:gd name="connsiteY15" fmla="*/ 7780 h 21826"/>
                    <a:gd name="connsiteX16" fmla="*/ 10951 w 21311"/>
                    <a:gd name="connsiteY16" fmla="*/ 7780 h 21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1311" h="21826">
                      <a:moveTo>
                        <a:pt x="10594" y="21707"/>
                      </a:moveTo>
                      <a:lnTo>
                        <a:pt x="10356" y="21707"/>
                      </a:lnTo>
                      <a:cubicBezTo>
                        <a:pt x="5714" y="21707"/>
                        <a:pt x="1666" y="18374"/>
                        <a:pt x="357" y="13970"/>
                      </a:cubicBezTo>
                      <a:cubicBezTo>
                        <a:pt x="119" y="13137"/>
                        <a:pt x="0" y="12184"/>
                        <a:pt x="0" y="11232"/>
                      </a:cubicBezTo>
                      <a:cubicBezTo>
                        <a:pt x="0" y="7542"/>
                        <a:pt x="1785" y="3971"/>
                        <a:pt x="4642" y="2066"/>
                      </a:cubicBezTo>
                      <a:cubicBezTo>
                        <a:pt x="7737" y="-77"/>
                        <a:pt x="11427" y="-553"/>
                        <a:pt x="14522" y="638"/>
                      </a:cubicBezTo>
                      <a:cubicBezTo>
                        <a:pt x="18808" y="2304"/>
                        <a:pt x="21426" y="6471"/>
                        <a:pt x="21307" y="10994"/>
                      </a:cubicBezTo>
                      <a:cubicBezTo>
                        <a:pt x="21069" y="17303"/>
                        <a:pt x="16308" y="21826"/>
                        <a:pt x="10713" y="21826"/>
                      </a:cubicBezTo>
                      <a:close/>
                      <a:moveTo>
                        <a:pt x="11070" y="7661"/>
                      </a:moveTo>
                      <a:cubicBezTo>
                        <a:pt x="10475" y="7661"/>
                        <a:pt x="9642" y="7899"/>
                        <a:pt x="8928" y="8375"/>
                      </a:cubicBezTo>
                      <a:cubicBezTo>
                        <a:pt x="8214" y="8851"/>
                        <a:pt x="7618" y="10042"/>
                        <a:pt x="7618" y="11113"/>
                      </a:cubicBezTo>
                      <a:cubicBezTo>
                        <a:pt x="7618" y="11113"/>
                        <a:pt x="7618" y="11946"/>
                        <a:pt x="7737" y="11946"/>
                      </a:cubicBezTo>
                      <a:cubicBezTo>
                        <a:pt x="8094" y="13137"/>
                        <a:pt x="9166" y="14089"/>
                        <a:pt x="10475" y="14089"/>
                      </a:cubicBezTo>
                      <a:lnTo>
                        <a:pt x="10475" y="14089"/>
                      </a:lnTo>
                      <a:cubicBezTo>
                        <a:pt x="12022" y="14089"/>
                        <a:pt x="13332" y="12899"/>
                        <a:pt x="13451" y="11351"/>
                      </a:cubicBezTo>
                      <a:cubicBezTo>
                        <a:pt x="13451" y="9446"/>
                        <a:pt x="12737" y="8256"/>
                        <a:pt x="11547" y="7780"/>
                      </a:cubicBezTo>
                      <a:cubicBezTo>
                        <a:pt x="11308" y="7780"/>
                        <a:pt x="11189" y="7780"/>
                        <a:pt x="10951" y="778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32" name="Gráfico 144">
              <a:extLst>
                <a:ext uri="{FF2B5EF4-FFF2-40B4-BE49-F238E27FC236}">
                  <a16:creationId xmlns:a16="http://schemas.microsoft.com/office/drawing/2014/main" id="{09280152-0C22-4E6A-9BC4-929226CAD8DC}"/>
                </a:ext>
              </a:extLst>
            </p:cNvPr>
            <p:cNvGrpSpPr/>
            <p:nvPr/>
          </p:nvGrpSpPr>
          <p:grpSpPr>
            <a:xfrm>
              <a:off x="5335664" y="6472812"/>
              <a:ext cx="24786" cy="38122"/>
              <a:chOff x="5335664" y="6472812"/>
              <a:chExt cx="24786" cy="38122"/>
            </a:xfrm>
            <a:grpFill/>
          </p:grpSpPr>
          <p:grpSp>
            <p:nvGrpSpPr>
              <p:cNvPr id="233" name="Gráfico 144">
                <a:extLst>
                  <a:ext uri="{FF2B5EF4-FFF2-40B4-BE49-F238E27FC236}">
                    <a16:creationId xmlns:a16="http://schemas.microsoft.com/office/drawing/2014/main" id="{1FE3896A-4B4D-49AA-922E-6598527BE934}"/>
                  </a:ext>
                </a:extLst>
              </p:cNvPr>
              <p:cNvGrpSpPr/>
              <p:nvPr/>
            </p:nvGrpSpPr>
            <p:grpSpPr>
              <a:xfrm>
                <a:off x="5342423" y="6479473"/>
                <a:ext cx="11250" cy="16563"/>
                <a:chOff x="5342423" y="6479473"/>
                <a:chExt cx="11250" cy="16563"/>
              </a:xfrm>
              <a:grpFill/>
            </p:grpSpPr>
            <p:sp>
              <p:nvSpPr>
                <p:cNvPr id="234" name="Forma libre: forma 233">
                  <a:extLst>
                    <a:ext uri="{FF2B5EF4-FFF2-40B4-BE49-F238E27FC236}">
                      <a16:creationId xmlns:a16="http://schemas.microsoft.com/office/drawing/2014/main" id="{680BB609-6C2E-4FD9-8C91-47D0B657A4B7}"/>
                    </a:ext>
                  </a:extLst>
                </p:cNvPr>
                <p:cNvSpPr/>
                <p:nvPr/>
              </p:nvSpPr>
              <p:spPr>
                <a:xfrm>
                  <a:off x="5346191" y="6483376"/>
                  <a:ext cx="3571" cy="2618"/>
                </a:xfrm>
                <a:custGeom>
                  <a:avLst/>
                  <a:gdLst>
                    <a:gd name="connsiteX0" fmla="*/ 0 w 3571"/>
                    <a:gd name="connsiteY0" fmla="*/ 2619 h 2618"/>
                    <a:gd name="connsiteX1" fmla="*/ 3571 w 3571"/>
                    <a:gd name="connsiteY1" fmla="*/ 0 h 2618"/>
                    <a:gd name="connsiteX2" fmla="*/ 1786 w 3571"/>
                    <a:gd name="connsiteY2" fmla="*/ 952 h 2618"/>
                    <a:gd name="connsiteX3" fmla="*/ 0 w 3571"/>
                    <a:gd name="connsiteY3" fmla="*/ 2619 h 2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71" h="2618">
                      <a:moveTo>
                        <a:pt x="0" y="2619"/>
                      </a:moveTo>
                      <a:lnTo>
                        <a:pt x="3571" y="0"/>
                      </a:lnTo>
                      <a:lnTo>
                        <a:pt x="1786" y="952"/>
                      </a:lnTo>
                      <a:lnTo>
                        <a:pt x="0" y="2619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35" name="Forma libre: forma 234">
                  <a:extLst>
                    <a:ext uri="{FF2B5EF4-FFF2-40B4-BE49-F238E27FC236}">
                      <a16:creationId xmlns:a16="http://schemas.microsoft.com/office/drawing/2014/main" id="{6FB35031-D2E5-4632-A63E-35094646BBDC}"/>
                    </a:ext>
                  </a:extLst>
                </p:cNvPr>
                <p:cNvSpPr/>
                <p:nvPr/>
              </p:nvSpPr>
              <p:spPr>
                <a:xfrm>
                  <a:off x="5342423" y="6479473"/>
                  <a:ext cx="11250" cy="10330"/>
                </a:xfrm>
                <a:custGeom>
                  <a:avLst/>
                  <a:gdLst>
                    <a:gd name="connsiteX0" fmla="*/ 3769 w 11250"/>
                    <a:gd name="connsiteY0" fmla="*/ 10331 h 10330"/>
                    <a:gd name="connsiteX1" fmla="*/ 912 w 11250"/>
                    <a:gd name="connsiteY1" fmla="*/ 9021 h 10330"/>
                    <a:gd name="connsiteX2" fmla="*/ 1150 w 11250"/>
                    <a:gd name="connsiteY2" fmla="*/ 3784 h 10330"/>
                    <a:gd name="connsiteX3" fmla="*/ 2817 w 11250"/>
                    <a:gd name="connsiteY3" fmla="*/ 2117 h 10330"/>
                    <a:gd name="connsiteX4" fmla="*/ 3769 w 11250"/>
                    <a:gd name="connsiteY4" fmla="*/ 1403 h 10330"/>
                    <a:gd name="connsiteX5" fmla="*/ 5673 w 11250"/>
                    <a:gd name="connsiteY5" fmla="*/ 451 h 10330"/>
                    <a:gd name="connsiteX6" fmla="*/ 10673 w 11250"/>
                    <a:gd name="connsiteY6" fmla="*/ 1879 h 10330"/>
                    <a:gd name="connsiteX7" fmla="*/ 9721 w 11250"/>
                    <a:gd name="connsiteY7" fmla="*/ 6998 h 10330"/>
                    <a:gd name="connsiteX8" fmla="*/ 6150 w 11250"/>
                    <a:gd name="connsiteY8" fmla="*/ 9616 h 10330"/>
                    <a:gd name="connsiteX9" fmla="*/ 3888 w 11250"/>
                    <a:gd name="connsiteY9" fmla="*/ 10331 h 103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250" h="10330">
                      <a:moveTo>
                        <a:pt x="3769" y="10331"/>
                      </a:moveTo>
                      <a:cubicBezTo>
                        <a:pt x="2697" y="10331"/>
                        <a:pt x="1626" y="9854"/>
                        <a:pt x="912" y="9021"/>
                      </a:cubicBezTo>
                      <a:cubicBezTo>
                        <a:pt x="-397" y="7474"/>
                        <a:pt x="-278" y="5212"/>
                        <a:pt x="1150" y="3784"/>
                      </a:cubicBezTo>
                      <a:lnTo>
                        <a:pt x="2817" y="2117"/>
                      </a:lnTo>
                      <a:cubicBezTo>
                        <a:pt x="2817" y="2117"/>
                        <a:pt x="3412" y="1641"/>
                        <a:pt x="3769" y="1403"/>
                      </a:cubicBezTo>
                      <a:lnTo>
                        <a:pt x="5673" y="451"/>
                      </a:lnTo>
                      <a:cubicBezTo>
                        <a:pt x="7459" y="-502"/>
                        <a:pt x="9602" y="93"/>
                        <a:pt x="10673" y="1879"/>
                      </a:cubicBezTo>
                      <a:cubicBezTo>
                        <a:pt x="11744" y="3545"/>
                        <a:pt x="11268" y="5807"/>
                        <a:pt x="9721" y="6998"/>
                      </a:cubicBezTo>
                      <a:lnTo>
                        <a:pt x="6150" y="9616"/>
                      </a:lnTo>
                      <a:cubicBezTo>
                        <a:pt x="5435" y="10092"/>
                        <a:pt x="4721" y="10331"/>
                        <a:pt x="3888" y="1033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36" name="Gráfico 144">
                <a:extLst>
                  <a:ext uri="{FF2B5EF4-FFF2-40B4-BE49-F238E27FC236}">
                    <a16:creationId xmlns:a16="http://schemas.microsoft.com/office/drawing/2014/main" id="{D6BDF0AB-DB21-442A-B43B-5BD592BDD303}"/>
                  </a:ext>
                </a:extLst>
              </p:cNvPr>
              <p:cNvGrpSpPr/>
              <p:nvPr/>
            </p:nvGrpSpPr>
            <p:grpSpPr>
              <a:xfrm>
                <a:off x="5335664" y="6472812"/>
                <a:ext cx="24786" cy="38122"/>
                <a:chOff x="5335664" y="6472812"/>
                <a:chExt cx="24786" cy="38122"/>
              </a:xfrm>
              <a:grpFill/>
            </p:grpSpPr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3FED3054-D944-4DB4-B62D-24CB28130A90}"/>
                    </a:ext>
                  </a:extLst>
                </p:cNvPr>
                <p:cNvSpPr/>
                <p:nvPr/>
              </p:nvSpPr>
              <p:spPr>
                <a:xfrm>
                  <a:off x="5339421" y="6476694"/>
                  <a:ext cx="17086" cy="16235"/>
                </a:xfrm>
                <a:custGeom>
                  <a:avLst/>
                  <a:gdLst>
                    <a:gd name="connsiteX0" fmla="*/ 223 w 17086"/>
                    <a:gd name="connsiteY0" fmla="*/ 11086 h 16235"/>
                    <a:gd name="connsiteX1" fmla="*/ 2009 w 17086"/>
                    <a:gd name="connsiteY1" fmla="*/ 4539 h 16235"/>
                    <a:gd name="connsiteX2" fmla="*/ 3675 w 17086"/>
                    <a:gd name="connsiteY2" fmla="*/ 2872 h 16235"/>
                    <a:gd name="connsiteX3" fmla="*/ 5342 w 17086"/>
                    <a:gd name="connsiteY3" fmla="*/ 1682 h 16235"/>
                    <a:gd name="connsiteX4" fmla="*/ 7246 w 17086"/>
                    <a:gd name="connsiteY4" fmla="*/ 729 h 16235"/>
                    <a:gd name="connsiteX5" fmla="*/ 16055 w 17086"/>
                    <a:gd name="connsiteY5" fmla="*/ 3229 h 16235"/>
                    <a:gd name="connsiteX6" fmla="*/ 14389 w 17086"/>
                    <a:gd name="connsiteY6" fmla="*/ 12276 h 16235"/>
                    <a:gd name="connsiteX7" fmla="*/ 10818 w 17086"/>
                    <a:gd name="connsiteY7" fmla="*/ 14895 h 16235"/>
                    <a:gd name="connsiteX8" fmla="*/ 1652 w 17086"/>
                    <a:gd name="connsiteY8" fmla="*/ 13824 h 16235"/>
                    <a:gd name="connsiteX9" fmla="*/ 223 w 17086"/>
                    <a:gd name="connsiteY9" fmla="*/ 11205 h 16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086" h="16235">
                      <a:moveTo>
                        <a:pt x="223" y="11086"/>
                      </a:moveTo>
                      <a:cubicBezTo>
                        <a:pt x="-372" y="8824"/>
                        <a:pt x="223" y="6205"/>
                        <a:pt x="2009" y="4539"/>
                      </a:cubicBezTo>
                      <a:lnTo>
                        <a:pt x="3675" y="2872"/>
                      </a:lnTo>
                      <a:cubicBezTo>
                        <a:pt x="3675" y="2872"/>
                        <a:pt x="4747" y="1920"/>
                        <a:pt x="5342" y="1682"/>
                      </a:cubicBezTo>
                      <a:lnTo>
                        <a:pt x="7246" y="729"/>
                      </a:lnTo>
                      <a:cubicBezTo>
                        <a:pt x="10341" y="-818"/>
                        <a:pt x="14269" y="134"/>
                        <a:pt x="16055" y="3229"/>
                      </a:cubicBezTo>
                      <a:cubicBezTo>
                        <a:pt x="17959" y="6205"/>
                        <a:pt x="17126" y="10133"/>
                        <a:pt x="14389" y="12276"/>
                      </a:cubicBezTo>
                      <a:lnTo>
                        <a:pt x="10818" y="14895"/>
                      </a:lnTo>
                      <a:cubicBezTo>
                        <a:pt x="7960" y="17037"/>
                        <a:pt x="3913" y="16561"/>
                        <a:pt x="1652" y="13824"/>
                      </a:cubicBezTo>
                      <a:cubicBezTo>
                        <a:pt x="937" y="12990"/>
                        <a:pt x="461" y="12157"/>
                        <a:pt x="223" y="1120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38" name="Forma libre: forma 237">
                  <a:extLst>
                    <a:ext uri="{FF2B5EF4-FFF2-40B4-BE49-F238E27FC236}">
                      <a16:creationId xmlns:a16="http://schemas.microsoft.com/office/drawing/2014/main" id="{8FE6E132-E27E-4156-8DFE-3E83BD795150}"/>
                    </a:ext>
                  </a:extLst>
                </p:cNvPr>
                <p:cNvSpPr/>
                <p:nvPr/>
              </p:nvSpPr>
              <p:spPr>
                <a:xfrm>
                  <a:off x="5335664" y="6472812"/>
                  <a:ext cx="24786" cy="23776"/>
                </a:xfrm>
                <a:custGeom>
                  <a:avLst/>
                  <a:gdLst>
                    <a:gd name="connsiteX0" fmla="*/ 10646 w 24786"/>
                    <a:gd name="connsiteY0" fmla="*/ 23776 h 23776"/>
                    <a:gd name="connsiteX1" fmla="*/ 2552 w 24786"/>
                    <a:gd name="connsiteY1" fmla="*/ 20086 h 23776"/>
                    <a:gd name="connsiteX2" fmla="*/ 410 w 24786"/>
                    <a:gd name="connsiteY2" fmla="*/ 16039 h 23776"/>
                    <a:gd name="connsiteX3" fmla="*/ 410 w 24786"/>
                    <a:gd name="connsiteY3" fmla="*/ 16039 h 23776"/>
                    <a:gd name="connsiteX4" fmla="*/ 3147 w 24786"/>
                    <a:gd name="connsiteY4" fmla="*/ 5683 h 23776"/>
                    <a:gd name="connsiteX5" fmla="*/ 4814 w 24786"/>
                    <a:gd name="connsiteY5" fmla="*/ 4016 h 23776"/>
                    <a:gd name="connsiteX6" fmla="*/ 7433 w 24786"/>
                    <a:gd name="connsiteY6" fmla="*/ 2112 h 23776"/>
                    <a:gd name="connsiteX7" fmla="*/ 9337 w 24786"/>
                    <a:gd name="connsiteY7" fmla="*/ 1159 h 23776"/>
                    <a:gd name="connsiteX8" fmla="*/ 23146 w 24786"/>
                    <a:gd name="connsiteY8" fmla="*/ 4968 h 23776"/>
                    <a:gd name="connsiteX9" fmla="*/ 20527 w 24786"/>
                    <a:gd name="connsiteY9" fmla="*/ 19015 h 23776"/>
                    <a:gd name="connsiteX10" fmla="*/ 16955 w 24786"/>
                    <a:gd name="connsiteY10" fmla="*/ 21634 h 23776"/>
                    <a:gd name="connsiteX11" fmla="*/ 10646 w 24786"/>
                    <a:gd name="connsiteY11" fmla="*/ 23657 h 23776"/>
                    <a:gd name="connsiteX12" fmla="*/ 14099 w 24786"/>
                    <a:gd name="connsiteY12" fmla="*/ 7587 h 23776"/>
                    <a:gd name="connsiteX13" fmla="*/ 12789 w 24786"/>
                    <a:gd name="connsiteY13" fmla="*/ 7944 h 23776"/>
                    <a:gd name="connsiteX14" fmla="*/ 10884 w 24786"/>
                    <a:gd name="connsiteY14" fmla="*/ 8897 h 23776"/>
                    <a:gd name="connsiteX15" fmla="*/ 10170 w 24786"/>
                    <a:gd name="connsiteY15" fmla="*/ 9492 h 23776"/>
                    <a:gd name="connsiteX16" fmla="*/ 8504 w 24786"/>
                    <a:gd name="connsiteY16" fmla="*/ 11158 h 23776"/>
                    <a:gd name="connsiteX17" fmla="*/ 7790 w 24786"/>
                    <a:gd name="connsiteY17" fmla="*/ 14015 h 23776"/>
                    <a:gd name="connsiteX18" fmla="*/ 7790 w 24786"/>
                    <a:gd name="connsiteY18" fmla="*/ 14015 h 23776"/>
                    <a:gd name="connsiteX19" fmla="*/ 8385 w 24786"/>
                    <a:gd name="connsiteY19" fmla="*/ 15087 h 23776"/>
                    <a:gd name="connsiteX20" fmla="*/ 12432 w 24786"/>
                    <a:gd name="connsiteY20" fmla="*/ 15563 h 23776"/>
                    <a:gd name="connsiteX21" fmla="*/ 16003 w 24786"/>
                    <a:gd name="connsiteY21" fmla="*/ 12944 h 23776"/>
                    <a:gd name="connsiteX22" fmla="*/ 16717 w 24786"/>
                    <a:gd name="connsiteY22" fmla="*/ 9016 h 23776"/>
                    <a:gd name="connsiteX23" fmla="*/ 14218 w 24786"/>
                    <a:gd name="connsiteY23" fmla="*/ 7587 h 23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4786" h="23776">
                      <a:moveTo>
                        <a:pt x="10646" y="23776"/>
                      </a:moveTo>
                      <a:cubicBezTo>
                        <a:pt x="7671" y="23776"/>
                        <a:pt x="4695" y="22467"/>
                        <a:pt x="2552" y="20086"/>
                      </a:cubicBezTo>
                      <a:cubicBezTo>
                        <a:pt x="1481" y="18896"/>
                        <a:pt x="767" y="17467"/>
                        <a:pt x="410" y="16039"/>
                      </a:cubicBezTo>
                      <a:lnTo>
                        <a:pt x="410" y="16039"/>
                      </a:lnTo>
                      <a:cubicBezTo>
                        <a:pt x="-662" y="12349"/>
                        <a:pt x="410" y="8421"/>
                        <a:pt x="3147" y="5683"/>
                      </a:cubicBezTo>
                      <a:lnTo>
                        <a:pt x="4814" y="4016"/>
                      </a:lnTo>
                      <a:cubicBezTo>
                        <a:pt x="5647" y="3183"/>
                        <a:pt x="6480" y="2588"/>
                        <a:pt x="7433" y="2112"/>
                      </a:cubicBezTo>
                      <a:lnTo>
                        <a:pt x="9337" y="1159"/>
                      </a:lnTo>
                      <a:cubicBezTo>
                        <a:pt x="14218" y="-1340"/>
                        <a:pt x="20288" y="326"/>
                        <a:pt x="23146" y="4968"/>
                      </a:cubicBezTo>
                      <a:cubicBezTo>
                        <a:pt x="26121" y="9730"/>
                        <a:pt x="24931" y="15801"/>
                        <a:pt x="20527" y="19015"/>
                      </a:cubicBezTo>
                      <a:lnTo>
                        <a:pt x="16955" y="21634"/>
                      </a:lnTo>
                      <a:cubicBezTo>
                        <a:pt x="15051" y="23062"/>
                        <a:pt x="12908" y="23657"/>
                        <a:pt x="10646" y="23657"/>
                      </a:cubicBezTo>
                      <a:close/>
                      <a:moveTo>
                        <a:pt x="14099" y="7587"/>
                      </a:moveTo>
                      <a:cubicBezTo>
                        <a:pt x="14099" y="7587"/>
                        <a:pt x="13146" y="7587"/>
                        <a:pt x="12789" y="7944"/>
                      </a:cubicBezTo>
                      <a:lnTo>
                        <a:pt x="10884" y="8897"/>
                      </a:lnTo>
                      <a:cubicBezTo>
                        <a:pt x="10884" y="8897"/>
                        <a:pt x="10409" y="9254"/>
                        <a:pt x="10170" y="9492"/>
                      </a:cubicBezTo>
                      <a:lnTo>
                        <a:pt x="8504" y="11158"/>
                      </a:lnTo>
                      <a:cubicBezTo>
                        <a:pt x="7790" y="11873"/>
                        <a:pt x="7433" y="13063"/>
                        <a:pt x="7790" y="14015"/>
                      </a:cubicBezTo>
                      <a:cubicBezTo>
                        <a:pt x="7790" y="14015"/>
                        <a:pt x="7790" y="14015"/>
                        <a:pt x="7790" y="14015"/>
                      </a:cubicBezTo>
                      <a:cubicBezTo>
                        <a:pt x="7790" y="14372"/>
                        <a:pt x="8147" y="14849"/>
                        <a:pt x="8385" y="15087"/>
                      </a:cubicBezTo>
                      <a:cubicBezTo>
                        <a:pt x="9337" y="16277"/>
                        <a:pt x="11123" y="16396"/>
                        <a:pt x="12432" y="15563"/>
                      </a:cubicBezTo>
                      <a:lnTo>
                        <a:pt x="16003" y="12944"/>
                      </a:lnTo>
                      <a:cubicBezTo>
                        <a:pt x="17194" y="11992"/>
                        <a:pt x="17551" y="10325"/>
                        <a:pt x="16717" y="9016"/>
                      </a:cubicBezTo>
                      <a:cubicBezTo>
                        <a:pt x="16122" y="8182"/>
                        <a:pt x="15170" y="7587"/>
                        <a:pt x="14218" y="758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</p:grpSp>
      <p:grpSp>
        <p:nvGrpSpPr>
          <p:cNvPr id="239" name="Gráfico 144">
            <a:extLst>
              <a:ext uri="{FF2B5EF4-FFF2-40B4-BE49-F238E27FC236}">
                <a16:creationId xmlns:a16="http://schemas.microsoft.com/office/drawing/2014/main" id="{98806841-4B4F-405B-B542-F263B958005F}"/>
              </a:ext>
            </a:extLst>
          </p:cNvPr>
          <p:cNvGrpSpPr/>
          <p:nvPr/>
        </p:nvGrpSpPr>
        <p:grpSpPr>
          <a:xfrm>
            <a:off x="11088798" y="6432299"/>
            <a:ext cx="474428" cy="737495"/>
            <a:chOff x="9243636" y="6437521"/>
            <a:chExt cx="474428" cy="737495"/>
          </a:xfrm>
          <a:solidFill>
            <a:schemeClr val="bg1">
              <a:lumMod val="95000"/>
            </a:schemeClr>
          </a:solidFill>
        </p:grpSpPr>
        <p:grpSp>
          <p:nvGrpSpPr>
            <p:cNvPr id="240" name="Gráfico 144">
              <a:extLst>
                <a:ext uri="{FF2B5EF4-FFF2-40B4-BE49-F238E27FC236}">
                  <a16:creationId xmlns:a16="http://schemas.microsoft.com/office/drawing/2014/main" id="{D09739FD-4772-4BED-8D10-0E2DA8AEF173}"/>
                </a:ext>
              </a:extLst>
            </p:cNvPr>
            <p:cNvGrpSpPr/>
            <p:nvPr/>
          </p:nvGrpSpPr>
          <p:grpSpPr>
            <a:xfrm>
              <a:off x="9423504" y="6823758"/>
              <a:ext cx="18487" cy="29623"/>
              <a:chOff x="9423504" y="6823758"/>
              <a:chExt cx="18487" cy="29623"/>
            </a:xfrm>
            <a:grpFill/>
          </p:grpSpPr>
          <p:grpSp>
            <p:nvGrpSpPr>
              <p:cNvPr id="241" name="Gráfico 144">
                <a:extLst>
                  <a:ext uri="{FF2B5EF4-FFF2-40B4-BE49-F238E27FC236}">
                    <a16:creationId xmlns:a16="http://schemas.microsoft.com/office/drawing/2014/main" id="{6600BC15-596C-4C96-A431-778AA0BEEC9B}"/>
                  </a:ext>
                </a:extLst>
              </p:cNvPr>
              <p:cNvGrpSpPr/>
              <p:nvPr/>
            </p:nvGrpSpPr>
            <p:grpSpPr>
              <a:xfrm>
                <a:off x="9429500" y="6829608"/>
                <a:ext cx="6799" cy="11050"/>
                <a:chOff x="9429500" y="6829608"/>
                <a:chExt cx="6799" cy="11050"/>
              </a:xfrm>
              <a:grpFill/>
            </p:grpSpPr>
            <p:sp>
              <p:nvSpPr>
                <p:cNvPr id="242" name="Forma libre: forma 241">
                  <a:extLst>
                    <a:ext uri="{FF2B5EF4-FFF2-40B4-BE49-F238E27FC236}">
                      <a16:creationId xmlns:a16="http://schemas.microsoft.com/office/drawing/2014/main" id="{2B52E857-5720-46D8-9844-AF26DD48420D}"/>
                    </a:ext>
                  </a:extLst>
                </p:cNvPr>
                <p:cNvSpPr/>
                <p:nvPr/>
              </p:nvSpPr>
              <p:spPr>
                <a:xfrm>
                  <a:off x="9432714" y="6832821"/>
                  <a:ext cx="178" cy="284"/>
                </a:xfrm>
                <a:custGeom>
                  <a:avLst/>
                  <a:gdLst>
                    <a:gd name="connsiteX0" fmla="*/ 0 w 178"/>
                    <a:gd name="connsiteY0" fmla="*/ 47 h 284"/>
                    <a:gd name="connsiteX1" fmla="*/ 0 w 178"/>
                    <a:gd name="connsiteY1" fmla="*/ 285 h 284"/>
                    <a:gd name="connsiteX2" fmla="*/ 0 w 178"/>
                    <a:gd name="connsiteY2" fmla="*/ 47 h 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8" h="284">
                      <a:moveTo>
                        <a:pt x="0" y="47"/>
                      </a:moveTo>
                      <a:cubicBezTo>
                        <a:pt x="0" y="47"/>
                        <a:pt x="0" y="166"/>
                        <a:pt x="0" y="285"/>
                      </a:cubicBezTo>
                      <a:cubicBezTo>
                        <a:pt x="238" y="47"/>
                        <a:pt x="238" y="-72"/>
                        <a:pt x="0" y="4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43" name="Forma libre: forma 242">
                  <a:extLst>
                    <a:ext uri="{FF2B5EF4-FFF2-40B4-BE49-F238E27FC236}">
                      <a16:creationId xmlns:a16="http://schemas.microsoft.com/office/drawing/2014/main" id="{4E76A45C-89A6-4A1C-B29A-6CB31DD37FB9}"/>
                    </a:ext>
                  </a:extLst>
                </p:cNvPr>
                <p:cNvSpPr/>
                <p:nvPr/>
              </p:nvSpPr>
              <p:spPr>
                <a:xfrm>
                  <a:off x="9429500" y="6829608"/>
                  <a:ext cx="6799" cy="6892"/>
                </a:xfrm>
                <a:custGeom>
                  <a:avLst/>
                  <a:gdLst>
                    <a:gd name="connsiteX0" fmla="*/ 952 w 6799"/>
                    <a:gd name="connsiteY0" fmla="*/ 879 h 6892"/>
                    <a:gd name="connsiteX1" fmla="*/ 2619 w 6799"/>
                    <a:gd name="connsiteY1" fmla="*/ 46 h 6892"/>
                    <a:gd name="connsiteX2" fmla="*/ 6428 w 6799"/>
                    <a:gd name="connsiteY2" fmla="*/ 1712 h 6892"/>
                    <a:gd name="connsiteX3" fmla="*/ 5714 w 6799"/>
                    <a:gd name="connsiteY3" fmla="*/ 5878 h 6892"/>
                    <a:gd name="connsiteX4" fmla="*/ 2143 w 6799"/>
                    <a:gd name="connsiteY4" fmla="*/ 6712 h 6892"/>
                    <a:gd name="connsiteX5" fmla="*/ 119 w 6799"/>
                    <a:gd name="connsiteY5" fmla="*/ 4331 h 6892"/>
                    <a:gd name="connsiteX6" fmla="*/ 0 w 6799"/>
                    <a:gd name="connsiteY6" fmla="*/ 3260 h 6892"/>
                    <a:gd name="connsiteX7" fmla="*/ 1072 w 6799"/>
                    <a:gd name="connsiteY7" fmla="*/ 998 h 6892"/>
                    <a:gd name="connsiteX8" fmla="*/ 5714 w 6799"/>
                    <a:gd name="connsiteY8" fmla="*/ 3379 h 6892"/>
                    <a:gd name="connsiteX9" fmla="*/ 6428 w 6799"/>
                    <a:gd name="connsiteY9" fmla="*/ 3379 h 6892"/>
                    <a:gd name="connsiteX10" fmla="*/ 5714 w 6799"/>
                    <a:gd name="connsiteY10" fmla="*/ 3379 h 68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799" h="6892">
                      <a:moveTo>
                        <a:pt x="952" y="879"/>
                      </a:moveTo>
                      <a:cubicBezTo>
                        <a:pt x="952" y="879"/>
                        <a:pt x="1905" y="165"/>
                        <a:pt x="2619" y="46"/>
                      </a:cubicBezTo>
                      <a:cubicBezTo>
                        <a:pt x="4048" y="-192"/>
                        <a:pt x="5714" y="522"/>
                        <a:pt x="6428" y="1712"/>
                      </a:cubicBezTo>
                      <a:cubicBezTo>
                        <a:pt x="7143" y="3022"/>
                        <a:pt x="6785" y="4807"/>
                        <a:pt x="5714" y="5878"/>
                      </a:cubicBezTo>
                      <a:cubicBezTo>
                        <a:pt x="4762" y="6950"/>
                        <a:pt x="3453" y="7069"/>
                        <a:pt x="2143" y="6712"/>
                      </a:cubicBezTo>
                      <a:cubicBezTo>
                        <a:pt x="1072" y="6355"/>
                        <a:pt x="357" y="5402"/>
                        <a:pt x="119" y="4331"/>
                      </a:cubicBezTo>
                      <a:cubicBezTo>
                        <a:pt x="119" y="3974"/>
                        <a:pt x="0" y="3498"/>
                        <a:pt x="0" y="3260"/>
                      </a:cubicBezTo>
                      <a:cubicBezTo>
                        <a:pt x="0" y="2307"/>
                        <a:pt x="477" y="1593"/>
                        <a:pt x="1072" y="998"/>
                      </a:cubicBezTo>
                      <a:close/>
                      <a:moveTo>
                        <a:pt x="5714" y="3379"/>
                      </a:moveTo>
                      <a:lnTo>
                        <a:pt x="6428" y="3379"/>
                      </a:lnTo>
                      <a:cubicBezTo>
                        <a:pt x="6428" y="3379"/>
                        <a:pt x="5714" y="3379"/>
                        <a:pt x="5714" y="337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44" name="Gráfico 144">
                <a:extLst>
                  <a:ext uri="{FF2B5EF4-FFF2-40B4-BE49-F238E27FC236}">
                    <a16:creationId xmlns:a16="http://schemas.microsoft.com/office/drawing/2014/main" id="{C9AE5FD3-A09D-4484-9273-2EB91DEFA19C}"/>
                  </a:ext>
                </a:extLst>
              </p:cNvPr>
              <p:cNvGrpSpPr/>
              <p:nvPr/>
            </p:nvGrpSpPr>
            <p:grpSpPr>
              <a:xfrm>
                <a:off x="9423504" y="6823758"/>
                <a:ext cx="18487" cy="29623"/>
                <a:chOff x="9423504" y="6823758"/>
                <a:chExt cx="18487" cy="29623"/>
              </a:xfrm>
              <a:grpFill/>
            </p:grpSpPr>
            <p:sp>
              <p:nvSpPr>
                <p:cNvPr id="245" name="Forma libre: forma 244">
                  <a:extLst>
                    <a:ext uri="{FF2B5EF4-FFF2-40B4-BE49-F238E27FC236}">
                      <a16:creationId xmlns:a16="http://schemas.microsoft.com/office/drawing/2014/main" id="{E4BFD497-F0AC-4EEF-848F-4A3B26F9918E}"/>
                    </a:ext>
                  </a:extLst>
                </p:cNvPr>
                <p:cNvSpPr/>
                <p:nvPr/>
              </p:nvSpPr>
              <p:spPr>
                <a:xfrm>
                  <a:off x="9426716" y="6827135"/>
                  <a:ext cx="11885" cy="11865"/>
                </a:xfrm>
                <a:custGeom>
                  <a:avLst/>
                  <a:gdLst>
                    <a:gd name="connsiteX0" fmla="*/ 9213 w 11885"/>
                    <a:gd name="connsiteY0" fmla="*/ 852 h 11865"/>
                    <a:gd name="connsiteX1" fmla="*/ 11236 w 11885"/>
                    <a:gd name="connsiteY1" fmla="*/ 2995 h 11865"/>
                    <a:gd name="connsiteX2" fmla="*/ 10045 w 11885"/>
                    <a:gd name="connsiteY2" fmla="*/ 10137 h 11865"/>
                    <a:gd name="connsiteX3" fmla="*/ 4094 w 11885"/>
                    <a:gd name="connsiteY3" fmla="*/ 11565 h 11865"/>
                    <a:gd name="connsiteX4" fmla="*/ 285 w 11885"/>
                    <a:gd name="connsiteY4" fmla="*/ 7637 h 11865"/>
                    <a:gd name="connsiteX5" fmla="*/ 47 w 11885"/>
                    <a:gd name="connsiteY5" fmla="*/ 5614 h 11865"/>
                    <a:gd name="connsiteX6" fmla="*/ 4689 w 11885"/>
                    <a:gd name="connsiteY6" fmla="*/ 138 h 11865"/>
                    <a:gd name="connsiteX7" fmla="*/ 9213 w 11885"/>
                    <a:gd name="connsiteY7" fmla="*/ 971 h 118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885" h="11865">
                      <a:moveTo>
                        <a:pt x="9213" y="852"/>
                      </a:moveTo>
                      <a:cubicBezTo>
                        <a:pt x="10045" y="1328"/>
                        <a:pt x="10760" y="2161"/>
                        <a:pt x="11236" y="2995"/>
                      </a:cubicBezTo>
                      <a:cubicBezTo>
                        <a:pt x="12426" y="5256"/>
                        <a:pt x="11950" y="8351"/>
                        <a:pt x="10045" y="10137"/>
                      </a:cubicBezTo>
                      <a:cubicBezTo>
                        <a:pt x="8499" y="11684"/>
                        <a:pt x="6118" y="12280"/>
                        <a:pt x="4094" y="11565"/>
                      </a:cubicBezTo>
                      <a:cubicBezTo>
                        <a:pt x="2308" y="10970"/>
                        <a:pt x="880" y="9423"/>
                        <a:pt x="285" y="7637"/>
                      </a:cubicBezTo>
                      <a:cubicBezTo>
                        <a:pt x="47" y="6923"/>
                        <a:pt x="-72" y="6209"/>
                        <a:pt x="47" y="5614"/>
                      </a:cubicBezTo>
                      <a:cubicBezTo>
                        <a:pt x="47" y="2876"/>
                        <a:pt x="2070" y="614"/>
                        <a:pt x="4689" y="138"/>
                      </a:cubicBezTo>
                      <a:cubicBezTo>
                        <a:pt x="6237" y="-219"/>
                        <a:pt x="7903" y="138"/>
                        <a:pt x="9213" y="97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46" name="Forma libre: forma 245">
                  <a:extLst>
                    <a:ext uri="{FF2B5EF4-FFF2-40B4-BE49-F238E27FC236}">
                      <a16:creationId xmlns:a16="http://schemas.microsoft.com/office/drawing/2014/main" id="{3D615CC4-B76F-4E0C-9DFC-A131E6BAFF28}"/>
                    </a:ext>
                  </a:extLst>
                </p:cNvPr>
                <p:cNvSpPr/>
                <p:nvPr/>
              </p:nvSpPr>
              <p:spPr>
                <a:xfrm>
                  <a:off x="9423504" y="6823758"/>
                  <a:ext cx="18487" cy="18475"/>
                </a:xfrm>
                <a:custGeom>
                  <a:avLst/>
                  <a:gdLst>
                    <a:gd name="connsiteX0" fmla="*/ 2901 w 18487"/>
                    <a:gd name="connsiteY0" fmla="*/ 2444 h 18475"/>
                    <a:gd name="connsiteX1" fmla="*/ 7306 w 18487"/>
                    <a:gd name="connsiteY1" fmla="*/ 182 h 18475"/>
                    <a:gd name="connsiteX2" fmla="*/ 14210 w 18487"/>
                    <a:gd name="connsiteY2" fmla="*/ 1373 h 18475"/>
                    <a:gd name="connsiteX3" fmla="*/ 14210 w 18487"/>
                    <a:gd name="connsiteY3" fmla="*/ 1373 h 18475"/>
                    <a:gd name="connsiteX4" fmla="*/ 17424 w 18487"/>
                    <a:gd name="connsiteY4" fmla="*/ 4706 h 18475"/>
                    <a:gd name="connsiteX5" fmla="*/ 15758 w 18487"/>
                    <a:gd name="connsiteY5" fmla="*/ 15776 h 18475"/>
                    <a:gd name="connsiteX6" fmla="*/ 6354 w 18487"/>
                    <a:gd name="connsiteY6" fmla="*/ 18038 h 18475"/>
                    <a:gd name="connsiteX7" fmla="*/ 402 w 18487"/>
                    <a:gd name="connsiteY7" fmla="*/ 11848 h 18475"/>
                    <a:gd name="connsiteX8" fmla="*/ 45 w 18487"/>
                    <a:gd name="connsiteY8" fmla="*/ 8753 h 18475"/>
                    <a:gd name="connsiteX9" fmla="*/ 2901 w 18487"/>
                    <a:gd name="connsiteY9" fmla="*/ 2444 h 18475"/>
                    <a:gd name="connsiteX10" fmla="*/ 10997 w 18487"/>
                    <a:gd name="connsiteY10" fmla="*/ 11253 h 18475"/>
                    <a:gd name="connsiteX11" fmla="*/ 10997 w 18487"/>
                    <a:gd name="connsiteY11" fmla="*/ 11253 h 18475"/>
                    <a:gd name="connsiteX12" fmla="*/ 11592 w 18487"/>
                    <a:gd name="connsiteY12" fmla="*/ 7920 h 18475"/>
                    <a:gd name="connsiteX13" fmla="*/ 10758 w 18487"/>
                    <a:gd name="connsiteY13" fmla="*/ 7087 h 18475"/>
                    <a:gd name="connsiteX14" fmla="*/ 10758 w 18487"/>
                    <a:gd name="connsiteY14" fmla="*/ 7087 h 18475"/>
                    <a:gd name="connsiteX15" fmla="*/ 8616 w 18487"/>
                    <a:gd name="connsiteY15" fmla="*/ 6729 h 18475"/>
                    <a:gd name="connsiteX16" fmla="*/ 6592 w 18487"/>
                    <a:gd name="connsiteY16" fmla="*/ 9110 h 18475"/>
                    <a:gd name="connsiteX17" fmla="*/ 6711 w 18487"/>
                    <a:gd name="connsiteY17" fmla="*/ 10062 h 18475"/>
                    <a:gd name="connsiteX18" fmla="*/ 8377 w 18487"/>
                    <a:gd name="connsiteY18" fmla="*/ 11848 h 18475"/>
                    <a:gd name="connsiteX19" fmla="*/ 10997 w 18487"/>
                    <a:gd name="connsiteY19" fmla="*/ 11253 h 1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8487" h="18475">
                      <a:moveTo>
                        <a:pt x="2901" y="2444"/>
                      </a:moveTo>
                      <a:cubicBezTo>
                        <a:pt x="4092" y="1373"/>
                        <a:pt x="5640" y="540"/>
                        <a:pt x="7306" y="182"/>
                      </a:cubicBezTo>
                      <a:cubicBezTo>
                        <a:pt x="9687" y="-294"/>
                        <a:pt x="12187" y="182"/>
                        <a:pt x="14210" y="1373"/>
                      </a:cubicBezTo>
                      <a:lnTo>
                        <a:pt x="14210" y="1373"/>
                      </a:lnTo>
                      <a:cubicBezTo>
                        <a:pt x="15638" y="2206"/>
                        <a:pt x="16710" y="3396"/>
                        <a:pt x="17424" y="4706"/>
                      </a:cubicBezTo>
                      <a:cubicBezTo>
                        <a:pt x="19329" y="8277"/>
                        <a:pt x="18614" y="12919"/>
                        <a:pt x="15758" y="15776"/>
                      </a:cubicBezTo>
                      <a:cubicBezTo>
                        <a:pt x="13258" y="18157"/>
                        <a:pt x="9687" y="19109"/>
                        <a:pt x="6354" y="18038"/>
                      </a:cubicBezTo>
                      <a:cubicBezTo>
                        <a:pt x="3497" y="17086"/>
                        <a:pt x="1235" y="14824"/>
                        <a:pt x="402" y="11848"/>
                      </a:cubicBezTo>
                      <a:cubicBezTo>
                        <a:pt x="45" y="10777"/>
                        <a:pt x="-74" y="9705"/>
                        <a:pt x="45" y="8753"/>
                      </a:cubicBezTo>
                      <a:cubicBezTo>
                        <a:pt x="45" y="6253"/>
                        <a:pt x="1235" y="3992"/>
                        <a:pt x="2901" y="2444"/>
                      </a:cubicBezTo>
                      <a:close/>
                      <a:moveTo>
                        <a:pt x="10997" y="11253"/>
                      </a:moveTo>
                      <a:lnTo>
                        <a:pt x="10997" y="11253"/>
                      </a:lnTo>
                      <a:cubicBezTo>
                        <a:pt x="11829" y="10420"/>
                        <a:pt x="12067" y="8872"/>
                        <a:pt x="11592" y="7920"/>
                      </a:cubicBezTo>
                      <a:cubicBezTo>
                        <a:pt x="11353" y="7563"/>
                        <a:pt x="11115" y="7325"/>
                        <a:pt x="10758" y="7087"/>
                      </a:cubicBezTo>
                      <a:lnTo>
                        <a:pt x="10758" y="7087"/>
                      </a:lnTo>
                      <a:cubicBezTo>
                        <a:pt x="10163" y="6729"/>
                        <a:pt x="9330" y="6491"/>
                        <a:pt x="8616" y="6729"/>
                      </a:cubicBezTo>
                      <a:cubicBezTo>
                        <a:pt x="7425" y="6968"/>
                        <a:pt x="6592" y="7920"/>
                        <a:pt x="6592" y="9110"/>
                      </a:cubicBezTo>
                      <a:cubicBezTo>
                        <a:pt x="6592" y="9348"/>
                        <a:pt x="6592" y="9705"/>
                        <a:pt x="6711" y="10062"/>
                      </a:cubicBezTo>
                      <a:cubicBezTo>
                        <a:pt x="6949" y="10896"/>
                        <a:pt x="7544" y="11610"/>
                        <a:pt x="8377" y="11848"/>
                      </a:cubicBezTo>
                      <a:cubicBezTo>
                        <a:pt x="9330" y="12205"/>
                        <a:pt x="10282" y="11848"/>
                        <a:pt x="10997" y="1125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47" name="Gráfico 144">
              <a:extLst>
                <a:ext uri="{FF2B5EF4-FFF2-40B4-BE49-F238E27FC236}">
                  <a16:creationId xmlns:a16="http://schemas.microsoft.com/office/drawing/2014/main" id="{F3A95CA0-B95B-485F-9181-E328A457945D}"/>
                </a:ext>
              </a:extLst>
            </p:cNvPr>
            <p:cNvGrpSpPr/>
            <p:nvPr/>
          </p:nvGrpSpPr>
          <p:grpSpPr>
            <a:xfrm>
              <a:off x="9364453" y="6485317"/>
              <a:ext cx="21184" cy="36575"/>
              <a:chOff x="9364453" y="6485317"/>
              <a:chExt cx="21184" cy="36575"/>
            </a:xfrm>
            <a:grpFill/>
          </p:grpSpPr>
          <p:grpSp>
            <p:nvGrpSpPr>
              <p:cNvPr id="248" name="Gráfico 144">
                <a:extLst>
                  <a:ext uri="{FF2B5EF4-FFF2-40B4-BE49-F238E27FC236}">
                    <a16:creationId xmlns:a16="http://schemas.microsoft.com/office/drawing/2014/main" id="{74E61923-782A-46B3-91F3-565887CF9FB3}"/>
                  </a:ext>
                </a:extLst>
              </p:cNvPr>
              <p:cNvGrpSpPr/>
              <p:nvPr/>
            </p:nvGrpSpPr>
            <p:grpSpPr>
              <a:xfrm>
                <a:off x="9370357" y="6491214"/>
                <a:ext cx="9330" cy="17592"/>
                <a:chOff x="9370357" y="6491214"/>
                <a:chExt cx="9330" cy="17592"/>
              </a:xfrm>
              <a:grpFill/>
            </p:grpSpPr>
            <p:sp>
              <p:nvSpPr>
                <p:cNvPr id="249" name="Forma libre: forma 248">
                  <a:extLst>
                    <a:ext uri="{FF2B5EF4-FFF2-40B4-BE49-F238E27FC236}">
                      <a16:creationId xmlns:a16="http://schemas.microsoft.com/office/drawing/2014/main" id="{2BDCD7E5-4E71-449C-A853-CA7771313CED}"/>
                    </a:ext>
                  </a:extLst>
                </p:cNvPr>
                <p:cNvSpPr/>
                <p:nvPr/>
              </p:nvSpPr>
              <p:spPr>
                <a:xfrm>
                  <a:off x="9373672" y="6494435"/>
                  <a:ext cx="2856" cy="4396"/>
                </a:xfrm>
                <a:custGeom>
                  <a:avLst/>
                  <a:gdLst>
                    <a:gd name="connsiteX0" fmla="*/ 0 w 2856"/>
                    <a:gd name="connsiteY0" fmla="*/ 1558 h 4396"/>
                    <a:gd name="connsiteX1" fmla="*/ 2857 w 2856"/>
                    <a:gd name="connsiteY1" fmla="*/ 2868 h 4396"/>
                    <a:gd name="connsiteX2" fmla="*/ 0 w 2856"/>
                    <a:gd name="connsiteY2" fmla="*/ 1558 h 43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856" h="4396">
                      <a:moveTo>
                        <a:pt x="0" y="1558"/>
                      </a:moveTo>
                      <a:cubicBezTo>
                        <a:pt x="2381" y="-1656"/>
                        <a:pt x="-238" y="7986"/>
                        <a:pt x="2857" y="2868"/>
                      </a:cubicBezTo>
                      <a:cubicBezTo>
                        <a:pt x="2143" y="3225"/>
                        <a:pt x="2262" y="-2727"/>
                        <a:pt x="0" y="155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50" name="Forma libre: forma 249">
                  <a:extLst>
                    <a:ext uri="{FF2B5EF4-FFF2-40B4-BE49-F238E27FC236}">
                      <a16:creationId xmlns:a16="http://schemas.microsoft.com/office/drawing/2014/main" id="{CF1AEBB4-5DAD-4A02-92E8-E34581ECFFD8}"/>
                    </a:ext>
                  </a:extLst>
                </p:cNvPr>
                <p:cNvSpPr/>
                <p:nvPr/>
              </p:nvSpPr>
              <p:spPr>
                <a:xfrm>
                  <a:off x="9370357" y="6491214"/>
                  <a:ext cx="9330" cy="10972"/>
                </a:xfrm>
                <a:custGeom>
                  <a:avLst/>
                  <a:gdLst>
                    <a:gd name="connsiteX0" fmla="*/ 1887 w 9330"/>
                    <a:gd name="connsiteY0" fmla="*/ 1090 h 10972"/>
                    <a:gd name="connsiteX1" fmla="*/ 4982 w 9330"/>
                    <a:gd name="connsiteY1" fmla="*/ 18 h 10972"/>
                    <a:gd name="connsiteX2" fmla="*/ 8672 w 9330"/>
                    <a:gd name="connsiteY2" fmla="*/ 4185 h 10972"/>
                    <a:gd name="connsiteX3" fmla="*/ 8910 w 9330"/>
                    <a:gd name="connsiteY3" fmla="*/ 7875 h 10972"/>
                    <a:gd name="connsiteX4" fmla="*/ 3910 w 9330"/>
                    <a:gd name="connsiteY4" fmla="*/ 10851 h 10972"/>
                    <a:gd name="connsiteX5" fmla="*/ 1173 w 9330"/>
                    <a:gd name="connsiteY5" fmla="*/ 7160 h 10972"/>
                    <a:gd name="connsiteX6" fmla="*/ 339 w 9330"/>
                    <a:gd name="connsiteY6" fmla="*/ 3351 h 10972"/>
                    <a:gd name="connsiteX7" fmla="*/ 1887 w 9330"/>
                    <a:gd name="connsiteY7" fmla="*/ 1090 h 10972"/>
                    <a:gd name="connsiteX8" fmla="*/ 3196 w 9330"/>
                    <a:gd name="connsiteY8" fmla="*/ 4780 h 10972"/>
                    <a:gd name="connsiteX9" fmla="*/ 2720 w 9330"/>
                    <a:gd name="connsiteY9" fmla="*/ 5137 h 10972"/>
                    <a:gd name="connsiteX10" fmla="*/ 2959 w 9330"/>
                    <a:gd name="connsiteY10" fmla="*/ 5137 h 10972"/>
                    <a:gd name="connsiteX11" fmla="*/ 3673 w 9330"/>
                    <a:gd name="connsiteY11" fmla="*/ 5018 h 10972"/>
                    <a:gd name="connsiteX12" fmla="*/ 3196 w 9330"/>
                    <a:gd name="connsiteY12" fmla="*/ 5018 h 10972"/>
                    <a:gd name="connsiteX13" fmla="*/ 5220 w 9330"/>
                    <a:gd name="connsiteY13" fmla="*/ 5375 h 10972"/>
                    <a:gd name="connsiteX14" fmla="*/ 4149 w 9330"/>
                    <a:gd name="connsiteY14" fmla="*/ 5018 h 10972"/>
                    <a:gd name="connsiteX15" fmla="*/ 3910 w 9330"/>
                    <a:gd name="connsiteY15" fmla="*/ 5375 h 10972"/>
                    <a:gd name="connsiteX16" fmla="*/ 4982 w 9330"/>
                    <a:gd name="connsiteY16" fmla="*/ 5732 h 10972"/>
                    <a:gd name="connsiteX17" fmla="*/ 5220 w 9330"/>
                    <a:gd name="connsiteY17" fmla="*/ 5256 h 10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330" h="10972">
                      <a:moveTo>
                        <a:pt x="1887" y="1090"/>
                      </a:moveTo>
                      <a:cubicBezTo>
                        <a:pt x="2601" y="375"/>
                        <a:pt x="3673" y="-101"/>
                        <a:pt x="4982" y="18"/>
                      </a:cubicBezTo>
                      <a:cubicBezTo>
                        <a:pt x="7720" y="375"/>
                        <a:pt x="8434" y="2875"/>
                        <a:pt x="8672" y="4185"/>
                      </a:cubicBezTo>
                      <a:cubicBezTo>
                        <a:pt x="9506" y="5256"/>
                        <a:pt x="9506" y="6684"/>
                        <a:pt x="8910" y="7875"/>
                      </a:cubicBezTo>
                      <a:cubicBezTo>
                        <a:pt x="8196" y="8946"/>
                        <a:pt x="6649" y="11565"/>
                        <a:pt x="3910" y="10851"/>
                      </a:cubicBezTo>
                      <a:cubicBezTo>
                        <a:pt x="1887" y="10255"/>
                        <a:pt x="1292" y="8470"/>
                        <a:pt x="1173" y="7160"/>
                      </a:cubicBezTo>
                      <a:cubicBezTo>
                        <a:pt x="102" y="6208"/>
                        <a:pt x="-375" y="4661"/>
                        <a:pt x="339" y="3351"/>
                      </a:cubicBezTo>
                      <a:cubicBezTo>
                        <a:pt x="578" y="2875"/>
                        <a:pt x="1054" y="1923"/>
                        <a:pt x="1887" y="1090"/>
                      </a:cubicBezTo>
                      <a:close/>
                      <a:moveTo>
                        <a:pt x="3196" y="4780"/>
                      </a:moveTo>
                      <a:cubicBezTo>
                        <a:pt x="3196" y="4780"/>
                        <a:pt x="2840" y="5018"/>
                        <a:pt x="2720" y="5137"/>
                      </a:cubicBezTo>
                      <a:lnTo>
                        <a:pt x="2959" y="5137"/>
                      </a:lnTo>
                      <a:cubicBezTo>
                        <a:pt x="2959" y="5137"/>
                        <a:pt x="3673" y="5018"/>
                        <a:pt x="3673" y="5018"/>
                      </a:cubicBezTo>
                      <a:lnTo>
                        <a:pt x="3196" y="5018"/>
                      </a:lnTo>
                      <a:close/>
                      <a:moveTo>
                        <a:pt x="5220" y="5375"/>
                      </a:moveTo>
                      <a:lnTo>
                        <a:pt x="4149" y="5018"/>
                      </a:lnTo>
                      <a:lnTo>
                        <a:pt x="3910" y="5375"/>
                      </a:lnTo>
                      <a:lnTo>
                        <a:pt x="4982" y="5732"/>
                      </a:lnTo>
                      <a:lnTo>
                        <a:pt x="5220" y="5256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51" name="Gráfico 144">
                <a:extLst>
                  <a:ext uri="{FF2B5EF4-FFF2-40B4-BE49-F238E27FC236}">
                    <a16:creationId xmlns:a16="http://schemas.microsoft.com/office/drawing/2014/main" id="{860A2214-D186-4AE2-9183-689AFB098381}"/>
                  </a:ext>
                </a:extLst>
              </p:cNvPr>
              <p:cNvGrpSpPr/>
              <p:nvPr/>
            </p:nvGrpSpPr>
            <p:grpSpPr>
              <a:xfrm>
                <a:off x="9364453" y="6485317"/>
                <a:ext cx="21184" cy="36575"/>
                <a:chOff x="9364453" y="6485317"/>
                <a:chExt cx="21184" cy="36575"/>
              </a:xfrm>
              <a:grpFill/>
            </p:grpSpPr>
            <p:sp>
              <p:nvSpPr>
                <p:cNvPr id="252" name="Forma libre: forma 251">
                  <a:extLst>
                    <a:ext uri="{FF2B5EF4-FFF2-40B4-BE49-F238E27FC236}">
                      <a16:creationId xmlns:a16="http://schemas.microsoft.com/office/drawing/2014/main" id="{F5644009-258A-4528-841F-0AE6EDA9EEF8}"/>
                    </a:ext>
                  </a:extLst>
                </p:cNvPr>
                <p:cNvSpPr/>
                <p:nvPr/>
              </p:nvSpPr>
              <p:spPr>
                <a:xfrm>
                  <a:off x="9367700" y="6488806"/>
                  <a:ext cx="14558" cy="15988"/>
                </a:xfrm>
                <a:custGeom>
                  <a:avLst/>
                  <a:gdLst>
                    <a:gd name="connsiteX0" fmla="*/ 10496 w 14558"/>
                    <a:gd name="connsiteY0" fmla="*/ 759 h 15988"/>
                    <a:gd name="connsiteX1" fmla="*/ 13710 w 14558"/>
                    <a:gd name="connsiteY1" fmla="*/ 5520 h 15988"/>
                    <a:gd name="connsiteX2" fmla="*/ 13710 w 14558"/>
                    <a:gd name="connsiteY2" fmla="*/ 11591 h 15988"/>
                    <a:gd name="connsiteX3" fmla="*/ 5853 w 14558"/>
                    <a:gd name="connsiteY3" fmla="*/ 15758 h 15988"/>
                    <a:gd name="connsiteX4" fmla="*/ 1449 w 14558"/>
                    <a:gd name="connsiteY4" fmla="*/ 11115 h 15988"/>
                    <a:gd name="connsiteX5" fmla="*/ 616 w 14558"/>
                    <a:gd name="connsiteY5" fmla="*/ 4687 h 15988"/>
                    <a:gd name="connsiteX6" fmla="*/ 7877 w 14558"/>
                    <a:gd name="connsiteY6" fmla="*/ 45 h 15988"/>
                    <a:gd name="connsiteX7" fmla="*/ 10496 w 14558"/>
                    <a:gd name="connsiteY7" fmla="*/ 878 h 15988"/>
                    <a:gd name="connsiteX8" fmla="*/ 10496 w 14558"/>
                    <a:gd name="connsiteY8" fmla="*/ 10401 h 15988"/>
                    <a:gd name="connsiteX9" fmla="*/ 11329 w 14558"/>
                    <a:gd name="connsiteY9" fmla="*/ 9568 h 15988"/>
                    <a:gd name="connsiteX10" fmla="*/ 8711 w 14558"/>
                    <a:gd name="connsiteY10" fmla="*/ 8377 h 15988"/>
                    <a:gd name="connsiteX11" fmla="*/ 8711 w 14558"/>
                    <a:gd name="connsiteY11" fmla="*/ 8377 h 15988"/>
                    <a:gd name="connsiteX12" fmla="*/ 8711 w 14558"/>
                    <a:gd name="connsiteY12" fmla="*/ 8377 h 15988"/>
                    <a:gd name="connsiteX13" fmla="*/ 8711 w 14558"/>
                    <a:gd name="connsiteY13" fmla="*/ 8377 h 15988"/>
                    <a:gd name="connsiteX14" fmla="*/ 10377 w 14558"/>
                    <a:gd name="connsiteY14" fmla="*/ 10282 h 15988"/>
                    <a:gd name="connsiteX15" fmla="*/ 8592 w 14558"/>
                    <a:gd name="connsiteY15" fmla="*/ 8496 h 15988"/>
                    <a:gd name="connsiteX16" fmla="*/ 8592 w 14558"/>
                    <a:gd name="connsiteY16" fmla="*/ 8496 h 15988"/>
                    <a:gd name="connsiteX17" fmla="*/ 8592 w 14558"/>
                    <a:gd name="connsiteY17" fmla="*/ 8496 h 15988"/>
                    <a:gd name="connsiteX18" fmla="*/ 8592 w 14558"/>
                    <a:gd name="connsiteY18" fmla="*/ 8496 h 15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4558" h="15988">
                      <a:moveTo>
                        <a:pt x="10496" y="759"/>
                      </a:moveTo>
                      <a:cubicBezTo>
                        <a:pt x="12043" y="1711"/>
                        <a:pt x="13115" y="3259"/>
                        <a:pt x="13710" y="5520"/>
                      </a:cubicBezTo>
                      <a:cubicBezTo>
                        <a:pt x="14781" y="7306"/>
                        <a:pt x="14900" y="9687"/>
                        <a:pt x="13710" y="11591"/>
                      </a:cubicBezTo>
                      <a:cubicBezTo>
                        <a:pt x="11567" y="15162"/>
                        <a:pt x="8948" y="16591"/>
                        <a:pt x="5853" y="15758"/>
                      </a:cubicBezTo>
                      <a:cubicBezTo>
                        <a:pt x="3592" y="15162"/>
                        <a:pt x="2045" y="13615"/>
                        <a:pt x="1449" y="11115"/>
                      </a:cubicBezTo>
                      <a:cubicBezTo>
                        <a:pt x="-99" y="9330"/>
                        <a:pt x="-455" y="6830"/>
                        <a:pt x="616" y="4687"/>
                      </a:cubicBezTo>
                      <a:cubicBezTo>
                        <a:pt x="2877" y="402"/>
                        <a:pt x="5735" y="-193"/>
                        <a:pt x="7877" y="45"/>
                      </a:cubicBezTo>
                      <a:cubicBezTo>
                        <a:pt x="8829" y="45"/>
                        <a:pt x="9663" y="402"/>
                        <a:pt x="10496" y="878"/>
                      </a:cubicBezTo>
                      <a:close/>
                      <a:moveTo>
                        <a:pt x="10496" y="10401"/>
                      </a:moveTo>
                      <a:cubicBezTo>
                        <a:pt x="10496" y="10401"/>
                        <a:pt x="11091" y="9806"/>
                        <a:pt x="11329" y="9568"/>
                      </a:cubicBezTo>
                      <a:lnTo>
                        <a:pt x="8711" y="8377"/>
                      </a:lnTo>
                      <a:lnTo>
                        <a:pt x="8711" y="8377"/>
                      </a:lnTo>
                      <a:cubicBezTo>
                        <a:pt x="8711" y="8377"/>
                        <a:pt x="8711" y="8377"/>
                        <a:pt x="8711" y="8377"/>
                      </a:cubicBezTo>
                      <a:lnTo>
                        <a:pt x="8711" y="8377"/>
                      </a:lnTo>
                      <a:cubicBezTo>
                        <a:pt x="8711" y="8377"/>
                        <a:pt x="10377" y="10282"/>
                        <a:pt x="10377" y="10282"/>
                      </a:cubicBezTo>
                      <a:close/>
                      <a:moveTo>
                        <a:pt x="8592" y="8496"/>
                      </a:moveTo>
                      <a:lnTo>
                        <a:pt x="8592" y="8496"/>
                      </a:lnTo>
                      <a:cubicBezTo>
                        <a:pt x="8592" y="8496"/>
                        <a:pt x="8592" y="8496"/>
                        <a:pt x="8592" y="8496"/>
                      </a:cubicBezTo>
                      <a:lnTo>
                        <a:pt x="8592" y="8496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53" name="Forma libre: forma 252">
                  <a:extLst>
                    <a:ext uri="{FF2B5EF4-FFF2-40B4-BE49-F238E27FC236}">
                      <a16:creationId xmlns:a16="http://schemas.microsoft.com/office/drawing/2014/main" id="{E4B27B16-2CFA-43AB-9D88-BE081A47092C}"/>
                    </a:ext>
                  </a:extLst>
                </p:cNvPr>
                <p:cNvSpPr/>
                <p:nvPr/>
              </p:nvSpPr>
              <p:spPr>
                <a:xfrm>
                  <a:off x="9364453" y="6485317"/>
                  <a:ext cx="21184" cy="22811"/>
                </a:xfrm>
                <a:custGeom>
                  <a:avLst/>
                  <a:gdLst>
                    <a:gd name="connsiteX0" fmla="*/ 3863 w 21184"/>
                    <a:gd name="connsiteY0" fmla="*/ 2701 h 22811"/>
                    <a:gd name="connsiteX1" fmla="*/ 11600 w 21184"/>
                    <a:gd name="connsiteY1" fmla="*/ 82 h 22811"/>
                    <a:gd name="connsiteX2" fmla="*/ 15529 w 21184"/>
                    <a:gd name="connsiteY2" fmla="*/ 1391 h 22811"/>
                    <a:gd name="connsiteX3" fmla="*/ 15529 w 21184"/>
                    <a:gd name="connsiteY3" fmla="*/ 1391 h 22811"/>
                    <a:gd name="connsiteX4" fmla="*/ 20052 w 21184"/>
                    <a:gd name="connsiteY4" fmla="*/ 7700 h 22811"/>
                    <a:gd name="connsiteX5" fmla="*/ 19814 w 21184"/>
                    <a:gd name="connsiteY5" fmla="*/ 16866 h 22811"/>
                    <a:gd name="connsiteX6" fmla="*/ 8268 w 21184"/>
                    <a:gd name="connsiteY6" fmla="*/ 22461 h 22811"/>
                    <a:gd name="connsiteX7" fmla="*/ 1720 w 21184"/>
                    <a:gd name="connsiteY7" fmla="*/ 16033 h 22811"/>
                    <a:gd name="connsiteX8" fmla="*/ 1006 w 21184"/>
                    <a:gd name="connsiteY8" fmla="*/ 6510 h 22811"/>
                    <a:gd name="connsiteX9" fmla="*/ 3863 w 21184"/>
                    <a:gd name="connsiteY9" fmla="*/ 2701 h 22811"/>
                    <a:gd name="connsiteX10" fmla="*/ 13505 w 21184"/>
                    <a:gd name="connsiteY10" fmla="*/ 9010 h 22811"/>
                    <a:gd name="connsiteX11" fmla="*/ 12076 w 21184"/>
                    <a:gd name="connsiteY11" fmla="*/ 6986 h 22811"/>
                    <a:gd name="connsiteX12" fmla="*/ 12076 w 21184"/>
                    <a:gd name="connsiteY12" fmla="*/ 6986 h 22811"/>
                    <a:gd name="connsiteX13" fmla="*/ 10886 w 21184"/>
                    <a:gd name="connsiteY13" fmla="*/ 6629 h 22811"/>
                    <a:gd name="connsiteX14" fmla="*/ 6958 w 21184"/>
                    <a:gd name="connsiteY14" fmla="*/ 9605 h 22811"/>
                    <a:gd name="connsiteX15" fmla="*/ 7315 w 21184"/>
                    <a:gd name="connsiteY15" fmla="*/ 12343 h 22811"/>
                    <a:gd name="connsiteX16" fmla="*/ 8029 w 21184"/>
                    <a:gd name="connsiteY16" fmla="*/ 13771 h 22811"/>
                    <a:gd name="connsiteX17" fmla="*/ 10053 w 21184"/>
                    <a:gd name="connsiteY17" fmla="*/ 16033 h 22811"/>
                    <a:gd name="connsiteX18" fmla="*/ 11244 w 21184"/>
                    <a:gd name="connsiteY18" fmla="*/ 16033 h 22811"/>
                    <a:gd name="connsiteX19" fmla="*/ 9696 w 21184"/>
                    <a:gd name="connsiteY19" fmla="*/ 14485 h 22811"/>
                    <a:gd name="connsiteX20" fmla="*/ 9577 w 21184"/>
                    <a:gd name="connsiteY20" fmla="*/ 14366 h 22811"/>
                    <a:gd name="connsiteX21" fmla="*/ 9577 w 21184"/>
                    <a:gd name="connsiteY21" fmla="*/ 14366 h 22811"/>
                    <a:gd name="connsiteX22" fmla="*/ 9577 w 21184"/>
                    <a:gd name="connsiteY22" fmla="*/ 14366 h 22811"/>
                    <a:gd name="connsiteX23" fmla="*/ 9339 w 21184"/>
                    <a:gd name="connsiteY23" fmla="*/ 9962 h 22811"/>
                    <a:gd name="connsiteX24" fmla="*/ 13386 w 21184"/>
                    <a:gd name="connsiteY24" fmla="*/ 9010 h 22811"/>
                    <a:gd name="connsiteX25" fmla="*/ 13386 w 21184"/>
                    <a:gd name="connsiteY25" fmla="*/ 9010 h 22811"/>
                    <a:gd name="connsiteX26" fmla="*/ 13624 w 21184"/>
                    <a:gd name="connsiteY26" fmla="*/ 9010 h 228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21184" h="22811">
                      <a:moveTo>
                        <a:pt x="3863" y="2701"/>
                      </a:moveTo>
                      <a:cubicBezTo>
                        <a:pt x="6839" y="-37"/>
                        <a:pt x="10053" y="-156"/>
                        <a:pt x="11600" y="82"/>
                      </a:cubicBezTo>
                      <a:cubicBezTo>
                        <a:pt x="13029" y="201"/>
                        <a:pt x="14338" y="677"/>
                        <a:pt x="15529" y="1391"/>
                      </a:cubicBezTo>
                      <a:lnTo>
                        <a:pt x="15529" y="1391"/>
                      </a:lnTo>
                      <a:cubicBezTo>
                        <a:pt x="17671" y="2701"/>
                        <a:pt x="19219" y="4843"/>
                        <a:pt x="20052" y="7700"/>
                      </a:cubicBezTo>
                      <a:cubicBezTo>
                        <a:pt x="21600" y="10557"/>
                        <a:pt x="21600" y="14009"/>
                        <a:pt x="19814" y="16866"/>
                      </a:cubicBezTo>
                      <a:cubicBezTo>
                        <a:pt x="15885" y="23413"/>
                        <a:pt x="10886" y="23175"/>
                        <a:pt x="8268" y="22461"/>
                      </a:cubicBezTo>
                      <a:cubicBezTo>
                        <a:pt x="5053" y="21628"/>
                        <a:pt x="2792" y="19366"/>
                        <a:pt x="1720" y="16033"/>
                      </a:cubicBezTo>
                      <a:cubicBezTo>
                        <a:pt x="-303" y="13295"/>
                        <a:pt x="-542" y="9605"/>
                        <a:pt x="1006" y="6510"/>
                      </a:cubicBezTo>
                      <a:cubicBezTo>
                        <a:pt x="1839" y="4843"/>
                        <a:pt x="2792" y="3534"/>
                        <a:pt x="3863" y="2701"/>
                      </a:cubicBezTo>
                      <a:close/>
                      <a:moveTo>
                        <a:pt x="13505" y="9010"/>
                      </a:moveTo>
                      <a:cubicBezTo>
                        <a:pt x="13148" y="8176"/>
                        <a:pt x="12672" y="7462"/>
                        <a:pt x="12076" y="6986"/>
                      </a:cubicBezTo>
                      <a:lnTo>
                        <a:pt x="12076" y="6986"/>
                      </a:lnTo>
                      <a:cubicBezTo>
                        <a:pt x="12076" y="6986"/>
                        <a:pt x="11362" y="6629"/>
                        <a:pt x="10886" y="6629"/>
                      </a:cubicBezTo>
                      <a:cubicBezTo>
                        <a:pt x="10291" y="6629"/>
                        <a:pt x="8624" y="6391"/>
                        <a:pt x="6958" y="9605"/>
                      </a:cubicBezTo>
                      <a:cubicBezTo>
                        <a:pt x="6482" y="10557"/>
                        <a:pt x="6601" y="11629"/>
                        <a:pt x="7315" y="12343"/>
                      </a:cubicBezTo>
                      <a:cubicBezTo>
                        <a:pt x="7672" y="12700"/>
                        <a:pt x="7910" y="13176"/>
                        <a:pt x="8029" y="13771"/>
                      </a:cubicBezTo>
                      <a:cubicBezTo>
                        <a:pt x="8386" y="15319"/>
                        <a:pt x="9100" y="15795"/>
                        <a:pt x="10053" y="16033"/>
                      </a:cubicBezTo>
                      <a:cubicBezTo>
                        <a:pt x="10291" y="16033"/>
                        <a:pt x="10767" y="16271"/>
                        <a:pt x="11244" y="16033"/>
                      </a:cubicBezTo>
                      <a:lnTo>
                        <a:pt x="9696" y="14485"/>
                      </a:lnTo>
                      <a:cubicBezTo>
                        <a:pt x="9696" y="14485"/>
                        <a:pt x="9696" y="14485"/>
                        <a:pt x="9577" y="14366"/>
                      </a:cubicBezTo>
                      <a:cubicBezTo>
                        <a:pt x="9577" y="14366"/>
                        <a:pt x="9577" y="14366"/>
                        <a:pt x="9577" y="14366"/>
                      </a:cubicBezTo>
                      <a:lnTo>
                        <a:pt x="9577" y="14366"/>
                      </a:lnTo>
                      <a:cubicBezTo>
                        <a:pt x="8505" y="13057"/>
                        <a:pt x="8386" y="11271"/>
                        <a:pt x="9339" y="9962"/>
                      </a:cubicBezTo>
                      <a:cubicBezTo>
                        <a:pt x="10291" y="8653"/>
                        <a:pt x="12076" y="8296"/>
                        <a:pt x="13386" y="9010"/>
                      </a:cubicBezTo>
                      <a:cubicBezTo>
                        <a:pt x="13386" y="9010"/>
                        <a:pt x="13386" y="9010"/>
                        <a:pt x="13386" y="9010"/>
                      </a:cubicBezTo>
                      <a:lnTo>
                        <a:pt x="13624" y="9010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54" name="Gráfico 144">
              <a:extLst>
                <a:ext uri="{FF2B5EF4-FFF2-40B4-BE49-F238E27FC236}">
                  <a16:creationId xmlns:a16="http://schemas.microsoft.com/office/drawing/2014/main" id="{2ABCF26E-4D39-4E63-978A-C4EF133EC877}"/>
                </a:ext>
              </a:extLst>
            </p:cNvPr>
            <p:cNvGrpSpPr/>
            <p:nvPr/>
          </p:nvGrpSpPr>
          <p:grpSpPr>
            <a:xfrm>
              <a:off x="9322958" y="6846947"/>
              <a:ext cx="21245" cy="31667"/>
              <a:chOff x="9322958" y="6846947"/>
              <a:chExt cx="21245" cy="31667"/>
            </a:xfrm>
            <a:grpFill/>
          </p:grpSpPr>
          <p:grpSp>
            <p:nvGrpSpPr>
              <p:cNvPr id="255" name="Gráfico 144">
                <a:extLst>
                  <a:ext uri="{FF2B5EF4-FFF2-40B4-BE49-F238E27FC236}">
                    <a16:creationId xmlns:a16="http://schemas.microsoft.com/office/drawing/2014/main" id="{3E2BCDA6-2800-499E-9677-711C6E47FFC6}"/>
                  </a:ext>
                </a:extLst>
              </p:cNvPr>
              <p:cNvGrpSpPr/>
              <p:nvPr/>
            </p:nvGrpSpPr>
            <p:grpSpPr>
              <a:xfrm>
                <a:off x="9329272" y="6852683"/>
                <a:ext cx="9163" cy="13208"/>
                <a:chOff x="9329272" y="6852683"/>
                <a:chExt cx="9163" cy="13208"/>
              </a:xfrm>
              <a:grpFill/>
            </p:grpSpPr>
            <p:sp>
              <p:nvSpPr>
                <p:cNvPr id="256" name="Forma libre: forma 255">
                  <a:extLst>
                    <a:ext uri="{FF2B5EF4-FFF2-40B4-BE49-F238E27FC236}">
                      <a16:creationId xmlns:a16="http://schemas.microsoft.com/office/drawing/2014/main" id="{EF2E1496-8815-48A8-84B3-AF8ABE3ABF09}"/>
                    </a:ext>
                  </a:extLst>
                </p:cNvPr>
                <p:cNvSpPr/>
                <p:nvPr/>
              </p:nvSpPr>
              <p:spPr>
                <a:xfrm>
                  <a:off x="9332248" y="6855974"/>
                  <a:ext cx="2943" cy="1534"/>
                </a:xfrm>
                <a:custGeom>
                  <a:avLst/>
                  <a:gdLst>
                    <a:gd name="connsiteX0" fmla="*/ 0 w 2943"/>
                    <a:gd name="connsiteY0" fmla="*/ 582 h 1534"/>
                    <a:gd name="connsiteX1" fmla="*/ 1786 w 2943"/>
                    <a:gd name="connsiteY1" fmla="*/ 1534 h 1534"/>
                    <a:gd name="connsiteX2" fmla="*/ 0 w 2943"/>
                    <a:gd name="connsiteY2" fmla="*/ 582 h 1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43" h="1534">
                      <a:moveTo>
                        <a:pt x="0" y="582"/>
                      </a:moveTo>
                      <a:cubicBezTo>
                        <a:pt x="833" y="820"/>
                        <a:pt x="1309" y="1177"/>
                        <a:pt x="1786" y="1534"/>
                      </a:cubicBezTo>
                      <a:cubicBezTo>
                        <a:pt x="1072" y="701"/>
                        <a:pt x="5833" y="-846"/>
                        <a:pt x="0" y="582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57" name="Forma libre: forma 256">
                  <a:extLst>
                    <a:ext uri="{FF2B5EF4-FFF2-40B4-BE49-F238E27FC236}">
                      <a16:creationId xmlns:a16="http://schemas.microsoft.com/office/drawing/2014/main" id="{63DC88A5-F006-4125-9E2F-E3D96F2A9364}"/>
                    </a:ext>
                  </a:extLst>
                </p:cNvPr>
                <p:cNvSpPr/>
                <p:nvPr/>
              </p:nvSpPr>
              <p:spPr>
                <a:xfrm>
                  <a:off x="9329272" y="6852683"/>
                  <a:ext cx="9163" cy="8238"/>
                </a:xfrm>
                <a:custGeom>
                  <a:avLst/>
                  <a:gdLst>
                    <a:gd name="connsiteX0" fmla="*/ 1072 w 9163"/>
                    <a:gd name="connsiteY0" fmla="*/ 1255 h 8238"/>
                    <a:gd name="connsiteX1" fmla="*/ 2143 w 9163"/>
                    <a:gd name="connsiteY1" fmla="*/ 659 h 8238"/>
                    <a:gd name="connsiteX2" fmla="*/ 8928 w 9163"/>
                    <a:gd name="connsiteY2" fmla="*/ 1969 h 8238"/>
                    <a:gd name="connsiteX3" fmla="*/ 7856 w 9163"/>
                    <a:gd name="connsiteY3" fmla="*/ 6135 h 8238"/>
                    <a:gd name="connsiteX4" fmla="*/ 7142 w 9163"/>
                    <a:gd name="connsiteY4" fmla="*/ 7206 h 8238"/>
                    <a:gd name="connsiteX5" fmla="*/ 2738 w 9163"/>
                    <a:gd name="connsiteY5" fmla="*/ 7563 h 8238"/>
                    <a:gd name="connsiteX6" fmla="*/ 0 w 9163"/>
                    <a:gd name="connsiteY6" fmla="*/ 4111 h 8238"/>
                    <a:gd name="connsiteX7" fmla="*/ 1072 w 9163"/>
                    <a:gd name="connsiteY7" fmla="*/ 1374 h 8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163" h="8238">
                      <a:moveTo>
                        <a:pt x="1072" y="1255"/>
                      </a:moveTo>
                      <a:cubicBezTo>
                        <a:pt x="1072" y="1255"/>
                        <a:pt x="1786" y="778"/>
                        <a:pt x="2143" y="659"/>
                      </a:cubicBezTo>
                      <a:cubicBezTo>
                        <a:pt x="5357" y="-174"/>
                        <a:pt x="7738" y="-650"/>
                        <a:pt x="8928" y="1969"/>
                      </a:cubicBezTo>
                      <a:cubicBezTo>
                        <a:pt x="9523" y="3278"/>
                        <a:pt x="8928" y="5064"/>
                        <a:pt x="7856" y="6135"/>
                      </a:cubicBezTo>
                      <a:cubicBezTo>
                        <a:pt x="7738" y="6492"/>
                        <a:pt x="7499" y="6849"/>
                        <a:pt x="7142" y="7206"/>
                      </a:cubicBezTo>
                      <a:cubicBezTo>
                        <a:pt x="5952" y="8516"/>
                        <a:pt x="4048" y="8516"/>
                        <a:pt x="2738" y="7563"/>
                      </a:cubicBezTo>
                      <a:cubicBezTo>
                        <a:pt x="1309" y="7206"/>
                        <a:pt x="0" y="5659"/>
                        <a:pt x="0" y="4111"/>
                      </a:cubicBezTo>
                      <a:cubicBezTo>
                        <a:pt x="0" y="3040"/>
                        <a:pt x="357" y="2088"/>
                        <a:pt x="1072" y="137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58" name="Gráfico 144">
                <a:extLst>
                  <a:ext uri="{FF2B5EF4-FFF2-40B4-BE49-F238E27FC236}">
                    <a16:creationId xmlns:a16="http://schemas.microsoft.com/office/drawing/2014/main" id="{AFED81E1-DEE7-4597-9A35-B5EB6B642DFA}"/>
                  </a:ext>
                </a:extLst>
              </p:cNvPr>
              <p:cNvGrpSpPr/>
              <p:nvPr/>
            </p:nvGrpSpPr>
            <p:grpSpPr>
              <a:xfrm>
                <a:off x="9322958" y="6846947"/>
                <a:ext cx="21245" cy="31667"/>
                <a:chOff x="9322958" y="6846947"/>
                <a:chExt cx="21245" cy="31667"/>
              </a:xfrm>
              <a:grpFill/>
            </p:grpSpPr>
            <p:sp>
              <p:nvSpPr>
                <p:cNvPr id="259" name="Forma libre: forma 258">
                  <a:extLst>
                    <a:ext uri="{FF2B5EF4-FFF2-40B4-BE49-F238E27FC236}">
                      <a16:creationId xmlns:a16="http://schemas.microsoft.com/office/drawing/2014/main" id="{C1650B6C-A4A3-4D00-9CDC-508F0923FF62}"/>
                    </a:ext>
                  </a:extLst>
                </p:cNvPr>
                <p:cNvSpPr/>
                <p:nvPr/>
              </p:nvSpPr>
              <p:spPr>
                <a:xfrm>
                  <a:off x="9326290" y="6850224"/>
                  <a:ext cx="14629" cy="13238"/>
                </a:xfrm>
                <a:custGeom>
                  <a:avLst/>
                  <a:gdLst>
                    <a:gd name="connsiteX0" fmla="*/ 12029 w 14629"/>
                    <a:gd name="connsiteY0" fmla="*/ 857 h 13238"/>
                    <a:gd name="connsiteX1" fmla="*/ 14171 w 14629"/>
                    <a:gd name="connsiteY1" fmla="*/ 3357 h 13238"/>
                    <a:gd name="connsiteX2" fmla="*/ 12981 w 14629"/>
                    <a:gd name="connsiteY2" fmla="*/ 10023 h 13238"/>
                    <a:gd name="connsiteX3" fmla="*/ 12029 w 14629"/>
                    <a:gd name="connsiteY3" fmla="*/ 11451 h 13238"/>
                    <a:gd name="connsiteX4" fmla="*/ 4172 w 14629"/>
                    <a:gd name="connsiteY4" fmla="*/ 12046 h 13238"/>
                    <a:gd name="connsiteX5" fmla="*/ 6 w 14629"/>
                    <a:gd name="connsiteY5" fmla="*/ 6333 h 13238"/>
                    <a:gd name="connsiteX6" fmla="*/ 4529 w 14629"/>
                    <a:gd name="connsiteY6" fmla="*/ 738 h 13238"/>
                    <a:gd name="connsiteX7" fmla="*/ 12029 w 14629"/>
                    <a:gd name="connsiteY7" fmla="*/ 738 h 132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629" h="13238">
                      <a:moveTo>
                        <a:pt x="12029" y="857"/>
                      </a:moveTo>
                      <a:cubicBezTo>
                        <a:pt x="12862" y="1333"/>
                        <a:pt x="13576" y="2166"/>
                        <a:pt x="14171" y="3357"/>
                      </a:cubicBezTo>
                      <a:cubicBezTo>
                        <a:pt x="15124" y="5499"/>
                        <a:pt x="14528" y="8237"/>
                        <a:pt x="12981" y="10023"/>
                      </a:cubicBezTo>
                      <a:cubicBezTo>
                        <a:pt x="12743" y="10499"/>
                        <a:pt x="12386" y="10975"/>
                        <a:pt x="12029" y="11451"/>
                      </a:cubicBezTo>
                      <a:cubicBezTo>
                        <a:pt x="10005" y="13594"/>
                        <a:pt x="6553" y="13832"/>
                        <a:pt x="4172" y="12046"/>
                      </a:cubicBezTo>
                      <a:cubicBezTo>
                        <a:pt x="1554" y="11332"/>
                        <a:pt x="-113" y="9070"/>
                        <a:pt x="6" y="6333"/>
                      </a:cubicBezTo>
                      <a:cubicBezTo>
                        <a:pt x="6" y="3714"/>
                        <a:pt x="2029" y="1452"/>
                        <a:pt x="4529" y="738"/>
                      </a:cubicBezTo>
                      <a:cubicBezTo>
                        <a:pt x="6791" y="143"/>
                        <a:pt x="9767" y="-572"/>
                        <a:pt x="12029" y="73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60" name="Forma libre: forma 259">
                  <a:extLst>
                    <a:ext uri="{FF2B5EF4-FFF2-40B4-BE49-F238E27FC236}">
                      <a16:creationId xmlns:a16="http://schemas.microsoft.com/office/drawing/2014/main" id="{955802AE-37EA-48CE-BC1B-9DF1394E575C}"/>
                    </a:ext>
                  </a:extLst>
                </p:cNvPr>
                <p:cNvSpPr/>
                <p:nvPr/>
              </p:nvSpPr>
              <p:spPr>
                <a:xfrm>
                  <a:off x="9322958" y="6846947"/>
                  <a:ext cx="21245" cy="19750"/>
                </a:xfrm>
                <a:custGeom>
                  <a:avLst/>
                  <a:gdLst>
                    <a:gd name="connsiteX0" fmla="*/ 2862 w 21245"/>
                    <a:gd name="connsiteY0" fmla="*/ 3062 h 19750"/>
                    <a:gd name="connsiteX1" fmla="*/ 7028 w 21245"/>
                    <a:gd name="connsiteY1" fmla="*/ 800 h 19750"/>
                    <a:gd name="connsiteX2" fmla="*/ 17027 w 21245"/>
                    <a:gd name="connsiteY2" fmla="*/ 1276 h 19750"/>
                    <a:gd name="connsiteX3" fmla="*/ 17027 w 21245"/>
                    <a:gd name="connsiteY3" fmla="*/ 1276 h 19750"/>
                    <a:gd name="connsiteX4" fmla="*/ 20479 w 21245"/>
                    <a:gd name="connsiteY4" fmla="*/ 5205 h 19750"/>
                    <a:gd name="connsiteX5" fmla="*/ 18931 w 21245"/>
                    <a:gd name="connsiteY5" fmla="*/ 15085 h 19750"/>
                    <a:gd name="connsiteX6" fmla="*/ 17622 w 21245"/>
                    <a:gd name="connsiteY6" fmla="*/ 16870 h 19750"/>
                    <a:gd name="connsiteX7" fmla="*/ 5956 w 21245"/>
                    <a:gd name="connsiteY7" fmla="*/ 18180 h 19750"/>
                    <a:gd name="connsiteX8" fmla="*/ 4 w 21245"/>
                    <a:gd name="connsiteY8" fmla="*/ 9490 h 19750"/>
                    <a:gd name="connsiteX9" fmla="*/ 2862 w 21245"/>
                    <a:gd name="connsiteY9" fmla="*/ 3062 h 19750"/>
                    <a:gd name="connsiteX10" fmla="*/ 12860 w 21245"/>
                    <a:gd name="connsiteY10" fmla="*/ 12466 h 19750"/>
                    <a:gd name="connsiteX11" fmla="*/ 12860 w 21245"/>
                    <a:gd name="connsiteY11" fmla="*/ 12466 h 19750"/>
                    <a:gd name="connsiteX12" fmla="*/ 13813 w 21245"/>
                    <a:gd name="connsiteY12" fmla="*/ 11037 h 19750"/>
                    <a:gd name="connsiteX13" fmla="*/ 14527 w 21245"/>
                    <a:gd name="connsiteY13" fmla="*/ 7942 h 19750"/>
                    <a:gd name="connsiteX14" fmla="*/ 13694 w 21245"/>
                    <a:gd name="connsiteY14" fmla="*/ 6871 h 19750"/>
                    <a:gd name="connsiteX15" fmla="*/ 13694 w 21245"/>
                    <a:gd name="connsiteY15" fmla="*/ 6871 h 19750"/>
                    <a:gd name="connsiteX16" fmla="*/ 8694 w 21245"/>
                    <a:gd name="connsiteY16" fmla="*/ 7109 h 19750"/>
                    <a:gd name="connsiteX17" fmla="*/ 6670 w 21245"/>
                    <a:gd name="connsiteY17" fmla="*/ 9490 h 19750"/>
                    <a:gd name="connsiteX18" fmla="*/ 8456 w 21245"/>
                    <a:gd name="connsiteY18" fmla="*/ 11990 h 19750"/>
                    <a:gd name="connsiteX19" fmla="*/ 9646 w 21245"/>
                    <a:gd name="connsiteY19" fmla="*/ 12585 h 19750"/>
                    <a:gd name="connsiteX20" fmla="*/ 12980 w 21245"/>
                    <a:gd name="connsiteY20" fmla="*/ 12466 h 19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1245" h="19750">
                      <a:moveTo>
                        <a:pt x="2862" y="3062"/>
                      </a:moveTo>
                      <a:cubicBezTo>
                        <a:pt x="4052" y="1991"/>
                        <a:pt x="5480" y="1157"/>
                        <a:pt x="7028" y="800"/>
                      </a:cubicBezTo>
                      <a:cubicBezTo>
                        <a:pt x="9646" y="205"/>
                        <a:pt x="13575" y="-866"/>
                        <a:pt x="17027" y="1276"/>
                      </a:cubicBezTo>
                      <a:lnTo>
                        <a:pt x="17027" y="1276"/>
                      </a:lnTo>
                      <a:cubicBezTo>
                        <a:pt x="18455" y="2110"/>
                        <a:pt x="19646" y="3538"/>
                        <a:pt x="20479" y="5205"/>
                      </a:cubicBezTo>
                      <a:cubicBezTo>
                        <a:pt x="21907" y="8300"/>
                        <a:pt x="21312" y="12228"/>
                        <a:pt x="18931" y="15085"/>
                      </a:cubicBezTo>
                      <a:cubicBezTo>
                        <a:pt x="18574" y="15680"/>
                        <a:pt x="18098" y="16275"/>
                        <a:pt x="17622" y="16870"/>
                      </a:cubicBezTo>
                      <a:cubicBezTo>
                        <a:pt x="14408" y="20322"/>
                        <a:pt x="9646" y="20560"/>
                        <a:pt x="5956" y="18180"/>
                      </a:cubicBezTo>
                      <a:cubicBezTo>
                        <a:pt x="2266" y="16870"/>
                        <a:pt x="-114" y="13418"/>
                        <a:pt x="4" y="9490"/>
                      </a:cubicBezTo>
                      <a:cubicBezTo>
                        <a:pt x="4" y="6990"/>
                        <a:pt x="1076" y="4728"/>
                        <a:pt x="2862" y="3062"/>
                      </a:cubicBezTo>
                      <a:close/>
                      <a:moveTo>
                        <a:pt x="12860" y="12466"/>
                      </a:moveTo>
                      <a:lnTo>
                        <a:pt x="12860" y="12466"/>
                      </a:lnTo>
                      <a:cubicBezTo>
                        <a:pt x="12860" y="12466"/>
                        <a:pt x="13575" y="11275"/>
                        <a:pt x="13813" y="11037"/>
                      </a:cubicBezTo>
                      <a:cubicBezTo>
                        <a:pt x="14646" y="10204"/>
                        <a:pt x="14884" y="8776"/>
                        <a:pt x="14527" y="7942"/>
                      </a:cubicBezTo>
                      <a:cubicBezTo>
                        <a:pt x="14170" y="7109"/>
                        <a:pt x="13813" y="6990"/>
                        <a:pt x="13694" y="6871"/>
                      </a:cubicBezTo>
                      <a:lnTo>
                        <a:pt x="13694" y="6871"/>
                      </a:lnTo>
                      <a:cubicBezTo>
                        <a:pt x="12622" y="6157"/>
                        <a:pt x="10361" y="6752"/>
                        <a:pt x="8694" y="7109"/>
                      </a:cubicBezTo>
                      <a:cubicBezTo>
                        <a:pt x="7504" y="7466"/>
                        <a:pt x="6670" y="8419"/>
                        <a:pt x="6670" y="9490"/>
                      </a:cubicBezTo>
                      <a:cubicBezTo>
                        <a:pt x="6670" y="10680"/>
                        <a:pt x="7266" y="11633"/>
                        <a:pt x="8456" y="11990"/>
                      </a:cubicBezTo>
                      <a:cubicBezTo>
                        <a:pt x="8814" y="11990"/>
                        <a:pt x="9289" y="12347"/>
                        <a:pt x="9646" y="12585"/>
                      </a:cubicBezTo>
                      <a:cubicBezTo>
                        <a:pt x="10718" y="13418"/>
                        <a:pt x="12027" y="13299"/>
                        <a:pt x="12980" y="1246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61" name="Gráfico 144">
              <a:extLst>
                <a:ext uri="{FF2B5EF4-FFF2-40B4-BE49-F238E27FC236}">
                  <a16:creationId xmlns:a16="http://schemas.microsoft.com/office/drawing/2014/main" id="{59AE0386-5B5C-4767-923D-84BDDAF44E02}"/>
                </a:ext>
              </a:extLst>
            </p:cNvPr>
            <p:cNvGrpSpPr/>
            <p:nvPr/>
          </p:nvGrpSpPr>
          <p:grpSpPr>
            <a:xfrm>
              <a:off x="9492292" y="6572248"/>
              <a:ext cx="21892" cy="35903"/>
              <a:chOff x="9492292" y="6572248"/>
              <a:chExt cx="21892" cy="35903"/>
            </a:xfrm>
            <a:grpFill/>
          </p:grpSpPr>
          <p:grpSp>
            <p:nvGrpSpPr>
              <p:cNvPr id="262" name="Gráfico 144">
                <a:extLst>
                  <a:ext uri="{FF2B5EF4-FFF2-40B4-BE49-F238E27FC236}">
                    <a16:creationId xmlns:a16="http://schemas.microsoft.com/office/drawing/2014/main" id="{4C4CEB40-6DB4-4B5A-8E1B-68C2BA40126A}"/>
                  </a:ext>
                </a:extLst>
              </p:cNvPr>
              <p:cNvGrpSpPr/>
              <p:nvPr/>
            </p:nvGrpSpPr>
            <p:grpSpPr>
              <a:xfrm>
                <a:off x="9498214" y="6578071"/>
                <a:ext cx="10078" cy="17225"/>
                <a:chOff x="9498214" y="6578071"/>
                <a:chExt cx="10078" cy="17225"/>
              </a:xfrm>
              <a:grpFill/>
            </p:grpSpPr>
            <p:sp>
              <p:nvSpPr>
                <p:cNvPr id="263" name="Forma libre: forma 262">
                  <a:extLst>
                    <a:ext uri="{FF2B5EF4-FFF2-40B4-BE49-F238E27FC236}">
                      <a16:creationId xmlns:a16="http://schemas.microsoft.com/office/drawing/2014/main" id="{3D4538FA-47F8-4467-8B81-3183E7022C6B}"/>
                    </a:ext>
                  </a:extLst>
                </p:cNvPr>
                <p:cNvSpPr/>
                <p:nvPr/>
              </p:nvSpPr>
              <p:spPr>
                <a:xfrm>
                  <a:off x="9501399" y="6581462"/>
                  <a:ext cx="3570" cy="4047"/>
                </a:xfrm>
                <a:custGeom>
                  <a:avLst/>
                  <a:gdLst>
                    <a:gd name="connsiteX0" fmla="*/ 3571 w 3570"/>
                    <a:gd name="connsiteY0" fmla="*/ 4047 h 4047"/>
                    <a:gd name="connsiteX1" fmla="*/ 0 w 3570"/>
                    <a:gd name="connsiteY1" fmla="*/ 0 h 4047"/>
                    <a:gd name="connsiteX2" fmla="*/ 3571 w 3570"/>
                    <a:gd name="connsiteY2" fmla="*/ 4047 h 4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70" h="4047">
                      <a:moveTo>
                        <a:pt x="3571" y="4047"/>
                      </a:moveTo>
                      <a:lnTo>
                        <a:pt x="0" y="0"/>
                      </a:lnTo>
                      <a:cubicBezTo>
                        <a:pt x="952" y="1190"/>
                        <a:pt x="2262" y="2738"/>
                        <a:pt x="3571" y="404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64" name="Forma libre: forma 263">
                  <a:extLst>
                    <a:ext uri="{FF2B5EF4-FFF2-40B4-BE49-F238E27FC236}">
                      <a16:creationId xmlns:a16="http://schemas.microsoft.com/office/drawing/2014/main" id="{D729216C-3781-43A0-986B-5C666B7CDA1C}"/>
                    </a:ext>
                  </a:extLst>
                </p:cNvPr>
                <p:cNvSpPr/>
                <p:nvPr/>
              </p:nvSpPr>
              <p:spPr>
                <a:xfrm>
                  <a:off x="9498214" y="6578071"/>
                  <a:ext cx="10078" cy="10743"/>
                </a:xfrm>
                <a:custGeom>
                  <a:avLst/>
                  <a:gdLst>
                    <a:gd name="connsiteX0" fmla="*/ 923 w 10078"/>
                    <a:gd name="connsiteY0" fmla="*/ 891 h 10743"/>
                    <a:gd name="connsiteX1" fmla="*/ 1041 w 10078"/>
                    <a:gd name="connsiteY1" fmla="*/ 772 h 10743"/>
                    <a:gd name="connsiteX2" fmla="*/ 5684 w 10078"/>
                    <a:gd name="connsiteY2" fmla="*/ 1129 h 10743"/>
                    <a:gd name="connsiteX3" fmla="*/ 9255 w 10078"/>
                    <a:gd name="connsiteY3" fmla="*/ 5176 h 10743"/>
                    <a:gd name="connsiteX4" fmla="*/ 9017 w 10078"/>
                    <a:gd name="connsiteY4" fmla="*/ 9819 h 10743"/>
                    <a:gd name="connsiteX5" fmla="*/ 9017 w 10078"/>
                    <a:gd name="connsiteY5" fmla="*/ 9819 h 10743"/>
                    <a:gd name="connsiteX6" fmla="*/ 4374 w 10078"/>
                    <a:gd name="connsiteY6" fmla="*/ 9700 h 10743"/>
                    <a:gd name="connsiteX7" fmla="*/ 684 w 10078"/>
                    <a:gd name="connsiteY7" fmla="*/ 5415 h 10743"/>
                    <a:gd name="connsiteX8" fmla="*/ 1041 w 10078"/>
                    <a:gd name="connsiteY8" fmla="*/ 1010 h 10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0078" h="10743">
                      <a:moveTo>
                        <a:pt x="923" y="891"/>
                      </a:moveTo>
                      <a:cubicBezTo>
                        <a:pt x="923" y="891"/>
                        <a:pt x="923" y="891"/>
                        <a:pt x="1041" y="772"/>
                      </a:cubicBezTo>
                      <a:cubicBezTo>
                        <a:pt x="2470" y="-418"/>
                        <a:pt x="4494" y="-180"/>
                        <a:pt x="5684" y="1129"/>
                      </a:cubicBezTo>
                      <a:lnTo>
                        <a:pt x="9255" y="5176"/>
                      </a:lnTo>
                      <a:cubicBezTo>
                        <a:pt x="10445" y="6486"/>
                        <a:pt x="10326" y="8509"/>
                        <a:pt x="9017" y="9819"/>
                      </a:cubicBezTo>
                      <a:lnTo>
                        <a:pt x="9017" y="9819"/>
                      </a:lnTo>
                      <a:cubicBezTo>
                        <a:pt x="7708" y="11128"/>
                        <a:pt x="5565" y="11009"/>
                        <a:pt x="4374" y="9700"/>
                      </a:cubicBezTo>
                      <a:cubicBezTo>
                        <a:pt x="2946" y="8271"/>
                        <a:pt x="1637" y="6605"/>
                        <a:pt x="684" y="5415"/>
                      </a:cubicBezTo>
                      <a:cubicBezTo>
                        <a:pt x="-387" y="4105"/>
                        <a:pt x="-149" y="2081"/>
                        <a:pt x="1041" y="101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65" name="Gráfico 144">
                <a:extLst>
                  <a:ext uri="{FF2B5EF4-FFF2-40B4-BE49-F238E27FC236}">
                    <a16:creationId xmlns:a16="http://schemas.microsoft.com/office/drawing/2014/main" id="{41BFCF6A-5315-4046-BE2F-05B10E1D1991}"/>
                  </a:ext>
                </a:extLst>
              </p:cNvPr>
              <p:cNvGrpSpPr/>
              <p:nvPr/>
            </p:nvGrpSpPr>
            <p:grpSpPr>
              <a:xfrm>
                <a:off x="9492292" y="6572248"/>
                <a:ext cx="21892" cy="35903"/>
                <a:chOff x="9492292" y="6572248"/>
                <a:chExt cx="21892" cy="35903"/>
              </a:xfrm>
              <a:grpFill/>
            </p:grpSpPr>
            <p:sp>
              <p:nvSpPr>
                <p:cNvPr id="266" name="Forma libre: forma 265">
                  <a:extLst>
                    <a:ext uri="{FF2B5EF4-FFF2-40B4-BE49-F238E27FC236}">
                      <a16:creationId xmlns:a16="http://schemas.microsoft.com/office/drawing/2014/main" id="{FB7043BB-E766-48AD-AE9A-FA66489B2FA1}"/>
                    </a:ext>
                  </a:extLst>
                </p:cNvPr>
                <p:cNvSpPr/>
                <p:nvPr/>
              </p:nvSpPr>
              <p:spPr>
                <a:xfrm>
                  <a:off x="9495663" y="6575622"/>
                  <a:ext cx="15298" cy="15772"/>
                </a:xfrm>
                <a:custGeom>
                  <a:avLst/>
                  <a:gdLst>
                    <a:gd name="connsiteX0" fmla="*/ 8830 w 15298"/>
                    <a:gd name="connsiteY0" fmla="*/ 841 h 15772"/>
                    <a:gd name="connsiteX1" fmla="*/ 10259 w 15298"/>
                    <a:gd name="connsiteY1" fmla="*/ 2031 h 15772"/>
                    <a:gd name="connsiteX2" fmla="*/ 13830 w 15298"/>
                    <a:gd name="connsiteY2" fmla="*/ 6078 h 15772"/>
                    <a:gd name="connsiteX3" fmla="*/ 13353 w 15298"/>
                    <a:gd name="connsiteY3" fmla="*/ 14292 h 15772"/>
                    <a:gd name="connsiteX4" fmla="*/ 5140 w 15298"/>
                    <a:gd name="connsiteY4" fmla="*/ 13935 h 15772"/>
                    <a:gd name="connsiteX5" fmla="*/ 1212 w 15298"/>
                    <a:gd name="connsiteY5" fmla="*/ 9411 h 15772"/>
                    <a:gd name="connsiteX6" fmla="*/ 2164 w 15298"/>
                    <a:gd name="connsiteY6" fmla="*/ 1317 h 15772"/>
                    <a:gd name="connsiteX7" fmla="*/ 8949 w 15298"/>
                    <a:gd name="connsiteY7" fmla="*/ 841 h 15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5298" h="15772">
                      <a:moveTo>
                        <a:pt x="8830" y="841"/>
                      </a:moveTo>
                      <a:cubicBezTo>
                        <a:pt x="8830" y="841"/>
                        <a:pt x="9782" y="1555"/>
                        <a:pt x="10259" y="2031"/>
                      </a:cubicBezTo>
                      <a:lnTo>
                        <a:pt x="13830" y="6078"/>
                      </a:lnTo>
                      <a:cubicBezTo>
                        <a:pt x="15973" y="8459"/>
                        <a:pt x="15734" y="12149"/>
                        <a:pt x="13353" y="14292"/>
                      </a:cubicBezTo>
                      <a:cubicBezTo>
                        <a:pt x="10973" y="16435"/>
                        <a:pt x="7283" y="16197"/>
                        <a:pt x="5140" y="13935"/>
                      </a:cubicBezTo>
                      <a:cubicBezTo>
                        <a:pt x="3711" y="12387"/>
                        <a:pt x="2283" y="10721"/>
                        <a:pt x="1212" y="9411"/>
                      </a:cubicBezTo>
                      <a:cubicBezTo>
                        <a:pt x="-693" y="6912"/>
                        <a:pt x="-335" y="3341"/>
                        <a:pt x="2164" y="1317"/>
                      </a:cubicBezTo>
                      <a:cubicBezTo>
                        <a:pt x="4188" y="-350"/>
                        <a:pt x="6926" y="-350"/>
                        <a:pt x="8949" y="84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67" name="Forma libre: forma 266">
                  <a:extLst>
                    <a:ext uri="{FF2B5EF4-FFF2-40B4-BE49-F238E27FC236}">
                      <a16:creationId xmlns:a16="http://schemas.microsoft.com/office/drawing/2014/main" id="{D7245DB7-706D-4FEF-BEF8-432A0D2ECE8E}"/>
                    </a:ext>
                  </a:extLst>
                </p:cNvPr>
                <p:cNvSpPr/>
                <p:nvPr/>
              </p:nvSpPr>
              <p:spPr>
                <a:xfrm>
                  <a:off x="9492292" y="6572248"/>
                  <a:ext cx="21892" cy="22392"/>
                </a:xfrm>
                <a:custGeom>
                  <a:avLst/>
                  <a:gdLst>
                    <a:gd name="connsiteX0" fmla="*/ 2916 w 21892"/>
                    <a:gd name="connsiteY0" fmla="*/ 2548 h 22392"/>
                    <a:gd name="connsiteX1" fmla="*/ 3392 w 21892"/>
                    <a:gd name="connsiteY1" fmla="*/ 2072 h 22392"/>
                    <a:gd name="connsiteX2" fmla="*/ 13987 w 21892"/>
                    <a:gd name="connsiteY2" fmla="*/ 1358 h 22392"/>
                    <a:gd name="connsiteX3" fmla="*/ 13987 w 21892"/>
                    <a:gd name="connsiteY3" fmla="*/ 1358 h 22392"/>
                    <a:gd name="connsiteX4" fmla="*/ 16129 w 21892"/>
                    <a:gd name="connsiteY4" fmla="*/ 3143 h 22392"/>
                    <a:gd name="connsiteX5" fmla="*/ 19700 w 21892"/>
                    <a:gd name="connsiteY5" fmla="*/ 7191 h 22392"/>
                    <a:gd name="connsiteX6" fmla="*/ 18867 w 21892"/>
                    <a:gd name="connsiteY6" fmla="*/ 20047 h 22392"/>
                    <a:gd name="connsiteX7" fmla="*/ 6011 w 21892"/>
                    <a:gd name="connsiteY7" fmla="*/ 19452 h 22392"/>
                    <a:gd name="connsiteX8" fmla="*/ 1964 w 21892"/>
                    <a:gd name="connsiteY8" fmla="*/ 14690 h 22392"/>
                    <a:gd name="connsiteX9" fmla="*/ 2916 w 21892"/>
                    <a:gd name="connsiteY9" fmla="*/ 2429 h 22392"/>
                    <a:gd name="connsiteX10" fmla="*/ 10535 w 21892"/>
                    <a:gd name="connsiteY10" fmla="*/ 7072 h 22392"/>
                    <a:gd name="connsiteX11" fmla="*/ 7559 w 21892"/>
                    <a:gd name="connsiteY11" fmla="*/ 7310 h 22392"/>
                    <a:gd name="connsiteX12" fmla="*/ 7201 w 21892"/>
                    <a:gd name="connsiteY12" fmla="*/ 10881 h 22392"/>
                    <a:gd name="connsiteX13" fmla="*/ 10892 w 21892"/>
                    <a:gd name="connsiteY13" fmla="*/ 15166 h 22392"/>
                    <a:gd name="connsiteX14" fmla="*/ 14463 w 21892"/>
                    <a:gd name="connsiteY14" fmla="*/ 15285 h 22392"/>
                    <a:gd name="connsiteX15" fmla="*/ 14463 w 21892"/>
                    <a:gd name="connsiteY15" fmla="*/ 15285 h 22392"/>
                    <a:gd name="connsiteX16" fmla="*/ 14701 w 21892"/>
                    <a:gd name="connsiteY16" fmla="*/ 11714 h 22392"/>
                    <a:gd name="connsiteX17" fmla="*/ 11130 w 21892"/>
                    <a:gd name="connsiteY17" fmla="*/ 7667 h 22392"/>
                    <a:gd name="connsiteX18" fmla="*/ 12320 w 21892"/>
                    <a:gd name="connsiteY18" fmla="*/ 4334 h 22392"/>
                    <a:gd name="connsiteX19" fmla="*/ 10535 w 21892"/>
                    <a:gd name="connsiteY19" fmla="*/ 7191 h 22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1892" h="22392">
                      <a:moveTo>
                        <a:pt x="2916" y="2548"/>
                      </a:moveTo>
                      <a:cubicBezTo>
                        <a:pt x="2916" y="2548"/>
                        <a:pt x="3273" y="2310"/>
                        <a:pt x="3392" y="2072"/>
                      </a:cubicBezTo>
                      <a:cubicBezTo>
                        <a:pt x="6368" y="-428"/>
                        <a:pt x="10654" y="-666"/>
                        <a:pt x="13987" y="1358"/>
                      </a:cubicBezTo>
                      <a:cubicBezTo>
                        <a:pt x="13987" y="1358"/>
                        <a:pt x="13987" y="1358"/>
                        <a:pt x="13987" y="1358"/>
                      </a:cubicBezTo>
                      <a:cubicBezTo>
                        <a:pt x="14820" y="1834"/>
                        <a:pt x="15534" y="2429"/>
                        <a:pt x="16129" y="3143"/>
                      </a:cubicBezTo>
                      <a:lnTo>
                        <a:pt x="19700" y="7191"/>
                      </a:lnTo>
                      <a:cubicBezTo>
                        <a:pt x="22914" y="11000"/>
                        <a:pt x="22558" y="16833"/>
                        <a:pt x="18867" y="20047"/>
                      </a:cubicBezTo>
                      <a:cubicBezTo>
                        <a:pt x="15177" y="23380"/>
                        <a:pt x="9463" y="23142"/>
                        <a:pt x="6011" y="19452"/>
                      </a:cubicBezTo>
                      <a:cubicBezTo>
                        <a:pt x="4464" y="17785"/>
                        <a:pt x="3035" y="16119"/>
                        <a:pt x="1964" y="14690"/>
                      </a:cubicBezTo>
                      <a:cubicBezTo>
                        <a:pt x="-1012" y="10881"/>
                        <a:pt x="-535" y="5643"/>
                        <a:pt x="2916" y="2429"/>
                      </a:cubicBezTo>
                      <a:close/>
                      <a:moveTo>
                        <a:pt x="10535" y="7072"/>
                      </a:moveTo>
                      <a:cubicBezTo>
                        <a:pt x="9582" y="6477"/>
                        <a:pt x="8392" y="6596"/>
                        <a:pt x="7559" y="7310"/>
                      </a:cubicBezTo>
                      <a:cubicBezTo>
                        <a:pt x="6487" y="8143"/>
                        <a:pt x="6249" y="9691"/>
                        <a:pt x="7201" y="10881"/>
                      </a:cubicBezTo>
                      <a:cubicBezTo>
                        <a:pt x="8154" y="12071"/>
                        <a:pt x="9463" y="13619"/>
                        <a:pt x="10892" y="15166"/>
                      </a:cubicBezTo>
                      <a:cubicBezTo>
                        <a:pt x="11844" y="16238"/>
                        <a:pt x="13392" y="16238"/>
                        <a:pt x="14463" y="15285"/>
                      </a:cubicBezTo>
                      <a:lnTo>
                        <a:pt x="14463" y="15285"/>
                      </a:lnTo>
                      <a:cubicBezTo>
                        <a:pt x="15415" y="14333"/>
                        <a:pt x="15534" y="12785"/>
                        <a:pt x="14701" y="11714"/>
                      </a:cubicBezTo>
                      <a:lnTo>
                        <a:pt x="11130" y="7667"/>
                      </a:lnTo>
                      <a:lnTo>
                        <a:pt x="12320" y="4334"/>
                      </a:lnTo>
                      <a:lnTo>
                        <a:pt x="10535" y="7191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68" name="Gráfico 144">
              <a:extLst>
                <a:ext uri="{FF2B5EF4-FFF2-40B4-BE49-F238E27FC236}">
                  <a16:creationId xmlns:a16="http://schemas.microsoft.com/office/drawing/2014/main" id="{5CD1712D-7056-43CC-9EE3-A9C4277EB07C}"/>
                </a:ext>
              </a:extLst>
            </p:cNvPr>
            <p:cNvGrpSpPr/>
            <p:nvPr/>
          </p:nvGrpSpPr>
          <p:grpSpPr>
            <a:xfrm>
              <a:off x="9479303" y="6557535"/>
              <a:ext cx="20398" cy="34365"/>
              <a:chOff x="9479303" y="6557535"/>
              <a:chExt cx="20398" cy="34365"/>
            </a:xfrm>
            <a:grpFill/>
          </p:grpSpPr>
          <p:grpSp>
            <p:nvGrpSpPr>
              <p:cNvPr id="269" name="Gráfico 144">
                <a:extLst>
                  <a:ext uri="{FF2B5EF4-FFF2-40B4-BE49-F238E27FC236}">
                    <a16:creationId xmlns:a16="http://schemas.microsoft.com/office/drawing/2014/main" id="{181E3125-BFC4-4AA0-BBEB-8C858923C0B5}"/>
                  </a:ext>
                </a:extLst>
              </p:cNvPr>
              <p:cNvGrpSpPr/>
              <p:nvPr/>
            </p:nvGrpSpPr>
            <p:grpSpPr>
              <a:xfrm>
                <a:off x="9484896" y="6563368"/>
                <a:ext cx="8779" cy="15567"/>
                <a:chOff x="9484896" y="6563368"/>
                <a:chExt cx="8779" cy="15567"/>
              </a:xfrm>
              <a:grpFill/>
            </p:grpSpPr>
            <p:sp>
              <p:nvSpPr>
                <p:cNvPr id="270" name="Forma libre: forma 269">
                  <a:extLst>
                    <a:ext uri="{FF2B5EF4-FFF2-40B4-BE49-F238E27FC236}">
                      <a16:creationId xmlns:a16="http://schemas.microsoft.com/office/drawing/2014/main" id="{FDDDD8AD-E121-48F6-8497-22AD26FDB691}"/>
                    </a:ext>
                  </a:extLst>
                </p:cNvPr>
                <p:cNvSpPr/>
                <p:nvPr/>
              </p:nvSpPr>
              <p:spPr>
                <a:xfrm>
                  <a:off x="9488304" y="6566820"/>
                  <a:ext cx="2023" cy="3094"/>
                </a:xfrm>
                <a:custGeom>
                  <a:avLst/>
                  <a:gdLst>
                    <a:gd name="connsiteX0" fmla="*/ 2023 w 2023"/>
                    <a:gd name="connsiteY0" fmla="*/ 3095 h 3094"/>
                    <a:gd name="connsiteX1" fmla="*/ 714 w 2023"/>
                    <a:gd name="connsiteY1" fmla="*/ 238 h 3094"/>
                    <a:gd name="connsiteX2" fmla="*/ 0 w 2023"/>
                    <a:gd name="connsiteY2" fmla="*/ 0 h 3094"/>
                    <a:gd name="connsiteX3" fmla="*/ 2023 w 2023"/>
                    <a:gd name="connsiteY3" fmla="*/ 3095 h 3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23" h="3094">
                      <a:moveTo>
                        <a:pt x="2023" y="3095"/>
                      </a:moveTo>
                      <a:cubicBezTo>
                        <a:pt x="1786" y="2024"/>
                        <a:pt x="1309" y="1071"/>
                        <a:pt x="714" y="238"/>
                      </a:cubicBezTo>
                      <a:cubicBezTo>
                        <a:pt x="477" y="238"/>
                        <a:pt x="238" y="0"/>
                        <a:pt x="0" y="0"/>
                      </a:cubicBezTo>
                      <a:lnTo>
                        <a:pt x="2023" y="309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71" name="Forma libre: forma 270">
                  <a:extLst>
                    <a:ext uri="{FF2B5EF4-FFF2-40B4-BE49-F238E27FC236}">
                      <a16:creationId xmlns:a16="http://schemas.microsoft.com/office/drawing/2014/main" id="{F1BDE68E-B2B2-48BB-9E9F-2DCD6374429A}"/>
                    </a:ext>
                  </a:extLst>
                </p:cNvPr>
                <p:cNvSpPr/>
                <p:nvPr/>
              </p:nvSpPr>
              <p:spPr>
                <a:xfrm>
                  <a:off x="9484896" y="6563368"/>
                  <a:ext cx="8779" cy="9709"/>
                </a:xfrm>
                <a:custGeom>
                  <a:avLst/>
                  <a:gdLst>
                    <a:gd name="connsiteX0" fmla="*/ 1147 w 8779"/>
                    <a:gd name="connsiteY0" fmla="*/ 952 h 9709"/>
                    <a:gd name="connsiteX1" fmla="*/ 3408 w 8779"/>
                    <a:gd name="connsiteY1" fmla="*/ 0 h 9709"/>
                    <a:gd name="connsiteX2" fmla="*/ 5194 w 8779"/>
                    <a:gd name="connsiteY2" fmla="*/ 357 h 9709"/>
                    <a:gd name="connsiteX3" fmla="*/ 6861 w 8779"/>
                    <a:gd name="connsiteY3" fmla="*/ 1667 h 9709"/>
                    <a:gd name="connsiteX4" fmla="*/ 8646 w 8779"/>
                    <a:gd name="connsiteY4" fmla="*/ 5476 h 9709"/>
                    <a:gd name="connsiteX5" fmla="*/ 6742 w 8779"/>
                    <a:gd name="connsiteY5" fmla="*/ 9404 h 9709"/>
                    <a:gd name="connsiteX6" fmla="*/ 2575 w 8779"/>
                    <a:gd name="connsiteY6" fmla="*/ 8214 h 9709"/>
                    <a:gd name="connsiteX7" fmla="*/ 552 w 8779"/>
                    <a:gd name="connsiteY7" fmla="*/ 5119 h 9709"/>
                    <a:gd name="connsiteX8" fmla="*/ 432 w 8779"/>
                    <a:gd name="connsiteY8" fmla="*/ 1786 h 9709"/>
                    <a:gd name="connsiteX9" fmla="*/ 1147 w 8779"/>
                    <a:gd name="connsiteY9" fmla="*/ 952 h 9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79" h="9709">
                      <a:moveTo>
                        <a:pt x="1147" y="952"/>
                      </a:moveTo>
                      <a:cubicBezTo>
                        <a:pt x="1742" y="357"/>
                        <a:pt x="2575" y="119"/>
                        <a:pt x="3408" y="0"/>
                      </a:cubicBezTo>
                      <a:cubicBezTo>
                        <a:pt x="3885" y="0"/>
                        <a:pt x="4837" y="238"/>
                        <a:pt x="5194" y="357"/>
                      </a:cubicBezTo>
                      <a:cubicBezTo>
                        <a:pt x="5789" y="595"/>
                        <a:pt x="6503" y="1071"/>
                        <a:pt x="6861" y="1667"/>
                      </a:cubicBezTo>
                      <a:cubicBezTo>
                        <a:pt x="7693" y="2976"/>
                        <a:pt x="8289" y="4166"/>
                        <a:pt x="8646" y="5476"/>
                      </a:cubicBezTo>
                      <a:cubicBezTo>
                        <a:pt x="9123" y="7023"/>
                        <a:pt x="8289" y="8690"/>
                        <a:pt x="6742" y="9404"/>
                      </a:cubicBezTo>
                      <a:cubicBezTo>
                        <a:pt x="5313" y="10118"/>
                        <a:pt x="3527" y="9523"/>
                        <a:pt x="2575" y="8214"/>
                      </a:cubicBezTo>
                      <a:lnTo>
                        <a:pt x="552" y="5119"/>
                      </a:lnTo>
                      <a:cubicBezTo>
                        <a:pt x="-163" y="4166"/>
                        <a:pt x="-163" y="2857"/>
                        <a:pt x="432" y="1786"/>
                      </a:cubicBezTo>
                      <a:cubicBezTo>
                        <a:pt x="552" y="1428"/>
                        <a:pt x="790" y="1190"/>
                        <a:pt x="1147" y="952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72" name="Gráfico 144">
                <a:extLst>
                  <a:ext uri="{FF2B5EF4-FFF2-40B4-BE49-F238E27FC236}">
                    <a16:creationId xmlns:a16="http://schemas.microsoft.com/office/drawing/2014/main" id="{C2259AE8-0AB6-4173-A51B-B0C96A16CF46}"/>
                  </a:ext>
                </a:extLst>
              </p:cNvPr>
              <p:cNvGrpSpPr/>
              <p:nvPr/>
            </p:nvGrpSpPr>
            <p:grpSpPr>
              <a:xfrm>
                <a:off x="9479303" y="6557535"/>
                <a:ext cx="20398" cy="34365"/>
                <a:chOff x="9479303" y="6557535"/>
                <a:chExt cx="20398" cy="34365"/>
              </a:xfrm>
              <a:grpFill/>
            </p:grpSpPr>
            <p:sp>
              <p:nvSpPr>
                <p:cNvPr id="273" name="Forma libre: forma 272">
                  <a:extLst>
                    <a:ext uri="{FF2B5EF4-FFF2-40B4-BE49-F238E27FC236}">
                      <a16:creationId xmlns:a16="http://schemas.microsoft.com/office/drawing/2014/main" id="{67C7E34E-C6D4-47D1-8B3E-F0E3014E779A}"/>
                    </a:ext>
                  </a:extLst>
                </p:cNvPr>
                <p:cNvSpPr/>
                <p:nvPr/>
              </p:nvSpPr>
              <p:spPr>
                <a:xfrm>
                  <a:off x="9482432" y="6560869"/>
                  <a:ext cx="13683" cy="14938"/>
                </a:xfrm>
                <a:custGeom>
                  <a:avLst/>
                  <a:gdLst>
                    <a:gd name="connsiteX0" fmla="*/ 9562 w 13683"/>
                    <a:gd name="connsiteY0" fmla="*/ 1071 h 14938"/>
                    <a:gd name="connsiteX1" fmla="*/ 11467 w 13683"/>
                    <a:gd name="connsiteY1" fmla="*/ 2976 h 14938"/>
                    <a:gd name="connsiteX2" fmla="*/ 13491 w 13683"/>
                    <a:gd name="connsiteY2" fmla="*/ 7499 h 14938"/>
                    <a:gd name="connsiteX3" fmla="*/ 10277 w 13683"/>
                    <a:gd name="connsiteY3" fmla="*/ 14403 h 14938"/>
                    <a:gd name="connsiteX4" fmla="*/ 3016 w 13683"/>
                    <a:gd name="connsiteY4" fmla="*/ 12261 h 14938"/>
                    <a:gd name="connsiteX5" fmla="*/ 992 w 13683"/>
                    <a:gd name="connsiteY5" fmla="*/ 9166 h 14938"/>
                    <a:gd name="connsiteX6" fmla="*/ 635 w 13683"/>
                    <a:gd name="connsiteY6" fmla="*/ 3214 h 14938"/>
                    <a:gd name="connsiteX7" fmla="*/ 5635 w 13683"/>
                    <a:gd name="connsiteY7" fmla="*/ 0 h 14938"/>
                    <a:gd name="connsiteX8" fmla="*/ 8611 w 13683"/>
                    <a:gd name="connsiteY8" fmla="*/ 595 h 14938"/>
                    <a:gd name="connsiteX9" fmla="*/ 9562 w 13683"/>
                    <a:gd name="connsiteY9" fmla="*/ 1071 h 149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683" h="14938">
                      <a:moveTo>
                        <a:pt x="9562" y="1071"/>
                      </a:moveTo>
                      <a:cubicBezTo>
                        <a:pt x="10396" y="1548"/>
                        <a:pt x="11110" y="2143"/>
                        <a:pt x="11467" y="2976"/>
                      </a:cubicBezTo>
                      <a:cubicBezTo>
                        <a:pt x="12419" y="4523"/>
                        <a:pt x="13133" y="5952"/>
                        <a:pt x="13491" y="7499"/>
                      </a:cubicBezTo>
                      <a:cubicBezTo>
                        <a:pt x="14205" y="10237"/>
                        <a:pt x="12896" y="13213"/>
                        <a:pt x="10277" y="14403"/>
                      </a:cubicBezTo>
                      <a:cubicBezTo>
                        <a:pt x="7658" y="15594"/>
                        <a:pt x="4563" y="14761"/>
                        <a:pt x="3016" y="12261"/>
                      </a:cubicBezTo>
                      <a:lnTo>
                        <a:pt x="992" y="9166"/>
                      </a:lnTo>
                      <a:cubicBezTo>
                        <a:pt x="-199" y="7380"/>
                        <a:pt x="-317" y="5119"/>
                        <a:pt x="635" y="3214"/>
                      </a:cubicBezTo>
                      <a:cubicBezTo>
                        <a:pt x="1587" y="1309"/>
                        <a:pt x="3491" y="119"/>
                        <a:pt x="5635" y="0"/>
                      </a:cubicBezTo>
                      <a:cubicBezTo>
                        <a:pt x="6467" y="0"/>
                        <a:pt x="7777" y="238"/>
                        <a:pt x="8611" y="595"/>
                      </a:cubicBezTo>
                      <a:cubicBezTo>
                        <a:pt x="8967" y="714"/>
                        <a:pt x="9325" y="952"/>
                        <a:pt x="9562" y="107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74" name="Forma libre: forma 273">
                  <a:extLst>
                    <a:ext uri="{FF2B5EF4-FFF2-40B4-BE49-F238E27FC236}">
                      <a16:creationId xmlns:a16="http://schemas.microsoft.com/office/drawing/2014/main" id="{85987F68-8F08-4831-8310-CA9DD87CA05C}"/>
                    </a:ext>
                  </a:extLst>
                </p:cNvPr>
                <p:cNvSpPr/>
                <p:nvPr/>
              </p:nvSpPr>
              <p:spPr>
                <a:xfrm>
                  <a:off x="9479303" y="6557535"/>
                  <a:ext cx="20398" cy="21433"/>
                </a:xfrm>
                <a:custGeom>
                  <a:avLst/>
                  <a:gdLst>
                    <a:gd name="connsiteX0" fmla="*/ 2812 w 20398"/>
                    <a:gd name="connsiteY0" fmla="*/ 2500 h 21433"/>
                    <a:gd name="connsiteX1" fmla="*/ 8764 w 20398"/>
                    <a:gd name="connsiteY1" fmla="*/ 0 h 21433"/>
                    <a:gd name="connsiteX2" fmla="*/ 13049 w 20398"/>
                    <a:gd name="connsiteY2" fmla="*/ 833 h 21433"/>
                    <a:gd name="connsiteX3" fmla="*/ 14596 w 20398"/>
                    <a:gd name="connsiteY3" fmla="*/ 1548 h 21433"/>
                    <a:gd name="connsiteX4" fmla="*/ 17572 w 20398"/>
                    <a:gd name="connsiteY4" fmla="*/ 4404 h 21433"/>
                    <a:gd name="connsiteX5" fmla="*/ 20072 w 20398"/>
                    <a:gd name="connsiteY5" fmla="*/ 9880 h 21433"/>
                    <a:gd name="connsiteX6" fmla="*/ 14953 w 20398"/>
                    <a:gd name="connsiteY6" fmla="*/ 20593 h 21433"/>
                    <a:gd name="connsiteX7" fmla="*/ 3526 w 20398"/>
                    <a:gd name="connsiteY7" fmla="*/ 17260 h 21433"/>
                    <a:gd name="connsiteX8" fmla="*/ 1502 w 20398"/>
                    <a:gd name="connsiteY8" fmla="*/ 14165 h 21433"/>
                    <a:gd name="connsiteX9" fmla="*/ 1026 w 20398"/>
                    <a:gd name="connsiteY9" fmla="*/ 4881 h 21433"/>
                    <a:gd name="connsiteX10" fmla="*/ 2930 w 20398"/>
                    <a:gd name="connsiteY10" fmla="*/ 2381 h 21433"/>
                    <a:gd name="connsiteX11" fmla="*/ 12811 w 20398"/>
                    <a:gd name="connsiteY11" fmla="*/ 14165 h 21433"/>
                    <a:gd name="connsiteX12" fmla="*/ 13525 w 20398"/>
                    <a:gd name="connsiteY12" fmla="*/ 11666 h 21433"/>
                    <a:gd name="connsiteX13" fmla="*/ 11858 w 20398"/>
                    <a:gd name="connsiteY13" fmla="*/ 8095 h 21433"/>
                    <a:gd name="connsiteX14" fmla="*/ 11025 w 20398"/>
                    <a:gd name="connsiteY14" fmla="*/ 7261 h 21433"/>
                    <a:gd name="connsiteX15" fmla="*/ 11025 w 20398"/>
                    <a:gd name="connsiteY15" fmla="*/ 7261 h 21433"/>
                    <a:gd name="connsiteX16" fmla="*/ 10549 w 20398"/>
                    <a:gd name="connsiteY16" fmla="*/ 7023 h 21433"/>
                    <a:gd name="connsiteX17" fmla="*/ 9001 w 20398"/>
                    <a:gd name="connsiteY17" fmla="*/ 6666 h 21433"/>
                    <a:gd name="connsiteX18" fmla="*/ 6859 w 20398"/>
                    <a:gd name="connsiteY18" fmla="*/ 8095 h 21433"/>
                    <a:gd name="connsiteX19" fmla="*/ 6978 w 20398"/>
                    <a:gd name="connsiteY19" fmla="*/ 10713 h 21433"/>
                    <a:gd name="connsiteX20" fmla="*/ 9001 w 20398"/>
                    <a:gd name="connsiteY20" fmla="*/ 13808 h 21433"/>
                    <a:gd name="connsiteX21" fmla="*/ 12216 w 20398"/>
                    <a:gd name="connsiteY21" fmla="*/ 14761 h 21433"/>
                    <a:gd name="connsiteX22" fmla="*/ 12930 w 20398"/>
                    <a:gd name="connsiteY22" fmla="*/ 14284 h 214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0398" h="21433">
                      <a:moveTo>
                        <a:pt x="2812" y="2500"/>
                      </a:moveTo>
                      <a:cubicBezTo>
                        <a:pt x="4359" y="1071"/>
                        <a:pt x="6502" y="119"/>
                        <a:pt x="8764" y="0"/>
                      </a:cubicBezTo>
                      <a:cubicBezTo>
                        <a:pt x="10192" y="0"/>
                        <a:pt x="11977" y="357"/>
                        <a:pt x="13049" y="833"/>
                      </a:cubicBezTo>
                      <a:cubicBezTo>
                        <a:pt x="13525" y="1071"/>
                        <a:pt x="14001" y="1309"/>
                        <a:pt x="14596" y="1548"/>
                      </a:cubicBezTo>
                      <a:cubicBezTo>
                        <a:pt x="15906" y="2262"/>
                        <a:pt x="16858" y="3333"/>
                        <a:pt x="17572" y="4404"/>
                      </a:cubicBezTo>
                      <a:cubicBezTo>
                        <a:pt x="18762" y="6190"/>
                        <a:pt x="19477" y="7975"/>
                        <a:pt x="20072" y="9880"/>
                      </a:cubicBezTo>
                      <a:cubicBezTo>
                        <a:pt x="21262" y="14284"/>
                        <a:pt x="19120" y="18808"/>
                        <a:pt x="14953" y="20593"/>
                      </a:cubicBezTo>
                      <a:cubicBezTo>
                        <a:pt x="10787" y="22498"/>
                        <a:pt x="6025" y="21070"/>
                        <a:pt x="3526" y="17260"/>
                      </a:cubicBezTo>
                      <a:lnTo>
                        <a:pt x="1502" y="14165"/>
                      </a:lnTo>
                      <a:cubicBezTo>
                        <a:pt x="-283" y="11428"/>
                        <a:pt x="-521" y="7856"/>
                        <a:pt x="1026" y="4881"/>
                      </a:cubicBezTo>
                      <a:cubicBezTo>
                        <a:pt x="1502" y="3928"/>
                        <a:pt x="2097" y="3095"/>
                        <a:pt x="2930" y="2381"/>
                      </a:cubicBezTo>
                      <a:close/>
                      <a:moveTo>
                        <a:pt x="12811" y="14165"/>
                      </a:moveTo>
                      <a:cubicBezTo>
                        <a:pt x="13525" y="13570"/>
                        <a:pt x="13763" y="12618"/>
                        <a:pt x="13525" y="11666"/>
                      </a:cubicBezTo>
                      <a:cubicBezTo>
                        <a:pt x="13168" y="10475"/>
                        <a:pt x="12691" y="9285"/>
                        <a:pt x="11858" y="8095"/>
                      </a:cubicBezTo>
                      <a:cubicBezTo>
                        <a:pt x="11740" y="7856"/>
                        <a:pt x="11382" y="7499"/>
                        <a:pt x="11025" y="7261"/>
                      </a:cubicBezTo>
                      <a:cubicBezTo>
                        <a:pt x="11025" y="7261"/>
                        <a:pt x="11025" y="7261"/>
                        <a:pt x="11025" y="7261"/>
                      </a:cubicBezTo>
                      <a:cubicBezTo>
                        <a:pt x="10906" y="7261"/>
                        <a:pt x="10668" y="7142"/>
                        <a:pt x="10549" y="7023"/>
                      </a:cubicBezTo>
                      <a:cubicBezTo>
                        <a:pt x="10192" y="6904"/>
                        <a:pt x="9240" y="6666"/>
                        <a:pt x="9001" y="6666"/>
                      </a:cubicBezTo>
                      <a:cubicBezTo>
                        <a:pt x="8049" y="6666"/>
                        <a:pt x="7216" y="7261"/>
                        <a:pt x="6859" y="8095"/>
                      </a:cubicBezTo>
                      <a:cubicBezTo>
                        <a:pt x="6383" y="8928"/>
                        <a:pt x="6502" y="9880"/>
                        <a:pt x="6978" y="10713"/>
                      </a:cubicBezTo>
                      <a:lnTo>
                        <a:pt x="9001" y="13808"/>
                      </a:lnTo>
                      <a:cubicBezTo>
                        <a:pt x="9716" y="14880"/>
                        <a:pt x="11025" y="15237"/>
                        <a:pt x="12216" y="14761"/>
                      </a:cubicBezTo>
                      <a:cubicBezTo>
                        <a:pt x="12454" y="14761"/>
                        <a:pt x="12691" y="14523"/>
                        <a:pt x="12930" y="1428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75" name="Gráfico 144">
              <a:extLst>
                <a:ext uri="{FF2B5EF4-FFF2-40B4-BE49-F238E27FC236}">
                  <a16:creationId xmlns:a16="http://schemas.microsoft.com/office/drawing/2014/main" id="{C20436D8-77D9-4695-A270-CEF3054D2A52}"/>
                </a:ext>
              </a:extLst>
            </p:cNvPr>
            <p:cNvGrpSpPr/>
            <p:nvPr/>
          </p:nvGrpSpPr>
          <p:grpSpPr>
            <a:xfrm>
              <a:off x="9243636" y="6437521"/>
              <a:ext cx="474428" cy="737495"/>
              <a:chOff x="9243636" y="6437521"/>
              <a:chExt cx="474428" cy="737495"/>
            </a:xfrm>
            <a:grpFill/>
          </p:grpSpPr>
          <p:grpSp>
            <p:nvGrpSpPr>
              <p:cNvPr id="276" name="Gráfico 144">
                <a:extLst>
                  <a:ext uri="{FF2B5EF4-FFF2-40B4-BE49-F238E27FC236}">
                    <a16:creationId xmlns:a16="http://schemas.microsoft.com/office/drawing/2014/main" id="{99833266-6D2C-45B2-BF33-C1269CFE64D6}"/>
                  </a:ext>
                </a:extLst>
              </p:cNvPr>
              <p:cNvGrpSpPr/>
              <p:nvPr/>
            </p:nvGrpSpPr>
            <p:grpSpPr>
              <a:xfrm>
                <a:off x="9249591" y="6443308"/>
                <a:ext cx="462696" cy="718769"/>
                <a:chOff x="9249591" y="6443308"/>
                <a:chExt cx="462696" cy="718769"/>
              </a:xfrm>
              <a:grpFill/>
            </p:grpSpPr>
            <p:sp>
              <p:nvSpPr>
                <p:cNvPr id="277" name="Forma libre: forma 276">
                  <a:extLst>
                    <a:ext uri="{FF2B5EF4-FFF2-40B4-BE49-F238E27FC236}">
                      <a16:creationId xmlns:a16="http://schemas.microsoft.com/office/drawing/2014/main" id="{117EA7A1-FA6D-4DF8-BE25-7FB557668ABE}"/>
                    </a:ext>
                  </a:extLst>
                </p:cNvPr>
                <p:cNvSpPr/>
                <p:nvPr/>
              </p:nvSpPr>
              <p:spPr>
                <a:xfrm>
                  <a:off x="9253207" y="6446593"/>
                  <a:ext cx="455780" cy="441696"/>
                </a:xfrm>
                <a:custGeom>
                  <a:avLst/>
                  <a:gdLst>
                    <a:gd name="connsiteX0" fmla="*/ 8928 w 455780"/>
                    <a:gd name="connsiteY0" fmla="*/ 438889 h 441696"/>
                    <a:gd name="connsiteX1" fmla="*/ 9166 w 455780"/>
                    <a:gd name="connsiteY1" fmla="*/ 439246 h 441696"/>
                    <a:gd name="connsiteX2" fmla="*/ 16546 w 455780"/>
                    <a:gd name="connsiteY2" fmla="*/ 441508 h 441696"/>
                    <a:gd name="connsiteX3" fmla="*/ 233193 w 455780"/>
                    <a:gd name="connsiteY3" fmla="*/ 391989 h 441696"/>
                    <a:gd name="connsiteX4" fmla="*/ 233193 w 455780"/>
                    <a:gd name="connsiteY4" fmla="*/ 391989 h 441696"/>
                    <a:gd name="connsiteX5" fmla="*/ 449839 w 455780"/>
                    <a:gd name="connsiteY5" fmla="*/ 342231 h 441696"/>
                    <a:gd name="connsiteX6" fmla="*/ 455434 w 455780"/>
                    <a:gd name="connsiteY6" fmla="*/ 336994 h 441696"/>
                    <a:gd name="connsiteX7" fmla="*/ 453767 w 455780"/>
                    <a:gd name="connsiteY7" fmla="*/ 329494 h 441696"/>
                    <a:gd name="connsiteX8" fmla="*/ 302353 w 455780"/>
                    <a:gd name="connsiteY8" fmla="*/ 167009 h 441696"/>
                    <a:gd name="connsiteX9" fmla="*/ 150819 w 455780"/>
                    <a:gd name="connsiteY9" fmla="*/ 4642 h 441696"/>
                    <a:gd name="connsiteX10" fmla="*/ 143439 w 455780"/>
                    <a:gd name="connsiteY10" fmla="*/ 2381 h 441696"/>
                    <a:gd name="connsiteX11" fmla="*/ 140820 w 455780"/>
                    <a:gd name="connsiteY11" fmla="*/ 3571 h 441696"/>
                    <a:gd name="connsiteX12" fmla="*/ 137725 w 455780"/>
                    <a:gd name="connsiteY12" fmla="*/ 0 h 441696"/>
                    <a:gd name="connsiteX13" fmla="*/ 133440 w 455780"/>
                    <a:gd name="connsiteY13" fmla="*/ 8690 h 441696"/>
                    <a:gd name="connsiteX14" fmla="*/ 130345 w 455780"/>
                    <a:gd name="connsiteY14" fmla="*/ 20593 h 441696"/>
                    <a:gd name="connsiteX15" fmla="*/ 127845 w 455780"/>
                    <a:gd name="connsiteY15" fmla="*/ 27855 h 441696"/>
                    <a:gd name="connsiteX16" fmla="*/ 122370 w 455780"/>
                    <a:gd name="connsiteY16" fmla="*/ 43329 h 441696"/>
                    <a:gd name="connsiteX17" fmla="*/ 124632 w 455780"/>
                    <a:gd name="connsiteY17" fmla="*/ 46901 h 441696"/>
                    <a:gd name="connsiteX18" fmla="*/ 123441 w 455780"/>
                    <a:gd name="connsiteY18" fmla="*/ 50710 h 441696"/>
                    <a:gd name="connsiteX19" fmla="*/ 123679 w 455780"/>
                    <a:gd name="connsiteY19" fmla="*/ 50234 h 441696"/>
                    <a:gd name="connsiteX20" fmla="*/ 123322 w 455780"/>
                    <a:gd name="connsiteY20" fmla="*/ 50710 h 441696"/>
                    <a:gd name="connsiteX21" fmla="*/ 123322 w 455780"/>
                    <a:gd name="connsiteY21" fmla="*/ 50710 h 441696"/>
                    <a:gd name="connsiteX22" fmla="*/ 119156 w 455780"/>
                    <a:gd name="connsiteY22" fmla="*/ 58090 h 441696"/>
                    <a:gd name="connsiteX23" fmla="*/ 118561 w 455780"/>
                    <a:gd name="connsiteY23" fmla="*/ 55471 h 441696"/>
                    <a:gd name="connsiteX24" fmla="*/ 114632 w 455780"/>
                    <a:gd name="connsiteY24" fmla="*/ 60947 h 441696"/>
                    <a:gd name="connsiteX25" fmla="*/ 114156 w 455780"/>
                    <a:gd name="connsiteY25" fmla="*/ 66542 h 441696"/>
                    <a:gd name="connsiteX26" fmla="*/ 116894 w 455780"/>
                    <a:gd name="connsiteY26" fmla="*/ 62375 h 441696"/>
                    <a:gd name="connsiteX27" fmla="*/ 111418 w 455780"/>
                    <a:gd name="connsiteY27" fmla="*/ 77017 h 441696"/>
                    <a:gd name="connsiteX28" fmla="*/ 111418 w 455780"/>
                    <a:gd name="connsiteY28" fmla="*/ 74160 h 441696"/>
                    <a:gd name="connsiteX29" fmla="*/ 107728 w 455780"/>
                    <a:gd name="connsiteY29" fmla="*/ 94158 h 441696"/>
                    <a:gd name="connsiteX30" fmla="*/ 106419 w 455780"/>
                    <a:gd name="connsiteY30" fmla="*/ 93563 h 441696"/>
                    <a:gd name="connsiteX31" fmla="*/ 98443 w 455780"/>
                    <a:gd name="connsiteY31" fmla="*/ 123441 h 441696"/>
                    <a:gd name="connsiteX32" fmla="*/ 97968 w 455780"/>
                    <a:gd name="connsiteY32" fmla="*/ 122489 h 441696"/>
                    <a:gd name="connsiteX33" fmla="*/ 96896 w 455780"/>
                    <a:gd name="connsiteY33" fmla="*/ 128203 h 441696"/>
                    <a:gd name="connsiteX34" fmla="*/ 96063 w 455780"/>
                    <a:gd name="connsiteY34" fmla="*/ 128084 h 441696"/>
                    <a:gd name="connsiteX35" fmla="*/ 94634 w 455780"/>
                    <a:gd name="connsiteY35" fmla="*/ 135702 h 441696"/>
                    <a:gd name="connsiteX36" fmla="*/ 94396 w 455780"/>
                    <a:gd name="connsiteY36" fmla="*/ 133321 h 441696"/>
                    <a:gd name="connsiteX37" fmla="*/ 89872 w 455780"/>
                    <a:gd name="connsiteY37" fmla="*/ 156891 h 441696"/>
                    <a:gd name="connsiteX38" fmla="*/ 83206 w 455780"/>
                    <a:gd name="connsiteY38" fmla="*/ 167247 h 441696"/>
                    <a:gd name="connsiteX39" fmla="*/ 82969 w 455780"/>
                    <a:gd name="connsiteY39" fmla="*/ 167009 h 441696"/>
                    <a:gd name="connsiteX40" fmla="*/ 76540 w 455780"/>
                    <a:gd name="connsiteY40" fmla="*/ 197244 h 441696"/>
                    <a:gd name="connsiteX41" fmla="*/ 64399 w 455780"/>
                    <a:gd name="connsiteY41" fmla="*/ 228670 h 441696"/>
                    <a:gd name="connsiteX42" fmla="*/ 65708 w 455780"/>
                    <a:gd name="connsiteY42" fmla="*/ 231289 h 441696"/>
                    <a:gd name="connsiteX43" fmla="*/ 63328 w 455780"/>
                    <a:gd name="connsiteY43" fmla="*/ 237479 h 441696"/>
                    <a:gd name="connsiteX44" fmla="*/ 63685 w 455780"/>
                    <a:gd name="connsiteY44" fmla="*/ 236645 h 441696"/>
                    <a:gd name="connsiteX45" fmla="*/ 58923 w 455780"/>
                    <a:gd name="connsiteY45" fmla="*/ 246883 h 441696"/>
                    <a:gd name="connsiteX46" fmla="*/ 61304 w 455780"/>
                    <a:gd name="connsiteY46" fmla="*/ 248311 h 441696"/>
                    <a:gd name="connsiteX47" fmla="*/ 49400 w 455780"/>
                    <a:gd name="connsiteY47" fmla="*/ 279975 h 441696"/>
                    <a:gd name="connsiteX48" fmla="*/ 48210 w 455780"/>
                    <a:gd name="connsiteY48" fmla="*/ 288307 h 441696"/>
                    <a:gd name="connsiteX49" fmla="*/ 46900 w 455780"/>
                    <a:gd name="connsiteY49" fmla="*/ 287712 h 441696"/>
                    <a:gd name="connsiteX50" fmla="*/ 40949 w 455780"/>
                    <a:gd name="connsiteY50" fmla="*/ 306282 h 441696"/>
                    <a:gd name="connsiteX51" fmla="*/ 40473 w 455780"/>
                    <a:gd name="connsiteY51" fmla="*/ 304258 h 441696"/>
                    <a:gd name="connsiteX52" fmla="*/ 41425 w 455780"/>
                    <a:gd name="connsiteY52" fmla="*/ 315924 h 441696"/>
                    <a:gd name="connsiteX53" fmla="*/ 38925 w 455780"/>
                    <a:gd name="connsiteY53" fmla="*/ 316638 h 441696"/>
                    <a:gd name="connsiteX54" fmla="*/ 31426 w 455780"/>
                    <a:gd name="connsiteY54" fmla="*/ 341517 h 441696"/>
                    <a:gd name="connsiteX55" fmla="*/ 30950 w 455780"/>
                    <a:gd name="connsiteY55" fmla="*/ 339493 h 441696"/>
                    <a:gd name="connsiteX56" fmla="*/ 28212 w 455780"/>
                    <a:gd name="connsiteY56" fmla="*/ 353659 h 441696"/>
                    <a:gd name="connsiteX57" fmla="*/ 24879 w 455780"/>
                    <a:gd name="connsiteY57" fmla="*/ 366872 h 441696"/>
                    <a:gd name="connsiteX58" fmla="*/ 23688 w 455780"/>
                    <a:gd name="connsiteY58" fmla="*/ 365801 h 441696"/>
                    <a:gd name="connsiteX59" fmla="*/ 23688 w 455780"/>
                    <a:gd name="connsiteY59" fmla="*/ 375800 h 441696"/>
                    <a:gd name="connsiteX60" fmla="*/ 23093 w 455780"/>
                    <a:gd name="connsiteY60" fmla="*/ 374966 h 441696"/>
                    <a:gd name="connsiteX61" fmla="*/ 21070 w 455780"/>
                    <a:gd name="connsiteY61" fmla="*/ 383418 h 441696"/>
                    <a:gd name="connsiteX62" fmla="*/ 20831 w 455780"/>
                    <a:gd name="connsiteY62" fmla="*/ 381275 h 441696"/>
                    <a:gd name="connsiteX63" fmla="*/ 20236 w 455780"/>
                    <a:gd name="connsiteY63" fmla="*/ 388060 h 441696"/>
                    <a:gd name="connsiteX64" fmla="*/ 15951 w 455780"/>
                    <a:gd name="connsiteY64" fmla="*/ 396393 h 441696"/>
                    <a:gd name="connsiteX65" fmla="*/ 15713 w 455780"/>
                    <a:gd name="connsiteY65" fmla="*/ 402226 h 441696"/>
                    <a:gd name="connsiteX66" fmla="*/ 15118 w 455780"/>
                    <a:gd name="connsiteY66" fmla="*/ 400916 h 441696"/>
                    <a:gd name="connsiteX67" fmla="*/ 10594 w 455780"/>
                    <a:gd name="connsiteY67" fmla="*/ 416629 h 441696"/>
                    <a:gd name="connsiteX68" fmla="*/ 9523 w 455780"/>
                    <a:gd name="connsiteY68" fmla="*/ 417225 h 441696"/>
                    <a:gd name="connsiteX69" fmla="*/ 12737 w 455780"/>
                    <a:gd name="connsiteY69" fmla="*/ 407463 h 441696"/>
                    <a:gd name="connsiteX70" fmla="*/ 9166 w 455780"/>
                    <a:gd name="connsiteY70" fmla="*/ 407463 h 441696"/>
                    <a:gd name="connsiteX71" fmla="*/ 8809 w 455780"/>
                    <a:gd name="connsiteY71" fmla="*/ 414963 h 441696"/>
                    <a:gd name="connsiteX72" fmla="*/ 8571 w 455780"/>
                    <a:gd name="connsiteY72" fmla="*/ 416986 h 441696"/>
                    <a:gd name="connsiteX73" fmla="*/ 7857 w 455780"/>
                    <a:gd name="connsiteY73" fmla="*/ 420081 h 441696"/>
                    <a:gd name="connsiteX74" fmla="*/ 6071 w 455780"/>
                    <a:gd name="connsiteY74" fmla="*/ 425914 h 441696"/>
                    <a:gd name="connsiteX75" fmla="*/ 5238 w 455780"/>
                    <a:gd name="connsiteY75" fmla="*/ 427105 h 441696"/>
                    <a:gd name="connsiteX76" fmla="*/ 5238 w 455780"/>
                    <a:gd name="connsiteY76" fmla="*/ 426390 h 441696"/>
                    <a:gd name="connsiteX77" fmla="*/ 4167 w 455780"/>
                    <a:gd name="connsiteY77" fmla="*/ 431033 h 441696"/>
                    <a:gd name="connsiteX78" fmla="*/ 1786 w 455780"/>
                    <a:gd name="connsiteY78" fmla="*/ 437580 h 441696"/>
                    <a:gd name="connsiteX79" fmla="*/ 119 w 455780"/>
                    <a:gd name="connsiteY79" fmla="*/ 441032 h 441696"/>
                    <a:gd name="connsiteX80" fmla="*/ 9285 w 455780"/>
                    <a:gd name="connsiteY80" fmla="*/ 439008 h 441696"/>
                    <a:gd name="connsiteX81" fmla="*/ 7380 w 455780"/>
                    <a:gd name="connsiteY81" fmla="*/ 437104 h 441696"/>
                    <a:gd name="connsiteX82" fmla="*/ 7738 w 455780"/>
                    <a:gd name="connsiteY82" fmla="*/ 436985 h 441696"/>
                    <a:gd name="connsiteX83" fmla="*/ 7738 w 455780"/>
                    <a:gd name="connsiteY83" fmla="*/ 436985 h 441696"/>
                    <a:gd name="connsiteX84" fmla="*/ 7380 w 455780"/>
                    <a:gd name="connsiteY84" fmla="*/ 436985 h 441696"/>
                    <a:gd name="connsiteX85" fmla="*/ 151652 w 455780"/>
                    <a:gd name="connsiteY85" fmla="*/ 31069 h 441696"/>
                    <a:gd name="connsiteX86" fmla="*/ 167842 w 455780"/>
                    <a:gd name="connsiteY86" fmla="*/ 50591 h 441696"/>
                    <a:gd name="connsiteX87" fmla="*/ 178912 w 455780"/>
                    <a:gd name="connsiteY87" fmla="*/ 58685 h 441696"/>
                    <a:gd name="connsiteX88" fmla="*/ 175817 w 455780"/>
                    <a:gd name="connsiteY88" fmla="*/ 57852 h 441696"/>
                    <a:gd name="connsiteX89" fmla="*/ 207838 w 455780"/>
                    <a:gd name="connsiteY89" fmla="*/ 89754 h 441696"/>
                    <a:gd name="connsiteX90" fmla="*/ 205576 w 455780"/>
                    <a:gd name="connsiteY90" fmla="*/ 88683 h 441696"/>
                    <a:gd name="connsiteX91" fmla="*/ 214147 w 455780"/>
                    <a:gd name="connsiteY91" fmla="*/ 96420 h 441696"/>
                    <a:gd name="connsiteX92" fmla="*/ 214385 w 455780"/>
                    <a:gd name="connsiteY92" fmla="*/ 98801 h 441696"/>
                    <a:gd name="connsiteX93" fmla="*/ 221051 w 455780"/>
                    <a:gd name="connsiteY93" fmla="*/ 105467 h 441696"/>
                    <a:gd name="connsiteX94" fmla="*/ 219742 w 455780"/>
                    <a:gd name="connsiteY94" fmla="*/ 104753 h 441696"/>
                    <a:gd name="connsiteX95" fmla="*/ 225813 w 455780"/>
                    <a:gd name="connsiteY95" fmla="*/ 109395 h 441696"/>
                    <a:gd name="connsiteX96" fmla="*/ 235811 w 455780"/>
                    <a:gd name="connsiteY96" fmla="*/ 120346 h 441696"/>
                    <a:gd name="connsiteX97" fmla="*/ 243906 w 455780"/>
                    <a:gd name="connsiteY97" fmla="*/ 126893 h 441696"/>
                    <a:gd name="connsiteX98" fmla="*/ 252238 w 455780"/>
                    <a:gd name="connsiteY98" fmla="*/ 137012 h 441696"/>
                    <a:gd name="connsiteX99" fmla="*/ 252238 w 455780"/>
                    <a:gd name="connsiteY99" fmla="*/ 139392 h 441696"/>
                    <a:gd name="connsiteX100" fmla="*/ 258190 w 455780"/>
                    <a:gd name="connsiteY100" fmla="*/ 143320 h 441696"/>
                    <a:gd name="connsiteX101" fmla="*/ 269975 w 455780"/>
                    <a:gd name="connsiteY101" fmla="*/ 157962 h 441696"/>
                    <a:gd name="connsiteX102" fmla="*/ 288663 w 455780"/>
                    <a:gd name="connsiteY102" fmla="*/ 174865 h 441696"/>
                    <a:gd name="connsiteX103" fmla="*/ 291164 w 455780"/>
                    <a:gd name="connsiteY103" fmla="*/ 177484 h 441696"/>
                    <a:gd name="connsiteX104" fmla="*/ 294020 w 455780"/>
                    <a:gd name="connsiteY104" fmla="*/ 180579 h 441696"/>
                    <a:gd name="connsiteX105" fmla="*/ 284973 w 455780"/>
                    <a:gd name="connsiteY105" fmla="*/ 174032 h 441696"/>
                    <a:gd name="connsiteX106" fmla="*/ 297949 w 455780"/>
                    <a:gd name="connsiteY106" fmla="*/ 184745 h 441696"/>
                    <a:gd name="connsiteX107" fmla="*/ 304615 w 455780"/>
                    <a:gd name="connsiteY107" fmla="*/ 192007 h 441696"/>
                    <a:gd name="connsiteX108" fmla="*/ 301639 w 455780"/>
                    <a:gd name="connsiteY108" fmla="*/ 190578 h 441696"/>
                    <a:gd name="connsiteX109" fmla="*/ 321637 w 455780"/>
                    <a:gd name="connsiteY109" fmla="*/ 210576 h 441696"/>
                    <a:gd name="connsiteX110" fmla="*/ 319851 w 455780"/>
                    <a:gd name="connsiteY110" fmla="*/ 209624 h 441696"/>
                    <a:gd name="connsiteX111" fmla="*/ 323065 w 455780"/>
                    <a:gd name="connsiteY111" fmla="*/ 212005 h 441696"/>
                    <a:gd name="connsiteX112" fmla="*/ 321637 w 455780"/>
                    <a:gd name="connsiteY112" fmla="*/ 210933 h 441696"/>
                    <a:gd name="connsiteX113" fmla="*/ 321637 w 455780"/>
                    <a:gd name="connsiteY113" fmla="*/ 210457 h 441696"/>
                    <a:gd name="connsiteX114" fmla="*/ 330207 w 455780"/>
                    <a:gd name="connsiteY114" fmla="*/ 219623 h 441696"/>
                    <a:gd name="connsiteX115" fmla="*/ 328898 w 455780"/>
                    <a:gd name="connsiteY115" fmla="*/ 219623 h 441696"/>
                    <a:gd name="connsiteX116" fmla="*/ 331160 w 455780"/>
                    <a:gd name="connsiteY116" fmla="*/ 220695 h 441696"/>
                    <a:gd name="connsiteX117" fmla="*/ 332231 w 455780"/>
                    <a:gd name="connsiteY117" fmla="*/ 221885 h 441696"/>
                    <a:gd name="connsiteX118" fmla="*/ 330803 w 455780"/>
                    <a:gd name="connsiteY118" fmla="*/ 221885 h 441696"/>
                    <a:gd name="connsiteX119" fmla="*/ 334731 w 455780"/>
                    <a:gd name="connsiteY119" fmla="*/ 224742 h 441696"/>
                    <a:gd name="connsiteX120" fmla="*/ 337587 w 455780"/>
                    <a:gd name="connsiteY120" fmla="*/ 227718 h 441696"/>
                    <a:gd name="connsiteX121" fmla="*/ 336516 w 455780"/>
                    <a:gd name="connsiteY121" fmla="*/ 227480 h 441696"/>
                    <a:gd name="connsiteX122" fmla="*/ 338183 w 455780"/>
                    <a:gd name="connsiteY122" fmla="*/ 228432 h 441696"/>
                    <a:gd name="connsiteX123" fmla="*/ 361276 w 455780"/>
                    <a:gd name="connsiteY123" fmla="*/ 253192 h 441696"/>
                    <a:gd name="connsiteX124" fmla="*/ 361276 w 455780"/>
                    <a:gd name="connsiteY124" fmla="*/ 254144 h 441696"/>
                    <a:gd name="connsiteX125" fmla="*/ 364966 w 455780"/>
                    <a:gd name="connsiteY125" fmla="*/ 257358 h 441696"/>
                    <a:gd name="connsiteX126" fmla="*/ 364966 w 455780"/>
                    <a:gd name="connsiteY126" fmla="*/ 257120 h 441696"/>
                    <a:gd name="connsiteX127" fmla="*/ 433293 w 455780"/>
                    <a:gd name="connsiteY127" fmla="*/ 330566 h 441696"/>
                    <a:gd name="connsiteX128" fmla="*/ 309614 w 455780"/>
                    <a:gd name="connsiteY128" fmla="*/ 359015 h 441696"/>
                    <a:gd name="connsiteX129" fmla="*/ 309614 w 455780"/>
                    <a:gd name="connsiteY129" fmla="*/ 358658 h 441696"/>
                    <a:gd name="connsiteX130" fmla="*/ 308305 w 455780"/>
                    <a:gd name="connsiteY130" fmla="*/ 359373 h 441696"/>
                    <a:gd name="connsiteX131" fmla="*/ 273784 w 455780"/>
                    <a:gd name="connsiteY131" fmla="*/ 367348 h 441696"/>
                    <a:gd name="connsiteX132" fmla="*/ 271046 w 455780"/>
                    <a:gd name="connsiteY132" fmla="*/ 367824 h 441696"/>
                    <a:gd name="connsiteX133" fmla="*/ 271046 w 455780"/>
                    <a:gd name="connsiteY133" fmla="*/ 367824 h 441696"/>
                    <a:gd name="connsiteX134" fmla="*/ 229740 w 455780"/>
                    <a:gd name="connsiteY134" fmla="*/ 377466 h 441696"/>
                    <a:gd name="connsiteX135" fmla="*/ 223432 w 455780"/>
                    <a:gd name="connsiteY135" fmla="*/ 378895 h 441696"/>
                    <a:gd name="connsiteX136" fmla="*/ 219147 w 455780"/>
                    <a:gd name="connsiteY136" fmla="*/ 378538 h 441696"/>
                    <a:gd name="connsiteX137" fmla="*/ 214504 w 455780"/>
                    <a:gd name="connsiteY137" fmla="*/ 381037 h 441696"/>
                    <a:gd name="connsiteX138" fmla="*/ 214028 w 455780"/>
                    <a:gd name="connsiteY138" fmla="*/ 381037 h 441696"/>
                    <a:gd name="connsiteX139" fmla="*/ 212242 w 455780"/>
                    <a:gd name="connsiteY139" fmla="*/ 380442 h 441696"/>
                    <a:gd name="connsiteX140" fmla="*/ 216766 w 455780"/>
                    <a:gd name="connsiteY140" fmla="*/ 379371 h 441696"/>
                    <a:gd name="connsiteX141" fmla="*/ 210933 w 455780"/>
                    <a:gd name="connsiteY141" fmla="*/ 381275 h 441696"/>
                    <a:gd name="connsiteX142" fmla="*/ 208433 w 455780"/>
                    <a:gd name="connsiteY142" fmla="*/ 380561 h 441696"/>
                    <a:gd name="connsiteX143" fmla="*/ 204505 w 455780"/>
                    <a:gd name="connsiteY143" fmla="*/ 383418 h 441696"/>
                    <a:gd name="connsiteX144" fmla="*/ 203553 w 455780"/>
                    <a:gd name="connsiteY144" fmla="*/ 383656 h 441696"/>
                    <a:gd name="connsiteX145" fmla="*/ 202005 w 455780"/>
                    <a:gd name="connsiteY145" fmla="*/ 381990 h 441696"/>
                    <a:gd name="connsiteX146" fmla="*/ 202362 w 455780"/>
                    <a:gd name="connsiteY146" fmla="*/ 383894 h 441696"/>
                    <a:gd name="connsiteX147" fmla="*/ 199149 w 455780"/>
                    <a:gd name="connsiteY147" fmla="*/ 384608 h 441696"/>
                    <a:gd name="connsiteX148" fmla="*/ 195815 w 455780"/>
                    <a:gd name="connsiteY148" fmla="*/ 385204 h 441696"/>
                    <a:gd name="connsiteX149" fmla="*/ 196887 w 455780"/>
                    <a:gd name="connsiteY149" fmla="*/ 383656 h 441696"/>
                    <a:gd name="connsiteX150" fmla="*/ 189030 w 455780"/>
                    <a:gd name="connsiteY150" fmla="*/ 386989 h 441696"/>
                    <a:gd name="connsiteX151" fmla="*/ 188554 w 455780"/>
                    <a:gd name="connsiteY151" fmla="*/ 386989 h 441696"/>
                    <a:gd name="connsiteX152" fmla="*/ 179626 w 455780"/>
                    <a:gd name="connsiteY152" fmla="*/ 387227 h 441696"/>
                    <a:gd name="connsiteX153" fmla="*/ 173198 w 455780"/>
                    <a:gd name="connsiteY153" fmla="*/ 390560 h 441696"/>
                    <a:gd name="connsiteX154" fmla="*/ 172960 w 455780"/>
                    <a:gd name="connsiteY154" fmla="*/ 390560 h 441696"/>
                    <a:gd name="connsiteX155" fmla="*/ 164270 w 455780"/>
                    <a:gd name="connsiteY155" fmla="*/ 389489 h 441696"/>
                    <a:gd name="connsiteX156" fmla="*/ 147011 w 455780"/>
                    <a:gd name="connsiteY156" fmla="*/ 395917 h 441696"/>
                    <a:gd name="connsiteX157" fmla="*/ 148439 w 455780"/>
                    <a:gd name="connsiteY157" fmla="*/ 395084 h 441696"/>
                    <a:gd name="connsiteX158" fmla="*/ 141773 w 455780"/>
                    <a:gd name="connsiteY158" fmla="*/ 395084 h 441696"/>
                    <a:gd name="connsiteX159" fmla="*/ 137964 w 455780"/>
                    <a:gd name="connsiteY159" fmla="*/ 398417 h 441696"/>
                    <a:gd name="connsiteX160" fmla="*/ 132607 w 455780"/>
                    <a:gd name="connsiteY160" fmla="*/ 399607 h 441696"/>
                    <a:gd name="connsiteX161" fmla="*/ 134393 w 455780"/>
                    <a:gd name="connsiteY161" fmla="*/ 396155 h 441696"/>
                    <a:gd name="connsiteX162" fmla="*/ 129393 w 455780"/>
                    <a:gd name="connsiteY162" fmla="*/ 400321 h 441696"/>
                    <a:gd name="connsiteX163" fmla="*/ 129393 w 455780"/>
                    <a:gd name="connsiteY163" fmla="*/ 400321 h 441696"/>
                    <a:gd name="connsiteX164" fmla="*/ 124751 w 455780"/>
                    <a:gd name="connsiteY164" fmla="*/ 399131 h 441696"/>
                    <a:gd name="connsiteX165" fmla="*/ 119751 w 455780"/>
                    <a:gd name="connsiteY165" fmla="*/ 402345 h 441696"/>
                    <a:gd name="connsiteX166" fmla="*/ 113323 w 455780"/>
                    <a:gd name="connsiteY166" fmla="*/ 402226 h 441696"/>
                    <a:gd name="connsiteX167" fmla="*/ 114990 w 455780"/>
                    <a:gd name="connsiteY167" fmla="*/ 400202 h 441696"/>
                    <a:gd name="connsiteX168" fmla="*/ 112251 w 455780"/>
                    <a:gd name="connsiteY168" fmla="*/ 403892 h 441696"/>
                    <a:gd name="connsiteX169" fmla="*/ 106895 w 455780"/>
                    <a:gd name="connsiteY169" fmla="*/ 402702 h 441696"/>
                    <a:gd name="connsiteX170" fmla="*/ 97968 w 455780"/>
                    <a:gd name="connsiteY170" fmla="*/ 406987 h 441696"/>
                    <a:gd name="connsiteX171" fmla="*/ 97729 w 455780"/>
                    <a:gd name="connsiteY171" fmla="*/ 406273 h 441696"/>
                    <a:gd name="connsiteX172" fmla="*/ 83088 w 455780"/>
                    <a:gd name="connsiteY172" fmla="*/ 411273 h 441696"/>
                    <a:gd name="connsiteX173" fmla="*/ 81302 w 455780"/>
                    <a:gd name="connsiteY173" fmla="*/ 411630 h 441696"/>
                    <a:gd name="connsiteX174" fmla="*/ 81302 w 455780"/>
                    <a:gd name="connsiteY174" fmla="*/ 411630 h 441696"/>
                    <a:gd name="connsiteX175" fmla="*/ 81302 w 455780"/>
                    <a:gd name="connsiteY175" fmla="*/ 411630 h 441696"/>
                    <a:gd name="connsiteX176" fmla="*/ 74993 w 455780"/>
                    <a:gd name="connsiteY176" fmla="*/ 413058 h 441696"/>
                    <a:gd name="connsiteX177" fmla="*/ 74398 w 455780"/>
                    <a:gd name="connsiteY177" fmla="*/ 410677 h 441696"/>
                    <a:gd name="connsiteX178" fmla="*/ 59281 w 455780"/>
                    <a:gd name="connsiteY178" fmla="*/ 414487 h 441696"/>
                    <a:gd name="connsiteX179" fmla="*/ 59162 w 455780"/>
                    <a:gd name="connsiteY179" fmla="*/ 416629 h 441696"/>
                    <a:gd name="connsiteX180" fmla="*/ 51662 w 455780"/>
                    <a:gd name="connsiteY180" fmla="*/ 418296 h 441696"/>
                    <a:gd name="connsiteX181" fmla="*/ 42854 w 455780"/>
                    <a:gd name="connsiteY181" fmla="*/ 418534 h 441696"/>
                    <a:gd name="connsiteX182" fmla="*/ 40949 w 455780"/>
                    <a:gd name="connsiteY182" fmla="*/ 420677 h 441696"/>
                    <a:gd name="connsiteX183" fmla="*/ 35711 w 455780"/>
                    <a:gd name="connsiteY183" fmla="*/ 421867 h 441696"/>
                    <a:gd name="connsiteX184" fmla="*/ 36783 w 455780"/>
                    <a:gd name="connsiteY184" fmla="*/ 420081 h 441696"/>
                    <a:gd name="connsiteX185" fmla="*/ 30950 w 455780"/>
                    <a:gd name="connsiteY185" fmla="*/ 422938 h 441696"/>
                    <a:gd name="connsiteX186" fmla="*/ 26546 w 455780"/>
                    <a:gd name="connsiteY186" fmla="*/ 424010 h 441696"/>
                    <a:gd name="connsiteX187" fmla="*/ 26546 w 455780"/>
                    <a:gd name="connsiteY187" fmla="*/ 423771 h 441696"/>
                    <a:gd name="connsiteX188" fmla="*/ 30117 w 455780"/>
                    <a:gd name="connsiteY188" fmla="*/ 422343 h 441696"/>
                    <a:gd name="connsiteX189" fmla="*/ 26902 w 455780"/>
                    <a:gd name="connsiteY189" fmla="*/ 422700 h 441696"/>
                    <a:gd name="connsiteX190" fmla="*/ 87611 w 455780"/>
                    <a:gd name="connsiteY190" fmla="*/ 224623 h 441696"/>
                    <a:gd name="connsiteX191" fmla="*/ 148439 w 455780"/>
                    <a:gd name="connsiteY191" fmla="*/ 27140 h 441696"/>
                    <a:gd name="connsiteX192" fmla="*/ 152129 w 455780"/>
                    <a:gd name="connsiteY192" fmla="*/ 31545 h 441696"/>
                    <a:gd name="connsiteX193" fmla="*/ 69518 w 455780"/>
                    <a:gd name="connsiteY193" fmla="*/ 413296 h 441696"/>
                    <a:gd name="connsiteX194" fmla="*/ 72494 w 455780"/>
                    <a:gd name="connsiteY194" fmla="*/ 412939 h 441696"/>
                    <a:gd name="connsiteX195" fmla="*/ 70589 w 455780"/>
                    <a:gd name="connsiteY195" fmla="*/ 413415 h 441696"/>
                    <a:gd name="connsiteX196" fmla="*/ 69637 w 455780"/>
                    <a:gd name="connsiteY196" fmla="*/ 413296 h 441696"/>
                    <a:gd name="connsiteX197" fmla="*/ 3809 w 455780"/>
                    <a:gd name="connsiteY197" fmla="*/ 434485 h 441696"/>
                    <a:gd name="connsiteX198" fmla="*/ 3809 w 455780"/>
                    <a:gd name="connsiteY198" fmla="*/ 437223 h 441696"/>
                    <a:gd name="connsiteX199" fmla="*/ 7499 w 455780"/>
                    <a:gd name="connsiteY199" fmla="*/ 436389 h 441696"/>
                    <a:gd name="connsiteX200" fmla="*/ 7738 w 455780"/>
                    <a:gd name="connsiteY200" fmla="*/ 436985 h 441696"/>
                    <a:gd name="connsiteX201" fmla="*/ 2738 w 455780"/>
                    <a:gd name="connsiteY201" fmla="*/ 438175 h 441696"/>
                    <a:gd name="connsiteX202" fmla="*/ 3809 w 455780"/>
                    <a:gd name="connsiteY202" fmla="*/ 434485 h 441696"/>
                    <a:gd name="connsiteX203" fmla="*/ 3809 w 455780"/>
                    <a:gd name="connsiteY203" fmla="*/ 439246 h 441696"/>
                    <a:gd name="connsiteX204" fmla="*/ 4285 w 455780"/>
                    <a:gd name="connsiteY204" fmla="*/ 438889 h 441696"/>
                    <a:gd name="connsiteX205" fmla="*/ 2381 w 455780"/>
                    <a:gd name="connsiteY205" fmla="*/ 440080 h 441696"/>
                    <a:gd name="connsiteX206" fmla="*/ 0 w 455780"/>
                    <a:gd name="connsiteY206" fmla="*/ 440675 h 441696"/>
                    <a:gd name="connsiteX207" fmla="*/ 1072 w 455780"/>
                    <a:gd name="connsiteY207" fmla="*/ 438532 h 441696"/>
                    <a:gd name="connsiteX208" fmla="*/ 595 w 455780"/>
                    <a:gd name="connsiteY208" fmla="*/ 440080 h 441696"/>
                    <a:gd name="connsiteX209" fmla="*/ 3809 w 455780"/>
                    <a:gd name="connsiteY209" fmla="*/ 439246 h 441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</a:cxnLst>
                  <a:rect l="l" t="t" r="r" b="b"/>
                  <a:pathLst>
                    <a:path w="455780" h="441696">
                      <a:moveTo>
                        <a:pt x="8928" y="438889"/>
                      </a:moveTo>
                      <a:cubicBezTo>
                        <a:pt x="8928" y="438889"/>
                        <a:pt x="9047" y="439127"/>
                        <a:pt x="9166" y="439246"/>
                      </a:cubicBezTo>
                      <a:cubicBezTo>
                        <a:pt x="11070" y="441270"/>
                        <a:pt x="13809" y="442103"/>
                        <a:pt x="16546" y="441508"/>
                      </a:cubicBezTo>
                      <a:lnTo>
                        <a:pt x="233193" y="391989"/>
                      </a:lnTo>
                      <a:lnTo>
                        <a:pt x="233193" y="391989"/>
                      </a:lnTo>
                      <a:cubicBezTo>
                        <a:pt x="233193" y="391989"/>
                        <a:pt x="449839" y="342231"/>
                        <a:pt x="449839" y="342231"/>
                      </a:cubicBezTo>
                      <a:cubicBezTo>
                        <a:pt x="452577" y="341636"/>
                        <a:pt x="454720" y="339612"/>
                        <a:pt x="455434" y="336994"/>
                      </a:cubicBezTo>
                      <a:cubicBezTo>
                        <a:pt x="456267" y="334375"/>
                        <a:pt x="455553" y="331518"/>
                        <a:pt x="453767" y="329494"/>
                      </a:cubicBezTo>
                      <a:lnTo>
                        <a:pt x="302353" y="167009"/>
                      </a:lnTo>
                      <a:lnTo>
                        <a:pt x="150819" y="4642"/>
                      </a:lnTo>
                      <a:cubicBezTo>
                        <a:pt x="148915" y="2619"/>
                        <a:pt x="146177" y="1786"/>
                        <a:pt x="143439" y="2381"/>
                      </a:cubicBezTo>
                      <a:cubicBezTo>
                        <a:pt x="142487" y="2619"/>
                        <a:pt x="141535" y="3095"/>
                        <a:pt x="140820" y="3571"/>
                      </a:cubicBezTo>
                      <a:cubicBezTo>
                        <a:pt x="139749" y="2381"/>
                        <a:pt x="138678" y="1190"/>
                        <a:pt x="137725" y="0"/>
                      </a:cubicBezTo>
                      <a:cubicBezTo>
                        <a:pt x="136297" y="4047"/>
                        <a:pt x="134869" y="7618"/>
                        <a:pt x="133440" y="8690"/>
                      </a:cubicBezTo>
                      <a:cubicBezTo>
                        <a:pt x="132488" y="12975"/>
                        <a:pt x="131298" y="17260"/>
                        <a:pt x="130345" y="20593"/>
                      </a:cubicBezTo>
                      <a:cubicBezTo>
                        <a:pt x="129631" y="22974"/>
                        <a:pt x="128798" y="25355"/>
                        <a:pt x="127845" y="27855"/>
                      </a:cubicBezTo>
                      <a:cubicBezTo>
                        <a:pt x="126060" y="32735"/>
                        <a:pt x="124036" y="37735"/>
                        <a:pt x="122370" y="43329"/>
                      </a:cubicBezTo>
                      <a:cubicBezTo>
                        <a:pt x="126536" y="40234"/>
                        <a:pt x="121417" y="46662"/>
                        <a:pt x="124632" y="46901"/>
                      </a:cubicBezTo>
                      <a:cubicBezTo>
                        <a:pt x="124036" y="49519"/>
                        <a:pt x="123679" y="50472"/>
                        <a:pt x="123441" y="50710"/>
                      </a:cubicBezTo>
                      <a:lnTo>
                        <a:pt x="123679" y="50234"/>
                      </a:lnTo>
                      <a:cubicBezTo>
                        <a:pt x="123679" y="50234"/>
                        <a:pt x="123441" y="50591"/>
                        <a:pt x="123322" y="50710"/>
                      </a:cubicBezTo>
                      <a:lnTo>
                        <a:pt x="123322" y="50710"/>
                      </a:lnTo>
                      <a:cubicBezTo>
                        <a:pt x="123322" y="50710"/>
                        <a:pt x="119156" y="58090"/>
                        <a:pt x="119156" y="58090"/>
                      </a:cubicBezTo>
                      <a:cubicBezTo>
                        <a:pt x="117727" y="59638"/>
                        <a:pt x="119156" y="55352"/>
                        <a:pt x="118561" y="55471"/>
                      </a:cubicBezTo>
                      <a:cubicBezTo>
                        <a:pt x="116537" y="61066"/>
                        <a:pt x="116537" y="57495"/>
                        <a:pt x="114632" y="60947"/>
                      </a:cubicBezTo>
                      <a:cubicBezTo>
                        <a:pt x="115941" y="60471"/>
                        <a:pt x="115585" y="63447"/>
                        <a:pt x="114156" y="66542"/>
                      </a:cubicBezTo>
                      <a:lnTo>
                        <a:pt x="116894" y="62375"/>
                      </a:lnTo>
                      <a:cubicBezTo>
                        <a:pt x="116061" y="70827"/>
                        <a:pt x="112251" y="68446"/>
                        <a:pt x="111418" y="77017"/>
                      </a:cubicBezTo>
                      <a:lnTo>
                        <a:pt x="111418" y="74160"/>
                      </a:lnTo>
                      <a:cubicBezTo>
                        <a:pt x="110585" y="78445"/>
                        <a:pt x="106538" y="89397"/>
                        <a:pt x="107728" y="94158"/>
                      </a:cubicBezTo>
                      <a:cubicBezTo>
                        <a:pt x="107133" y="94753"/>
                        <a:pt x="106062" y="95468"/>
                        <a:pt x="106419" y="93563"/>
                      </a:cubicBezTo>
                      <a:cubicBezTo>
                        <a:pt x="102967" y="103324"/>
                        <a:pt x="102253" y="116299"/>
                        <a:pt x="98443" y="123441"/>
                      </a:cubicBezTo>
                      <a:lnTo>
                        <a:pt x="97968" y="122489"/>
                      </a:lnTo>
                      <a:cubicBezTo>
                        <a:pt x="97610" y="124394"/>
                        <a:pt x="98324" y="126060"/>
                        <a:pt x="96896" y="128203"/>
                      </a:cubicBezTo>
                      <a:cubicBezTo>
                        <a:pt x="96658" y="127965"/>
                        <a:pt x="96420" y="127251"/>
                        <a:pt x="96063" y="128084"/>
                      </a:cubicBezTo>
                      <a:cubicBezTo>
                        <a:pt x="96063" y="129155"/>
                        <a:pt x="95824" y="133321"/>
                        <a:pt x="94634" y="135702"/>
                      </a:cubicBezTo>
                      <a:lnTo>
                        <a:pt x="94396" y="133321"/>
                      </a:lnTo>
                      <a:cubicBezTo>
                        <a:pt x="90468" y="142606"/>
                        <a:pt x="91897" y="148677"/>
                        <a:pt x="89872" y="156891"/>
                      </a:cubicBezTo>
                      <a:cubicBezTo>
                        <a:pt x="87730" y="156177"/>
                        <a:pt x="84635" y="163557"/>
                        <a:pt x="83206" y="167247"/>
                      </a:cubicBezTo>
                      <a:lnTo>
                        <a:pt x="82969" y="167009"/>
                      </a:lnTo>
                      <a:cubicBezTo>
                        <a:pt x="79279" y="178079"/>
                        <a:pt x="78921" y="186531"/>
                        <a:pt x="76540" y="197244"/>
                      </a:cubicBezTo>
                      <a:cubicBezTo>
                        <a:pt x="72255" y="202958"/>
                        <a:pt x="68803" y="218790"/>
                        <a:pt x="64399" y="228670"/>
                      </a:cubicBezTo>
                      <a:cubicBezTo>
                        <a:pt x="65232" y="227242"/>
                        <a:pt x="65947" y="229384"/>
                        <a:pt x="65708" y="231289"/>
                      </a:cubicBezTo>
                      <a:cubicBezTo>
                        <a:pt x="64518" y="233551"/>
                        <a:pt x="65113" y="238431"/>
                        <a:pt x="63328" y="237479"/>
                      </a:cubicBezTo>
                      <a:lnTo>
                        <a:pt x="63685" y="236645"/>
                      </a:lnTo>
                      <a:cubicBezTo>
                        <a:pt x="61185" y="237836"/>
                        <a:pt x="60113" y="243073"/>
                        <a:pt x="58923" y="246883"/>
                      </a:cubicBezTo>
                      <a:lnTo>
                        <a:pt x="61304" y="248311"/>
                      </a:lnTo>
                      <a:cubicBezTo>
                        <a:pt x="54400" y="257358"/>
                        <a:pt x="54519" y="275451"/>
                        <a:pt x="49400" y="279975"/>
                      </a:cubicBezTo>
                      <a:cubicBezTo>
                        <a:pt x="49400" y="282594"/>
                        <a:pt x="48329" y="285689"/>
                        <a:pt x="48210" y="288307"/>
                      </a:cubicBezTo>
                      <a:lnTo>
                        <a:pt x="46900" y="287712"/>
                      </a:lnTo>
                      <a:cubicBezTo>
                        <a:pt x="44401" y="294378"/>
                        <a:pt x="43210" y="297711"/>
                        <a:pt x="40949" y="306282"/>
                      </a:cubicBezTo>
                      <a:lnTo>
                        <a:pt x="40473" y="304258"/>
                      </a:lnTo>
                      <a:cubicBezTo>
                        <a:pt x="38925" y="309020"/>
                        <a:pt x="42615" y="311520"/>
                        <a:pt x="41425" y="315924"/>
                      </a:cubicBezTo>
                      <a:lnTo>
                        <a:pt x="38925" y="316638"/>
                      </a:lnTo>
                      <a:cubicBezTo>
                        <a:pt x="36425" y="324971"/>
                        <a:pt x="32021" y="332708"/>
                        <a:pt x="31426" y="341517"/>
                      </a:cubicBezTo>
                      <a:cubicBezTo>
                        <a:pt x="31188" y="341279"/>
                        <a:pt x="30592" y="340922"/>
                        <a:pt x="30950" y="339493"/>
                      </a:cubicBezTo>
                      <a:cubicBezTo>
                        <a:pt x="29640" y="343422"/>
                        <a:pt x="24879" y="354135"/>
                        <a:pt x="28212" y="353659"/>
                      </a:cubicBezTo>
                      <a:cubicBezTo>
                        <a:pt x="26307" y="353183"/>
                        <a:pt x="25355" y="362110"/>
                        <a:pt x="24879" y="366872"/>
                      </a:cubicBezTo>
                      <a:lnTo>
                        <a:pt x="23688" y="365801"/>
                      </a:lnTo>
                      <a:cubicBezTo>
                        <a:pt x="24284" y="370086"/>
                        <a:pt x="24760" y="370324"/>
                        <a:pt x="23688" y="375800"/>
                      </a:cubicBezTo>
                      <a:cubicBezTo>
                        <a:pt x="23093" y="376990"/>
                        <a:pt x="22260" y="376514"/>
                        <a:pt x="23093" y="374966"/>
                      </a:cubicBezTo>
                      <a:cubicBezTo>
                        <a:pt x="21070" y="378895"/>
                        <a:pt x="23451" y="378656"/>
                        <a:pt x="21070" y="383418"/>
                      </a:cubicBezTo>
                      <a:lnTo>
                        <a:pt x="20831" y="381275"/>
                      </a:lnTo>
                      <a:cubicBezTo>
                        <a:pt x="19403" y="385561"/>
                        <a:pt x="19998" y="385323"/>
                        <a:pt x="20236" y="388060"/>
                      </a:cubicBezTo>
                      <a:cubicBezTo>
                        <a:pt x="19998" y="390917"/>
                        <a:pt x="17380" y="396036"/>
                        <a:pt x="15951" y="396393"/>
                      </a:cubicBezTo>
                      <a:cubicBezTo>
                        <a:pt x="16546" y="397226"/>
                        <a:pt x="16785" y="399845"/>
                        <a:pt x="15713" y="402226"/>
                      </a:cubicBezTo>
                      <a:cubicBezTo>
                        <a:pt x="15118" y="402464"/>
                        <a:pt x="15118" y="401393"/>
                        <a:pt x="15118" y="400916"/>
                      </a:cubicBezTo>
                      <a:cubicBezTo>
                        <a:pt x="12023" y="407821"/>
                        <a:pt x="13451" y="412106"/>
                        <a:pt x="10594" y="416629"/>
                      </a:cubicBezTo>
                      <a:cubicBezTo>
                        <a:pt x="10119" y="416629"/>
                        <a:pt x="9761" y="416867"/>
                        <a:pt x="9523" y="417225"/>
                      </a:cubicBezTo>
                      <a:cubicBezTo>
                        <a:pt x="11309" y="411511"/>
                        <a:pt x="12737" y="406987"/>
                        <a:pt x="12737" y="407463"/>
                      </a:cubicBezTo>
                      <a:cubicBezTo>
                        <a:pt x="11428" y="407106"/>
                        <a:pt x="9880" y="411630"/>
                        <a:pt x="9166" y="407463"/>
                      </a:cubicBezTo>
                      <a:cubicBezTo>
                        <a:pt x="9166" y="409487"/>
                        <a:pt x="9166" y="412225"/>
                        <a:pt x="8809" y="414963"/>
                      </a:cubicBezTo>
                      <a:lnTo>
                        <a:pt x="8571" y="416986"/>
                      </a:lnTo>
                      <a:cubicBezTo>
                        <a:pt x="8333" y="418058"/>
                        <a:pt x="8094" y="419129"/>
                        <a:pt x="7857" y="420081"/>
                      </a:cubicBezTo>
                      <a:cubicBezTo>
                        <a:pt x="7380" y="422105"/>
                        <a:pt x="6785" y="424010"/>
                        <a:pt x="6071" y="425914"/>
                      </a:cubicBezTo>
                      <a:cubicBezTo>
                        <a:pt x="5833" y="426271"/>
                        <a:pt x="5595" y="426747"/>
                        <a:pt x="5238" y="427105"/>
                      </a:cubicBezTo>
                      <a:lnTo>
                        <a:pt x="5238" y="426390"/>
                      </a:lnTo>
                      <a:cubicBezTo>
                        <a:pt x="4643" y="428176"/>
                        <a:pt x="4285" y="429723"/>
                        <a:pt x="4167" y="431033"/>
                      </a:cubicBezTo>
                      <a:cubicBezTo>
                        <a:pt x="3214" y="433533"/>
                        <a:pt x="2500" y="435318"/>
                        <a:pt x="1786" y="437580"/>
                      </a:cubicBezTo>
                      <a:cubicBezTo>
                        <a:pt x="1191" y="438294"/>
                        <a:pt x="595" y="439484"/>
                        <a:pt x="119" y="441032"/>
                      </a:cubicBezTo>
                      <a:cubicBezTo>
                        <a:pt x="2500" y="440675"/>
                        <a:pt x="6428" y="439603"/>
                        <a:pt x="9285" y="439008"/>
                      </a:cubicBezTo>
                      <a:close/>
                      <a:moveTo>
                        <a:pt x="7380" y="437104"/>
                      </a:moveTo>
                      <a:cubicBezTo>
                        <a:pt x="7380" y="437104"/>
                        <a:pt x="7619" y="437104"/>
                        <a:pt x="7738" y="436985"/>
                      </a:cubicBezTo>
                      <a:cubicBezTo>
                        <a:pt x="7738" y="436985"/>
                        <a:pt x="7738" y="436985"/>
                        <a:pt x="7738" y="436985"/>
                      </a:cubicBezTo>
                      <a:cubicBezTo>
                        <a:pt x="7738" y="436985"/>
                        <a:pt x="7499" y="436985"/>
                        <a:pt x="7380" y="436985"/>
                      </a:cubicBezTo>
                      <a:close/>
                      <a:moveTo>
                        <a:pt x="151652" y="31069"/>
                      </a:moveTo>
                      <a:cubicBezTo>
                        <a:pt x="157009" y="37616"/>
                        <a:pt x="162366" y="44282"/>
                        <a:pt x="167842" y="50591"/>
                      </a:cubicBezTo>
                      <a:cubicBezTo>
                        <a:pt x="172722" y="56185"/>
                        <a:pt x="174150" y="50472"/>
                        <a:pt x="178912" y="58685"/>
                      </a:cubicBezTo>
                      <a:lnTo>
                        <a:pt x="175817" y="57852"/>
                      </a:lnTo>
                      <a:cubicBezTo>
                        <a:pt x="187482" y="67375"/>
                        <a:pt x="196649" y="80231"/>
                        <a:pt x="207838" y="89754"/>
                      </a:cubicBezTo>
                      <a:cubicBezTo>
                        <a:pt x="207005" y="89397"/>
                        <a:pt x="206529" y="89754"/>
                        <a:pt x="205576" y="88683"/>
                      </a:cubicBezTo>
                      <a:cubicBezTo>
                        <a:pt x="206766" y="91777"/>
                        <a:pt x="213313" y="97015"/>
                        <a:pt x="214147" y="96420"/>
                      </a:cubicBezTo>
                      <a:cubicBezTo>
                        <a:pt x="215575" y="98205"/>
                        <a:pt x="213790" y="97372"/>
                        <a:pt x="214385" y="98801"/>
                      </a:cubicBezTo>
                      <a:cubicBezTo>
                        <a:pt x="215932" y="101538"/>
                        <a:pt x="220813" y="103443"/>
                        <a:pt x="221051" y="105467"/>
                      </a:cubicBezTo>
                      <a:cubicBezTo>
                        <a:pt x="221051" y="105824"/>
                        <a:pt x="220218" y="105110"/>
                        <a:pt x="219742" y="104753"/>
                      </a:cubicBezTo>
                      <a:cubicBezTo>
                        <a:pt x="221527" y="105824"/>
                        <a:pt x="226050" y="111776"/>
                        <a:pt x="225813" y="109395"/>
                      </a:cubicBezTo>
                      <a:cubicBezTo>
                        <a:pt x="229026" y="113918"/>
                        <a:pt x="233430" y="116656"/>
                        <a:pt x="235811" y="120346"/>
                      </a:cubicBezTo>
                      <a:cubicBezTo>
                        <a:pt x="238906" y="121299"/>
                        <a:pt x="241644" y="127727"/>
                        <a:pt x="243906" y="126893"/>
                      </a:cubicBezTo>
                      <a:cubicBezTo>
                        <a:pt x="241882" y="128203"/>
                        <a:pt x="249143" y="135226"/>
                        <a:pt x="252238" y="137012"/>
                      </a:cubicBezTo>
                      <a:cubicBezTo>
                        <a:pt x="250929" y="136654"/>
                        <a:pt x="253786" y="139749"/>
                        <a:pt x="252238" y="139392"/>
                      </a:cubicBezTo>
                      <a:cubicBezTo>
                        <a:pt x="254976" y="142249"/>
                        <a:pt x="257714" y="144630"/>
                        <a:pt x="258190" y="143320"/>
                      </a:cubicBezTo>
                      <a:cubicBezTo>
                        <a:pt x="261166" y="150582"/>
                        <a:pt x="269856" y="152486"/>
                        <a:pt x="269975" y="157962"/>
                      </a:cubicBezTo>
                      <a:cubicBezTo>
                        <a:pt x="276641" y="163676"/>
                        <a:pt x="282831" y="169271"/>
                        <a:pt x="288663" y="174865"/>
                      </a:cubicBezTo>
                      <a:lnTo>
                        <a:pt x="291164" y="177484"/>
                      </a:lnTo>
                      <a:lnTo>
                        <a:pt x="294020" y="180579"/>
                      </a:lnTo>
                      <a:cubicBezTo>
                        <a:pt x="291639" y="180222"/>
                        <a:pt x="286283" y="172246"/>
                        <a:pt x="284973" y="174032"/>
                      </a:cubicBezTo>
                      <a:cubicBezTo>
                        <a:pt x="289973" y="178436"/>
                        <a:pt x="293901" y="181174"/>
                        <a:pt x="297949" y="184745"/>
                      </a:cubicBezTo>
                      <a:lnTo>
                        <a:pt x="304615" y="192007"/>
                      </a:lnTo>
                      <a:cubicBezTo>
                        <a:pt x="304615" y="192602"/>
                        <a:pt x="302353" y="190935"/>
                        <a:pt x="301639" y="190578"/>
                      </a:cubicBezTo>
                      <a:cubicBezTo>
                        <a:pt x="309138" y="197244"/>
                        <a:pt x="314733" y="204863"/>
                        <a:pt x="321637" y="210576"/>
                      </a:cubicBezTo>
                      <a:cubicBezTo>
                        <a:pt x="321518" y="210695"/>
                        <a:pt x="320684" y="210219"/>
                        <a:pt x="319851" y="209624"/>
                      </a:cubicBezTo>
                      <a:cubicBezTo>
                        <a:pt x="321161" y="210814"/>
                        <a:pt x="322351" y="212838"/>
                        <a:pt x="323065" y="212005"/>
                      </a:cubicBezTo>
                      <a:lnTo>
                        <a:pt x="321637" y="210933"/>
                      </a:lnTo>
                      <a:cubicBezTo>
                        <a:pt x="321637" y="210933"/>
                        <a:pt x="321637" y="210576"/>
                        <a:pt x="321637" y="210457"/>
                      </a:cubicBezTo>
                      <a:lnTo>
                        <a:pt x="330207" y="219623"/>
                      </a:lnTo>
                      <a:cubicBezTo>
                        <a:pt x="330207" y="219623"/>
                        <a:pt x="329493" y="219623"/>
                        <a:pt x="328898" y="219623"/>
                      </a:cubicBezTo>
                      <a:cubicBezTo>
                        <a:pt x="329612" y="220218"/>
                        <a:pt x="330565" y="220695"/>
                        <a:pt x="331160" y="220695"/>
                      </a:cubicBezTo>
                      <a:lnTo>
                        <a:pt x="332231" y="221885"/>
                      </a:lnTo>
                      <a:cubicBezTo>
                        <a:pt x="332231" y="221885"/>
                        <a:pt x="331755" y="222123"/>
                        <a:pt x="330803" y="221885"/>
                      </a:cubicBezTo>
                      <a:cubicBezTo>
                        <a:pt x="332945" y="223789"/>
                        <a:pt x="333897" y="224266"/>
                        <a:pt x="334731" y="224742"/>
                      </a:cubicBezTo>
                      <a:lnTo>
                        <a:pt x="337587" y="227718"/>
                      </a:lnTo>
                      <a:cubicBezTo>
                        <a:pt x="337587" y="227718"/>
                        <a:pt x="336873" y="227480"/>
                        <a:pt x="336516" y="227480"/>
                      </a:cubicBezTo>
                      <a:cubicBezTo>
                        <a:pt x="337111" y="227718"/>
                        <a:pt x="337587" y="228075"/>
                        <a:pt x="338183" y="228432"/>
                      </a:cubicBezTo>
                      <a:lnTo>
                        <a:pt x="361276" y="253192"/>
                      </a:lnTo>
                      <a:cubicBezTo>
                        <a:pt x="361276" y="253192"/>
                        <a:pt x="361276" y="253906"/>
                        <a:pt x="361276" y="254144"/>
                      </a:cubicBezTo>
                      <a:lnTo>
                        <a:pt x="364966" y="257358"/>
                      </a:lnTo>
                      <a:lnTo>
                        <a:pt x="364966" y="257120"/>
                      </a:lnTo>
                      <a:cubicBezTo>
                        <a:pt x="364966" y="257120"/>
                        <a:pt x="433293" y="330566"/>
                        <a:pt x="433293" y="330566"/>
                      </a:cubicBezTo>
                      <a:lnTo>
                        <a:pt x="309614" y="359015"/>
                      </a:lnTo>
                      <a:cubicBezTo>
                        <a:pt x="309614" y="359015"/>
                        <a:pt x="309614" y="358777"/>
                        <a:pt x="309614" y="358658"/>
                      </a:cubicBezTo>
                      <a:cubicBezTo>
                        <a:pt x="308542" y="359015"/>
                        <a:pt x="308186" y="359253"/>
                        <a:pt x="308305" y="359373"/>
                      </a:cubicBezTo>
                      <a:lnTo>
                        <a:pt x="273784" y="367348"/>
                      </a:lnTo>
                      <a:cubicBezTo>
                        <a:pt x="272831" y="367348"/>
                        <a:pt x="271880" y="367586"/>
                        <a:pt x="271046" y="367824"/>
                      </a:cubicBezTo>
                      <a:lnTo>
                        <a:pt x="271046" y="367824"/>
                      </a:lnTo>
                      <a:cubicBezTo>
                        <a:pt x="271046" y="367824"/>
                        <a:pt x="229740" y="377466"/>
                        <a:pt x="229740" y="377466"/>
                      </a:cubicBezTo>
                      <a:lnTo>
                        <a:pt x="223432" y="378895"/>
                      </a:lnTo>
                      <a:cubicBezTo>
                        <a:pt x="222479" y="378656"/>
                        <a:pt x="221051" y="378418"/>
                        <a:pt x="219147" y="378538"/>
                      </a:cubicBezTo>
                      <a:lnTo>
                        <a:pt x="214504" y="381037"/>
                      </a:lnTo>
                      <a:lnTo>
                        <a:pt x="214028" y="381037"/>
                      </a:lnTo>
                      <a:cubicBezTo>
                        <a:pt x="214028" y="381037"/>
                        <a:pt x="212242" y="380442"/>
                        <a:pt x="212242" y="380442"/>
                      </a:cubicBezTo>
                      <a:lnTo>
                        <a:pt x="216766" y="379371"/>
                      </a:lnTo>
                      <a:cubicBezTo>
                        <a:pt x="214028" y="378895"/>
                        <a:pt x="212599" y="380204"/>
                        <a:pt x="210933" y="381275"/>
                      </a:cubicBezTo>
                      <a:cubicBezTo>
                        <a:pt x="210337" y="380799"/>
                        <a:pt x="209505" y="380561"/>
                        <a:pt x="208433" y="380561"/>
                      </a:cubicBezTo>
                      <a:lnTo>
                        <a:pt x="204505" y="383418"/>
                      </a:lnTo>
                      <a:lnTo>
                        <a:pt x="203553" y="383656"/>
                      </a:lnTo>
                      <a:cubicBezTo>
                        <a:pt x="203553" y="382823"/>
                        <a:pt x="205100" y="381751"/>
                        <a:pt x="202005" y="381990"/>
                      </a:cubicBezTo>
                      <a:cubicBezTo>
                        <a:pt x="200577" y="383061"/>
                        <a:pt x="202243" y="383418"/>
                        <a:pt x="202362" y="383894"/>
                      </a:cubicBezTo>
                      <a:lnTo>
                        <a:pt x="199149" y="384608"/>
                      </a:lnTo>
                      <a:cubicBezTo>
                        <a:pt x="198077" y="384251"/>
                        <a:pt x="197839" y="384013"/>
                        <a:pt x="195815" y="385204"/>
                      </a:cubicBezTo>
                      <a:cubicBezTo>
                        <a:pt x="195220" y="384727"/>
                        <a:pt x="195815" y="384132"/>
                        <a:pt x="196887" y="383656"/>
                      </a:cubicBezTo>
                      <a:cubicBezTo>
                        <a:pt x="194506" y="384966"/>
                        <a:pt x="190221" y="385561"/>
                        <a:pt x="189030" y="386989"/>
                      </a:cubicBezTo>
                      <a:lnTo>
                        <a:pt x="188554" y="386989"/>
                      </a:lnTo>
                      <a:cubicBezTo>
                        <a:pt x="185459" y="386632"/>
                        <a:pt x="179864" y="389489"/>
                        <a:pt x="179626" y="387227"/>
                      </a:cubicBezTo>
                      <a:cubicBezTo>
                        <a:pt x="178912" y="387941"/>
                        <a:pt x="175579" y="389846"/>
                        <a:pt x="173198" y="390560"/>
                      </a:cubicBezTo>
                      <a:lnTo>
                        <a:pt x="172960" y="390560"/>
                      </a:lnTo>
                      <a:cubicBezTo>
                        <a:pt x="176650" y="387108"/>
                        <a:pt x="163675" y="392584"/>
                        <a:pt x="164270" y="389489"/>
                      </a:cubicBezTo>
                      <a:cubicBezTo>
                        <a:pt x="161533" y="392584"/>
                        <a:pt x="152486" y="393298"/>
                        <a:pt x="147011" y="395917"/>
                      </a:cubicBezTo>
                      <a:cubicBezTo>
                        <a:pt x="147248" y="395679"/>
                        <a:pt x="147843" y="395084"/>
                        <a:pt x="148439" y="395084"/>
                      </a:cubicBezTo>
                      <a:cubicBezTo>
                        <a:pt x="145106" y="395679"/>
                        <a:pt x="143915" y="395084"/>
                        <a:pt x="141773" y="395084"/>
                      </a:cubicBezTo>
                      <a:cubicBezTo>
                        <a:pt x="141773" y="396274"/>
                        <a:pt x="139987" y="397345"/>
                        <a:pt x="137964" y="398417"/>
                      </a:cubicBezTo>
                      <a:lnTo>
                        <a:pt x="132607" y="399607"/>
                      </a:lnTo>
                      <a:cubicBezTo>
                        <a:pt x="132607" y="398655"/>
                        <a:pt x="135702" y="397226"/>
                        <a:pt x="134393" y="396155"/>
                      </a:cubicBezTo>
                      <a:cubicBezTo>
                        <a:pt x="134988" y="397702"/>
                        <a:pt x="127845" y="399369"/>
                        <a:pt x="129393" y="400321"/>
                      </a:cubicBezTo>
                      <a:lnTo>
                        <a:pt x="129393" y="400321"/>
                      </a:lnTo>
                      <a:cubicBezTo>
                        <a:pt x="126060" y="399845"/>
                        <a:pt x="126655" y="400321"/>
                        <a:pt x="124751" y="399131"/>
                      </a:cubicBezTo>
                      <a:cubicBezTo>
                        <a:pt x="124751" y="401750"/>
                        <a:pt x="122012" y="400202"/>
                        <a:pt x="119751" y="402345"/>
                      </a:cubicBezTo>
                      <a:cubicBezTo>
                        <a:pt x="114990" y="402107"/>
                        <a:pt x="118084" y="400321"/>
                        <a:pt x="113323" y="402226"/>
                      </a:cubicBezTo>
                      <a:cubicBezTo>
                        <a:pt x="110823" y="401988"/>
                        <a:pt x="114990" y="400202"/>
                        <a:pt x="114990" y="400202"/>
                      </a:cubicBezTo>
                      <a:cubicBezTo>
                        <a:pt x="109990" y="401274"/>
                        <a:pt x="113085" y="402583"/>
                        <a:pt x="112251" y="403892"/>
                      </a:cubicBezTo>
                      <a:cubicBezTo>
                        <a:pt x="106419" y="405797"/>
                        <a:pt x="109156" y="403178"/>
                        <a:pt x="106895" y="402702"/>
                      </a:cubicBezTo>
                      <a:cubicBezTo>
                        <a:pt x="103324" y="404011"/>
                        <a:pt x="100824" y="406392"/>
                        <a:pt x="97968" y="406987"/>
                      </a:cubicBezTo>
                      <a:cubicBezTo>
                        <a:pt x="97729" y="406749"/>
                        <a:pt x="97134" y="406749"/>
                        <a:pt x="97729" y="406273"/>
                      </a:cubicBezTo>
                      <a:cubicBezTo>
                        <a:pt x="94396" y="408416"/>
                        <a:pt x="87373" y="409011"/>
                        <a:pt x="83088" y="411273"/>
                      </a:cubicBezTo>
                      <a:lnTo>
                        <a:pt x="81302" y="411630"/>
                      </a:lnTo>
                      <a:cubicBezTo>
                        <a:pt x="81302" y="411630"/>
                        <a:pt x="81302" y="411630"/>
                        <a:pt x="81302" y="411630"/>
                      </a:cubicBezTo>
                      <a:cubicBezTo>
                        <a:pt x="81302" y="411630"/>
                        <a:pt x="81302" y="411630"/>
                        <a:pt x="81302" y="411630"/>
                      </a:cubicBezTo>
                      <a:lnTo>
                        <a:pt x="74993" y="413058"/>
                      </a:lnTo>
                      <a:cubicBezTo>
                        <a:pt x="71660" y="411630"/>
                        <a:pt x="78565" y="412582"/>
                        <a:pt x="74398" y="410677"/>
                      </a:cubicBezTo>
                      <a:cubicBezTo>
                        <a:pt x="67137" y="411868"/>
                        <a:pt x="66542" y="413415"/>
                        <a:pt x="59281" y="414487"/>
                      </a:cubicBezTo>
                      <a:cubicBezTo>
                        <a:pt x="58090" y="415677"/>
                        <a:pt x="59637" y="415796"/>
                        <a:pt x="59162" y="416629"/>
                      </a:cubicBezTo>
                      <a:lnTo>
                        <a:pt x="51662" y="418296"/>
                      </a:lnTo>
                      <a:cubicBezTo>
                        <a:pt x="48567" y="417820"/>
                        <a:pt x="47377" y="415915"/>
                        <a:pt x="42854" y="418534"/>
                      </a:cubicBezTo>
                      <a:cubicBezTo>
                        <a:pt x="42139" y="419248"/>
                        <a:pt x="41663" y="419962"/>
                        <a:pt x="40949" y="420677"/>
                      </a:cubicBezTo>
                      <a:lnTo>
                        <a:pt x="35711" y="421867"/>
                      </a:lnTo>
                      <a:lnTo>
                        <a:pt x="36783" y="420081"/>
                      </a:lnTo>
                      <a:cubicBezTo>
                        <a:pt x="32616" y="420915"/>
                        <a:pt x="32259" y="422105"/>
                        <a:pt x="30950" y="422938"/>
                      </a:cubicBezTo>
                      <a:lnTo>
                        <a:pt x="26546" y="424010"/>
                      </a:lnTo>
                      <a:lnTo>
                        <a:pt x="26546" y="423771"/>
                      </a:lnTo>
                      <a:cubicBezTo>
                        <a:pt x="28212" y="422938"/>
                        <a:pt x="31068" y="422343"/>
                        <a:pt x="30117" y="422343"/>
                      </a:cubicBezTo>
                      <a:cubicBezTo>
                        <a:pt x="28450" y="422224"/>
                        <a:pt x="27497" y="422343"/>
                        <a:pt x="26902" y="422700"/>
                      </a:cubicBezTo>
                      <a:lnTo>
                        <a:pt x="87611" y="224623"/>
                      </a:lnTo>
                      <a:lnTo>
                        <a:pt x="148439" y="27140"/>
                      </a:lnTo>
                      <a:lnTo>
                        <a:pt x="152129" y="31545"/>
                      </a:lnTo>
                      <a:close/>
                      <a:moveTo>
                        <a:pt x="69518" y="413296"/>
                      </a:moveTo>
                      <a:lnTo>
                        <a:pt x="72494" y="412939"/>
                      </a:lnTo>
                      <a:lnTo>
                        <a:pt x="70589" y="413415"/>
                      </a:lnTo>
                      <a:cubicBezTo>
                        <a:pt x="70589" y="413415"/>
                        <a:pt x="69994" y="413415"/>
                        <a:pt x="69637" y="413296"/>
                      </a:cubicBezTo>
                      <a:close/>
                      <a:moveTo>
                        <a:pt x="3809" y="434485"/>
                      </a:moveTo>
                      <a:cubicBezTo>
                        <a:pt x="3809" y="435318"/>
                        <a:pt x="3928" y="436151"/>
                        <a:pt x="3809" y="437223"/>
                      </a:cubicBezTo>
                      <a:cubicBezTo>
                        <a:pt x="5118" y="436747"/>
                        <a:pt x="6309" y="436508"/>
                        <a:pt x="7499" y="436389"/>
                      </a:cubicBezTo>
                      <a:cubicBezTo>
                        <a:pt x="7499" y="436628"/>
                        <a:pt x="7619" y="436866"/>
                        <a:pt x="7738" y="436985"/>
                      </a:cubicBezTo>
                      <a:lnTo>
                        <a:pt x="2738" y="438175"/>
                      </a:lnTo>
                      <a:lnTo>
                        <a:pt x="3809" y="434485"/>
                      </a:lnTo>
                      <a:close/>
                      <a:moveTo>
                        <a:pt x="3809" y="439246"/>
                      </a:moveTo>
                      <a:cubicBezTo>
                        <a:pt x="3809" y="439246"/>
                        <a:pt x="4167" y="439008"/>
                        <a:pt x="4285" y="438889"/>
                      </a:cubicBezTo>
                      <a:cubicBezTo>
                        <a:pt x="3690" y="439246"/>
                        <a:pt x="3095" y="439722"/>
                        <a:pt x="2381" y="440080"/>
                      </a:cubicBezTo>
                      <a:cubicBezTo>
                        <a:pt x="1191" y="440437"/>
                        <a:pt x="477" y="440556"/>
                        <a:pt x="0" y="440675"/>
                      </a:cubicBezTo>
                      <a:cubicBezTo>
                        <a:pt x="357" y="439603"/>
                        <a:pt x="833" y="439008"/>
                        <a:pt x="1072" y="438532"/>
                      </a:cubicBezTo>
                      <a:cubicBezTo>
                        <a:pt x="1072" y="438889"/>
                        <a:pt x="833" y="439365"/>
                        <a:pt x="595" y="440080"/>
                      </a:cubicBezTo>
                      <a:cubicBezTo>
                        <a:pt x="1309" y="439842"/>
                        <a:pt x="2500" y="439603"/>
                        <a:pt x="3809" y="43924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39B654CC-8645-43F6-BFD8-D0D2E574A356}"/>
                    </a:ext>
                  </a:extLst>
                </p:cNvPr>
                <p:cNvSpPr/>
                <p:nvPr/>
              </p:nvSpPr>
              <p:spPr>
                <a:xfrm>
                  <a:off x="9249591" y="6443308"/>
                  <a:ext cx="462696" cy="448275"/>
                </a:xfrm>
                <a:custGeom>
                  <a:avLst/>
                  <a:gdLst>
                    <a:gd name="connsiteX0" fmla="*/ 138960 w 462696"/>
                    <a:gd name="connsiteY0" fmla="*/ 905 h 448275"/>
                    <a:gd name="connsiteX1" fmla="*/ 140627 w 462696"/>
                    <a:gd name="connsiteY1" fmla="*/ 71 h 448275"/>
                    <a:gd name="connsiteX2" fmla="*/ 143722 w 462696"/>
                    <a:gd name="connsiteY2" fmla="*/ 1143 h 448275"/>
                    <a:gd name="connsiteX3" fmla="*/ 145151 w 462696"/>
                    <a:gd name="connsiteY3" fmla="*/ 2690 h 448275"/>
                    <a:gd name="connsiteX4" fmla="*/ 146341 w 462696"/>
                    <a:gd name="connsiteY4" fmla="*/ 2333 h 448275"/>
                    <a:gd name="connsiteX5" fmla="*/ 156816 w 462696"/>
                    <a:gd name="connsiteY5" fmla="*/ 5547 h 448275"/>
                    <a:gd name="connsiteX6" fmla="*/ 308350 w 462696"/>
                    <a:gd name="connsiteY6" fmla="*/ 167914 h 448275"/>
                    <a:gd name="connsiteX7" fmla="*/ 459764 w 462696"/>
                    <a:gd name="connsiteY7" fmla="*/ 330399 h 448275"/>
                    <a:gd name="connsiteX8" fmla="*/ 462264 w 462696"/>
                    <a:gd name="connsiteY8" fmla="*/ 341112 h 448275"/>
                    <a:gd name="connsiteX9" fmla="*/ 454170 w 462696"/>
                    <a:gd name="connsiteY9" fmla="*/ 348612 h 448275"/>
                    <a:gd name="connsiteX10" fmla="*/ 20876 w 462696"/>
                    <a:gd name="connsiteY10" fmla="*/ 448007 h 448275"/>
                    <a:gd name="connsiteX11" fmla="*/ 11473 w 462696"/>
                    <a:gd name="connsiteY11" fmla="*/ 445865 h 448275"/>
                    <a:gd name="connsiteX12" fmla="*/ 11115 w 462696"/>
                    <a:gd name="connsiteY12" fmla="*/ 445865 h 448275"/>
                    <a:gd name="connsiteX13" fmla="*/ 3854 w 462696"/>
                    <a:gd name="connsiteY13" fmla="*/ 447531 h 448275"/>
                    <a:gd name="connsiteX14" fmla="*/ 759 w 462696"/>
                    <a:gd name="connsiteY14" fmla="*/ 446341 h 448275"/>
                    <a:gd name="connsiteX15" fmla="*/ 164 w 462696"/>
                    <a:gd name="connsiteY15" fmla="*/ 443127 h 448275"/>
                    <a:gd name="connsiteX16" fmla="*/ 1949 w 462696"/>
                    <a:gd name="connsiteY16" fmla="*/ 439318 h 448275"/>
                    <a:gd name="connsiteX17" fmla="*/ 4093 w 462696"/>
                    <a:gd name="connsiteY17" fmla="*/ 433366 h 448275"/>
                    <a:gd name="connsiteX18" fmla="*/ 5402 w 462696"/>
                    <a:gd name="connsiteY18" fmla="*/ 428366 h 448275"/>
                    <a:gd name="connsiteX19" fmla="*/ 6592 w 462696"/>
                    <a:gd name="connsiteY19" fmla="*/ 426819 h 448275"/>
                    <a:gd name="connsiteX20" fmla="*/ 7783 w 462696"/>
                    <a:gd name="connsiteY20" fmla="*/ 422534 h 448275"/>
                    <a:gd name="connsiteX21" fmla="*/ 8615 w 462696"/>
                    <a:gd name="connsiteY21" fmla="*/ 417772 h 448275"/>
                    <a:gd name="connsiteX22" fmla="*/ 8854 w 462696"/>
                    <a:gd name="connsiteY22" fmla="*/ 412653 h 448275"/>
                    <a:gd name="connsiteX23" fmla="*/ 8854 w 462696"/>
                    <a:gd name="connsiteY23" fmla="*/ 410511 h 448275"/>
                    <a:gd name="connsiteX24" fmla="*/ 12068 w 462696"/>
                    <a:gd name="connsiteY24" fmla="*/ 407297 h 448275"/>
                    <a:gd name="connsiteX25" fmla="*/ 13377 w 462696"/>
                    <a:gd name="connsiteY25" fmla="*/ 407535 h 448275"/>
                    <a:gd name="connsiteX26" fmla="*/ 15044 w 462696"/>
                    <a:gd name="connsiteY26" fmla="*/ 402892 h 448275"/>
                    <a:gd name="connsiteX27" fmla="*/ 16115 w 462696"/>
                    <a:gd name="connsiteY27" fmla="*/ 401583 h 448275"/>
                    <a:gd name="connsiteX28" fmla="*/ 16115 w 462696"/>
                    <a:gd name="connsiteY28" fmla="*/ 401226 h 448275"/>
                    <a:gd name="connsiteX29" fmla="*/ 15877 w 462696"/>
                    <a:gd name="connsiteY29" fmla="*/ 398250 h 448275"/>
                    <a:gd name="connsiteX30" fmla="*/ 17662 w 462696"/>
                    <a:gd name="connsiteY30" fmla="*/ 396583 h 448275"/>
                    <a:gd name="connsiteX31" fmla="*/ 20043 w 462696"/>
                    <a:gd name="connsiteY31" fmla="*/ 390989 h 448275"/>
                    <a:gd name="connsiteX32" fmla="*/ 20043 w 462696"/>
                    <a:gd name="connsiteY32" fmla="*/ 390513 h 448275"/>
                    <a:gd name="connsiteX33" fmla="*/ 20757 w 462696"/>
                    <a:gd name="connsiteY33" fmla="*/ 383608 h 448275"/>
                    <a:gd name="connsiteX34" fmla="*/ 21948 w 462696"/>
                    <a:gd name="connsiteY34" fmla="*/ 381942 h 448275"/>
                    <a:gd name="connsiteX35" fmla="*/ 22900 w 462696"/>
                    <a:gd name="connsiteY35" fmla="*/ 377419 h 448275"/>
                    <a:gd name="connsiteX36" fmla="*/ 23257 w 462696"/>
                    <a:gd name="connsiteY36" fmla="*/ 376823 h 448275"/>
                    <a:gd name="connsiteX37" fmla="*/ 24091 w 462696"/>
                    <a:gd name="connsiteY37" fmla="*/ 375871 h 448275"/>
                    <a:gd name="connsiteX38" fmla="*/ 23852 w 462696"/>
                    <a:gd name="connsiteY38" fmla="*/ 371586 h 448275"/>
                    <a:gd name="connsiteX39" fmla="*/ 23614 w 462696"/>
                    <a:gd name="connsiteY39" fmla="*/ 369681 h 448275"/>
                    <a:gd name="connsiteX40" fmla="*/ 25162 w 462696"/>
                    <a:gd name="connsiteY40" fmla="*/ 366348 h 448275"/>
                    <a:gd name="connsiteX41" fmla="*/ 27067 w 462696"/>
                    <a:gd name="connsiteY41" fmla="*/ 357063 h 448275"/>
                    <a:gd name="connsiteX42" fmla="*/ 29923 w 462696"/>
                    <a:gd name="connsiteY42" fmla="*/ 344921 h 448275"/>
                    <a:gd name="connsiteX43" fmla="*/ 30994 w 462696"/>
                    <a:gd name="connsiteY43" fmla="*/ 342065 h 448275"/>
                    <a:gd name="connsiteX44" fmla="*/ 31828 w 462696"/>
                    <a:gd name="connsiteY44" fmla="*/ 340636 h 448275"/>
                    <a:gd name="connsiteX45" fmla="*/ 36114 w 462696"/>
                    <a:gd name="connsiteY45" fmla="*/ 327185 h 448275"/>
                    <a:gd name="connsiteX46" fmla="*/ 38970 w 462696"/>
                    <a:gd name="connsiteY46" fmla="*/ 319209 h 448275"/>
                    <a:gd name="connsiteX47" fmla="*/ 41232 w 462696"/>
                    <a:gd name="connsiteY47" fmla="*/ 316948 h 448275"/>
                    <a:gd name="connsiteX48" fmla="*/ 41470 w 462696"/>
                    <a:gd name="connsiteY48" fmla="*/ 316948 h 448275"/>
                    <a:gd name="connsiteX49" fmla="*/ 40875 w 462696"/>
                    <a:gd name="connsiteY49" fmla="*/ 314924 h 448275"/>
                    <a:gd name="connsiteX50" fmla="*/ 40518 w 462696"/>
                    <a:gd name="connsiteY50" fmla="*/ 306711 h 448275"/>
                    <a:gd name="connsiteX51" fmla="*/ 42065 w 462696"/>
                    <a:gd name="connsiteY51" fmla="*/ 304806 h 448275"/>
                    <a:gd name="connsiteX52" fmla="*/ 46946 w 462696"/>
                    <a:gd name="connsiteY52" fmla="*/ 290045 h 448275"/>
                    <a:gd name="connsiteX53" fmla="*/ 48493 w 462696"/>
                    <a:gd name="connsiteY53" fmla="*/ 288260 h 448275"/>
                    <a:gd name="connsiteX54" fmla="*/ 48731 w 462696"/>
                    <a:gd name="connsiteY54" fmla="*/ 286950 h 448275"/>
                    <a:gd name="connsiteX55" fmla="*/ 49207 w 462696"/>
                    <a:gd name="connsiteY55" fmla="*/ 283260 h 448275"/>
                    <a:gd name="connsiteX56" fmla="*/ 50278 w 462696"/>
                    <a:gd name="connsiteY56" fmla="*/ 280880 h 448275"/>
                    <a:gd name="connsiteX57" fmla="*/ 50278 w 462696"/>
                    <a:gd name="connsiteY57" fmla="*/ 280880 h 448275"/>
                    <a:gd name="connsiteX58" fmla="*/ 54326 w 462696"/>
                    <a:gd name="connsiteY58" fmla="*/ 269214 h 448275"/>
                    <a:gd name="connsiteX59" fmla="*/ 59802 w 462696"/>
                    <a:gd name="connsiteY59" fmla="*/ 252668 h 448275"/>
                    <a:gd name="connsiteX60" fmla="*/ 58849 w 462696"/>
                    <a:gd name="connsiteY60" fmla="*/ 249216 h 448275"/>
                    <a:gd name="connsiteX61" fmla="*/ 59563 w 462696"/>
                    <a:gd name="connsiteY61" fmla="*/ 247073 h 448275"/>
                    <a:gd name="connsiteX62" fmla="*/ 64920 w 462696"/>
                    <a:gd name="connsiteY62" fmla="*/ 237312 h 448275"/>
                    <a:gd name="connsiteX63" fmla="*/ 65515 w 462696"/>
                    <a:gd name="connsiteY63" fmla="*/ 234455 h 448275"/>
                    <a:gd name="connsiteX64" fmla="*/ 64682 w 462696"/>
                    <a:gd name="connsiteY64" fmla="*/ 230646 h 448275"/>
                    <a:gd name="connsiteX65" fmla="*/ 69681 w 462696"/>
                    <a:gd name="connsiteY65" fmla="*/ 216719 h 448275"/>
                    <a:gd name="connsiteX66" fmla="*/ 76705 w 462696"/>
                    <a:gd name="connsiteY66" fmla="*/ 199220 h 448275"/>
                    <a:gd name="connsiteX67" fmla="*/ 78490 w 462696"/>
                    <a:gd name="connsiteY67" fmla="*/ 189221 h 448275"/>
                    <a:gd name="connsiteX68" fmla="*/ 83013 w 462696"/>
                    <a:gd name="connsiteY68" fmla="*/ 169342 h 448275"/>
                    <a:gd name="connsiteX69" fmla="*/ 83966 w 462696"/>
                    <a:gd name="connsiteY69" fmla="*/ 167914 h 448275"/>
                    <a:gd name="connsiteX70" fmla="*/ 90275 w 462696"/>
                    <a:gd name="connsiteY70" fmla="*/ 157676 h 448275"/>
                    <a:gd name="connsiteX71" fmla="*/ 91108 w 462696"/>
                    <a:gd name="connsiteY71" fmla="*/ 151129 h 448275"/>
                    <a:gd name="connsiteX72" fmla="*/ 94560 w 462696"/>
                    <a:gd name="connsiteY72" fmla="*/ 135416 h 448275"/>
                    <a:gd name="connsiteX73" fmla="*/ 95632 w 462696"/>
                    <a:gd name="connsiteY73" fmla="*/ 133988 h 448275"/>
                    <a:gd name="connsiteX74" fmla="*/ 95869 w 462696"/>
                    <a:gd name="connsiteY74" fmla="*/ 131369 h 448275"/>
                    <a:gd name="connsiteX75" fmla="*/ 96108 w 462696"/>
                    <a:gd name="connsiteY75" fmla="*/ 130417 h 448275"/>
                    <a:gd name="connsiteX76" fmla="*/ 97655 w 462696"/>
                    <a:gd name="connsiteY76" fmla="*/ 128512 h 448275"/>
                    <a:gd name="connsiteX77" fmla="*/ 97655 w 462696"/>
                    <a:gd name="connsiteY77" fmla="*/ 127917 h 448275"/>
                    <a:gd name="connsiteX78" fmla="*/ 97774 w 462696"/>
                    <a:gd name="connsiteY78" fmla="*/ 125417 h 448275"/>
                    <a:gd name="connsiteX79" fmla="*/ 99679 w 462696"/>
                    <a:gd name="connsiteY79" fmla="*/ 123037 h 448275"/>
                    <a:gd name="connsiteX80" fmla="*/ 102893 w 462696"/>
                    <a:gd name="connsiteY80" fmla="*/ 110300 h 448275"/>
                    <a:gd name="connsiteX81" fmla="*/ 106464 w 462696"/>
                    <a:gd name="connsiteY81" fmla="*/ 96015 h 448275"/>
                    <a:gd name="connsiteX82" fmla="*/ 107416 w 462696"/>
                    <a:gd name="connsiteY82" fmla="*/ 94587 h 448275"/>
                    <a:gd name="connsiteX83" fmla="*/ 109916 w 462696"/>
                    <a:gd name="connsiteY83" fmla="*/ 82088 h 448275"/>
                    <a:gd name="connsiteX84" fmla="*/ 111106 w 462696"/>
                    <a:gd name="connsiteY84" fmla="*/ 77088 h 448275"/>
                    <a:gd name="connsiteX85" fmla="*/ 112416 w 462696"/>
                    <a:gd name="connsiteY85" fmla="*/ 74946 h 448275"/>
                    <a:gd name="connsiteX86" fmla="*/ 114320 w 462696"/>
                    <a:gd name="connsiteY86" fmla="*/ 71494 h 448275"/>
                    <a:gd name="connsiteX87" fmla="*/ 114320 w 462696"/>
                    <a:gd name="connsiteY87" fmla="*/ 68518 h 448275"/>
                    <a:gd name="connsiteX88" fmla="*/ 115153 w 462696"/>
                    <a:gd name="connsiteY88" fmla="*/ 66256 h 448275"/>
                    <a:gd name="connsiteX89" fmla="*/ 114916 w 462696"/>
                    <a:gd name="connsiteY89" fmla="*/ 62685 h 448275"/>
                    <a:gd name="connsiteX90" fmla="*/ 118010 w 462696"/>
                    <a:gd name="connsiteY90" fmla="*/ 59471 h 448275"/>
                    <a:gd name="connsiteX91" fmla="*/ 118606 w 462696"/>
                    <a:gd name="connsiteY91" fmla="*/ 57685 h 448275"/>
                    <a:gd name="connsiteX92" fmla="*/ 121582 w 462696"/>
                    <a:gd name="connsiteY92" fmla="*/ 55424 h 448275"/>
                    <a:gd name="connsiteX93" fmla="*/ 122057 w 462696"/>
                    <a:gd name="connsiteY93" fmla="*/ 55424 h 448275"/>
                    <a:gd name="connsiteX94" fmla="*/ 123724 w 462696"/>
                    <a:gd name="connsiteY94" fmla="*/ 52329 h 448275"/>
                    <a:gd name="connsiteX95" fmla="*/ 123724 w 462696"/>
                    <a:gd name="connsiteY95" fmla="*/ 52329 h 448275"/>
                    <a:gd name="connsiteX96" fmla="*/ 124438 w 462696"/>
                    <a:gd name="connsiteY96" fmla="*/ 52567 h 448275"/>
                    <a:gd name="connsiteX97" fmla="*/ 123843 w 462696"/>
                    <a:gd name="connsiteY97" fmla="*/ 52210 h 448275"/>
                    <a:gd name="connsiteX98" fmla="*/ 124081 w 462696"/>
                    <a:gd name="connsiteY98" fmla="*/ 51495 h 448275"/>
                    <a:gd name="connsiteX99" fmla="*/ 123367 w 462696"/>
                    <a:gd name="connsiteY99" fmla="*/ 48758 h 448275"/>
                    <a:gd name="connsiteX100" fmla="*/ 122296 w 462696"/>
                    <a:gd name="connsiteY100" fmla="*/ 45782 h 448275"/>
                    <a:gd name="connsiteX101" fmla="*/ 126819 w 462696"/>
                    <a:gd name="connsiteY101" fmla="*/ 32688 h 448275"/>
                    <a:gd name="connsiteX102" fmla="*/ 127890 w 462696"/>
                    <a:gd name="connsiteY102" fmla="*/ 30069 h 448275"/>
                    <a:gd name="connsiteX103" fmla="*/ 130271 w 462696"/>
                    <a:gd name="connsiteY103" fmla="*/ 23046 h 448275"/>
                    <a:gd name="connsiteX104" fmla="*/ 133366 w 462696"/>
                    <a:gd name="connsiteY104" fmla="*/ 11380 h 448275"/>
                    <a:gd name="connsiteX105" fmla="*/ 134556 w 462696"/>
                    <a:gd name="connsiteY105" fmla="*/ 9475 h 448275"/>
                    <a:gd name="connsiteX106" fmla="*/ 134556 w 462696"/>
                    <a:gd name="connsiteY106" fmla="*/ 9475 h 448275"/>
                    <a:gd name="connsiteX107" fmla="*/ 137770 w 462696"/>
                    <a:gd name="connsiteY107" fmla="*/ 2333 h 448275"/>
                    <a:gd name="connsiteX108" fmla="*/ 138604 w 462696"/>
                    <a:gd name="connsiteY108" fmla="*/ 1024 h 448275"/>
                    <a:gd name="connsiteX109" fmla="*/ 454765 w 462696"/>
                    <a:gd name="connsiteY109" fmla="*/ 341112 h 448275"/>
                    <a:gd name="connsiteX110" fmla="*/ 455955 w 462696"/>
                    <a:gd name="connsiteY110" fmla="*/ 339208 h 448275"/>
                    <a:gd name="connsiteX111" fmla="*/ 455002 w 462696"/>
                    <a:gd name="connsiteY111" fmla="*/ 334922 h 448275"/>
                    <a:gd name="connsiteX112" fmla="*/ 303588 w 462696"/>
                    <a:gd name="connsiteY112" fmla="*/ 172437 h 448275"/>
                    <a:gd name="connsiteX113" fmla="*/ 152055 w 462696"/>
                    <a:gd name="connsiteY113" fmla="*/ 10071 h 448275"/>
                    <a:gd name="connsiteX114" fmla="*/ 147888 w 462696"/>
                    <a:gd name="connsiteY114" fmla="*/ 8761 h 448275"/>
                    <a:gd name="connsiteX115" fmla="*/ 146341 w 462696"/>
                    <a:gd name="connsiteY115" fmla="*/ 9475 h 448275"/>
                    <a:gd name="connsiteX116" fmla="*/ 142413 w 462696"/>
                    <a:gd name="connsiteY116" fmla="*/ 9475 h 448275"/>
                    <a:gd name="connsiteX117" fmla="*/ 139913 w 462696"/>
                    <a:gd name="connsiteY117" fmla="*/ 13642 h 448275"/>
                    <a:gd name="connsiteX118" fmla="*/ 136937 w 462696"/>
                    <a:gd name="connsiteY118" fmla="*/ 24831 h 448275"/>
                    <a:gd name="connsiteX119" fmla="*/ 134319 w 462696"/>
                    <a:gd name="connsiteY119" fmla="*/ 32330 h 448275"/>
                    <a:gd name="connsiteX120" fmla="*/ 133247 w 462696"/>
                    <a:gd name="connsiteY120" fmla="*/ 35068 h 448275"/>
                    <a:gd name="connsiteX121" fmla="*/ 130033 w 462696"/>
                    <a:gd name="connsiteY121" fmla="*/ 43996 h 448275"/>
                    <a:gd name="connsiteX122" fmla="*/ 130390 w 462696"/>
                    <a:gd name="connsiteY122" fmla="*/ 48043 h 448275"/>
                    <a:gd name="connsiteX123" fmla="*/ 130628 w 462696"/>
                    <a:gd name="connsiteY123" fmla="*/ 48281 h 448275"/>
                    <a:gd name="connsiteX124" fmla="*/ 131224 w 462696"/>
                    <a:gd name="connsiteY124" fmla="*/ 51019 h 448275"/>
                    <a:gd name="connsiteX125" fmla="*/ 129438 w 462696"/>
                    <a:gd name="connsiteY125" fmla="*/ 56019 h 448275"/>
                    <a:gd name="connsiteX126" fmla="*/ 125391 w 462696"/>
                    <a:gd name="connsiteY126" fmla="*/ 63042 h 448275"/>
                    <a:gd name="connsiteX127" fmla="*/ 123367 w 462696"/>
                    <a:gd name="connsiteY127" fmla="*/ 64709 h 448275"/>
                    <a:gd name="connsiteX128" fmla="*/ 123486 w 462696"/>
                    <a:gd name="connsiteY128" fmla="*/ 66018 h 448275"/>
                    <a:gd name="connsiteX129" fmla="*/ 120034 w 462696"/>
                    <a:gd name="connsiteY129" fmla="*/ 74946 h 448275"/>
                    <a:gd name="connsiteX130" fmla="*/ 117892 w 462696"/>
                    <a:gd name="connsiteY130" fmla="*/ 80659 h 448275"/>
                    <a:gd name="connsiteX131" fmla="*/ 116463 w 462696"/>
                    <a:gd name="connsiteY131" fmla="*/ 83040 h 448275"/>
                    <a:gd name="connsiteX132" fmla="*/ 116344 w 462696"/>
                    <a:gd name="connsiteY132" fmla="*/ 83635 h 448275"/>
                    <a:gd name="connsiteX133" fmla="*/ 114082 w 462696"/>
                    <a:gd name="connsiteY133" fmla="*/ 96729 h 448275"/>
                    <a:gd name="connsiteX134" fmla="*/ 113249 w 462696"/>
                    <a:gd name="connsiteY134" fmla="*/ 99705 h 448275"/>
                    <a:gd name="connsiteX135" fmla="*/ 111701 w 462696"/>
                    <a:gd name="connsiteY135" fmla="*/ 101015 h 448275"/>
                    <a:gd name="connsiteX136" fmla="*/ 109321 w 462696"/>
                    <a:gd name="connsiteY136" fmla="*/ 111490 h 448275"/>
                    <a:gd name="connsiteX137" fmla="*/ 104440 w 462696"/>
                    <a:gd name="connsiteY137" fmla="*/ 128512 h 448275"/>
                    <a:gd name="connsiteX138" fmla="*/ 104202 w 462696"/>
                    <a:gd name="connsiteY138" fmla="*/ 128869 h 448275"/>
                    <a:gd name="connsiteX139" fmla="*/ 102654 w 462696"/>
                    <a:gd name="connsiteY139" fmla="*/ 133512 h 448275"/>
                    <a:gd name="connsiteX140" fmla="*/ 102298 w 462696"/>
                    <a:gd name="connsiteY140" fmla="*/ 133988 h 448275"/>
                    <a:gd name="connsiteX141" fmla="*/ 100631 w 462696"/>
                    <a:gd name="connsiteY141" fmla="*/ 140654 h 448275"/>
                    <a:gd name="connsiteX142" fmla="*/ 99084 w 462696"/>
                    <a:gd name="connsiteY142" fmla="*/ 142083 h 448275"/>
                    <a:gd name="connsiteX143" fmla="*/ 97536 w 462696"/>
                    <a:gd name="connsiteY143" fmla="*/ 151724 h 448275"/>
                    <a:gd name="connsiteX144" fmla="*/ 96227 w 462696"/>
                    <a:gd name="connsiteY144" fmla="*/ 161128 h 448275"/>
                    <a:gd name="connsiteX145" fmla="*/ 94679 w 462696"/>
                    <a:gd name="connsiteY145" fmla="*/ 163271 h 448275"/>
                    <a:gd name="connsiteX146" fmla="*/ 93488 w 462696"/>
                    <a:gd name="connsiteY146" fmla="*/ 163628 h 448275"/>
                    <a:gd name="connsiteX147" fmla="*/ 89442 w 462696"/>
                    <a:gd name="connsiteY147" fmla="*/ 171961 h 448275"/>
                    <a:gd name="connsiteX148" fmla="*/ 88727 w 462696"/>
                    <a:gd name="connsiteY148" fmla="*/ 173032 h 448275"/>
                    <a:gd name="connsiteX149" fmla="*/ 84918 w 462696"/>
                    <a:gd name="connsiteY149" fmla="*/ 190411 h 448275"/>
                    <a:gd name="connsiteX150" fmla="*/ 82895 w 462696"/>
                    <a:gd name="connsiteY150" fmla="*/ 201363 h 448275"/>
                    <a:gd name="connsiteX151" fmla="*/ 82299 w 462696"/>
                    <a:gd name="connsiteY151" fmla="*/ 202672 h 448275"/>
                    <a:gd name="connsiteX152" fmla="*/ 75752 w 462696"/>
                    <a:gd name="connsiteY152" fmla="*/ 218861 h 448275"/>
                    <a:gd name="connsiteX153" fmla="*/ 71586 w 462696"/>
                    <a:gd name="connsiteY153" fmla="*/ 230884 h 448275"/>
                    <a:gd name="connsiteX154" fmla="*/ 71943 w 462696"/>
                    <a:gd name="connsiteY154" fmla="*/ 235407 h 448275"/>
                    <a:gd name="connsiteX155" fmla="*/ 71586 w 462696"/>
                    <a:gd name="connsiteY155" fmla="*/ 236360 h 448275"/>
                    <a:gd name="connsiteX156" fmla="*/ 71110 w 462696"/>
                    <a:gd name="connsiteY156" fmla="*/ 238740 h 448275"/>
                    <a:gd name="connsiteX157" fmla="*/ 68491 w 462696"/>
                    <a:gd name="connsiteY157" fmla="*/ 244097 h 448275"/>
                    <a:gd name="connsiteX158" fmla="*/ 67301 w 462696"/>
                    <a:gd name="connsiteY158" fmla="*/ 244454 h 448275"/>
                    <a:gd name="connsiteX159" fmla="*/ 65753 w 462696"/>
                    <a:gd name="connsiteY159" fmla="*/ 248978 h 448275"/>
                    <a:gd name="connsiteX160" fmla="*/ 65991 w 462696"/>
                    <a:gd name="connsiteY160" fmla="*/ 248978 h 448275"/>
                    <a:gd name="connsiteX161" fmla="*/ 67539 w 462696"/>
                    <a:gd name="connsiteY161" fmla="*/ 251358 h 448275"/>
                    <a:gd name="connsiteX162" fmla="*/ 66944 w 462696"/>
                    <a:gd name="connsiteY162" fmla="*/ 253977 h 448275"/>
                    <a:gd name="connsiteX163" fmla="*/ 60753 w 462696"/>
                    <a:gd name="connsiteY163" fmla="*/ 270999 h 448275"/>
                    <a:gd name="connsiteX164" fmla="*/ 55635 w 462696"/>
                    <a:gd name="connsiteY164" fmla="*/ 284927 h 448275"/>
                    <a:gd name="connsiteX165" fmla="*/ 55159 w 462696"/>
                    <a:gd name="connsiteY165" fmla="*/ 288260 h 448275"/>
                    <a:gd name="connsiteX166" fmla="*/ 54683 w 462696"/>
                    <a:gd name="connsiteY166" fmla="*/ 291950 h 448275"/>
                    <a:gd name="connsiteX167" fmla="*/ 53136 w 462696"/>
                    <a:gd name="connsiteY167" fmla="*/ 294569 h 448275"/>
                    <a:gd name="connsiteX168" fmla="*/ 52183 w 462696"/>
                    <a:gd name="connsiteY168" fmla="*/ 295045 h 448275"/>
                    <a:gd name="connsiteX169" fmla="*/ 47302 w 462696"/>
                    <a:gd name="connsiteY169" fmla="*/ 310639 h 448275"/>
                    <a:gd name="connsiteX170" fmla="*/ 46826 w 462696"/>
                    <a:gd name="connsiteY170" fmla="*/ 311710 h 448275"/>
                    <a:gd name="connsiteX171" fmla="*/ 47184 w 462696"/>
                    <a:gd name="connsiteY171" fmla="*/ 312901 h 448275"/>
                    <a:gd name="connsiteX172" fmla="*/ 47779 w 462696"/>
                    <a:gd name="connsiteY172" fmla="*/ 320400 h 448275"/>
                    <a:gd name="connsiteX173" fmla="*/ 45517 w 462696"/>
                    <a:gd name="connsiteY173" fmla="*/ 322662 h 448275"/>
                    <a:gd name="connsiteX174" fmla="*/ 44803 w 462696"/>
                    <a:gd name="connsiteY174" fmla="*/ 322900 h 448275"/>
                    <a:gd name="connsiteX175" fmla="*/ 42303 w 462696"/>
                    <a:gd name="connsiteY175" fmla="*/ 329566 h 448275"/>
                    <a:gd name="connsiteX176" fmla="*/ 37899 w 462696"/>
                    <a:gd name="connsiteY176" fmla="*/ 345279 h 448275"/>
                    <a:gd name="connsiteX177" fmla="*/ 35875 w 462696"/>
                    <a:gd name="connsiteY177" fmla="*/ 348135 h 448275"/>
                    <a:gd name="connsiteX178" fmla="*/ 35875 w 462696"/>
                    <a:gd name="connsiteY178" fmla="*/ 348135 h 448275"/>
                    <a:gd name="connsiteX179" fmla="*/ 33733 w 462696"/>
                    <a:gd name="connsiteY179" fmla="*/ 354801 h 448275"/>
                    <a:gd name="connsiteX180" fmla="*/ 34804 w 462696"/>
                    <a:gd name="connsiteY180" fmla="*/ 357301 h 448275"/>
                    <a:gd name="connsiteX181" fmla="*/ 33138 w 462696"/>
                    <a:gd name="connsiteY181" fmla="*/ 360039 h 448275"/>
                    <a:gd name="connsiteX182" fmla="*/ 31471 w 462696"/>
                    <a:gd name="connsiteY182" fmla="*/ 369919 h 448275"/>
                    <a:gd name="connsiteX183" fmla="*/ 31471 w 462696"/>
                    <a:gd name="connsiteY183" fmla="*/ 370871 h 448275"/>
                    <a:gd name="connsiteX184" fmla="*/ 30757 w 462696"/>
                    <a:gd name="connsiteY184" fmla="*/ 372538 h 448275"/>
                    <a:gd name="connsiteX185" fmla="*/ 30043 w 462696"/>
                    <a:gd name="connsiteY185" fmla="*/ 380156 h 448275"/>
                    <a:gd name="connsiteX186" fmla="*/ 28614 w 462696"/>
                    <a:gd name="connsiteY186" fmla="*/ 382418 h 448275"/>
                    <a:gd name="connsiteX187" fmla="*/ 27186 w 462696"/>
                    <a:gd name="connsiteY187" fmla="*/ 388608 h 448275"/>
                    <a:gd name="connsiteX188" fmla="*/ 26352 w 462696"/>
                    <a:gd name="connsiteY188" fmla="*/ 389679 h 448275"/>
                    <a:gd name="connsiteX189" fmla="*/ 26352 w 462696"/>
                    <a:gd name="connsiteY189" fmla="*/ 389679 h 448275"/>
                    <a:gd name="connsiteX190" fmla="*/ 26590 w 462696"/>
                    <a:gd name="connsiteY190" fmla="*/ 391346 h 448275"/>
                    <a:gd name="connsiteX191" fmla="*/ 22781 w 462696"/>
                    <a:gd name="connsiteY191" fmla="*/ 401107 h 448275"/>
                    <a:gd name="connsiteX192" fmla="*/ 21829 w 462696"/>
                    <a:gd name="connsiteY192" fmla="*/ 407297 h 448275"/>
                    <a:gd name="connsiteX193" fmla="*/ 20162 w 462696"/>
                    <a:gd name="connsiteY193" fmla="*/ 408963 h 448275"/>
                    <a:gd name="connsiteX194" fmla="*/ 19210 w 462696"/>
                    <a:gd name="connsiteY194" fmla="*/ 413725 h 448275"/>
                    <a:gd name="connsiteX195" fmla="*/ 16591 w 462696"/>
                    <a:gd name="connsiteY195" fmla="*/ 422057 h 448275"/>
                    <a:gd name="connsiteX196" fmla="*/ 14806 w 462696"/>
                    <a:gd name="connsiteY196" fmla="*/ 423486 h 448275"/>
                    <a:gd name="connsiteX197" fmla="*/ 14567 w 462696"/>
                    <a:gd name="connsiteY197" fmla="*/ 423605 h 448275"/>
                    <a:gd name="connsiteX198" fmla="*/ 14330 w 462696"/>
                    <a:gd name="connsiteY198" fmla="*/ 424438 h 448275"/>
                    <a:gd name="connsiteX199" fmla="*/ 12425 w 462696"/>
                    <a:gd name="connsiteY199" fmla="*/ 430747 h 448275"/>
                    <a:gd name="connsiteX200" fmla="*/ 11115 w 462696"/>
                    <a:gd name="connsiteY200" fmla="*/ 432652 h 448275"/>
                    <a:gd name="connsiteX201" fmla="*/ 10640 w 462696"/>
                    <a:gd name="connsiteY201" fmla="*/ 434913 h 448275"/>
                    <a:gd name="connsiteX202" fmla="*/ 10401 w 462696"/>
                    <a:gd name="connsiteY202" fmla="*/ 435747 h 448275"/>
                    <a:gd name="connsiteX203" fmla="*/ 10163 w 462696"/>
                    <a:gd name="connsiteY203" fmla="*/ 436342 h 448275"/>
                    <a:gd name="connsiteX204" fmla="*/ 10282 w 462696"/>
                    <a:gd name="connsiteY204" fmla="*/ 436580 h 448275"/>
                    <a:gd name="connsiteX205" fmla="*/ 10520 w 462696"/>
                    <a:gd name="connsiteY205" fmla="*/ 436580 h 448275"/>
                    <a:gd name="connsiteX206" fmla="*/ 14091 w 462696"/>
                    <a:gd name="connsiteY206" fmla="*/ 438961 h 448275"/>
                    <a:gd name="connsiteX207" fmla="*/ 14091 w 462696"/>
                    <a:gd name="connsiteY207" fmla="*/ 439199 h 448275"/>
                    <a:gd name="connsiteX208" fmla="*/ 14330 w 462696"/>
                    <a:gd name="connsiteY208" fmla="*/ 439913 h 448275"/>
                    <a:gd name="connsiteX209" fmla="*/ 14806 w 462696"/>
                    <a:gd name="connsiteY209" fmla="*/ 440270 h 448275"/>
                    <a:gd name="connsiteX210" fmla="*/ 15163 w 462696"/>
                    <a:gd name="connsiteY210" fmla="*/ 440746 h 448275"/>
                    <a:gd name="connsiteX211" fmla="*/ 19210 w 462696"/>
                    <a:gd name="connsiteY211" fmla="*/ 441818 h 448275"/>
                    <a:gd name="connsiteX212" fmla="*/ 452503 w 462696"/>
                    <a:gd name="connsiteY212" fmla="*/ 342422 h 448275"/>
                    <a:gd name="connsiteX213" fmla="*/ 454526 w 462696"/>
                    <a:gd name="connsiteY213" fmla="*/ 341350 h 448275"/>
                    <a:gd name="connsiteX214" fmla="*/ 126223 w 462696"/>
                    <a:gd name="connsiteY214" fmla="*/ 53162 h 448275"/>
                    <a:gd name="connsiteX215" fmla="*/ 126223 w 462696"/>
                    <a:gd name="connsiteY215" fmla="*/ 53162 h 448275"/>
                    <a:gd name="connsiteX216" fmla="*/ 126223 w 462696"/>
                    <a:gd name="connsiteY216" fmla="*/ 53162 h 448275"/>
                    <a:gd name="connsiteX217" fmla="*/ 92298 w 462696"/>
                    <a:gd name="connsiteY217" fmla="*/ 163509 h 448275"/>
                    <a:gd name="connsiteX218" fmla="*/ 92298 w 462696"/>
                    <a:gd name="connsiteY218" fmla="*/ 163509 h 448275"/>
                    <a:gd name="connsiteX219" fmla="*/ 92298 w 462696"/>
                    <a:gd name="connsiteY219" fmla="*/ 163509 h 448275"/>
                    <a:gd name="connsiteX220" fmla="*/ 31352 w 462696"/>
                    <a:gd name="connsiteY220" fmla="*/ 360277 h 448275"/>
                    <a:gd name="connsiteX221" fmla="*/ 30638 w 462696"/>
                    <a:gd name="connsiteY221" fmla="*/ 360277 h 448275"/>
                    <a:gd name="connsiteX222" fmla="*/ 30638 w 462696"/>
                    <a:gd name="connsiteY222" fmla="*/ 360277 h 448275"/>
                    <a:gd name="connsiteX223" fmla="*/ 31352 w 462696"/>
                    <a:gd name="connsiteY223" fmla="*/ 360277 h 448275"/>
                    <a:gd name="connsiteX224" fmla="*/ 18615 w 462696"/>
                    <a:gd name="connsiteY224" fmla="*/ 396345 h 448275"/>
                    <a:gd name="connsiteX225" fmla="*/ 18615 w 462696"/>
                    <a:gd name="connsiteY225" fmla="*/ 396345 h 448275"/>
                    <a:gd name="connsiteX226" fmla="*/ 18615 w 462696"/>
                    <a:gd name="connsiteY226" fmla="*/ 396345 h 448275"/>
                    <a:gd name="connsiteX227" fmla="*/ 149317 w 462696"/>
                    <a:gd name="connsiteY227" fmla="*/ 27569 h 448275"/>
                    <a:gd name="connsiteX228" fmla="*/ 150983 w 462696"/>
                    <a:gd name="connsiteY228" fmla="*/ 26736 h 448275"/>
                    <a:gd name="connsiteX229" fmla="*/ 154198 w 462696"/>
                    <a:gd name="connsiteY229" fmla="*/ 27926 h 448275"/>
                    <a:gd name="connsiteX230" fmla="*/ 157888 w 462696"/>
                    <a:gd name="connsiteY230" fmla="*/ 32330 h 448275"/>
                    <a:gd name="connsiteX231" fmla="*/ 157888 w 462696"/>
                    <a:gd name="connsiteY231" fmla="*/ 32330 h 448275"/>
                    <a:gd name="connsiteX232" fmla="*/ 161934 w 462696"/>
                    <a:gd name="connsiteY232" fmla="*/ 37211 h 448275"/>
                    <a:gd name="connsiteX233" fmla="*/ 174076 w 462696"/>
                    <a:gd name="connsiteY233" fmla="*/ 51733 h 448275"/>
                    <a:gd name="connsiteX234" fmla="*/ 177171 w 462696"/>
                    <a:gd name="connsiteY234" fmla="*/ 53638 h 448275"/>
                    <a:gd name="connsiteX235" fmla="*/ 185504 w 462696"/>
                    <a:gd name="connsiteY235" fmla="*/ 60423 h 448275"/>
                    <a:gd name="connsiteX236" fmla="*/ 185980 w 462696"/>
                    <a:gd name="connsiteY236" fmla="*/ 62447 h 448275"/>
                    <a:gd name="connsiteX237" fmla="*/ 198836 w 462696"/>
                    <a:gd name="connsiteY237" fmla="*/ 75660 h 448275"/>
                    <a:gd name="connsiteX238" fmla="*/ 213835 w 462696"/>
                    <a:gd name="connsiteY238" fmla="*/ 90659 h 448275"/>
                    <a:gd name="connsiteX239" fmla="*/ 214906 w 462696"/>
                    <a:gd name="connsiteY239" fmla="*/ 93873 h 448275"/>
                    <a:gd name="connsiteX240" fmla="*/ 218239 w 462696"/>
                    <a:gd name="connsiteY240" fmla="*/ 96491 h 448275"/>
                    <a:gd name="connsiteX241" fmla="*/ 220501 w 462696"/>
                    <a:gd name="connsiteY241" fmla="*/ 97682 h 448275"/>
                    <a:gd name="connsiteX242" fmla="*/ 221810 w 462696"/>
                    <a:gd name="connsiteY242" fmla="*/ 101491 h 448275"/>
                    <a:gd name="connsiteX243" fmla="*/ 223834 w 462696"/>
                    <a:gd name="connsiteY243" fmla="*/ 103038 h 448275"/>
                    <a:gd name="connsiteX244" fmla="*/ 228000 w 462696"/>
                    <a:gd name="connsiteY244" fmla="*/ 107681 h 448275"/>
                    <a:gd name="connsiteX245" fmla="*/ 228714 w 462696"/>
                    <a:gd name="connsiteY245" fmla="*/ 108395 h 448275"/>
                    <a:gd name="connsiteX246" fmla="*/ 229666 w 462696"/>
                    <a:gd name="connsiteY246" fmla="*/ 109347 h 448275"/>
                    <a:gd name="connsiteX247" fmla="*/ 232166 w 462696"/>
                    <a:gd name="connsiteY247" fmla="*/ 110657 h 448275"/>
                    <a:gd name="connsiteX248" fmla="*/ 236928 w 462696"/>
                    <a:gd name="connsiteY248" fmla="*/ 115894 h 448275"/>
                    <a:gd name="connsiteX249" fmla="*/ 241689 w 462696"/>
                    <a:gd name="connsiteY249" fmla="*/ 121013 h 448275"/>
                    <a:gd name="connsiteX250" fmla="*/ 246093 w 462696"/>
                    <a:gd name="connsiteY250" fmla="*/ 125179 h 448275"/>
                    <a:gd name="connsiteX251" fmla="*/ 247641 w 462696"/>
                    <a:gd name="connsiteY251" fmla="*/ 126846 h 448275"/>
                    <a:gd name="connsiteX252" fmla="*/ 250617 w 462696"/>
                    <a:gd name="connsiteY252" fmla="*/ 128631 h 448275"/>
                    <a:gd name="connsiteX253" fmla="*/ 250855 w 462696"/>
                    <a:gd name="connsiteY253" fmla="*/ 130893 h 448275"/>
                    <a:gd name="connsiteX254" fmla="*/ 257640 w 462696"/>
                    <a:gd name="connsiteY254" fmla="*/ 137321 h 448275"/>
                    <a:gd name="connsiteX255" fmla="*/ 259307 w 462696"/>
                    <a:gd name="connsiteY255" fmla="*/ 140535 h 448275"/>
                    <a:gd name="connsiteX256" fmla="*/ 259664 w 462696"/>
                    <a:gd name="connsiteY256" fmla="*/ 141725 h 448275"/>
                    <a:gd name="connsiteX257" fmla="*/ 261330 w 462696"/>
                    <a:gd name="connsiteY257" fmla="*/ 143273 h 448275"/>
                    <a:gd name="connsiteX258" fmla="*/ 261568 w 462696"/>
                    <a:gd name="connsiteY258" fmla="*/ 143273 h 448275"/>
                    <a:gd name="connsiteX259" fmla="*/ 264782 w 462696"/>
                    <a:gd name="connsiteY259" fmla="*/ 145296 h 448275"/>
                    <a:gd name="connsiteX260" fmla="*/ 270615 w 462696"/>
                    <a:gd name="connsiteY260" fmla="*/ 151844 h 448275"/>
                    <a:gd name="connsiteX261" fmla="*/ 276686 w 462696"/>
                    <a:gd name="connsiteY261" fmla="*/ 159462 h 448275"/>
                    <a:gd name="connsiteX262" fmla="*/ 294541 w 462696"/>
                    <a:gd name="connsiteY262" fmla="*/ 175532 h 448275"/>
                    <a:gd name="connsiteX263" fmla="*/ 297160 w 462696"/>
                    <a:gd name="connsiteY263" fmla="*/ 178270 h 448275"/>
                    <a:gd name="connsiteX264" fmla="*/ 300017 w 462696"/>
                    <a:gd name="connsiteY264" fmla="*/ 181365 h 448275"/>
                    <a:gd name="connsiteX265" fmla="*/ 300851 w 462696"/>
                    <a:gd name="connsiteY265" fmla="*/ 182912 h 448275"/>
                    <a:gd name="connsiteX266" fmla="*/ 303707 w 462696"/>
                    <a:gd name="connsiteY266" fmla="*/ 185293 h 448275"/>
                    <a:gd name="connsiteX267" fmla="*/ 310612 w 462696"/>
                    <a:gd name="connsiteY267" fmla="*/ 192673 h 448275"/>
                    <a:gd name="connsiteX268" fmla="*/ 311444 w 462696"/>
                    <a:gd name="connsiteY268" fmla="*/ 194578 h 448275"/>
                    <a:gd name="connsiteX269" fmla="*/ 311444 w 462696"/>
                    <a:gd name="connsiteY269" fmla="*/ 194935 h 448275"/>
                    <a:gd name="connsiteX270" fmla="*/ 317158 w 462696"/>
                    <a:gd name="connsiteY270" fmla="*/ 201006 h 448275"/>
                    <a:gd name="connsiteX271" fmla="*/ 326562 w 462696"/>
                    <a:gd name="connsiteY271" fmla="*/ 210410 h 448275"/>
                    <a:gd name="connsiteX272" fmla="*/ 327753 w 462696"/>
                    <a:gd name="connsiteY272" fmla="*/ 211243 h 448275"/>
                    <a:gd name="connsiteX273" fmla="*/ 336323 w 462696"/>
                    <a:gd name="connsiteY273" fmla="*/ 220409 h 448275"/>
                    <a:gd name="connsiteX274" fmla="*/ 336561 w 462696"/>
                    <a:gd name="connsiteY274" fmla="*/ 220766 h 448275"/>
                    <a:gd name="connsiteX275" fmla="*/ 337157 w 462696"/>
                    <a:gd name="connsiteY275" fmla="*/ 221480 h 448275"/>
                    <a:gd name="connsiteX276" fmla="*/ 338227 w 462696"/>
                    <a:gd name="connsiteY276" fmla="*/ 222670 h 448275"/>
                    <a:gd name="connsiteX277" fmla="*/ 339061 w 462696"/>
                    <a:gd name="connsiteY277" fmla="*/ 224218 h 448275"/>
                    <a:gd name="connsiteX278" fmla="*/ 339894 w 462696"/>
                    <a:gd name="connsiteY278" fmla="*/ 224694 h 448275"/>
                    <a:gd name="connsiteX279" fmla="*/ 340847 w 462696"/>
                    <a:gd name="connsiteY279" fmla="*/ 225408 h 448275"/>
                    <a:gd name="connsiteX280" fmla="*/ 343703 w 462696"/>
                    <a:gd name="connsiteY280" fmla="*/ 228384 h 448275"/>
                    <a:gd name="connsiteX281" fmla="*/ 343942 w 462696"/>
                    <a:gd name="connsiteY281" fmla="*/ 228741 h 448275"/>
                    <a:gd name="connsiteX282" fmla="*/ 344298 w 462696"/>
                    <a:gd name="connsiteY282" fmla="*/ 229099 h 448275"/>
                    <a:gd name="connsiteX283" fmla="*/ 367392 w 462696"/>
                    <a:gd name="connsiteY283" fmla="*/ 253858 h 448275"/>
                    <a:gd name="connsiteX284" fmla="*/ 368225 w 462696"/>
                    <a:gd name="connsiteY284" fmla="*/ 255287 h 448275"/>
                    <a:gd name="connsiteX285" fmla="*/ 368225 w 462696"/>
                    <a:gd name="connsiteY285" fmla="*/ 255525 h 448275"/>
                    <a:gd name="connsiteX286" fmla="*/ 370011 w 462696"/>
                    <a:gd name="connsiteY286" fmla="*/ 256953 h 448275"/>
                    <a:gd name="connsiteX287" fmla="*/ 371082 w 462696"/>
                    <a:gd name="connsiteY287" fmla="*/ 257667 h 448275"/>
                    <a:gd name="connsiteX288" fmla="*/ 439528 w 462696"/>
                    <a:gd name="connsiteY288" fmla="*/ 331113 h 448275"/>
                    <a:gd name="connsiteX289" fmla="*/ 440242 w 462696"/>
                    <a:gd name="connsiteY289" fmla="*/ 334327 h 448275"/>
                    <a:gd name="connsiteX290" fmla="*/ 437862 w 462696"/>
                    <a:gd name="connsiteY290" fmla="*/ 336589 h 448275"/>
                    <a:gd name="connsiteX291" fmla="*/ 314183 w 462696"/>
                    <a:gd name="connsiteY291" fmla="*/ 365039 h 448275"/>
                    <a:gd name="connsiteX292" fmla="*/ 313468 w 462696"/>
                    <a:gd name="connsiteY292" fmla="*/ 365039 h 448275"/>
                    <a:gd name="connsiteX293" fmla="*/ 312754 w 462696"/>
                    <a:gd name="connsiteY293" fmla="*/ 365277 h 448275"/>
                    <a:gd name="connsiteX294" fmla="*/ 278233 w 462696"/>
                    <a:gd name="connsiteY294" fmla="*/ 373252 h 448275"/>
                    <a:gd name="connsiteX295" fmla="*/ 276329 w 462696"/>
                    <a:gd name="connsiteY295" fmla="*/ 373490 h 448275"/>
                    <a:gd name="connsiteX296" fmla="*/ 275496 w 462696"/>
                    <a:gd name="connsiteY296" fmla="*/ 373847 h 448275"/>
                    <a:gd name="connsiteX297" fmla="*/ 227881 w 462696"/>
                    <a:gd name="connsiteY297" fmla="*/ 384799 h 448275"/>
                    <a:gd name="connsiteX298" fmla="*/ 226214 w 462696"/>
                    <a:gd name="connsiteY298" fmla="*/ 384799 h 448275"/>
                    <a:gd name="connsiteX299" fmla="*/ 223714 w 462696"/>
                    <a:gd name="connsiteY299" fmla="*/ 384561 h 448275"/>
                    <a:gd name="connsiteX300" fmla="*/ 219787 w 462696"/>
                    <a:gd name="connsiteY300" fmla="*/ 386703 h 448275"/>
                    <a:gd name="connsiteX301" fmla="*/ 218953 w 462696"/>
                    <a:gd name="connsiteY301" fmla="*/ 387060 h 448275"/>
                    <a:gd name="connsiteX302" fmla="*/ 216573 w 462696"/>
                    <a:gd name="connsiteY302" fmla="*/ 387060 h 448275"/>
                    <a:gd name="connsiteX303" fmla="*/ 216215 w 462696"/>
                    <a:gd name="connsiteY303" fmla="*/ 387060 h 448275"/>
                    <a:gd name="connsiteX304" fmla="*/ 212763 w 462696"/>
                    <a:gd name="connsiteY304" fmla="*/ 386822 h 448275"/>
                    <a:gd name="connsiteX305" fmla="*/ 210026 w 462696"/>
                    <a:gd name="connsiteY305" fmla="*/ 388727 h 448275"/>
                    <a:gd name="connsiteX306" fmla="*/ 208835 w 462696"/>
                    <a:gd name="connsiteY306" fmla="*/ 389322 h 448275"/>
                    <a:gd name="connsiteX307" fmla="*/ 207883 w 462696"/>
                    <a:gd name="connsiteY307" fmla="*/ 389560 h 448275"/>
                    <a:gd name="connsiteX308" fmla="*/ 207287 w 462696"/>
                    <a:gd name="connsiteY308" fmla="*/ 389560 h 448275"/>
                    <a:gd name="connsiteX309" fmla="*/ 206692 w 462696"/>
                    <a:gd name="connsiteY309" fmla="*/ 389679 h 448275"/>
                    <a:gd name="connsiteX310" fmla="*/ 203479 w 462696"/>
                    <a:gd name="connsiteY310" fmla="*/ 390394 h 448275"/>
                    <a:gd name="connsiteX311" fmla="*/ 201574 w 462696"/>
                    <a:gd name="connsiteY311" fmla="*/ 390394 h 448275"/>
                    <a:gd name="connsiteX312" fmla="*/ 200979 w 462696"/>
                    <a:gd name="connsiteY312" fmla="*/ 390632 h 448275"/>
                    <a:gd name="connsiteX313" fmla="*/ 197884 w 462696"/>
                    <a:gd name="connsiteY313" fmla="*/ 390632 h 448275"/>
                    <a:gd name="connsiteX314" fmla="*/ 195027 w 462696"/>
                    <a:gd name="connsiteY314" fmla="*/ 391703 h 448275"/>
                    <a:gd name="connsiteX315" fmla="*/ 193360 w 462696"/>
                    <a:gd name="connsiteY315" fmla="*/ 392655 h 448275"/>
                    <a:gd name="connsiteX316" fmla="*/ 191694 w 462696"/>
                    <a:gd name="connsiteY316" fmla="*/ 392774 h 448275"/>
                    <a:gd name="connsiteX317" fmla="*/ 188361 w 462696"/>
                    <a:gd name="connsiteY317" fmla="*/ 393250 h 448275"/>
                    <a:gd name="connsiteX318" fmla="*/ 183242 w 462696"/>
                    <a:gd name="connsiteY318" fmla="*/ 393727 h 448275"/>
                    <a:gd name="connsiteX319" fmla="*/ 177766 w 462696"/>
                    <a:gd name="connsiteY319" fmla="*/ 396226 h 448275"/>
                    <a:gd name="connsiteX320" fmla="*/ 174434 w 462696"/>
                    <a:gd name="connsiteY320" fmla="*/ 395512 h 448275"/>
                    <a:gd name="connsiteX321" fmla="*/ 174076 w 462696"/>
                    <a:gd name="connsiteY321" fmla="*/ 395512 h 448275"/>
                    <a:gd name="connsiteX322" fmla="*/ 167768 w 462696"/>
                    <a:gd name="connsiteY322" fmla="*/ 396107 h 448275"/>
                    <a:gd name="connsiteX323" fmla="*/ 159316 w 462696"/>
                    <a:gd name="connsiteY323" fmla="*/ 399083 h 448275"/>
                    <a:gd name="connsiteX324" fmla="*/ 151936 w 462696"/>
                    <a:gd name="connsiteY324" fmla="*/ 401464 h 448275"/>
                    <a:gd name="connsiteX325" fmla="*/ 148722 w 462696"/>
                    <a:gd name="connsiteY325" fmla="*/ 401226 h 448275"/>
                    <a:gd name="connsiteX326" fmla="*/ 147174 w 462696"/>
                    <a:gd name="connsiteY326" fmla="*/ 401226 h 448275"/>
                    <a:gd name="connsiteX327" fmla="*/ 143008 w 462696"/>
                    <a:gd name="connsiteY327" fmla="*/ 404083 h 448275"/>
                    <a:gd name="connsiteX328" fmla="*/ 142175 w 462696"/>
                    <a:gd name="connsiteY328" fmla="*/ 404440 h 448275"/>
                    <a:gd name="connsiteX329" fmla="*/ 136818 w 462696"/>
                    <a:gd name="connsiteY329" fmla="*/ 405630 h 448275"/>
                    <a:gd name="connsiteX330" fmla="*/ 135151 w 462696"/>
                    <a:gd name="connsiteY330" fmla="*/ 405630 h 448275"/>
                    <a:gd name="connsiteX331" fmla="*/ 133604 w 462696"/>
                    <a:gd name="connsiteY331" fmla="*/ 406464 h 448275"/>
                    <a:gd name="connsiteX332" fmla="*/ 132414 w 462696"/>
                    <a:gd name="connsiteY332" fmla="*/ 406464 h 448275"/>
                    <a:gd name="connsiteX333" fmla="*/ 130509 w 462696"/>
                    <a:gd name="connsiteY333" fmla="*/ 406225 h 448275"/>
                    <a:gd name="connsiteX334" fmla="*/ 129319 w 462696"/>
                    <a:gd name="connsiteY334" fmla="*/ 406106 h 448275"/>
                    <a:gd name="connsiteX335" fmla="*/ 126819 w 462696"/>
                    <a:gd name="connsiteY335" fmla="*/ 407059 h 448275"/>
                    <a:gd name="connsiteX336" fmla="*/ 125391 w 462696"/>
                    <a:gd name="connsiteY336" fmla="*/ 407535 h 448275"/>
                    <a:gd name="connsiteX337" fmla="*/ 125391 w 462696"/>
                    <a:gd name="connsiteY337" fmla="*/ 407535 h 448275"/>
                    <a:gd name="connsiteX338" fmla="*/ 123010 w 462696"/>
                    <a:gd name="connsiteY338" fmla="*/ 408487 h 448275"/>
                    <a:gd name="connsiteX339" fmla="*/ 119082 w 462696"/>
                    <a:gd name="connsiteY339" fmla="*/ 407654 h 448275"/>
                    <a:gd name="connsiteX340" fmla="*/ 118724 w 462696"/>
                    <a:gd name="connsiteY340" fmla="*/ 407773 h 448275"/>
                    <a:gd name="connsiteX341" fmla="*/ 118487 w 462696"/>
                    <a:gd name="connsiteY341" fmla="*/ 408368 h 448275"/>
                    <a:gd name="connsiteX342" fmla="*/ 116701 w 462696"/>
                    <a:gd name="connsiteY342" fmla="*/ 409797 h 448275"/>
                    <a:gd name="connsiteX343" fmla="*/ 109440 w 462696"/>
                    <a:gd name="connsiteY343" fmla="*/ 409439 h 448275"/>
                    <a:gd name="connsiteX344" fmla="*/ 107535 w 462696"/>
                    <a:gd name="connsiteY344" fmla="*/ 410511 h 448275"/>
                    <a:gd name="connsiteX345" fmla="*/ 102059 w 462696"/>
                    <a:gd name="connsiteY345" fmla="*/ 412892 h 448275"/>
                    <a:gd name="connsiteX346" fmla="*/ 100631 w 462696"/>
                    <a:gd name="connsiteY346" fmla="*/ 412892 h 448275"/>
                    <a:gd name="connsiteX347" fmla="*/ 94798 w 462696"/>
                    <a:gd name="connsiteY347" fmla="*/ 414677 h 448275"/>
                    <a:gd name="connsiteX348" fmla="*/ 88013 w 462696"/>
                    <a:gd name="connsiteY348" fmla="*/ 416820 h 448275"/>
                    <a:gd name="connsiteX349" fmla="*/ 87180 w 462696"/>
                    <a:gd name="connsiteY349" fmla="*/ 417058 h 448275"/>
                    <a:gd name="connsiteX350" fmla="*/ 85394 w 462696"/>
                    <a:gd name="connsiteY350" fmla="*/ 417415 h 448275"/>
                    <a:gd name="connsiteX351" fmla="*/ 85275 w 462696"/>
                    <a:gd name="connsiteY351" fmla="*/ 417415 h 448275"/>
                    <a:gd name="connsiteX352" fmla="*/ 79086 w 462696"/>
                    <a:gd name="connsiteY352" fmla="*/ 418843 h 448275"/>
                    <a:gd name="connsiteX353" fmla="*/ 78014 w 462696"/>
                    <a:gd name="connsiteY353" fmla="*/ 418843 h 448275"/>
                    <a:gd name="connsiteX354" fmla="*/ 76943 w 462696"/>
                    <a:gd name="connsiteY354" fmla="*/ 419320 h 448275"/>
                    <a:gd name="connsiteX355" fmla="*/ 75038 w 462696"/>
                    <a:gd name="connsiteY355" fmla="*/ 419796 h 448275"/>
                    <a:gd name="connsiteX356" fmla="*/ 73610 w 462696"/>
                    <a:gd name="connsiteY356" fmla="*/ 419796 h 448275"/>
                    <a:gd name="connsiteX357" fmla="*/ 70991 w 462696"/>
                    <a:gd name="connsiteY357" fmla="*/ 418367 h 448275"/>
                    <a:gd name="connsiteX358" fmla="*/ 65753 w 462696"/>
                    <a:gd name="connsiteY358" fmla="*/ 419915 h 448275"/>
                    <a:gd name="connsiteX359" fmla="*/ 65277 w 462696"/>
                    <a:gd name="connsiteY359" fmla="*/ 420986 h 448275"/>
                    <a:gd name="connsiteX360" fmla="*/ 63134 w 462696"/>
                    <a:gd name="connsiteY360" fmla="*/ 422534 h 448275"/>
                    <a:gd name="connsiteX361" fmla="*/ 55635 w 462696"/>
                    <a:gd name="connsiteY361" fmla="*/ 424200 h 448275"/>
                    <a:gd name="connsiteX362" fmla="*/ 54445 w 462696"/>
                    <a:gd name="connsiteY362" fmla="*/ 424200 h 448275"/>
                    <a:gd name="connsiteX363" fmla="*/ 51826 w 462696"/>
                    <a:gd name="connsiteY363" fmla="*/ 423486 h 448275"/>
                    <a:gd name="connsiteX364" fmla="*/ 47898 w 462696"/>
                    <a:gd name="connsiteY364" fmla="*/ 423962 h 448275"/>
                    <a:gd name="connsiteX365" fmla="*/ 47779 w 462696"/>
                    <a:gd name="connsiteY365" fmla="*/ 424319 h 448275"/>
                    <a:gd name="connsiteX366" fmla="*/ 46588 w 462696"/>
                    <a:gd name="connsiteY366" fmla="*/ 425747 h 448275"/>
                    <a:gd name="connsiteX367" fmla="*/ 45041 w 462696"/>
                    <a:gd name="connsiteY367" fmla="*/ 426581 h 448275"/>
                    <a:gd name="connsiteX368" fmla="*/ 39804 w 462696"/>
                    <a:gd name="connsiteY368" fmla="*/ 427771 h 448275"/>
                    <a:gd name="connsiteX369" fmla="*/ 37423 w 462696"/>
                    <a:gd name="connsiteY369" fmla="*/ 427414 h 448275"/>
                    <a:gd name="connsiteX370" fmla="*/ 36232 w 462696"/>
                    <a:gd name="connsiteY370" fmla="*/ 428366 h 448275"/>
                    <a:gd name="connsiteX371" fmla="*/ 35042 w 462696"/>
                    <a:gd name="connsiteY371" fmla="*/ 428842 h 448275"/>
                    <a:gd name="connsiteX372" fmla="*/ 30638 w 462696"/>
                    <a:gd name="connsiteY372" fmla="*/ 429914 h 448275"/>
                    <a:gd name="connsiteX373" fmla="*/ 27423 w 462696"/>
                    <a:gd name="connsiteY373" fmla="*/ 428962 h 448275"/>
                    <a:gd name="connsiteX374" fmla="*/ 26709 w 462696"/>
                    <a:gd name="connsiteY374" fmla="*/ 425747 h 448275"/>
                    <a:gd name="connsiteX375" fmla="*/ 26947 w 462696"/>
                    <a:gd name="connsiteY375" fmla="*/ 425033 h 448275"/>
                    <a:gd name="connsiteX376" fmla="*/ 27067 w 462696"/>
                    <a:gd name="connsiteY376" fmla="*/ 424319 h 448275"/>
                    <a:gd name="connsiteX377" fmla="*/ 148602 w 462696"/>
                    <a:gd name="connsiteY377" fmla="*/ 28759 h 448275"/>
                    <a:gd name="connsiteX378" fmla="*/ 149555 w 462696"/>
                    <a:gd name="connsiteY378" fmla="*/ 27331 h 448275"/>
                    <a:gd name="connsiteX379" fmla="*/ 176338 w 462696"/>
                    <a:gd name="connsiteY379" fmla="*/ 60185 h 448275"/>
                    <a:gd name="connsiteX380" fmla="*/ 175981 w 462696"/>
                    <a:gd name="connsiteY380" fmla="*/ 60185 h 448275"/>
                    <a:gd name="connsiteX381" fmla="*/ 168958 w 462696"/>
                    <a:gd name="connsiteY381" fmla="*/ 56138 h 448275"/>
                    <a:gd name="connsiteX382" fmla="*/ 156697 w 462696"/>
                    <a:gd name="connsiteY382" fmla="*/ 41496 h 448275"/>
                    <a:gd name="connsiteX383" fmla="*/ 152888 w 462696"/>
                    <a:gd name="connsiteY383" fmla="*/ 36854 h 448275"/>
                    <a:gd name="connsiteX384" fmla="*/ 34804 w 462696"/>
                    <a:gd name="connsiteY384" fmla="*/ 421224 h 448275"/>
                    <a:gd name="connsiteX385" fmla="*/ 39208 w 462696"/>
                    <a:gd name="connsiteY385" fmla="*/ 419796 h 448275"/>
                    <a:gd name="connsiteX386" fmla="*/ 42184 w 462696"/>
                    <a:gd name="connsiteY386" fmla="*/ 420629 h 448275"/>
                    <a:gd name="connsiteX387" fmla="*/ 42303 w 462696"/>
                    <a:gd name="connsiteY387" fmla="*/ 420629 h 448275"/>
                    <a:gd name="connsiteX388" fmla="*/ 42422 w 462696"/>
                    <a:gd name="connsiteY388" fmla="*/ 420391 h 448275"/>
                    <a:gd name="connsiteX389" fmla="*/ 43731 w 462696"/>
                    <a:gd name="connsiteY389" fmla="*/ 418962 h 448275"/>
                    <a:gd name="connsiteX390" fmla="*/ 53731 w 462696"/>
                    <a:gd name="connsiteY390" fmla="*/ 417415 h 448275"/>
                    <a:gd name="connsiteX391" fmla="*/ 54802 w 462696"/>
                    <a:gd name="connsiteY391" fmla="*/ 417772 h 448275"/>
                    <a:gd name="connsiteX392" fmla="*/ 58849 w 462696"/>
                    <a:gd name="connsiteY392" fmla="*/ 416820 h 448275"/>
                    <a:gd name="connsiteX393" fmla="*/ 60158 w 462696"/>
                    <a:gd name="connsiteY393" fmla="*/ 414915 h 448275"/>
                    <a:gd name="connsiteX394" fmla="*/ 61944 w 462696"/>
                    <a:gd name="connsiteY394" fmla="*/ 414082 h 448275"/>
                    <a:gd name="connsiteX395" fmla="*/ 68967 w 462696"/>
                    <a:gd name="connsiteY395" fmla="*/ 412296 h 448275"/>
                    <a:gd name="connsiteX396" fmla="*/ 77061 w 462696"/>
                    <a:gd name="connsiteY396" fmla="*/ 410273 h 448275"/>
                    <a:gd name="connsiteX397" fmla="*/ 78966 w 462696"/>
                    <a:gd name="connsiteY397" fmla="*/ 410511 h 448275"/>
                    <a:gd name="connsiteX398" fmla="*/ 81109 w 462696"/>
                    <a:gd name="connsiteY398" fmla="*/ 411820 h 448275"/>
                    <a:gd name="connsiteX399" fmla="*/ 83013 w 462696"/>
                    <a:gd name="connsiteY399" fmla="*/ 411344 h 448275"/>
                    <a:gd name="connsiteX400" fmla="*/ 84442 w 462696"/>
                    <a:gd name="connsiteY400" fmla="*/ 410987 h 448275"/>
                    <a:gd name="connsiteX401" fmla="*/ 85275 w 462696"/>
                    <a:gd name="connsiteY401" fmla="*/ 410749 h 448275"/>
                    <a:gd name="connsiteX402" fmla="*/ 93132 w 462696"/>
                    <a:gd name="connsiteY402" fmla="*/ 408249 h 448275"/>
                    <a:gd name="connsiteX403" fmla="*/ 99322 w 462696"/>
                    <a:gd name="connsiteY403" fmla="*/ 406225 h 448275"/>
                    <a:gd name="connsiteX404" fmla="*/ 102416 w 462696"/>
                    <a:gd name="connsiteY404" fmla="*/ 405868 h 448275"/>
                    <a:gd name="connsiteX405" fmla="*/ 104321 w 462696"/>
                    <a:gd name="connsiteY405" fmla="*/ 404797 h 448275"/>
                    <a:gd name="connsiteX406" fmla="*/ 109201 w 462696"/>
                    <a:gd name="connsiteY406" fmla="*/ 402297 h 448275"/>
                    <a:gd name="connsiteX407" fmla="*/ 110987 w 462696"/>
                    <a:gd name="connsiteY407" fmla="*/ 402178 h 448275"/>
                    <a:gd name="connsiteX408" fmla="*/ 112535 w 462696"/>
                    <a:gd name="connsiteY408" fmla="*/ 402773 h 448275"/>
                    <a:gd name="connsiteX409" fmla="*/ 112535 w 462696"/>
                    <a:gd name="connsiteY409" fmla="*/ 402654 h 448275"/>
                    <a:gd name="connsiteX410" fmla="*/ 117534 w 462696"/>
                    <a:gd name="connsiteY410" fmla="*/ 399797 h 448275"/>
                    <a:gd name="connsiteX411" fmla="*/ 121105 w 462696"/>
                    <a:gd name="connsiteY411" fmla="*/ 401345 h 448275"/>
                    <a:gd name="connsiteX412" fmla="*/ 121819 w 462696"/>
                    <a:gd name="connsiteY412" fmla="*/ 401702 h 448275"/>
                    <a:gd name="connsiteX413" fmla="*/ 122057 w 462696"/>
                    <a:gd name="connsiteY413" fmla="*/ 401702 h 448275"/>
                    <a:gd name="connsiteX414" fmla="*/ 125033 w 462696"/>
                    <a:gd name="connsiteY414" fmla="*/ 400631 h 448275"/>
                    <a:gd name="connsiteX415" fmla="*/ 126462 w 462696"/>
                    <a:gd name="connsiteY415" fmla="*/ 399083 h 448275"/>
                    <a:gd name="connsiteX416" fmla="*/ 129795 w 462696"/>
                    <a:gd name="connsiteY416" fmla="*/ 399083 h 448275"/>
                    <a:gd name="connsiteX417" fmla="*/ 130628 w 462696"/>
                    <a:gd name="connsiteY417" fmla="*/ 399559 h 448275"/>
                    <a:gd name="connsiteX418" fmla="*/ 130985 w 462696"/>
                    <a:gd name="connsiteY418" fmla="*/ 399559 h 448275"/>
                    <a:gd name="connsiteX419" fmla="*/ 133485 w 462696"/>
                    <a:gd name="connsiteY419" fmla="*/ 398131 h 448275"/>
                    <a:gd name="connsiteX420" fmla="*/ 134794 w 462696"/>
                    <a:gd name="connsiteY420" fmla="*/ 397417 h 448275"/>
                    <a:gd name="connsiteX421" fmla="*/ 135985 w 462696"/>
                    <a:gd name="connsiteY421" fmla="*/ 395988 h 448275"/>
                    <a:gd name="connsiteX422" fmla="*/ 140032 w 462696"/>
                    <a:gd name="connsiteY422" fmla="*/ 396226 h 448275"/>
                    <a:gd name="connsiteX423" fmla="*/ 140865 w 462696"/>
                    <a:gd name="connsiteY423" fmla="*/ 397417 h 448275"/>
                    <a:gd name="connsiteX424" fmla="*/ 141936 w 462696"/>
                    <a:gd name="connsiteY424" fmla="*/ 396703 h 448275"/>
                    <a:gd name="connsiteX425" fmla="*/ 145031 w 462696"/>
                    <a:gd name="connsiteY425" fmla="*/ 394203 h 448275"/>
                    <a:gd name="connsiteX426" fmla="*/ 147293 w 462696"/>
                    <a:gd name="connsiteY426" fmla="*/ 394203 h 448275"/>
                    <a:gd name="connsiteX427" fmla="*/ 150745 w 462696"/>
                    <a:gd name="connsiteY427" fmla="*/ 394203 h 448275"/>
                    <a:gd name="connsiteX428" fmla="*/ 151697 w 462696"/>
                    <a:gd name="connsiteY428" fmla="*/ 394203 h 448275"/>
                    <a:gd name="connsiteX429" fmla="*/ 157530 w 462696"/>
                    <a:gd name="connsiteY429" fmla="*/ 392536 h 448275"/>
                    <a:gd name="connsiteX430" fmla="*/ 165268 w 462696"/>
                    <a:gd name="connsiteY430" fmla="*/ 389679 h 448275"/>
                    <a:gd name="connsiteX431" fmla="*/ 169196 w 462696"/>
                    <a:gd name="connsiteY431" fmla="*/ 388846 h 448275"/>
                    <a:gd name="connsiteX432" fmla="*/ 170030 w 462696"/>
                    <a:gd name="connsiteY432" fmla="*/ 389441 h 448275"/>
                    <a:gd name="connsiteX433" fmla="*/ 172767 w 462696"/>
                    <a:gd name="connsiteY433" fmla="*/ 388965 h 448275"/>
                    <a:gd name="connsiteX434" fmla="*/ 178242 w 462696"/>
                    <a:gd name="connsiteY434" fmla="*/ 388727 h 448275"/>
                    <a:gd name="connsiteX435" fmla="*/ 180862 w 462696"/>
                    <a:gd name="connsiteY435" fmla="*/ 387180 h 448275"/>
                    <a:gd name="connsiteX436" fmla="*/ 184313 w 462696"/>
                    <a:gd name="connsiteY436" fmla="*/ 386584 h 448275"/>
                    <a:gd name="connsiteX437" fmla="*/ 185147 w 462696"/>
                    <a:gd name="connsiteY437" fmla="*/ 387060 h 448275"/>
                    <a:gd name="connsiteX438" fmla="*/ 186813 w 462696"/>
                    <a:gd name="connsiteY438" fmla="*/ 386703 h 448275"/>
                    <a:gd name="connsiteX439" fmla="*/ 191337 w 462696"/>
                    <a:gd name="connsiteY439" fmla="*/ 385989 h 448275"/>
                    <a:gd name="connsiteX440" fmla="*/ 195860 w 462696"/>
                    <a:gd name="connsiteY440" fmla="*/ 384085 h 448275"/>
                    <a:gd name="connsiteX441" fmla="*/ 198598 w 462696"/>
                    <a:gd name="connsiteY441" fmla="*/ 383132 h 448275"/>
                    <a:gd name="connsiteX442" fmla="*/ 199074 w 462696"/>
                    <a:gd name="connsiteY442" fmla="*/ 382894 h 448275"/>
                    <a:gd name="connsiteX443" fmla="*/ 202169 w 462696"/>
                    <a:gd name="connsiteY443" fmla="*/ 383013 h 448275"/>
                    <a:gd name="connsiteX444" fmla="*/ 203597 w 462696"/>
                    <a:gd name="connsiteY444" fmla="*/ 381585 h 448275"/>
                    <a:gd name="connsiteX445" fmla="*/ 205264 w 462696"/>
                    <a:gd name="connsiteY445" fmla="*/ 380990 h 448275"/>
                    <a:gd name="connsiteX446" fmla="*/ 208478 w 462696"/>
                    <a:gd name="connsiteY446" fmla="*/ 381347 h 448275"/>
                    <a:gd name="connsiteX447" fmla="*/ 210026 w 462696"/>
                    <a:gd name="connsiteY447" fmla="*/ 380275 h 448275"/>
                    <a:gd name="connsiteX448" fmla="*/ 211930 w 462696"/>
                    <a:gd name="connsiteY448" fmla="*/ 379680 h 448275"/>
                    <a:gd name="connsiteX449" fmla="*/ 214311 w 462696"/>
                    <a:gd name="connsiteY449" fmla="*/ 379918 h 448275"/>
                    <a:gd name="connsiteX450" fmla="*/ 220620 w 462696"/>
                    <a:gd name="connsiteY450" fmla="*/ 378490 h 448275"/>
                    <a:gd name="connsiteX451" fmla="*/ 221453 w 462696"/>
                    <a:gd name="connsiteY451" fmla="*/ 378133 h 448275"/>
                    <a:gd name="connsiteX452" fmla="*/ 223000 w 462696"/>
                    <a:gd name="connsiteY452" fmla="*/ 377776 h 448275"/>
                    <a:gd name="connsiteX453" fmla="*/ 227405 w 462696"/>
                    <a:gd name="connsiteY453" fmla="*/ 378133 h 448275"/>
                    <a:gd name="connsiteX454" fmla="*/ 273591 w 462696"/>
                    <a:gd name="connsiteY454" fmla="*/ 367538 h 448275"/>
                    <a:gd name="connsiteX455" fmla="*/ 273948 w 462696"/>
                    <a:gd name="connsiteY455" fmla="*/ 367419 h 448275"/>
                    <a:gd name="connsiteX456" fmla="*/ 277519 w 462696"/>
                    <a:gd name="connsiteY456" fmla="*/ 366705 h 448275"/>
                    <a:gd name="connsiteX457" fmla="*/ 310849 w 462696"/>
                    <a:gd name="connsiteY457" fmla="*/ 358968 h 448275"/>
                    <a:gd name="connsiteX458" fmla="*/ 312635 w 462696"/>
                    <a:gd name="connsiteY458" fmla="*/ 358254 h 448275"/>
                    <a:gd name="connsiteX459" fmla="*/ 314539 w 462696"/>
                    <a:gd name="connsiteY459" fmla="*/ 358254 h 448275"/>
                    <a:gd name="connsiteX460" fmla="*/ 431195 w 462696"/>
                    <a:gd name="connsiteY460" fmla="*/ 331470 h 448275"/>
                    <a:gd name="connsiteX461" fmla="*/ 367392 w 462696"/>
                    <a:gd name="connsiteY461" fmla="*/ 263024 h 448275"/>
                    <a:gd name="connsiteX462" fmla="*/ 367035 w 462696"/>
                    <a:gd name="connsiteY462" fmla="*/ 262786 h 448275"/>
                    <a:gd name="connsiteX463" fmla="*/ 363345 w 462696"/>
                    <a:gd name="connsiteY463" fmla="*/ 259572 h 448275"/>
                    <a:gd name="connsiteX464" fmla="*/ 362154 w 462696"/>
                    <a:gd name="connsiteY464" fmla="*/ 257429 h 448275"/>
                    <a:gd name="connsiteX465" fmla="*/ 340371 w 462696"/>
                    <a:gd name="connsiteY465" fmla="*/ 234098 h 448275"/>
                    <a:gd name="connsiteX466" fmla="*/ 339180 w 462696"/>
                    <a:gd name="connsiteY466" fmla="*/ 233503 h 448275"/>
                    <a:gd name="connsiteX467" fmla="*/ 337513 w 462696"/>
                    <a:gd name="connsiteY467" fmla="*/ 231122 h 448275"/>
                    <a:gd name="connsiteX468" fmla="*/ 337037 w 462696"/>
                    <a:gd name="connsiteY468" fmla="*/ 230527 h 448275"/>
                    <a:gd name="connsiteX469" fmla="*/ 332871 w 462696"/>
                    <a:gd name="connsiteY469" fmla="*/ 227432 h 448275"/>
                    <a:gd name="connsiteX470" fmla="*/ 331919 w 462696"/>
                    <a:gd name="connsiteY470" fmla="*/ 226123 h 448275"/>
                    <a:gd name="connsiteX471" fmla="*/ 331086 w 462696"/>
                    <a:gd name="connsiteY471" fmla="*/ 225527 h 448275"/>
                    <a:gd name="connsiteX472" fmla="*/ 329776 w 462696"/>
                    <a:gd name="connsiteY472" fmla="*/ 222790 h 448275"/>
                    <a:gd name="connsiteX473" fmla="*/ 325967 w 462696"/>
                    <a:gd name="connsiteY473" fmla="*/ 218623 h 448275"/>
                    <a:gd name="connsiteX474" fmla="*/ 322515 w 462696"/>
                    <a:gd name="connsiteY474" fmla="*/ 216004 h 448275"/>
                    <a:gd name="connsiteX475" fmla="*/ 321682 w 462696"/>
                    <a:gd name="connsiteY475" fmla="*/ 215171 h 448275"/>
                    <a:gd name="connsiteX476" fmla="*/ 320849 w 462696"/>
                    <a:gd name="connsiteY476" fmla="*/ 213981 h 448275"/>
                    <a:gd name="connsiteX477" fmla="*/ 312754 w 462696"/>
                    <a:gd name="connsiteY477" fmla="*/ 205767 h 448275"/>
                    <a:gd name="connsiteX478" fmla="*/ 303350 w 462696"/>
                    <a:gd name="connsiteY478" fmla="*/ 196363 h 448275"/>
                    <a:gd name="connsiteX479" fmla="*/ 302279 w 462696"/>
                    <a:gd name="connsiteY479" fmla="*/ 193506 h 448275"/>
                    <a:gd name="connsiteX480" fmla="*/ 299422 w 462696"/>
                    <a:gd name="connsiteY480" fmla="*/ 190411 h 448275"/>
                    <a:gd name="connsiteX481" fmla="*/ 293946 w 462696"/>
                    <a:gd name="connsiteY481" fmla="*/ 186007 h 448275"/>
                    <a:gd name="connsiteX482" fmla="*/ 286685 w 462696"/>
                    <a:gd name="connsiteY482" fmla="*/ 179936 h 448275"/>
                    <a:gd name="connsiteX483" fmla="*/ 285733 w 462696"/>
                    <a:gd name="connsiteY483" fmla="*/ 176365 h 448275"/>
                    <a:gd name="connsiteX484" fmla="*/ 271686 w 462696"/>
                    <a:gd name="connsiteY484" fmla="*/ 163866 h 448275"/>
                    <a:gd name="connsiteX485" fmla="*/ 270496 w 462696"/>
                    <a:gd name="connsiteY485" fmla="*/ 161486 h 448275"/>
                    <a:gd name="connsiteX486" fmla="*/ 266687 w 462696"/>
                    <a:gd name="connsiteY486" fmla="*/ 157200 h 448275"/>
                    <a:gd name="connsiteX487" fmla="*/ 260021 w 462696"/>
                    <a:gd name="connsiteY487" fmla="*/ 150177 h 448275"/>
                    <a:gd name="connsiteX488" fmla="*/ 253712 w 462696"/>
                    <a:gd name="connsiteY488" fmla="*/ 145058 h 448275"/>
                    <a:gd name="connsiteX489" fmla="*/ 252878 w 462696"/>
                    <a:gd name="connsiteY489" fmla="*/ 142083 h 448275"/>
                    <a:gd name="connsiteX490" fmla="*/ 244546 w 462696"/>
                    <a:gd name="connsiteY490" fmla="*/ 132798 h 448275"/>
                    <a:gd name="connsiteX491" fmla="*/ 241332 w 462696"/>
                    <a:gd name="connsiteY491" fmla="*/ 129584 h 448275"/>
                    <a:gd name="connsiteX492" fmla="*/ 238713 w 462696"/>
                    <a:gd name="connsiteY492" fmla="*/ 126965 h 448275"/>
                    <a:gd name="connsiteX493" fmla="*/ 236928 w 462696"/>
                    <a:gd name="connsiteY493" fmla="*/ 125536 h 448275"/>
                    <a:gd name="connsiteX494" fmla="*/ 232642 w 462696"/>
                    <a:gd name="connsiteY494" fmla="*/ 120775 h 448275"/>
                    <a:gd name="connsiteX495" fmla="*/ 228476 w 462696"/>
                    <a:gd name="connsiteY495" fmla="*/ 116490 h 448275"/>
                    <a:gd name="connsiteX496" fmla="*/ 224191 w 462696"/>
                    <a:gd name="connsiteY496" fmla="*/ 113037 h 448275"/>
                    <a:gd name="connsiteX497" fmla="*/ 222286 w 462696"/>
                    <a:gd name="connsiteY497" fmla="*/ 111252 h 448275"/>
                    <a:gd name="connsiteX498" fmla="*/ 221691 w 462696"/>
                    <a:gd name="connsiteY498" fmla="*/ 110776 h 448275"/>
                    <a:gd name="connsiteX499" fmla="*/ 220382 w 462696"/>
                    <a:gd name="connsiteY499" fmla="*/ 108633 h 448275"/>
                    <a:gd name="connsiteX500" fmla="*/ 220024 w 462696"/>
                    <a:gd name="connsiteY500" fmla="*/ 108395 h 448275"/>
                    <a:gd name="connsiteX501" fmla="*/ 215501 w 462696"/>
                    <a:gd name="connsiteY501" fmla="*/ 103872 h 448275"/>
                    <a:gd name="connsiteX502" fmla="*/ 215025 w 462696"/>
                    <a:gd name="connsiteY502" fmla="*/ 102205 h 448275"/>
                    <a:gd name="connsiteX503" fmla="*/ 206455 w 462696"/>
                    <a:gd name="connsiteY503" fmla="*/ 93277 h 448275"/>
                    <a:gd name="connsiteX504" fmla="*/ 206336 w 462696"/>
                    <a:gd name="connsiteY504" fmla="*/ 92682 h 448275"/>
                    <a:gd name="connsiteX505" fmla="*/ 194194 w 462696"/>
                    <a:gd name="connsiteY505" fmla="*/ 80064 h 448275"/>
                    <a:gd name="connsiteX506" fmla="*/ 177766 w 462696"/>
                    <a:gd name="connsiteY506" fmla="*/ 63756 h 448275"/>
                    <a:gd name="connsiteX507" fmla="*/ 176696 w 462696"/>
                    <a:gd name="connsiteY507" fmla="*/ 60185 h 448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</a:cxnLst>
                  <a:rect l="l" t="t" r="r" b="b"/>
                  <a:pathLst>
                    <a:path w="462696" h="448275">
                      <a:moveTo>
                        <a:pt x="138960" y="905"/>
                      </a:moveTo>
                      <a:cubicBezTo>
                        <a:pt x="138960" y="905"/>
                        <a:pt x="139913" y="190"/>
                        <a:pt x="140627" y="71"/>
                      </a:cubicBezTo>
                      <a:cubicBezTo>
                        <a:pt x="141817" y="-167"/>
                        <a:pt x="143008" y="190"/>
                        <a:pt x="143722" y="1143"/>
                      </a:cubicBezTo>
                      <a:lnTo>
                        <a:pt x="145151" y="2690"/>
                      </a:lnTo>
                      <a:cubicBezTo>
                        <a:pt x="145151" y="2690"/>
                        <a:pt x="145865" y="2452"/>
                        <a:pt x="146341" y="2333"/>
                      </a:cubicBezTo>
                      <a:cubicBezTo>
                        <a:pt x="150150" y="1500"/>
                        <a:pt x="154198" y="2690"/>
                        <a:pt x="156816" y="5547"/>
                      </a:cubicBezTo>
                      <a:lnTo>
                        <a:pt x="308350" y="167914"/>
                      </a:lnTo>
                      <a:lnTo>
                        <a:pt x="459764" y="330399"/>
                      </a:lnTo>
                      <a:cubicBezTo>
                        <a:pt x="462383" y="333256"/>
                        <a:pt x="463335" y="337422"/>
                        <a:pt x="462264" y="341112"/>
                      </a:cubicBezTo>
                      <a:cubicBezTo>
                        <a:pt x="461073" y="344802"/>
                        <a:pt x="458097" y="347778"/>
                        <a:pt x="454170" y="348612"/>
                      </a:cubicBezTo>
                      <a:lnTo>
                        <a:pt x="20876" y="448007"/>
                      </a:lnTo>
                      <a:cubicBezTo>
                        <a:pt x="17543" y="448722"/>
                        <a:pt x="14091" y="448007"/>
                        <a:pt x="11473" y="445865"/>
                      </a:cubicBezTo>
                      <a:lnTo>
                        <a:pt x="11115" y="445865"/>
                      </a:lnTo>
                      <a:cubicBezTo>
                        <a:pt x="8497" y="446579"/>
                        <a:pt x="5639" y="447293"/>
                        <a:pt x="3854" y="447531"/>
                      </a:cubicBezTo>
                      <a:cubicBezTo>
                        <a:pt x="2664" y="447650"/>
                        <a:pt x="1473" y="447293"/>
                        <a:pt x="759" y="446341"/>
                      </a:cubicBezTo>
                      <a:cubicBezTo>
                        <a:pt x="45" y="445389"/>
                        <a:pt x="-193" y="444198"/>
                        <a:pt x="164" y="443127"/>
                      </a:cubicBezTo>
                      <a:cubicBezTo>
                        <a:pt x="759" y="441341"/>
                        <a:pt x="1354" y="440151"/>
                        <a:pt x="1949" y="439318"/>
                      </a:cubicBezTo>
                      <a:cubicBezTo>
                        <a:pt x="2664" y="437294"/>
                        <a:pt x="3259" y="435628"/>
                        <a:pt x="4093" y="433366"/>
                      </a:cubicBezTo>
                      <a:cubicBezTo>
                        <a:pt x="4211" y="432057"/>
                        <a:pt x="4688" y="430271"/>
                        <a:pt x="5402" y="428366"/>
                      </a:cubicBezTo>
                      <a:cubicBezTo>
                        <a:pt x="5639" y="427771"/>
                        <a:pt x="6116" y="427176"/>
                        <a:pt x="6592" y="426819"/>
                      </a:cubicBezTo>
                      <a:cubicBezTo>
                        <a:pt x="6949" y="425747"/>
                        <a:pt x="7425" y="424200"/>
                        <a:pt x="7783" y="422534"/>
                      </a:cubicBezTo>
                      <a:lnTo>
                        <a:pt x="8615" y="417772"/>
                      </a:lnTo>
                      <a:cubicBezTo>
                        <a:pt x="8735" y="415986"/>
                        <a:pt x="8854" y="414201"/>
                        <a:pt x="8854" y="412653"/>
                      </a:cubicBezTo>
                      <a:lnTo>
                        <a:pt x="8854" y="410511"/>
                      </a:lnTo>
                      <a:cubicBezTo>
                        <a:pt x="8973" y="408844"/>
                        <a:pt x="10401" y="407416"/>
                        <a:pt x="12068" y="407297"/>
                      </a:cubicBezTo>
                      <a:cubicBezTo>
                        <a:pt x="12544" y="407297"/>
                        <a:pt x="13020" y="407297"/>
                        <a:pt x="13377" y="407535"/>
                      </a:cubicBezTo>
                      <a:cubicBezTo>
                        <a:pt x="13735" y="406106"/>
                        <a:pt x="14330" y="404559"/>
                        <a:pt x="15044" y="402892"/>
                      </a:cubicBezTo>
                      <a:cubicBezTo>
                        <a:pt x="15282" y="402416"/>
                        <a:pt x="15639" y="401940"/>
                        <a:pt x="16115" y="401583"/>
                      </a:cubicBezTo>
                      <a:cubicBezTo>
                        <a:pt x="16115" y="401464"/>
                        <a:pt x="16115" y="401345"/>
                        <a:pt x="16115" y="401226"/>
                      </a:cubicBezTo>
                      <a:cubicBezTo>
                        <a:pt x="15401" y="400274"/>
                        <a:pt x="15401" y="399321"/>
                        <a:pt x="15877" y="398250"/>
                      </a:cubicBezTo>
                      <a:cubicBezTo>
                        <a:pt x="16234" y="397417"/>
                        <a:pt x="16829" y="396941"/>
                        <a:pt x="17662" y="396583"/>
                      </a:cubicBezTo>
                      <a:cubicBezTo>
                        <a:pt x="18496" y="395631"/>
                        <a:pt x="19805" y="392655"/>
                        <a:pt x="20043" y="390989"/>
                      </a:cubicBezTo>
                      <a:lnTo>
                        <a:pt x="20043" y="390513"/>
                      </a:lnTo>
                      <a:cubicBezTo>
                        <a:pt x="19567" y="388489"/>
                        <a:pt x="19448" y="387299"/>
                        <a:pt x="20757" y="383608"/>
                      </a:cubicBezTo>
                      <a:cubicBezTo>
                        <a:pt x="20996" y="382894"/>
                        <a:pt x="21352" y="382299"/>
                        <a:pt x="21948" y="381942"/>
                      </a:cubicBezTo>
                      <a:cubicBezTo>
                        <a:pt x="21948" y="380633"/>
                        <a:pt x="21948" y="379323"/>
                        <a:pt x="22900" y="377419"/>
                      </a:cubicBezTo>
                      <a:cubicBezTo>
                        <a:pt x="22900" y="377180"/>
                        <a:pt x="23138" y="376942"/>
                        <a:pt x="23257" y="376823"/>
                      </a:cubicBezTo>
                      <a:cubicBezTo>
                        <a:pt x="23495" y="376466"/>
                        <a:pt x="23733" y="376109"/>
                        <a:pt x="24091" y="375871"/>
                      </a:cubicBezTo>
                      <a:cubicBezTo>
                        <a:pt x="24328" y="374205"/>
                        <a:pt x="24091" y="373490"/>
                        <a:pt x="23852" y="371586"/>
                      </a:cubicBezTo>
                      <a:lnTo>
                        <a:pt x="23614" y="369681"/>
                      </a:lnTo>
                      <a:cubicBezTo>
                        <a:pt x="23495" y="368372"/>
                        <a:pt x="24091" y="367062"/>
                        <a:pt x="25162" y="366348"/>
                      </a:cubicBezTo>
                      <a:cubicBezTo>
                        <a:pt x="25757" y="361825"/>
                        <a:pt x="26233" y="358968"/>
                        <a:pt x="27067" y="357063"/>
                      </a:cubicBezTo>
                      <a:cubicBezTo>
                        <a:pt x="26590" y="354563"/>
                        <a:pt x="27662" y="350873"/>
                        <a:pt x="29923" y="344921"/>
                      </a:cubicBezTo>
                      <a:cubicBezTo>
                        <a:pt x="30399" y="343731"/>
                        <a:pt x="30757" y="342779"/>
                        <a:pt x="30994" y="342065"/>
                      </a:cubicBezTo>
                      <a:cubicBezTo>
                        <a:pt x="31113" y="341469"/>
                        <a:pt x="31471" y="341112"/>
                        <a:pt x="31828" y="340636"/>
                      </a:cubicBezTo>
                      <a:cubicBezTo>
                        <a:pt x="32661" y="335875"/>
                        <a:pt x="34447" y="331470"/>
                        <a:pt x="36114" y="327185"/>
                      </a:cubicBezTo>
                      <a:cubicBezTo>
                        <a:pt x="37184" y="324566"/>
                        <a:pt x="38137" y="321947"/>
                        <a:pt x="38970" y="319209"/>
                      </a:cubicBezTo>
                      <a:cubicBezTo>
                        <a:pt x="39327" y="318138"/>
                        <a:pt x="40160" y="317305"/>
                        <a:pt x="41232" y="316948"/>
                      </a:cubicBezTo>
                      <a:lnTo>
                        <a:pt x="41470" y="316948"/>
                      </a:lnTo>
                      <a:cubicBezTo>
                        <a:pt x="41470" y="316353"/>
                        <a:pt x="41232" y="315757"/>
                        <a:pt x="40875" y="314924"/>
                      </a:cubicBezTo>
                      <a:cubicBezTo>
                        <a:pt x="40279" y="312901"/>
                        <a:pt x="39327" y="310163"/>
                        <a:pt x="40518" y="306711"/>
                      </a:cubicBezTo>
                      <a:cubicBezTo>
                        <a:pt x="40755" y="305877"/>
                        <a:pt x="41350" y="305282"/>
                        <a:pt x="42065" y="304806"/>
                      </a:cubicBezTo>
                      <a:cubicBezTo>
                        <a:pt x="43731" y="298854"/>
                        <a:pt x="44922" y="295640"/>
                        <a:pt x="46946" y="290045"/>
                      </a:cubicBezTo>
                      <a:cubicBezTo>
                        <a:pt x="47184" y="289331"/>
                        <a:pt x="47779" y="288617"/>
                        <a:pt x="48493" y="288260"/>
                      </a:cubicBezTo>
                      <a:cubicBezTo>
                        <a:pt x="48493" y="287784"/>
                        <a:pt x="48612" y="287427"/>
                        <a:pt x="48731" y="286950"/>
                      </a:cubicBezTo>
                      <a:cubicBezTo>
                        <a:pt x="48969" y="285641"/>
                        <a:pt x="49207" y="284451"/>
                        <a:pt x="49207" y="283260"/>
                      </a:cubicBezTo>
                      <a:cubicBezTo>
                        <a:pt x="49207" y="282308"/>
                        <a:pt x="49446" y="281594"/>
                        <a:pt x="50278" y="280880"/>
                      </a:cubicBezTo>
                      <a:lnTo>
                        <a:pt x="50278" y="280880"/>
                      </a:lnTo>
                      <a:cubicBezTo>
                        <a:pt x="51945" y="279332"/>
                        <a:pt x="53136" y="273975"/>
                        <a:pt x="54326" y="269214"/>
                      </a:cubicBezTo>
                      <a:cubicBezTo>
                        <a:pt x="55635" y="263738"/>
                        <a:pt x="57063" y="257667"/>
                        <a:pt x="59802" y="252668"/>
                      </a:cubicBezTo>
                      <a:cubicBezTo>
                        <a:pt x="58849" y="251835"/>
                        <a:pt x="58492" y="250406"/>
                        <a:pt x="58849" y="249216"/>
                      </a:cubicBezTo>
                      <a:lnTo>
                        <a:pt x="59563" y="247073"/>
                      </a:lnTo>
                      <a:cubicBezTo>
                        <a:pt x="60753" y="243145"/>
                        <a:pt x="61944" y="239098"/>
                        <a:pt x="64920" y="237312"/>
                      </a:cubicBezTo>
                      <a:cubicBezTo>
                        <a:pt x="65039" y="236360"/>
                        <a:pt x="65158" y="235407"/>
                        <a:pt x="65515" y="234455"/>
                      </a:cubicBezTo>
                      <a:cubicBezTo>
                        <a:pt x="64444" y="233503"/>
                        <a:pt x="64087" y="231955"/>
                        <a:pt x="64682" y="230646"/>
                      </a:cubicBezTo>
                      <a:cubicBezTo>
                        <a:pt x="66468" y="226718"/>
                        <a:pt x="68134" y="221599"/>
                        <a:pt x="69681" y="216719"/>
                      </a:cubicBezTo>
                      <a:cubicBezTo>
                        <a:pt x="71943" y="209696"/>
                        <a:pt x="74085" y="203148"/>
                        <a:pt x="76705" y="199220"/>
                      </a:cubicBezTo>
                      <a:cubicBezTo>
                        <a:pt x="77419" y="195768"/>
                        <a:pt x="78014" y="192435"/>
                        <a:pt x="78490" y="189221"/>
                      </a:cubicBezTo>
                      <a:cubicBezTo>
                        <a:pt x="79561" y="183031"/>
                        <a:pt x="80514" y="176722"/>
                        <a:pt x="83013" y="169342"/>
                      </a:cubicBezTo>
                      <a:cubicBezTo>
                        <a:pt x="83251" y="168747"/>
                        <a:pt x="83609" y="168271"/>
                        <a:pt x="83966" y="167914"/>
                      </a:cubicBezTo>
                      <a:cubicBezTo>
                        <a:pt x="85752" y="163628"/>
                        <a:pt x="87656" y="159462"/>
                        <a:pt x="90275" y="157676"/>
                      </a:cubicBezTo>
                      <a:cubicBezTo>
                        <a:pt x="90751" y="155415"/>
                        <a:pt x="90870" y="153272"/>
                        <a:pt x="91108" y="151129"/>
                      </a:cubicBezTo>
                      <a:cubicBezTo>
                        <a:pt x="91584" y="146487"/>
                        <a:pt x="91941" y="141606"/>
                        <a:pt x="94560" y="135416"/>
                      </a:cubicBezTo>
                      <a:cubicBezTo>
                        <a:pt x="94798" y="134821"/>
                        <a:pt x="95155" y="134345"/>
                        <a:pt x="95632" y="133988"/>
                      </a:cubicBezTo>
                      <a:cubicBezTo>
                        <a:pt x="95632" y="133274"/>
                        <a:pt x="95750" y="132322"/>
                        <a:pt x="95869" y="131369"/>
                      </a:cubicBezTo>
                      <a:cubicBezTo>
                        <a:pt x="95869" y="131012"/>
                        <a:pt x="95869" y="130655"/>
                        <a:pt x="96108" y="130417"/>
                      </a:cubicBezTo>
                      <a:cubicBezTo>
                        <a:pt x="96346" y="129703"/>
                        <a:pt x="96941" y="128988"/>
                        <a:pt x="97655" y="128512"/>
                      </a:cubicBezTo>
                      <a:cubicBezTo>
                        <a:pt x="97655" y="128393"/>
                        <a:pt x="97655" y="128155"/>
                        <a:pt x="97655" y="127917"/>
                      </a:cubicBezTo>
                      <a:cubicBezTo>
                        <a:pt x="97655" y="127084"/>
                        <a:pt x="97655" y="126251"/>
                        <a:pt x="97774" y="125417"/>
                      </a:cubicBezTo>
                      <a:cubicBezTo>
                        <a:pt x="98012" y="124346"/>
                        <a:pt x="98726" y="123394"/>
                        <a:pt x="99679" y="123037"/>
                      </a:cubicBezTo>
                      <a:cubicBezTo>
                        <a:pt x="100988" y="119585"/>
                        <a:pt x="101940" y="115061"/>
                        <a:pt x="102893" y="110300"/>
                      </a:cubicBezTo>
                      <a:cubicBezTo>
                        <a:pt x="103845" y="105419"/>
                        <a:pt x="104916" y="100539"/>
                        <a:pt x="106464" y="96015"/>
                      </a:cubicBezTo>
                      <a:cubicBezTo>
                        <a:pt x="106702" y="95420"/>
                        <a:pt x="106940" y="95063"/>
                        <a:pt x="107416" y="94587"/>
                      </a:cubicBezTo>
                      <a:cubicBezTo>
                        <a:pt x="107535" y="91135"/>
                        <a:pt x="108606" y="86968"/>
                        <a:pt x="109916" y="82088"/>
                      </a:cubicBezTo>
                      <a:cubicBezTo>
                        <a:pt x="110511" y="80064"/>
                        <a:pt x="110987" y="78279"/>
                        <a:pt x="111106" y="77088"/>
                      </a:cubicBezTo>
                      <a:cubicBezTo>
                        <a:pt x="111225" y="76255"/>
                        <a:pt x="111701" y="75422"/>
                        <a:pt x="112416" y="74946"/>
                      </a:cubicBezTo>
                      <a:cubicBezTo>
                        <a:pt x="113011" y="73398"/>
                        <a:pt x="113725" y="72446"/>
                        <a:pt x="114320" y="71494"/>
                      </a:cubicBezTo>
                      <a:cubicBezTo>
                        <a:pt x="113844" y="70660"/>
                        <a:pt x="113725" y="69589"/>
                        <a:pt x="114320" y="68518"/>
                      </a:cubicBezTo>
                      <a:cubicBezTo>
                        <a:pt x="114677" y="67565"/>
                        <a:pt x="115034" y="66851"/>
                        <a:pt x="115153" y="66256"/>
                      </a:cubicBezTo>
                      <a:cubicBezTo>
                        <a:pt x="114439" y="65185"/>
                        <a:pt x="114320" y="63875"/>
                        <a:pt x="114916" y="62685"/>
                      </a:cubicBezTo>
                      <a:cubicBezTo>
                        <a:pt x="115987" y="60780"/>
                        <a:pt x="116939" y="59947"/>
                        <a:pt x="118010" y="59471"/>
                      </a:cubicBezTo>
                      <a:cubicBezTo>
                        <a:pt x="118010" y="59352"/>
                        <a:pt x="118248" y="58757"/>
                        <a:pt x="118606" y="57685"/>
                      </a:cubicBezTo>
                      <a:cubicBezTo>
                        <a:pt x="119082" y="56376"/>
                        <a:pt x="120272" y="55543"/>
                        <a:pt x="121582" y="55424"/>
                      </a:cubicBezTo>
                      <a:cubicBezTo>
                        <a:pt x="121700" y="55424"/>
                        <a:pt x="121819" y="55424"/>
                        <a:pt x="122057" y="55424"/>
                      </a:cubicBezTo>
                      <a:lnTo>
                        <a:pt x="123724" y="52329"/>
                      </a:lnTo>
                      <a:cubicBezTo>
                        <a:pt x="123724" y="52329"/>
                        <a:pt x="123724" y="52329"/>
                        <a:pt x="123724" y="52329"/>
                      </a:cubicBezTo>
                      <a:lnTo>
                        <a:pt x="124438" y="52567"/>
                      </a:lnTo>
                      <a:lnTo>
                        <a:pt x="123843" y="52210"/>
                      </a:lnTo>
                      <a:cubicBezTo>
                        <a:pt x="123843" y="52210"/>
                        <a:pt x="123962" y="51853"/>
                        <a:pt x="124081" y="51495"/>
                      </a:cubicBezTo>
                      <a:cubicBezTo>
                        <a:pt x="123486" y="50543"/>
                        <a:pt x="123367" y="49591"/>
                        <a:pt x="123367" y="48758"/>
                      </a:cubicBezTo>
                      <a:cubicBezTo>
                        <a:pt x="122533" y="47924"/>
                        <a:pt x="122057" y="46853"/>
                        <a:pt x="122296" y="45782"/>
                      </a:cubicBezTo>
                      <a:cubicBezTo>
                        <a:pt x="123605" y="41020"/>
                        <a:pt x="125272" y="36854"/>
                        <a:pt x="126819" y="32688"/>
                      </a:cubicBezTo>
                      <a:lnTo>
                        <a:pt x="127890" y="30069"/>
                      </a:lnTo>
                      <a:cubicBezTo>
                        <a:pt x="128724" y="27688"/>
                        <a:pt x="129557" y="25426"/>
                        <a:pt x="130271" y="23046"/>
                      </a:cubicBezTo>
                      <a:cubicBezTo>
                        <a:pt x="131224" y="19832"/>
                        <a:pt x="132414" y="15546"/>
                        <a:pt x="133366" y="11380"/>
                      </a:cubicBezTo>
                      <a:cubicBezTo>
                        <a:pt x="133485" y="10666"/>
                        <a:pt x="133961" y="9951"/>
                        <a:pt x="134556" y="9475"/>
                      </a:cubicBezTo>
                      <a:lnTo>
                        <a:pt x="134556" y="9475"/>
                      </a:lnTo>
                      <a:cubicBezTo>
                        <a:pt x="134556" y="9475"/>
                        <a:pt x="135865" y="7809"/>
                        <a:pt x="137770" y="2333"/>
                      </a:cubicBezTo>
                      <a:cubicBezTo>
                        <a:pt x="138009" y="1857"/>
                        <a:pt x="138246" y="1381"/>
                        <a:pt x="138604" y="1024"/>
                      </a:cubicBezTo>
                      <a:close/>
                      <a:moveTo>
                        <a:pt x="454765" y="341112"/>
                      </a:moveTo>
                      <a:cubicBezTo>
                        <a:pt x="454765" y="341112"/>
                        <a:pt x="455717" y="339922"/>
                        <a:pt x="455955" y="339208"/>
                      </a:cubicBezTo>
                      <a:cubicBezTo>
                        <a:pt x="456431" y="337660"/>
                        <a:pt x="455955" y="336113"/>
                        <a:pt x="455002" y="334922"/>
                      </a:cubicBezTo>
                      <a:lnTo>
                        <a:pt x="303588" y="172437"/>
                      </a:lnTo>
                      <a:lnTo>
                        <a:pt x="152055" y="10071"/>
                      </a:lnTo>
                      <a:cubicBezTo>
                        <a:pt x="150983" y="8880"/>
                        <a:pt x="149436" y="8404"/>
                        <a:pt x="147888" y="8761"/>
                      </a:cubicBezTo>
                      <a:cubicBezTo>
                        <a:pt x="147412" y="8761"/>
                        <a:pt x="146936" y="9118"/>
                        <a:pt x="146341" y="9475"/>
                      </a:cubicBezTo>
                      <a:cubicBezTo>
                        <a:pt x="145151" y="10309"/>
                        <a:pt x="143603" y="10309"/>
                        <a:pt x="142413" y="9475"/>
                      </a:cubicBezTo>
                      <a:cubicBezTo>
                        <a:pt x="141580" y="11380"/>
                        <a:pt x="140746" y="12689"/>
                        <a:pt x="139913" y="13642"/>
                      </a:cubicBezTo>
                      <a:cubicBezTo>
                        <a:pt x="138960" y="17689"/>
                        <a:pt x="137890" y="21736"/>
                        <a:pt x="136937" y="24831"/>
                      </a:cubicBezTo>
                      <a:cubicBezTo>
                        <a:pt x="136223" y="27331"/>
                        <a:pt x="135270" y="29831"/>
                        <a:pt x="134319" y="32330"/>
                      </a:cubicBezTo>
                      <a:lnTo>
                        <a:pt x="133247" y="35068"/>
                      </a:lnTo>
                      <a:cubicBezTo>
                        <a:pt x="132175" y="37925"/>
                        <a:pt x="131104" y="40901"/>
                        <a:pt x="130033" y="43996"/>
                      </a:cubicBezTo>
                      <a:cubicBezTo>
                        <a:pt x="131104" y="45424"/>
                        <a:pt x="130747" y="47091"/>
                        <a:pt x="130390" y="48043"/>
                      </a:cubicBezTo>
                      <a:cubicBezTo>
                        <a:pt x="130390" y="48043"/>
                        <a:pt x="130509" y="48281"/>
                        <a:pt x="130628" y="48281"/>
                      </a:cubicBezTo>
                      <a:cubicBezTo>
                        <a:pt x="131224" y="49115"/>
                        <a:pt x="131461" y="50067"/>
                        <a:pt x="131224" y="51019"/>
                      </a:cubicBezTo>
                      <a:cubicBezTo>
                        <a:pt x="130628" y="53757"/>
                        <a:pt x="130152" y="55186"/>
                        <a:pt x="129438" y="56019"/>
                      </a:cubicBezTo>
                      <a:lnTo>
                        <a:pt x="125391" y="63042"/>
                      </a:lnTo>
                      <a:cubicBezTo>
                        <a:pt x="125033" y="63756"/>
                        <a:pt x="124200" y="64351"/>
                        <a:pt x="123367" y="64709"/>
                      </a:cubicBezTo>
                      <a:cubicBezTo>
                        <a:pt x="123486" y="65185"/>
                        <a:pt x="123605" y="65542"/>
                        <a:pt x="123486" y="66018"/>
                      </a:cubicBezTo>
                      <a:cubicBezTo>
                        <a:pt x="123010" y="71137"/>
                        <a:pt x="121343" y="73279"/>
                        <a:pt x="120034" y="74946"/>
                      </a:cubicBezTo>
                      <a:cubicBezTo>
                        <a:pt x="118962" y="76255"/>
                        <a:pt x="118248" y="77326"/>
                        <a:pt x="117892" y="80659"/>
                      </a:cubicBezTo>
                      <a:cubicBezTo>
                        <a:pt x="117892" y="81612"/>
                        <a:pt x="117296" y="82445"/>
                        <a:pt x="116463" y="83040"/>
                      </a:cubicBezTo>
                      <a:cubicBezTo>
                        <a:pt x="116463" y="83278"/>
                        <a:pt x="116463" y="83397"/>
                        <a:pt x="116344" y="83635"/>
                      </a:cubicBezTo>
                      <a:cubicBezTo>
                        <a:pt x="115272" y="87564"/>
                        <a:pt x="113487" y="94111"/>
                        <a:pt x="114082" y="96729"/>
                      </a:cubicBezTo>
                      <a:cubicBezTo>
                        <a:pt x="114320" y="97801"/>
                        <a:pt x="114082" y="98991"/>
                        <a:pt x="113249" y="99705"/>
                      </a:cubicBezTo>
                      <a:cubicBezTo>
                        <a:pt x="112772" y="100301"/>
                        <a:pt x="112177" y="100658"/>
                        <a:pt x="111701" y="101015"/>
                      </a:cubicBezTo>
                      <a:cubicBezTo>
                        <a:pt x="110749" y="104348"/>
                        <a:pt x="110035" y="107919"/>
                        <a:pt x="109321" y="111490"/>
                      </a:cubicBezTo>
                      <a:cubicBezTo>
                        <a:pt x="108011" y="117918"/>
                        <a:pt x="106820" y="123989"/>
                        <a:pt x="104440" y="128512"/>
                      </a:cubicBezTo>
                      <a:cubicBezTo>
                        <a:pt x="104440" y="128631"/>
                        <a:pt x="104321" y="128750"/>
                        <a:pt x="104202" y="128869"/>
                      </a:cubicBezTo>
                      <a:cubicBezTo>
                        <a:pt x="104202" y="130179"/>
                        <a:pt x="103845" y="131845"/>
                        <a:pt x="102654" y="133512"/>
                      </a:cubicBezTo>
                      <a:cubicBezTo>
                        <a:pt x="102654" y="133631"/>
                        <a:pt x="102416" y="133869"/>
                        <a:pt x="102298" y="133988"/>
                      </a:cubicBezTo>
                      <a:cubicBezTo>
                        <a:pt x="102059" y="136845"/>
                        <a:pt x="101464" y="138988"/>
                        <a:pt x="100631" y="140654"/>
                      </a:cubicBezTo>
                      <a:cubicBezTo>
                        <a:pt x="100274" y="141368"/>
                        <a:pt x="99798" y="141844"/>
                        <a:pt x="99084" y="142083"/>
                      </a:cubicBezTo>
                      <a:cubicBezTo>
                        <a:pt x="98131" y="145535"/>
                        <a:pt x="97774" y="148630"/>
                        <a:pt x="97536" y="151724"/>
                      </a:cubicBezTo>
                      <a:cubicBezTo>
                        <a:pt x="97298" y="154700"/>
                        <a:pt x="96941" y="157676"/>
                        <a:pt x="96227" y="161128"/>
                      </a:cubicBezTo>
                      <a:cubicBezTo>
                        <a:pt x="95988" y="161962"/>
                        <a:pt x="95393" y="162795"/>
                        <a:pt x="94679" y="163271"/>
                      </a:cubicBezTo>
                      <a:cubicBezTo>
                        <a:pt x="94322" y="163509"/>
                        <a:pt x="93965" y="163628"/>
                        <a:pt x="93488" y="163628"/>
                      </a:cubicBezTo>
                      <a:cubicBezTo>
                        <a:pt x="92656" y="164699"/>
                        <a:pt x="91227" y="167437"/>
                        <a:pt x="89442" y="171961"/>
                      </a:cubicBezTo>
                      <a:cubicBezTo>
                        <a:pt x="89322" y="172318"/>
                        <a:pt x="89084" y="172675"/>
                        <a:pt x="88727" y="173032"/>
                      </a:cubicBezTo>
                      <a:cubicBezTo>
                        <a:pt x="86822" y="179341"/>
                        <a:pt x="85871" y="184698"/>
                        <a:pt x="84918" y="190411"/>
                      </a:cubicBezTo>
                      <a:cubicBezTo>
                        <a:pt x="84323" y="193983"/>
                        <a:pt x="83728" y="197554"/>
                        <a:pt x="82895" y="201363"/>
                      </a:cubicBezTo>
                      <a:cubicBezTo>
                        <a:pt x="82895" y="201839"/>
                        <a:pt x="82537" y="202315"/>
                        <a:pt x="82299" y="202672"/>
                      </a:cubicBezTo>
                      <a:cubicBezTo>
                        <a:pt x="80156" y="205529"/>
                        <a:pt x="77895" y="212314"/>
                        <a:pt x="75752" y="218861"/>
                      </a:cubicBezTo>
                      <a:cubicBezTo>
                        <a:pt x="74443" y="222909"/>
                        <a:pt x="73015" y="227194"/>
                        <a:pt x="71586" y="230884"/>
                      </a:cubicBezTo>
                      <a:cubicBezTo>
                        <a:pt x="72181" y="232193"/>
                        <a:pt x="72300" y="233860"/>
                        <a:pt x="71943" y="235407"/>
                      </a:cubicBezTo>
                      <a:cubicBezTo>
                        <a:pt x="71943" y="235765"/>
                        <a:pt x="71824" y="236003"/>
                        <a:pt x="71586" y="236360"/>
                      </a:cubicBezTo>
                      <a:cubicBezTo>
                        <a:pt x="71348" y="236717"/>
                        <a:pt x="71229" y="237907"/>
                        <a:pt x="71110" y="238740"/>
                      </a:cubicBezTo>
                      <a:cubicBezTo>
                        <a:pt x="70872" y="240764"/>
                        <a:pt x="70514" y="243026"/>
                        <a:pt x="68491" y="244097"/>
                      </a:cubicBezTo>
                      <a:cubicBezTo>
                        <a:pt x="68134" y="244216"/>
                        <a:pt x="67777" y="244335"/>
                        <a:pt x="67301" y="244454"/>
                      </a:cubicBezTo>
                      <a:cubicBezTo>
                        <a:pt x="66705" y="245764"/>
                        <a:pt x="66110" y="247668"/>
                        <a:pt x="65753" y="248978"/>
                      </a:cubicBezTo>
                      <a:lnTo>
                        <a:pt x="65991" y="248978"/>
                      </a:lnTo>
                      <a:cubicBezTo>
                        <a:pt x="66824" y="249573"/>
                        <a:pt x="67419" y="250406"/>
                        <a:pt x="67539" y="251358"/>
                      </a:cubicBezTo>
                      <a:cubicBezTo>
                        <a:pt x="67777" y="252311"/>
                        <a:pt x="67539" y="253263"/>
                        <a:pt x="66944" y="253977"/>
                      </a:cubicBezTo>
                      <a:cubicBezTo>
                        <a:pt x="63729" y="258144"/>
                        <a:pt x="62182" y="264929"/>
                        <a:pt x="60753" y="270999"/>
                      </a:cubicBezTo>
                      <a:cubicBezTo>
                        <a:pt x="59325" y="276832"/>
                        <a:pt x="58135" y="281951"/>
                        <a:pt x="55635" y="284927"/>
                      </a:cubicBezTo>
                      <a:cubicBezTo>
                        <a:pt x="55516" y="285998"/>
                        <a:pt x="55278" y="287189"/>
                        <a:pt x="55159" y="288260"/>
                      </a:cubicBezTo>
                      <a:cubicBezTo>
                        <a:pt x="54921" y="289569"/>
                        <a:pt x="54683" y="290760"/>
                        <a:pt x="54683" y="291950"/>
                      </a:cubicBezTo>
                      <a:cubicBezTo>
                        <a:pt x="54683" y="293021"/>
                        <a:pt x="54087" y="293974"/>
                        <a:pt x="53136" y="294569"/>
                      </a:cubicBezTo>
                      <a:cubicBezTo>
                        <a:pt x="52778" y="294807"/>
                        <a:pt x="52540" y="294926"/>
                        <a:pt x="52183" y="295045"/>
                      </a:cubicBezTo>
                      <a:cubicBezTo>
                        <a:pt x="50397" y="300045"/>
                        <a:pt x="49207" y="303497"/>
                        <a:pt x="47302" y="310639"/>
                      </a:cubicBezTo>
                      <a:cubicBezTo>
                        <a:pt x="47302" y="310996"/>
                        <a:pt x="47065" y="311353"/>
                        <a:pt x="46826" y="311710"/>
                      </a:cubicBezTo>
                      <a:cubicBezTo>
                        <a:pt x="46826" y="312067"/>
                        <a:pt x="47065" y="312424"/>
                        <a:pt x="47184" y="312901"/>
                      </a:cubicBezTo>
                      <a:cubicBezTo>
                        <a:pt x="47779" y="314805"/>
                        <a:pt x="48612" y="317305"/>
                        <a:pt x="47779" y="320400"/>
                      </a:cubicBezTo>
                      <a:cubicBezTo>
                        <a:pt x="47421" y="321471"/>
                        <a:pt x="46588" y="322423"/>
                        <a:pt x="45517" y="322662"/>
                      </a:cubicBezTo>
                      <a:lnTo>
                        <a:pt x="44803" y="322900"/>
                      </a:lnTo>
                      <a:cubicBezTo>
                        <a:pt x="44089" y="325161"/>
                        <a:pt x="43255" y="327304"/>
                        <a:pt x="42303" y="329566"/>
                      </a:cubicBezTo>
                      <a:cubicBezTo>
                        <a:pt x="40279" y="334922"/>
                        <a:pt x="38256" y="339922"/>
                        <a:pt x="37899" y="345279"/>
                      </a:cubicBezTo>
                      <a:cubicBezTo>
                        <a:pt x="37899" y="346469"/>
                        <a:pt x="37065" y="347659"/>
                        <a:pt x="35875" y="348135"/>
                      </a:cubicBezTo>
                      <a:cubicBezTo>
                        <a:pt x="35875" y="348135"/>
                        <a:pt x="35875" y="348135"/>
                        <a:pt x="35875" y="348135"/>
                      </a:cubicBezTo>
                      <a:cubicBezTo>
                        <a:pt x="35161" y="350040"/>
                        <a:pt x="34089" y="353016"/>
                        <a:pt x="33733" y="354801"/>
                      </a:cubicBezTo>
                      <a:cubicBezTo>
                        <a:pt x="34447" y="355397"/>
                        <a:pt x="34804" y="356349"/>
                        <a:pt x="34804" y="357301"/>
                      </a:cubicBezTo>
                      <a:cubicBezTo>
                        <a:pt x="34804" y="358492"/>
                        <a:pt x="34089" y="359444"/>
                        <a:pt x="33138" y="360039"/>
                      </a:cubicBezTo>
                      <a:cubicBezTo>
                        <a:pt x="32423" y="362063"/>
                        <a:pt x="31828" y="367657"/>
                        <a:pt x="31471" y="369919"/>
                      </a:cubicBezTo>
                      <a:lnTo>
                        <a:pt x="31471" y="370871"/>
                      </a:lnTo>
                      <a:cubicBezTo>
                        <a:pt x="31352" y="371467"/>
                        <a:pt x="31113" y="372062"/>
                        <a:pt x="30757" y="372538"/>
                      </a:cubicBezTo>
                      <a:cubicBezTo>
                        <a:pt x="30994" y="374562"/>
                        <a:pt x="30876" y="376228"/>
                        <a:pt x="30043" y="380156"/>
                      </a:cubicBezTo>
                      <a:cubicBezTo>
                        <a:pt x="29685" y="381109"/>
                        <a:pt x="29209" y="381823"/>
                        <a:pt x="28614" y="382418"/>
                      </a:cubicBezTo>
                      <a:cubicBezTo>
                        <a:pt x="28614" y="383966"/>
                        <a:pt x="28614" y="385632"/>
                        <a:pt x="27186" y="388608"/>
                      </a:cubicBezTo>
                      <a:cubicBezTo>
                        <a:pt x="26947" y="388965"/>
                        <a:pt x="26709" y="389441"/>
                        <a:pt x="26352" y="389679"/>
                      </a:cubicBezTo>
                      <a:cubicBezTo>
                        <a:pt x="26352" y="389679"/>
                        <a:pt x="26352" y="389679"/>
                        <a:pt x="26352" y="389679"/>
                      </a:cubicBezTo>
                      <a:cubicBezTo>
                        <a:pt x="26352" y="390155"/>
                        <a:pt x="26471" y="390632"/>
                        <a:pt x="26590" y="391346"/>
                      </a:cubicBezTo>
                      <a:cubicBezTo>
                        <a:pt x="26471" y="393608"/>
                        <a:pt x="25042" y="398369"/>
                        <a:pt x="22781" y="401107"/>
                      </a:cubicBezTo>
                      <a:cubicBezTo>
                        <a:pt x="23019" y="403011"/>
                        <a:pt x="22781" y="405392"/>
                        <a:pt x="21829" y="407297"/>
                      </a:cubicBezTo>
                      <a:cubicBezTo>
                        <a:pt x="21472" y="408011"/>
                        <a:pt x="20876" y="408606"/>
                        <a:pt x="20162" y="408963"/>
                      </a:cubicBezTo>
                      <a:cubicBezTo>
                        <a:pt x="19686" y="410630"/>
                        <a:pt x="19448" y="412177"/>
                        <a:pt x="19210" y="413725"/>
                      </a:cubicBezTo>
                      <a:cubicBezTo>
                        <a:pt x="18853" y="416344"/>
                        <a:pt x="18376" y="419201"/>
                        <a:pt x="16591" y="422057"/>
                      </a:cubicBezTo>
                      <a:cubicBezTo>
                        <a:pt x="16234" y="422772"/>
                        <a:pt x="15520" y="423248"/>
                        <a:pt x="14806" y="423486"/>
                      </a:cubicBezTo>
                      <a:cubicBezTo>
                        <a:pt x="14806" y="423486"/>
                        <a:pt x="14686" y="423486"/>
                        <a:pt x="14567" y="423605"/>
                      </a:cubicBezTo>
                      <a:lnTo>
                        <a:pt x="14330" y="424438"/>
                      </a:lnTo>
                      <a:cubicBezTo>
                        <a:pt x="13735" y="426700"/>
                        <a:pt x="13139" y="428842"/>
                        <a:pt x="12425" y="430747"/>
                      </a:cubicBezTo>
                      <a:cubicBezTo>
                        <a:pt x="11830" y="431699"/>
                        <a:pt x="11473" y="432295"/>
                        <a:pt x="11115" y="432652"/>
                      </a:cubicBezTo>
                      <a:cubicBezTo>
                        <a:pt x="10877" y="433485"/>
                        <a:pt x="10759" y="434199"/>
                        <a:pt x="10640" y="434913"/>
                      </a:cubicBezTo>
                      <a:cubicBezTo>
                        <a:pt x="10640" y="435151"/>
                        <a:pt x="10640" y="435509"/>
                        <a:pt x="10401" y="435747"/>
                      </a:cubicBezTo>
                      <a:cubicBezTo>
                        <a:pt x="10401" y="435985"/>
                        <a:pt x="10282" y="436223"/>
                        <a:pt x="10163" y="436342"/>
                      </a:cubicBezTo>
                      <a:cubicBezTo>
                        <a:pt x="10163" y="436342"/>
                        <a:pt x="10163" y="436580"/>
                        <a:pt x="10282" y="436580"/>
                      </a:cubicBezTo>
                      <a:cubicBezTo>
                        <a:pt x="10282" y="436580"/>
                        <a:pt x="10520" y="436580"/>
                        <a:pt x="10520" y="436580"/>
                      </a:cubicBezTo>
                      <a:cubicBezTo>
                        <a:pt x="12068" y="436342"/>
                        <a:pt x="13615" y="437413"/>
                        <a:pt x="14091" y="438961"/>
                      </a:cubicBezTo>
                      <a:cubicBezTo>
                        <a:pt x="14091" y="438961"/>
                        <a:pt x="14091" y="439199"/>
                        <a:pt x="14091" y="439199"/>
                      </a:cubicBezTo>
                      <a:cubicBezTo>
                        <a:pt x="14091" y="439437"/>
                        <a:pt x="14210" y="439675"/>
                        <a:pt x="14330" y="439913"/>
                      </a:cubicBezTo>
                      <a:cubicBezTo>
                        <a:pt x="14449" y="440032"/>
                        <a:pt x="14567" y="440151"/>
                        <a:pt x="14806" y="440270"/>
                      </a:cubicBezTo>
                      <a:cubicBezTo>
                        <a:pt x="14806" y="440270"/>
                        <a:pt x="15044" y="440627"/>
                        <a:pt x="15163" y="440746"/>
                      </a:cubicBezTo>
                      <a:cubicBezTo>
                        <a:pt x="15996" y="441579"/>
                        <a:pt x="17662" y="442175"/>
                        <a:pt x="19210" y="441818"/>
                      </a:cubicBezTo>
                      <a:lnTo>
                        <a:pt x="452503" y="342422"/>
                      </a:lnTo>
                      <a:cubicBezTo>
                        <a:pt x="453217" y="342184"/>
                        <a:pt x="453931" y="341827"/>
                        <a:pt x="454526" y="341350"/>
                      </a:cubicBezTo>
                      <a:close/>
                      <a:moveTo>
                        <a:pt x="126223" y="53162"/>
                      </a:moveTo>
                      <a:lnTo>
                        <a:pt x="126223" y="53162"/>
                      </a:lnTo>
                      <a:cubicBezTo>
                        <a:pt x="126223" y="53162"/>
                        <a:pt x="126223" y="53162"/>
                        <a:pt x="126223" y="53162"/>
                      </a:cubicBezTo>
                      <a:close/>
                      <a:moveTo>
                        <a:pt x="92298" y="163509"/>
                      </a:moveTo>
                      <a:cubicBezTo>
                        <a:pt x="92298" y="163509"/>
                        <a:pt x="92298" y="163509"/>
                        <a:pt x="92298" y="163509"/>
                      </a:cubicBezTo>
                      <a:cubicBezTo>
                        <a:pt x="92298" y="163509"/>
                        <a:pt x="92298" y="163509"/>
                        <a:pt x="92298" y="163509"/>
                      </a:cubicBezTo>
                      <a:close/>
                      <a:moveTo>
                        <a:pt x="31352" y="360277"/>
                      </a:moveTo>
                      <a:cubicBezTo>
                        <a:pt x="31352" y="360277"/>
                        <a:pt x="30876" y="360277"/>
                        <a:pt x="30638" y="360277"/>
                      </a:cubicBezTo>
                      <a:lnTo>
                        <a:pt x="30638" y="360277"/>
                      </a:lnTo>
                      <a:cubicBezTo>
                        <a:pt x="30638" y="360277"/>
                        <a:pt x="31113" y="360277"/>
                        <a:pt x="31352" y="360277"/>
                      </a:cubicBezTo>
                      <a:close/>
                      <a:moveTo>
                        <a:pt x="18615" y="396345"/>
                      </a:moveTo>
                      <a:lnTo>
                        <a:pt x="18615" y="396345"/>
                      </a:lnTo>
                      <a:cubicBezTo>
                        <a:pt x="18615" y="396345"/>
                        <a:pt x="18615" y="396345"/>
                        <a:pt x="18615" y="396345"/>
                      </a:cubicBezTo>
                      <a:close/>
                      <a:moveTo>
                        <a:pt x="149317" y="27569"/>
                      </a:moveTo>
                      <a:cubicBezTo>
                        <a:pt x="149317" y="27569"/>
                        <a:pt x="150269" y="26855"/>
                        <a:pt x="150983" y="26736"/>
                      </a:cubicBezTo>
                      <a:cubicBezTo>
                        <a:pt x="152174" y="26498"/>
                        <a:pt x="153364" y="26974"/>
                        <a:pt x="154198" y="27926"/>
                      </a:cubicBezTo>
                      <a:lnTo>
                        <a:pt x="157888" y="32330"/>
                      </a:lnTo>
                      <a:lnTo>
                        <a:pt x="157888" y="32330"/>
                      </a:lnTo>
                      <a:cubicBezTo>
                        <a:pt x="157888" y="32330"/>
                        <a:pt x="161934" y="37211"/>
                        <a:pt x="161934" y="37211"/>
                      </a:cubicBezTo>
                      <a:cubicBezTo>
                        <a:pt x="165982" y="42091"/>
                        <a:pt x="169910" y="46972"/>
                        <a:pt x="174076" y="51733"/>
                      </a:cubicBezTo>
                      <a:cubicBezTo>
                        <a:pt x="175386" y="53281"/>
                        <a:pt x="176100" y="53400"/>
                        <a:pt x="177171" y="53638"/>
                      </a:cubicBezTo>
                      <a:cubicBezTo>
                        <a:pt x="179909" y="54114"/>
                        <a:pt x="182409" y="54947"/>
                        <a:pt x="185504" y="60423"/>
                      </a:cubicBezTo>
                      <a:cubicBezTo>
                        <a:pt x="185861" y="61018"/>
                        <a:pt x="185980" y="61733"/>
                        <a:pt x="185980" y="62447"/>
                      </a:cubicBezTo>
                      <a:cubicBezTo>
                        <a:pt x="190503" y="66613"/>
                        <a:pt x="194789" y="71255"/>
                        <a:pt x="198836" y="75660"/>
                      </a:cubicBezTo>
                      <a:cubicBezTo>
                        <a:pt x="203836" y="81136"/>
                        <a:pt x="208597" y="86254"/>
                        <a:pt x="213835" y="90659"/>
                      </a:cubicBezTo>
                      <a:cubicBezTo>
                        <a:pt x="214787" y="91492"/>
                        <a:pt x="215144" y="92682"/>
                        <a:pt x="214906" y="93873"/>
                      </a:cubicBezTo>
                      <a:cubicBezTo>
                        <a:pt x="216097" y="95063"/>
                        <a:pt x="217406" y="96134"/>
                        <a:pt x="218239" y="96491"/>
                      </a:cubicBezTo>
                      <a:cubicBezTo>
                        <a:pt x="219073" y="96491"/>
                        <a:pt x="219905" y="96968"/>
                        <a:pt x="220501" y="97682"/>
                      </a:cubicBezTo>
                      <a:cubicBezTo>
                        <a:pt x="221810" y="99110"/>
                        <a:pt x="222048" y="100420"/>
                        <a:pt x="221810" y="101491"/>
                      </a:cubicBezTo>
                      <a:cubicBezTo>
                        <a:pt x="222286" y="101967"/>
                        <a:pt x="223119" y="102562"/>
                        <a:pt x="223834" y="103038"/>
                      </a:cubicBezTo>
                      <a:cubicBezTo>
                        <a:pt x="225619" y="104348"/>
                        <a:pt x="227405" y="105657"/>
                        <a:pt x="228000" y="107681"/>
                      </a:cubicBezTo>
                      <a:cubicBezTo>
                        <a:pt x="228238" y="107919"/>
                        <a:pt x="228476" y="108157"/>
                        <a:pt x="228714" y="108395"/>
                      </a:cubicBezTo>
                      <a:cubicBezTo>
                        <a:pt x="229071" y="108752"/>
                        <a:pt x="229309" y="109109"/>
                        <a:pt x="229666" y="109347"/>
                      </a:cubicBezTo>
                      <a:cubicBezTo>
                        <a:pt x="230619" y="109347"/>
                        <a:pt x="231571" y="109824"/>
                        <a:pt x="232166" y="110657"/>
                      </a:cubicBezTo>
                      <a:cubicBezTo>
                        <a:pt x="233595" y="112561"/>
                        <a:pt x="235261" y="114228"/>
                        <a:pt x="236928" y="115894"/>
                      </a:cubicBezTo>
                      <a:cubicBezTo>
                        <a:pt x="238594" y="117561"/>
                        <a:pt x="240261" y="119108"/>
                        <a:pt x="241689" y="121013"/>
                      </a:cubicBezTo>
                      <a:cubicBezTo>
                        <a:pt x="243475" y="121965"/>
                        <a:pt x="244903" y="123632"/>
                        <a:pt x="246093" y="125179"/>
                      </a:cubicBezTo>
                      <a:cubicBezTo>
                        <a:pt x="246570" y="125774"/>
                        <a:pt x="247165" y="126489"/>
                        <a:pt x="247641" y="126846"/>
                      </a:cubicBezTo>
                      <a:cubicBezTo>
                        <a:pt x="248832" y="126846"/>
                        <a:pt x="250022" y="127560"/>
                        <a:pt x="250617" y="128631"/>
                      </a:cubicBezTo>
                      <a:cubicBezTo>
                        <a:pt x="250974" y="129346"/>
                        <a:pt x="251093" y="130179"/>
                        <a:pt x="250855" y="130893"/>
                      </a:cubicBezTo>
                      <a:cubicBezTo>
                        <a:pt x="251926" y="132560"/>
                        <a:pt x="255498" y="136131"/>
                        <a:pt x="257640" y="137321"/>
                      </a:cubicBezTo>
                      <a:cubicBezTo>
                        <a:pt x="258830" y="137916"/>
                        <a:pt x="259425" y="139226"/>
                        <a:pt x="259307" y="140535"/>
                      </a:cubicBezTo>
                      <a:cubicBezTo>
                        <a:pt x="259425" y="140892"/>
                        <a:pt x="259545" y="141249"/>
                        <a:pt x="259664" y="141725"/>
                      </a:cubicBezTo>
                      <a:cubicBezTo>
                        <a:pt x="260378" y="142440"/>
                        <a:pt x="260973" y="142916"/>
                        <a:pt x="261330" y="143273"/>
                      </a:cubicBezTo>
                      <a:cubicBezTo>
                        <a:pt x="261330" y="143273"/>
                        <a:pt x="261568" y="143273"/>
                        <a:pt x="261568" y="143273"/>
                      </a:cubicBezTo>
                      <a:cubicBezTo>
                        <a:pt x="262997" y="143273"/>
                        <a:pt x="264306" y="143987"/>
                        <a:pt x="264782" y="145296"/>
                      </a:cubicBezTo>
                      <a:cubicBezTo>
                        <a:pt x="265854" y="148034"/>
                        <a:pt x="268235" y="149939"/>
                        <a:pt x="270615" y="151844"/>
                      </a:cubicBezTo>
                      <a:cubicBezTo>
                        <a:pt x="273115" y="153867"/>
                        <a:pt x="275852" y="156129"/>
                        <a:pt x="276686" y="159462"/>
                      </a:cubicBezTo>
                      <a:cubicBezTo>
                        <a:pt x="282995" y="164938"/>
                        <a:pt x="288947" y="170294"/>
                        <a:pt x="294541" y="175532"/>
                      </a:cubicBezTo>
                      <a:lnTo>
                        <a:pt x="297160" y="178270"/>
                      </a:lnTo>
                      <a:lnTo>
                        <a:pt x="300017" y="181365"/>
                      </a:lnTo>
                      <a:cubicBezTo>
                        <a:pt x="300017" y="181365"/>
                        <a:pt x="300731" y="182317"/>
                        <a:pt x="300851" y="182912"/>
                      </a:cubicBezTo>
                      <a:cubicBezTo>
                        <a:pt x="301802" y="183745"/>
                        <a:pt x="302755" y="184460"/>
                        <a:pt x="303707" y="185293"/>
                      </a:cubicBezTo>
                      <a:lnTo>
                        <a:pt x="310612" y="192673"/>
                      </a:lnTo>
                      <a:cubicBezTo>
                        <a:pt x="310612" y="192673"/>
                        <a:pt x="311444" y="193864"/>
                        <a:pt x="311444" y="194578"/>
                      </a:cubicBezTo>
                      <a:cubicBezTo>
                        <a:pt x="311444" y="194697"/>
                        <a:pt x="311444" y="194816"/>
                        <a:pt x="311444" y="194935"/>
                      </a:cubicBezTo>
                      <a:cubicBezTo>
                        <a:pt x="313468" y="196959"/>
                        <a:pt x="315373" y="198982"/>
                        <a:pt x="317158" y="201006"/>
                      </a:cubicBezTo>
                      <a:cubicBezTo>
                        <a:pt x="320372" y="204458"/>
                        <a:pt x="323348" y="207672"/>
                        <a:pt x="326562" y="210410"/>
                      </a:cubicBezTo>
                      <a:cubicBezTo>
                        <a:pt x="327038" y="210529"/>
                        <a:pt x="327395" y="210886"/>
                        <a:pt x="327753" y="211243"/>
                      </a:cubicBezTo>
                      <a:lnTo>
                        <a:pt x="336323" y="220409"/>
                      </a:lnTo>
                      <a:cubicBezTo>
                        <a:pt x="336323" y="220409"/>
                        <a:pt x="336561" y="220647"/>
                        <a:pt x="336561" y="220766"/>
                      </a:cubicBezTo>
                      <a:cubicBezTo>
                        <a:pt x="336799" y="220885"/>
                        <a:pt x="336918" y="221123"/>
                        <a:pt x="337157" y="221480"/>
                      </a:cubicBezTo>
                      <a:lnTo>
                        <a:pt x="338227" y="222670"/>
                      </a:lnTo>
                      <a:cubicBezTo>
                        <a:pt x="338227" y="222670"/>
                        <a:pt x="338942" y="223742"/>
                        <a:pt x="339061" y="224218"/>
                      </a:cubicBezTo>
                      <a:cubicBezTo>
                        <a:pt x="339418" y="224456"/>
                        <a:pt x="339657" y="224575"/>
                        <a:pt x="339894" y="224694"/>
                      </a:cubicBezTo>
                      <a:cubicBezTo>
                        <a:pt x="340252" y="224813"/>
                        <a:pt x="340608" y="225170"/>
                        <a:pt x="340847" y="225408"/>
                      </a:cubicBezTo>
                      <a:lnTo>
                        <a:pt x="343703" y="228384"/>
                      </a:lnTo>
                      <a:cubicBezTo>
                        <a:pt x="343703" y="228384"/>
                        <a:pt x="343942" y="228622"/>
                        <a:pt x="343942" y="228741"/>
                      </a:cubicBezTo>
                      <a:cubicBezTo>
                        <a:pt x="343942" y="228741"/>
                        <a:pt x="344179" y="228979"/>
                        <a:pt x="344298" y="229099"/>
                      </a:cubicBezTo>
                      <a:lnTo>
                        <a:pt x="367392" y="253858"/>
                      </a:lnTo>
                      <a:cubicBezTo>
                        <a:pt x="367392" y="253858"/>
                        <a:pt x="367987" y="254691"/>
                        <a:pt x="368225" y="255287"/>
                      </a:cubicBezTo>
                      <a:cubicBezTo>
                        <a:pt x="368225" y="255287"/>
                        <a:pt x="368225" y="255525"/>
                        <a:pt x="368225" y="255525"/>
                      </a:cubicBezTo>
                      <a:lnTo>
                        <a:pt x="370011" y="256953"/>
                      </a:lnTo>
                      <a:cubicBezTo>
                        <a:pt x="370011" y="256953"/>
                        <a:pt x="370725" y="257310"/>
                        <a:pt x="371082" y="257667"/>
                      </a:cubicBezTo>
                      <a:lnTo>
                        <a:pt x="439528" y="331113"/>
                      </a:lnTo>
                      <a:cubicBezTo>
                        <a:pt x="440361" y="331946"/>
                        <a:pt x="440599" y="333256"/>
                        <a:pt x="440242" y="334327"/>
                      </a:cubicBezTo>
                      <a:cubicBezTo>
                        <a:pt x="439885" y="335398"/>
                        <a:pt x="438933" y="336351"/>
                        <a:pt x="437862" y="336589"/>
                      </a:cubicBezTo>
                      <a:lnTo>
                        <a:pt x="314183" y="365039"/>
                      </a:lnTo>
                      <a:cubicBezTo>
                        <a:pt x="314183" y="365039"/>
                        <a:pt x="313706" y="365039"/>
                        <a:pt x="313468" y="365039"/>
                      </a:cubicBezTo>
                      <a:cubicBezTo>
                        <a:pt x="313230" y="365039"/>
                        <a:pt x="312992" y="365158"/>
                        <a:pt x="312754" y="365277"/>
                      </a:cubicBezTo>
                      <a:lnTo>
                        <a:pt x="278233" y="373252"/>
                      </a:lnTo>
                      <a:cubicBezTo>
                        <a:pt x="277400" y="373252"/>
                        <a:pt x="276805" y="373371"/>
                        <a:pt x="276329" y="373490"/>
                      </a:cubicBezTo>
                      <a:cubicBezTo>
                        <a:pt x="276091" y="373609"/>
                        <a:pt x="275733" y="373728"/>
                        <a:pt x="275496" y="373847"/>
                      </a:cubicBezTo>
                      <a:lnTo>
                        <a:pt x="227881" y="384799"/>
                      </a:lnTo>
                      <a:cubicBezTo>
                        <a:pt x="227881" y="384799"/>
                        <a:pt x="226690" y="384799"/>
                        <a:pt x="226214" y="384799"/>
                      </a:cubicBezTo>
                      <a:cubicBezTo>
                        <a:pt x="225857" y="384799"/>
                        <a:pt x="225143" y="384561"/>
                        <a:pt x="223714" y="384561"/>
                      </a:cubicBezTo>
                      <a:lnTo>
                        <a:pt x="219787" y="386703"/>
                      </a:lnTo>
                      <a:cubicBezTo>
                        <a:pt x="219787" y="386703"/>
                        <a:pt x="219310" y="386942"/>
                        <a:pt x="218953" y="387060"/>
                      </a:cubicBezTo>
                      <a:cubicBezTo>
                        <a:pt x="218358" y="387180"/>
                        <a:pt x="217168" y="387299"/>
                        <a:pt x="216573" y="387060"/>
                      </a:cubicBezTo>
                      <a:lnTo>
                        <a:pt x="216215" y="387060"/>
                      </a:lnTo>
                      <a:cubicBezTo>
                        <a:pt x="215144" y="387537"/>
                        <a:pt x="213835" y="387537"/>
                        <a:pt x="212763" y="386822"/>
                      </a:cubicBezTo>
                      <a:lnTo>
                        <a:pt x="210026" y="388727"/>
                      </a:lnTo>
                      <a:cubicBezTo>
                        <a:pt x="210026" y="388727"/>
                        <a:pt x="209192" y="389203"/>
                        <a:pt x="208835" y="389322"/>
                      </a:cubicBezTo>
                      <a:lnTo>
                        <a:pt x="207883" y="389560"/>
                      </a:lnTo>
                      <a:cubicBezTo>
                        <a:pt x="207883" y="389560"/>
                        <a:pt x="207526" y="389560"/>
                        <a:pt x="207287" y="389560"/>
                      </a:cubicBezTo>
                      <a:cubicBezTo>
                        <a:pt x="207169" y="389560"/>
                        <a:pt x="206931" y="389679"/>
                        <a:pt x="206692" y="389679"/>
                      </a:cubicBezTo>
                      <a:lnTo>
                        <a:pt x="203479" y="390394"/>
                      </a:lnTo>
                      <a:cubicBezTo>
                        <a:pt x="202883" y="390513"/>
                        <a:pt x="202169" y="390394"/>
                        <a:pt x="201574" y="390394"/>
                      </a:cubicBezTo>
                      <a:cubicBezTo>
                        <a:pt x="201574" y="390394"/>
                        <a:pt x="201217" y="390513"/>
                        <a:pt x="200979" y="390632"/>
                      </a:cubicBezTo>
                      <a:cubicBezTo>
                        <a:pt x="200026" y="391227"/>
                        <a:pt x="198836" y="391227"/>
                        <a:pt x="197884" y="390632"/>
                      </a:cubicBezTo>
                      <a:cubicBezTo>
                        <a:pt x="196931" y="390989"/>
                        <a:pt x="195384" y="391465"/>
                        <a:pt x="195027" y="391703"/>
                      </a:cubicBezTo>
                      <a:cubicBezTo>
                        <a:pt x="194551" y="392179"/>
                        <a:pt x="194074" y="392536"/>
                        <a:pt x="193360" y="392655"/>
                      </a:cubicBezTo>
                      <a:cubicBezTo>
                        <a:pt x="193004" y="392655"/>
                        <a:pt x="192051" y="392893"/>
                        <a:pt x="191694" y="392774"/>
                      </a:cubicBezTo>
                      <a:cubicBezTo>
                        <a:pt x="191099" y="392774"/>
                        <a:pt x="189432" y="393012"/>
                        <a:pt x="188361" y="393250"/>
                      </a:cubicBezTo>
                      <a:cubicBezTo>
                        <a:pt x="186575" y="393608"/>
                        <a:pt x="184790" y="394084"/>
                        <a:pt x="183242" y="393727"/>
                      </a:cubicBezTo>
                      <a:cubicBezTo>
                        <a:pt x="181576" y="394679"/>
                        <a:pt x="179552" y="395750"/>
                        <a:pt x="177766" y="396226"/>
                      </a:cubicBezTo>
                      <a:cubicBezTo>
                        <a:pt x="176576" y="396583"/>
                        <a:pt x="175386" y="396226"/>
                        <a:pt x="174434" y="395512"/>
                      </a:cubicBezTo>
                      <a:cubicBezTo>
                        <a:pt x="174434" y="395512"/>
                        <a:pt x="174196" y="395512"/>
                        <a:pt x="174076" y="395512"/>
                      </a:cubicBezTo>
                      <a:cubicBezTo>
                        <a:pt x="171696" y="395988"/>
                        <a:pt x="169553" y="396464"/>
                        <a:pt x="167768" y="396107"/>
                      </a:cubicBezTo>
                      <a:cubicBezTo>
                        <a:pt x="165506" y="397417"/>
                        <a:pt x="162411" y="398250"/>
                        <a:pt x="159316" y="399083"/>
                      </a:cubicBezTo>
                      <a:cubicBezTo>
                        <a:pt x="156697" y="399797"/>
                        <a:pt x="153959" y="400512"/>
                        <a:pt x="151936" y="401464"/>
                      </a:cubicBezTo>
                      <a:cubicBezTo>
                        <a:pt x="150864" y="401940"/>
                        <a:pt x="149674" y="401821"/>
                        <a:pt x="148722" y="401226"/>
                      </a:cubicBezTo>
                      <a:cubicBezTo>
                        <a:pt x="148127" y="401226"/>
                        <a:pt x="147651" y="401226"/>
                        <a:pt x="147174" y="401226"/>
                      </a:cubicBezTo>
                      <a:cubicBezTo>
                        <a:pt x="145984" y="402535"/>
                        <a:pt x="144317" y="403369"/>
                        <a:pt x="143008" y="404083"/>
                      </a:cubicBezTo>
                      <a:cubicBezTo>
                        <a:pt x="142770" y="404202"/>
                        <a:pt x="142531" y="404321"/>
                        <a:pt x="142175" y="404440"/>
                      </a:cubicBezTo>
                      <a:lnTo>
                        <a:pt x="136818" y="405630"/>
                      </a:lnTo>
                      <a:cubicBezTo>
                        <a:pt x="136818" y="405630"/>
                        <a:pt x="135628" y="405630"/>
                        <a:pt x="135151" y="405630"/>
                      </a:cubicBezTo>
                      <a:cubicBezTo>
                        <a:pt x="134675" y="405987"/>
                        <a:pt x="134199" y="406345"/>
                        <a:pt x="133604" y="406464"/>
                      </a:cubicBezTo>
                      <a:cubicBezTo>
                        <a:pt x="133247" y="406464"/>
                        <a:pt x="132771" y="406464"/>
                        <a:pt x="132414" y="406464"/>
                      </a:cubicBezTo>
                      <a:cubicBezTo>
                        <a:pt x="131580" y="406464"/>
                        <a:pt x="130985" y="406345"/>
                        <a:pt x="130509" y="406225"/>
                      </a:cubicBezTo>
                      <a:cubicBezTo>
                        <a:pt x="130033" y="406225"/>
                        <a:pt x="129676" y="406225"/>
                        <a:pt x="129319" y="406106"/>
                      </a:cubicBezTo>
                      <a:cubicBezTo>
                        <a:pt x="128604" y="406583"/>
                        <a:pt x="127771" y="406821"/>
                        <a:pt x="126819" y="407059"/>
                      </a:cubicBezTo>
                      <a:cubicBezTo>
                        <a:pt x="125986" y="407178"/>
                        <a:pt x="125748" y="407297"/>
                        <a:pt x="125391" y="407535"/>
                      </a:cubicBezTo>
                      <a:lnTo>
                        <a:pt x="125391" y="407535"/>
                      </a:lnTo>
                      <a:cubicBezTo>
                        <a:pt x="124795" y="408249"/>
                        <a:pt x="123843" y="408487"/>
                        <a:pt x="123010" y="408487"/>
                      </a:cubicBezTo>
                      <a:cubicBezTo>
                        <a:pt x="121105" y="408487"/>
                        <a:pt x="119915" y="408130"/>
                        <a:pt x="119082" y="407654"/>
                      </a:cubicBezTo>
                      <a:cubicBezTo>
                        <a:pt x="119082" y="407654"/>
                        <a:pt x="118843" y="407654"/>
                        <a:pt x="118724" y="407773"/>
                      </a:cubicBezTo>
                      <a:cubicBezTo>
                        <a:pt x="118724" y="408011"/>
                        <a:pt x="118606" y="408130"/>
                        <a:pt x="118487" y="408368"/>
                      </a:cubicBezTo>
                      <a:cubicBezTo>
                        <a:pt x="118129" y="409082"/>
                        <a:pt x="117415" y="409558"/>
                        <a:pt x="116701" y="409797"/>
                      </a:cubicBezTo>
                      <a:cubicBezTo>
                        <a:pt x="114916" y="410392"/>
                        <a:pt x="111463" y="411463"/>
                        <a:pt x="109440" y="409439"/>
                      </a:cubicBezTo>
                      <a:cubicBezTo>
                        <a:pt x="108845" y="409797"/>
                        <a:pt x="108130" y="410154"/>
                        <a:pt x="107535" y="410511"/>
                      </a:cubicBezTo>
                      <a:cubicBezTo>
                        <a:pt x="105869" y="411463"/>
                        <a:pt x="104083" y="412534"/>
                        <a:pt x="102059" y="412892"/>
                      </a:cubicBezTo>
                      <a:cubicBezTo>
                        <a:pt x="101584" y="412892"/>
                        <a:pt x="101107" y="412892"/>
                        <a:pt x="100631" y="412892"/>
                      </a:cubicBezTo>
                      <a:cubicBezTo>
                        <a:pt x="98845" y="413606"/>
                        <a:pt x="96822" y="414082"/>
                        <a:pt x="94798" y="414677"/>
                      </a:cubicBezTo>
                      <a:cubicBezTo>
                        <a:pt x="92298" y="415272"/>
                        <a:pt x="89798" y="415986"/>
                        <a:pt x="88013" y="416820"/>
                      </a:cubicBezTo>
                      <a:cubicBezTo>
                        <a:pt x="87775" y="416939"/>
                        <a:pt x="87537" y="417058"/>
                        <a:pt x="87180" y="417058"/>
                      </a:cubicBezTo>
                      <a:lnTo>
                        <a:pt x="85394" y="417415"/>
                      </a:lnTo>
                      <a:cubicBezTo>
                        <a:pt x="85394" y="417415"/>
                        <a:pt x="85394" y="417415"/>
                        <a:pt x="85275" y="417415"/>
                      </a:cubicBezTo>
                      <a:lnTo>
                        <a:pt x="79086" y="418843"/>
                      </a:lnTo>
                      <a:cubicBezTo>
                        <a:pt x="79086" y="418843"/>
                        <a:pt x="78371" y="418843"/>
                        <a:pt x="78014" y="418843"/>
                      </a:cubicBezTo>
                      <a:cubicBezTo>
                        <a:pt x="77657" y="419081"/>
                        <a:pt x="77419" y="419201"/>
                        <a:pt x="76943" y="419320"/>
                      </a:cubicBezTo>
                      <a:lnTo>
                        <a:pt x="75038" y="419796"/>
                      </a:lnTo>
                      <a:cubicBezTo>
                        <a:pt x="75038" y="419796"/>
                        <a:pt x="74085" y="419796"/>
                        <a:pt x="73610" y="419796"/>
                      </a:cubicBezTo>
                      <a:cubicBezTo>
                        <a:pt x="72657" y="419796"/>
                        <a:pt x="71586" y="419201"/>
                        <a:pt x="70991" y="418367"/>
                      </a:cubicBezTo>
                      <a:cubicBezTo>
                        <a:pt x="69563" y="418843"/>
                        <a:pt x="68015" y="419439"/>
                        <a:pt x="65753" y="419915"/>
                      </a:cubicBezTo>
                      <a:cubicBezTo>
                        <a:pt x="65753" y="420272"/>
                        <a:pt x="65515" y="420629"/>
                        <a:pt x="65277" y="420986"/>
                      </a:cubicBezTo>
                      <a:cubicBezTo>
                        <a:pt x="64801" y="421819"/>
                        <a:pt x="64087" y="422295"/>
                        <a:pt x="63134" y="422534"/>
                      </a:cubicBezTo>
                      <a:lnTo>
                        <a:pt x="55635" y="424200"/>
                      </a:lnTo>
                      <a:cubicBezTo>
                        <a:pt x="55635" y="424200"/>
                        <a:pt x="54802" y="424200"/>
                        <a:pt x="54445" y="424200"/>
                      </a:cubicBezTo>
                      <a:cubicBezTo>
                        <a:pt x="53492" y="424081"/>
                        <a:pt x="52540" y="423724"/>
                        <a:pt x="51826" y="423486"/>
                      </a:cubicBezTo>
                      <a:cubicBezTo>
                        <a:pt x="50397" y="423010"/>
                        <a:pt x="49921" y="422891"/>
                        <a:pt x="47898" y="423962"/>
                      </a:cubicBezTo>
                      <a:cubicBezTo>
                        <a:pt x="48136" y="423843"/>
                        <a:pt x="47898" y="423962"/>
                        <a:pt x="47779" y="424319"/>
                      </a:cubicBezTo>
                      <a:cubicBezTo>
                        <a:pt x="47421" y="424795"/>
                        <a:pt x="47065" y="425271"/>
                        <a:pt x="46588" y="425747"/>
                      </a:cubicBezTo>
                      <a:cubicBezTo>
                        <a:pt x="46231" y="426224"/>
                        <a:pt x="45636" y="426462"/>
                        <a:pt x="45041" y="426581"/>
                      </a:cubicBezTo>
                      <a:lnTo>
                        <a:pt x="39804" y="427771"/>
                      </a:lnTo>
                      <a:cubicBezTo>
                        <a:pt x="38970" y="428009"/>
                        <a:pt x="38137" y="427771"/>
                        <a:pt x="37423" y="427414"/>
                      </a:cubicBezTo>
                      <a:cubicBezTo>
                        <a:pt x="37065" y="427771"/>
                        <a:pt x="36709" y="428128"/>
                        <a:pt x="36232" y="428366"/>
                      </a:cubicBezTo>
                      <a:cubicBezTo>
                        <a:pt x="35875" y="428604"/>
                        <a:pt x="35518" y="428723"/>
                        <a:pt x="35042" y="428842"/>
                      </a:cubicBezTo>
                      <a:lnTo>
                        <a:pt x="30638" y="429914"/>
                      </a:lnTo>
                      <a:cubicBezTo>
                        <a:pt x="29447" y="430152"/>
                        <a:pt x="28257" y="429914"/>
                        <a:pt x="27423" y="428962"/>
                      </a:cubicBezTo>
                      <a:cubicBezTo>
                        <a:pt x="26590" y="428009"/>
                        <a:pt x="26352" y="426819"/>
                        <a:pt x="26709" y="425747"/>
                      </a:cubicBezTo>
                      <a:cubicBezTo>
                        <a:pt x="26709" y="425509"/>
                        <a:pt x="26828" y="425271"/>
                        <a:pt x="26947" y="425033"/>
                      </a:cubicBezTo>
                      <a:cubicBezTo>
                        <a:pt x="26947" y="424795"/>
                        <a:pt x="26947" y="424557"/>
                        <a:pt x="27067" y="424319"/>
                      </a:cubicBezTo>
                      <a:lnTo>
                        <a:pt x="148602" y="28759"/>
                      </a:lnTo>
                      <a:cubicBezTo>
                        <a:pt x="148602" y="28759"/>
                        <a:pt x="149079" y="27688"/>
                        <a:pt x="149555" y="27331"/>
                      </a:cubicBezTo>
                      <a:close/>
                      <a:moveTo>
                        <a:pt x="176338" y="60185"/>
                      </a:moveTo>
                      <a:cubicBezTo>
                        <a:pt x="176338" y="60185"/>
                        <a:pt x="176100" y="60185"/>
                        <a:pt x="175981" y="60185"/>
                      </a:cubicBezTo>
                      <a:cubicBezTo>
                        <a:pt x="173957" y="59828"/>
                        <a:pt x="171696" y="59233"/>
                        <a:pt x="168958" y="56138"/>
                      </a:cubicBezTo>
                      <a:cubicBezTo>
                        <a:pt x="164792" y="51376"/>
                        <a:pt x="160744" y="46377"/>
                        <a:pt x="156697" y="41496"/>
                      </a:cubicBezTo>
                      <a:lnTo>
                        <a:pt x="152888" y="36854"/>
                      </a:lnTo>
                      <a:lnTo>
                        <a:pt x="34804" y="421224"/>
                      </a:lnTo>
                      <a:cubicBezTo>
                        <a:pt x="35875" y="420629"/>
                        <a:pt x="37304" y="420153"/>
                        <a:pt x="39208" y="419796"/>
                      </a:cubicBezTo>
                      <a:cubicBezTo>
                        <a:pt x="40279" y="419558"/>
                        <a:pt x="41350" y="419796"/>
                        <a:pt x="42184" y="420629"/>
                      </a:cubicBezTo>
                      <a:lnTo>
                        <a:pt x="42303" y="420629"/>
                      </a:lnTo>
                      <a:cubicBezTo>
                        <a:pt x="42303" y="420629"/>
                        <a:pt x="42303" y="420510"/>
                        <a:pt x="42422" y="420391"/>
                      </a:cubicBezTo>
                      <a:cubicBezTo>
                        <a:pt x="42780" y="419915"/>
                        <a:pt x="43255" y="419439"/>
                        <a:pt x="43731" y="418962"/>
                      </a:cubicBezTo>
                      <a:cubicBezTo>
                        <a:pt x="48612" y="416106"/>
                        <a:pt x="51111" y="416582"/>
                        <a:pt x="53731" y="417415"/>
                      </a:cubicBezTo>
                      <a:cubicBezTo>
                        <a:pt x="54087" y="417415"/>
                        <a:pt x="54445" y="417653"/>
                        <a:pt x="54802" y="417772"/>
                      </a:cubicBezTo>
                      <a:lnTo>
                        <a:pt x="58849" y="416820"/>
                      </a:lnTo>
                      <a:cubicBezTo>
                        <a:pt x="59087" y="416106"/>
                        <a:pt x="59563" y="415510"/>
                        <a:pt x="60158" y="414915"/>
                      </a:cubicBezTo>
                      <a:cubicBezTo>
                        <a:pt x="60278" y="414677"/>
                        <a:pt x="61230" y="414201"/>
                        <a:pt x="61944" y="414082"/>
                      </a:cubicBezTo>
                      <a:cubicBezTo>
                        <a:pt x="65277" y="413606"/>
                        <a:pt x="67063" y="412892"/>
                        <a:pt x="68967" y="412296"/>
                      </a:cubicBezTo>
                      <a:cubicBezTo>
                        <a:pt x="70991" y="411582"/>
                        <a:pt x="73134" y="410868"/>
                        <a:pt x="77061" y="410273"/>
                      </a:cubicBezTo>
                      <a:cubicBezTo>
                        <a:pt x="77657" y="410273"/>
                        <a:pt x="78371" y="410273"/>
                        <a:pt x="78966" y="410511"/>
                      </a:cubicBezTo>
                      <a:cubicBezTo>
                        <a:pt x="79442" y="410749"/>
                        <a:pt x="80395" y="411106"/>
                        <a:pt x="81109" y="411820"/>
                      </a:cubicBezTo>
                      <a:lnTo>
                        <a:pt x="83013" y="411344"/>
                      </a:lnTo>
                      <a:cubicBezTo>
                        <a:pt x="83013" y="411344"/>
                        <a:pt x="83966" y="410987"/>
                        <a:pt x="84442" y="410987"/>
                      </a:cubicBezTo>
                      <a:lnTo>
                        <a:pt x="85275" y="410749"/>
                      </a:lnTo>
                      <a:cubicBezTo>
                        <a:pt x="87656" y="409558"/>
                        <a:pt x="90394" y="408844"/>
                        <a:pt x="93132" y="408249"/>
                      </a:cubicBezTo>
                      <a:cubicBezTo>
                        <a:pt x="95513" y="407654"/>
                        <a:pt x="98131" y="406940"/>
                        <a:pt x="99322" y="406225"/>
                      </a:cubicBezTo>
                      <a:cubicBezTo>
                        <a:pt x="100274" y="405630"/>
                        <a:pt x="101345" y="405511"/>
                        <a:pt x="102416" y="405868"/>
                      </a:cubicBezTo>
                      <a:cubicBezTo>
                        <a:pt x="103012" y="405630"/>
                        <a:pt x="103607" y="405154"/>
                        <a:pt x="104321" y="404797"/>
                      </a:cubicBezTo>
                      <a:cubicBezTo>
                        <a:pt x="105750" y="403964"/>
                        <a:pt x="107416" y="403011"/>
                        <a:pt x="109201" y="402297"/>
                      </a:cubicBezTo>
                      <a:cubicBezTo>
                        <a:pt x="109796" y="402059"/>
                        <a:pt x="110392" y="402059"/>
                        <a:pt x="110987" y="402178"/>
                      </a:cubicBezTo>
                      <a:cubicBezTo>
                        <a:pt x="111582" y="402297"/>
                        <a:pt x="112058" y="402535"/>
                        <a:pt x="112535" y="402773"/>
                      </a:cubicBezTo>
                      <a:cubicBezTo>
                        <a:pt x="112535" y="402773"/>
                        <a:pt x="112535" y="402773"/>
                        <a:pt x="112535" y="402654"/>
                      </a:cubicBezTo>
                      <a:cubicBezTo>
                        <a:pt x="113487" y="400869"/>
                        <a:pt x="115511" y="400155"/>
                        <a:pt x="117534" y="399797"/>
                      </a:cubicBezTo>
                      <a:cubicBezTo>
                        <a:pt x="118962" y="399440"/>
                        <a:pt x="120391" y="400155"/>
                        <a:pt x="121105" y="401345"/>
                      </a:cubicBezTo>
                      <a:cubicBezTo>
                        <a:pt x="121343" y="401345"/>
                        <a:pt x="121582" y="401583"/>
                        <a:pt x="121819" y="401702"/>
                      </a:cubicBezTo>
                      <a:cubicBezTo>
                        <a:pt x="121819" y="401702"/>
                        <a:pt x="121819" y="401702"/>
                        <a:pt x="122057" y="401702"/>
                      </a:cubicBezTo>
                      <a:cubicBezTo>
                        <a:pt x="123129" y="401107"/>
                        <a:pt x="124200" y="400750"/>
                        <a:pt x="125033" y="400631"/>
                      </a:cubicBezTo>
                      <a:cubicBezTo>
                        <a:pt x="125391" y="400036"/>
                        <a:pt x="125867" y="399440"/>
                        <a:pt x="126462" y="399083"/>
                      </a:cubicBezTo>
                      <a:cubicBezTo>
                        <a:pt x="127533" y="398488"/>
                        <a:pt x="128843" y="398488"/>
                        <a:pt x="129795" y="399083"/>
                      </a:cubicBezTo>
                      <a:cubicBezTo>
                        <a:pt x="130152" y="399321"/>
                        <a:pt x="130390" y="399440"/>
                        <a:pt x="130628" y="399559"/>
                      </a:cubicBezTo>
                      <a:cubicBezTo>
                        <a:pt x="130747" y="399559"/>
                        <a:pt x="130866" y="399559"/>
                        <a:pt x="130985" y="399559"/>
                      </a:cubicBezTo>
                      <a:cubicBezTo>
                        <a:pt x="131699" y="398964"/>
                        <a:pt x="132533" y="398607"/>
                        <a:pt x="133485" y="398131"/>
                      </a:cubicBezTo>
                      <a:cubicBezTo>
                        <a:pt x="133842" y="397893"/>
                        <a:pt x="134437" y="397655"/>
                        <a:pt x="134794" y="397417"/>
                      </a:cubicBezTo>
                      <a:cubicBezTo>
                        <a:pt x="135033" y="396822"/>
                        <a:pt x="135390" y="396345"/>
                        <a:pt x="135985" y="395988"/>
                      </a:cubicBezTo>
                      <a:cubicBezTo>
                        <a:pt x="137295" y="395155"/>
                        <a:pt x="138960" y="395274"/>
                        <a:pt x="140032" y="396226"/>
                      </a:cubicBezTo>
                      <a:cubicBezTo>
                        <a:pt x="140270" y="396464"/>
                        <a:pt x="140627" y="396941"/>
                        <a:pt x="140865" y="397417"/>
                      </a:cubicBezTo>
                      <a:cubicBezTo>
                        <a:pt x="141341" y="397060"/>
                        <a:pt x="141699" y="396941"/>
                        <a:pt x="141936" y="396703"/>
                      </a:cubicBezTo>
                      <a:cubicBezTo>
                        <a:pt x="142294" y="395274"/>
                        <a:pt x="143603" y="394322"/>
                        <a:pt x="145031" y="394203"/>
                      </a:cubicBezTo>
                      <a:cubicBezTo>
                        <a:pt x="145865" y="394203"/>
                        <a:pt x="146579" y="394203"/>
                        <a:pt x="147293" y="394203"/>
                      </a:cubicBezTo>
                      <a:cubicBezTo>
                        <a:pt x="148365" y="394203"/>
                        <a:pt x="149198" y="394322"/>
                        <a:pt x="150745" y="394203"/>
                      </a:cubicBezTo>
                      <a:cubicBezTo>
                        <a:pt x="150983" y="394203"/>
                        <a:pt x="151341" y="394203"/>
                        <a:pt x="151697" y="394203"/>
                      </a:cubicBezTo>
                      <a:cubicBezTo>
                        <a:pt x="153602" y="393608"/>
                        <a:pt x="155507" y="393012"/>
                        <a:pt x="157530" y="392536"/>
                      </a:cubicBezTo>
                      <a:cubicBezTo>
                        <a:pt x="160387" y="391822"/>
                        <a:pt x="164078" y="390989"/>
                        <a:pt x="165268" y="389679"/>
                      </a:cubicBezTo>
                      <a:cubicBezTo>
                        <a:pt x="166339" y="388608"/>
                        <a:pt x="167886" y="388251"/>
                        <a:pt x="169196" y="388846"/>
                      </a:cubicBezTo>
                      <a:cubicBezTo>
                        <a:pt x="169553" y="388965"/>
                        <a:pt x="169791" y="389203"/>
                        <a:pt x="170030" y="389441"/>
                      </a:cubicBezTo>
                      <a:cubicBezTo>
                        <a:pt x="170862" y="389441"/>
                        <a:pt x="172053" y="389084"/>
                        <a:pt x="172767" y="388965"/>
                      </a:cubicBezTo>
                      <a:cubicBezTo>
                        <a:pt x="174791" y="388608"/>
                        <a:pt x="176696" y="388132"/>
                        <a:pt x="178242" y="388727"/>
                      </a:cubicBezTo>
                      <a:cubicBezTo>
                        <a:pt x="179433" y="388132"/>
                        <a:pt x="180623" y="387418"/>
                        <a:pt x="180862" y="387180"/>
                      </a:cubicBezTo>
                      <a:cubicBezTo>
                        <a:pt x="181814" y="386346"/>
                        <a:pt x="183123" y="386108"/>
                        <a:pt x="184313" y="386584"/>
                      </a:cubicBezTo>
                      <a:cubicBezTo>
                        <a:pt x="184671" y="386584"/>
                        <a:pt x="184909" y="386822"/>
                        <a:pt x="185147" y="387060"/>
                      </a:cubicBezTo>
                      <a:cubicBezTo>
                        <a:pt x="185623" y="387060"/>
                        <a:pt x="186337" y="386822"/>
                        <a:pt x="186813" y="386703"/>
                      </a:cubicBezTo>
                      <a:cubicBezTo>
                        <a:pt x="188242" y="386346"/>
                        <a:pt x="189789" y="386108"/>
                        <a:pt x="191337" y="385989"/>
                      </a:cubicBezTo>
                      <a:cubicBezTo>
                        <a:pt x="192646" y="385156"/>
                        <a:pt x="194194" y="384680"/>
                        <a:pt x="195860" y="384085"/>
                      </a:cubicBezTo>
                      <a:cubicBezTo>
                        <a:pt x="196813" y="383847"/>
                        <a:pt x="197765" y="383489"/>
                        <a:pt x="198598" y="383132"/>
                      </a:cubicBezTo>
                      <a:cubicBezTo>
                        <a:pt x="198836" y="383132"/>
                        <a:pt x="198955" y="383013"/>
                        <a:pt x="199074" y="382894"/>
                      </a:cubicBezTo>
                      <a:cubicBezTo>
                        <a:pt x="200145" y="382418"/>
                        <a:pt x="201217" y="382537"/>
                        <a:pt x="202169" y="383013"/>
                      </a:cubicBezTo>
                      <a:cubicBezTo>
                        <a:pt x="202407" y="382537"/>
                        <a:pt x="202883" y="382061"/>
                        <a:pt x="203597" y="381585"/>
                      </a:cubicBezTo>
                      <a:cubicBezTo>
                        <a:pt x="204074" y="381228"/>
                        <a:pt x="204669" y="380990"/>
                        <a:pt x="205264" y="380990"/>
                      </a:cubicBezTo>
                      <a:cubicBezTo>
                        <a:pt x="205978" y="380990"/>
                        <a:pt x="207287" y="380871"/>
                        <a:pt x="208478" y="381347"/>
                      </a:cubicBezTo>
                      <a:lnTo>
                        <a:pt x="210026" y="380275"/>
                      </a:lnTo>
                      <a:cubicBezTo>
                        <a:pt x="210026" y="380275"/>
                        <a:pt x="211216" y="379680"/>
                        <a:pt x="211930" y="379680"/>
                      </a:cubicBezTo>
                      <a:cubicBezTo>
                        <a:pt x="212763" y="379680"/>
                        <a:pt x="213597" y="379680"/>
                        <a:pt x="214311" y="379918"/>
                      </a:cubicBezTo>
                      <a:cubicBezTo>
                        <a:pt x="215977" y="378966"/>
                        <a:pt x="217882" y="378133"/>
                        <a:pt x="220620" y="378490"/>
                      </a:cubicBezTo>
                      <a:lnTo>
                        <a:pt x="221453" y="378133"/>
                      </a:lnTo>
                      <a:cubicBezTo>
                        <a:pt x="221453" y="378133"/>
                        <a:pt x="222405" y="377776"/>
                        <a:pt x="223000" y="377776"/>
                      </a:cubicBezTo>
                      <a:cubicBezTo>
                        <a:pt x="224786" y="377776"/>
                        <a:pt x="226214" y="377776"/>
                        <a:pt x="227405" y="378133"/>
                      </a:cubicBezTo>
                      <a:lnTo>
                        <a:pt x="273591" y="367538"/>
                      </a:lnTo>
                      <a:cubicBezTo>
                        <a:pt x="273591" y="367538"/>
                        <a:pt x="273829" y="367538"/>
                        <a:pt x="273948" y="367419"/>
                      </a:cubicBezTo>
                      <a:cubicBezTo>
                        <a:pt x="275257" y="366943"/>
                        <a:pt x="276567" y="366824"/>
                        <a:pt x="277519" y="366705"/>
                      </a:cubicBezTo>
                      <a:lnTo>
                        <a:pt x="310849" y="358968"/>
                      </a:lnTo>
                      <a:cubicBezTo>
                        <a:pt x="311444" y="358611"/>
                        <a:pt x="312158" y="358373"/>
                        <a:pt x="312635" y="358254"/>
                      </a:cubicBezTo>
                      <a:cubicBezTo>
                        <a:pt x="313230" y="358016"/>
                        <a:pt x="313825" y="358016"/>
                        <a:pt x="314539" y="358254"/>
                      </a:cubicBezTo>
                      <a:lnTo>
                        <a:pt x="431195" y="331470"/>
                      </a:lnTo>
                      <a:lnTo>
                        <a:pt x="367392" y="263024"/>
                      </a:lnTo>
                      <a:cubicBezTo>
                        <a:pt x="367392" y="263024"/>
                        <a:pt x="367154" y="262905"/>
                        <a:pt x="367035" y="262786"/>
                      </a:cubicBezTo>
                      <a:lnTo>
                        <a:pt x="363345" y="259572"/>
                      </a:lnTo>
                      <a:cubicBezTo>
                        <a:pt x="362631" y="258977"/>
                        <a:pt x="362273" y="258144"/>
                        <a:pt x="362154" y="257429"/>
                      </a:cubicBezTo>
                      <a:lnTo>
                        <a:pt x="340371" y="234098"/>
                      </a:lnTo>
                      <a:lnTo>
                        <a:pt x="339180" y="233503"/>
                      </a:lnTo>
                      <a:cubicBezTo>
                        <a:pt x="338227" y="233027"/>
                        <a:pt x="337632" y="232074"/>
                        <a:pt x="337513" y="231122"/>
                      </a:cubicBezTo>
                      <a:lnTo>
                        <a:pt x="337037" y="230527"/>
                      </a:lnTo>
                      <a:cubicBezTo>
                        <a:pt x="336085" y="230051"/>
                        <a:pt x="334895" y="229218"/>
                        <a:pt x="332871" y="227432"/>
                      </a:cubicBezTo>
                      <a:cubicBezTo>
                        <a:pt x="332395" y="227075"/>
                        <a:pt x="332157" y="226599"/>
                        <a:pt x="331919" y="226123"/>
                      </a:cubicBezTo>
                      <a:cubicBezTo>
                        <a:pt x="331681" y="226004"/>
                        <a:pt x="331443" y="225765"/>
                        <a:pt x="331086" y="225527"/>
                      </a:cubicBezTo>
                      <a:cubicBezTo>
                        <a:pt x="330252" y="224932"/>
                        <a:pt x="329776" y="223861"/>
                        <a:pt x="329776" y="222790"/>
                      </a:cubicBezTo>
                      <a:lnTo>
                        <a:pt x="325967" y="218623"/>
                      </a:lnTo>
                      <a:cubicBezTo>
                        <a:pt x="324420" y="218266"/>
                        <a:pt x="323467" y="217076"/>
                        <a:pt x="322515" y="216004"/>
                      </a:cubicBezTo>
                      <a:lnTo>
                        <a:pt x="321682" y="215171"/>
                      </a:lnTo>
                      <a:cubicBezTo>
                        <a:pt x="321682" y="215171"/>
                        <a:pt x="321086" y="214338"/>
                        <a:pt x="320849" y="213981"/>
                      </a:cubicBezTo>
                      <a:cubicBezTo>
                        <a:pt x="318110" y="211481"/>
                        <a:pt x="315492" y="208624"/>
                        <a:pt x="312754" y="205767"/>
                      </a:cubicBezTo>
                      <a:cubicBezTo>
                        <a:pt x="309778" y="202553"/>
                        <a:pt x="306802" y="199339"/>
                        <a:pt x="303350" y="196363"/>
                      </a:cubicBezTo>
                      <a:cubicBezTo>
                        <a:pt x="302517" y="195649"/>
                        <a:pt x="302160" y="194459"/>
                        <a:pt x="302279" y="193506"/>
                      </a:cubicBezTo>
                      <a:lnTo>
                        <a:pt x="299422" y="190411"/>
                      </a:lnTo>
                      <a:cubicBezTo>
                        <a:pt x="297755" y="188983"/>
                        <a:pt x="295970" y="187555"/>
                        <a:pt x="293946" y="186007"/>
                      </a:cubicBezTo>
                      <a:cubicBezTo>
                        <a:pt x="291685" y="184222"/>
                        <a:pt x="289304" y="182317"/>
                        <a:pt x="286685" y="179936"/>
                      </a:cubicBezTo>
                      <a:cubicBezTo>
                        <a:pt x="285614" y="178984"/>
                        <a:pt x="285375" y="177555"/>
                        <a:pt x="285733" y="176365"/>
                      </a:cubicBezTo>
                      <a:cubicBezTo>
                        <a:pt x="281328" y="172318"/>
                        <a:pt x="276686" y="168152"/>
                        <a:pt x="271686" y="163866"/>
                      </a:cubicBezTo>
                      <a:cubicBezTo>
                        <a:pt x="270972" y="163271"/>
                        <a:pt x="270615" y="162438"/>
                        <a:pt x="270496" y="161486"/>
                      </a:cubicBezTo>
                      <a:cubicBezTo>
                        <a:pt x="270496" y="160176"/>
                        <a:pt x="268711" y="158867"/>
                        <a:pt x="266687" y="157200"/>
                      </a:cubicBezTo>
                      <a:cubicBezTo>
                        <a:pt x="264544" y="155415"/>
                        <a:pt x="261925" y="153272"/>
                        <a:pt x="260021" y="150177"/>
                      </a:cubicBezTo>
                      <a:cubicBezTo>
                        <a:pt x="258474" y="149701"/>
                        <a:pt x="256569" y="148153"/>
                        <a:pt x="253712" y="145058"/>
                      </a:cubicBezTo>
                      <a:cubicBezTo>
                        <a:pt x="252998" y="144225"/>
                        <a:pt x="252640" y="143154"/>
                        <a:pt x="252878" y="142083"/>
                      </a:cubicBezTo>
                      <a:cubicBezTo>
                        <a:pt x="250141" y="140059"/>
                        <a:pt x="245856" y="136131"/>
                        <a:pt x="244546" y="132798"/>
                      </a:cubicBezTo>
                      <a:cubicBezTo>
                        <a:pt x="243237" y="131964"/>
                        <a:pt x="242166" y="130655"/>
                        <a:pt x="241332" y="129584"/>
                      </a:cubicBezTo>
                      <a:cubicBezTo>
                        <a:pt x="240618" y="128750"/>
                        <a:pt x="239308" y="127203"/>
                        <a:pt x="238713" y="126965"/>
                      </a:cubicBezTo>
                      <a:cubicBezTo>
                        <a:pt x="237999" y="126727"/>
                        <a:pt x="237285" y="126132"/>
                        <a:pt x="236928" y="125536"/>
                      </a:cubicBezTo>
                      <a:cubicBezTo>
                        <a:pt x="235976" y="123989"/>
                        <a:pt x="234309" y="122441"/>
                        <a:pt x="232642" y="120775"/>
                      </a:cubicBezTo>
                      <a:cubicBezTo>
                        <a:pt x="231333" y="119465"/>
                        <a:pt x="229905" y="118156"/>
                        <a:pt x="228476" y="116490"/>
                      </a:cubicBezTo>
                      <a:cubicBezTo>
                        <a:pt x="227048" y="116013"/>
                        <a:pt x="225739" y="114704"/>
                        <a:pt x="224191" y="113037"/>
                      </a:cubicBezTo>
                      <a:cubicBezTo>
                        <a:pt x="223714" y="112442"/>
                        <a:pt x="222881" y="111609"/>
                        <a:pt x="222286" y="111252"/>
                      </a:cubicBezTo>
                      <a:cubicBezTo>
                        <a:pt x="222048" y="111133"/>
                        <a:pt x="221810" y="110895"/>
                        <a:pt x="221691" y="110776"/>
                      </a:cubicBezTo>
                      <a:cubicBezTo>
                        <a:pt x="220977" y="110181"/>
                        <a:pt x="220501" y="109466"/>
                        <a:pt x="220382" y="108633"/>
                      </a:cubicBezTo>
                      <a:cubicBezTo>
                        <a:pt x="220382" y="108633"/>
                        <a:pt x="220143" y="108514"/>
                        <a:pt x="220024" y="108395"/>
                      </a:cubicBezTo>
                      <a:cubicBezTo>
                        <a:pt x="218358" y="107205"/>
                        <a:pt x="216573" y="105895"/>
                        <a:pt x="215501" y="103872"/>
                      </a:cubicBezTo>
                      <a:cubicBezTo>
                        <a:pt x="215263" y="103276"/>
                        <a:pt x="215144" y="102800"/>
                        <a:pt x="215025" y="102205"/>
                      </a:cubicBezTo>
                      <a:cubicBezTo>
                        <a:pt x="211930" y="100420"/>
                        <a:pt x="207645" y="96253"/>
                        <a:pt x="206455" y="93277"/>
                      </a:cubicBezTo>
                      <a:cubicBezTo>
                        <a:pt x="206455" y="93039"/>
                        <a:pt x="206336" y="92920"/>
                        <a:pt x="206336" y="92682"/>
                      </a:cubicBezTo>
                      <a:cubicBezTo>
                        <a:pt x="202050" y="88754"/>
                        <a:pt x="198003" y="84350"/>
                        <a:pt x="194194" y="80064"/>
                      </a:cubicBezTo>
                      <a:cubicBezTo>
                        <a:pt x="188956" y="74470"/>
                        <a:pt x="183599" y="68637"/>
                        <a:pt x="177766" y="63756"/>
                      </a:cubicBezTo>
                      <a:cubicBezTo>
                        <a:pt x="176696" y="62923"/>
                        <a:pt x="176338" y="61375"/>
                        <a:pt x="176696" y="6018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79" name="Gráfico 144">
                <a:extLst>
                  <a:ext uri="{FF2B5EF4-FFF2-40B4-BE49-F238E27FC236}">
                    <a16:creationId xmlns:a16="http://schemas.microsoft.com/office/drawing/2014/main" id="{A4AAC158-46FA-4FFD-A7F8-21A736C145A5}"/>
                  </a:ext>
                </a:extLst>
              </p:cNvPr>
              <p:cNvGrpSpPr/>
              <p:nvPr/>
            </p:nvGrpSpPr>
            <p:grpSpPr>
              <a:xfrm>
                <a:off x="9243636" y="6437521"/>
                <a:ext cx="474428" cy="737495"/>
                <a:chOff x="9243636" y="6437521"/>
                <a:chExt cx="474428" cy="737495"/>
              </a:xfrm>
              <a:grpFill/>
            </p:grpSpPr>
            <p:sp>
              <p:nvSpPr>
                <p:cNvPr id="280" name="Forma libre: forma 279">
                  <a:extLst>
                    <a:ext uri="{FF2B5EF4-FFF2-40B4-BE49-F238E27FC236}">
                      <a16:creationId xmlns:a16="http://schemas.microsoft.com/office/drawing/2014/main" id="{A1210779-604F-49D6-AAF8-BAB2424BC25B}"/>
                    </a:ext>
                  </a:extLst>
                </p:cNvPr>
                <p:cNvSpPr/>
                <p:nvPr/>
              </p:nvSpPr>
              <p:spPr>
                <a:xfrm>
                  <a:off x="9247132" y="6440313"/>
                  <a:ext cx="467721" cy="453843"/>
                </a:xfrm>
                <a:custGeom>
                  <a:avLst/>
                  <a:gdLst>
                    <a:gd name="connsiteX0" fmla="*/ 158323 w 467721"/>
                    <a:gd name="connsiteY0" fmla="*/ 4614 h 453843"/>
                    <a:gd name="connsiteX1" fmla="*/ 161180 w 467721"/>
                    <a:gd name="connsiteY1" fmla="*/ 6876 h 453843"/>
                    <a:gd name="connsiteX2" fmla="*/ 464128 w 467721"/>
                    <a:gd name="connsiteY2" fmla="*/ 331727 h 453843"/>
                    <a:gd name="connsiteX3" fmla="*/ 467104 w 467721"/>
                    <a:gd name="connsiteY3" fmla="*/ 344940 h 453843"/>
                    <a:gd name="connsiteX4" fmla="*/ 457224 w 467721"/>
                    <a:gd name="connsiteY4" fmla="*/ 354106 h 453843"/>
                    <a:gd name="connsiteX5" fmla="*/ 23931 w 467721"/>
                    <a:gd name="connsiteY5" fmla="*/ 453502 h 453843"/>
                    <a:gd name="connsiteX6" fmla="*/ 13455 w 467721"/>
                    <a:gd name="connsiteY6" fmla="*/ 451598 h 453843"/>
                    <a:gd name="connsiteX7" fmla="*/ 6789 w 467721"/>
                    <a:gd name="connsiteY7" fmla="*/ 453026 h 453843"/>
                    <a:gd name="connsiteX8" fmla="*/ 1314 w 467721"/>
                    <a:gd name="connsiteY8" fmla="*/ 450883 h 453843"/>
                    <a:gd name="connsiteX9" fmla="*/ 362 w 467721"/>
                    <a:gd name="connsiteY9" fmla="*/ 445170 h 453843"/>
                    <a:gd name="connsiteX10" fmla="*/ 2266 w 467721"/>
                    <a:gd name="connsiteY10" fmla="*/ 441122 h 453843"/>
                    <a:gd name="connsiteX11" fmla="*/ 4409 w 467721"/>
                    <a:gd name="connsiteY11" fmla="*/ 435409 h 453843"/>
                    <a:gd name="connsiteX12" fmla="*/ 5718 w 467721"/>
                    <a:gd name="connsiteY12" fmla="*/ 430528 h 453843"/>
                    <a:gd name="connsiteX13" fmla="*/ 7147 w 467721"/>
                    <a:gd name="connsiteY13" fmla="*/ 428385 h 453843"/>
                    <a:gd name="connsiteX14" fmla="*/ 8099 w 467721"/>
                    <a:gd name="connsiteY14" fmla="*/ 424933 h 453843"/>
                    <a:gd name="connsiteX15" fmla="*/ 8814 w 467721"/>
                    <a:gd name="connsiteY15" fmla="*/ 420410 h 453843"/>
                    <a:gd name="connsiteX16" fmla="*/ 9051 w 467721"/>
                    <a:gd name="connsiteY16" fmla="*/ 415410 h 453843"/>
                    <a:gd name="connsiteX17" fmla="*/ 9051 w 467721"/>
                    <a:gd name="connsiteY17" fmla="*/ 413268 h 453843"/>
                    <a:gd name="connsiteX18" fmla="*/ 14289 w 467721"/>
                    <a:gd name="connsiteY18" fmla="*/ 407673 h 453843"/>
                    <a:gd name="connsiteX19" fmla="*/ 15480 w 467721"/>
                    <a:gd name="connsiteY19" fmla="*/ 404697 h 453843"/>
                    <a:gd name="connsiteX20" fmla="*/ 15955 w 467721"/>
                    <a:gd name="connsiteY20" fmla="*/ 403864 h 453843"/>
                    <a:gd name="connsiteX21" fmla="*/ 16194 w 467721"/>
                    <a:gd name="connsiteY21" fmla="*/ 400293 h 453843"/>
                    <a:gd name="connsiteX22" fmla="*/ 18455 w 467721"/>
                    <a:gd name="connsiteY22" fmla="*/ 397555 h 453843"/>
                    <a:gd name="connsiteX23" fmla="*/ 19884 w 467721"/>
                    <a:gd name="connsiteY23" fmla="*/ 394222 h 453843"/>
                    <a:gd name="connsiteX24" fmla="*/ 20836 w 467721"/>
                    <a:gd name="connsiteY24" fmla="*/ 385651 h 453843"/>
                    <a:gd name="connsiteX25" fmla="*/ 21907 w 467721"/>
                    <a:gd name="connsiteY25" fmla="*/ 383746 h 453843"/>
                    <a:gd name="connsiteX26" fmla="*/ 23455 w 467721"/>
                    <a:gd name="connsiteY26" fmla="*/ 378628 h 453843"/>
                    <a:gd name="connsiteX27" fmla="*/ 23455 w 467721"/>
                    <a:gd name="connsiteY27" fmla="*/ 378628 h 453843"/>
                    <a:gd name="connsiteX28" fmla="*/ 23455 w 467721"/>
                    <a:gd name="connsiteY28" fmla="*/ 378390 h 453843"/>
                    <a:gd name="connsiteX29" fmla="*/ 23931 w 467721"/>
                    <a:gd name="connsiteY29" fmla="*/ 377557 h 453843"/>
                    <a:gd name="connsiteX30" fmla="*/ 23693 w 467721"/>
                    <a:gd name="connsiteY30" fmla="*/ 374700 h 453843"/>
                    <a:gd name="connsiteX31" fmla="*/ 23455 w 467721"/>
                    <a:gd name="connsiteY31" fmla="*/ 372676 h 453843"/>
                    <a:gd name="connsiteX32" fmla="*/ 25121 w 467721"/>
                    <a:gd name="connsiteY32" fmla="*/ 367676 h 453843"/>
                    <a:gd name="connsiteX33" fmla="*/ 26787 w 467721"/>
                    <a:gd name="connsiteY33" fmla="*/ 359463 h 453843"/>
                    <a:gd name="connsiteX34" fmla="*/ 29883 w 467721"/>
                    <a:gd name="connsiteY34" fmla="*/ 346607 h 453843"/>
                    <a:gd name="connsiteX35" fmla="*/ 30835 w 467721"/>
                    <a:gd name="connsiteY35" fmla="*/ 343869 h 453843"/>
                    <a:gd name="connsiteX36" fmla="*/ 31788 w 467721"/>
                    <a:gd name="connsiteY36" fmla="*/ 342083 h 453843"/>
                    <a:gd name="connsiteX37" fmla="*/ 36073 w 467721"/>
                    <a:gd name="connsiteY37" fmla="*/ 328870 h 453843"/>
                    <a:gd name="connsiteX38" fmla="*/ 38810 w 467721"/>
                    <a:gd name="connsiteY38" fmla="*/ 321014 h 453843"/>
                    <a:gd name="connsiteX39" fmla="*/ 40715 w 467721"/>
                    <a:gd name="connsiteY39" fmla="*/ 318157 h 453843"/>
                    <a:gd name="connsiteX40" fmla="*/ 40358 w 467721"/>
                    <a:gd name="connsiteY40" fmla="*/ 308634 h 453843"/>
                    <a:gd name="connsiteX41" fmla="*/ 42144 w 467721"/>
                    <a:gd name="connsiteY41" fmla="*/ 306015 h 453843"/>
                    <a:gd name="connsiteX42" fmla="*/ 46905 w 467721"/>
                    <a:gd name="connsiteY42" fmla="*/ 291850 h 453843"/>
                    <a:gd name="connsiteX43" fmla="*/ 48571 w 467721"/>
                    <a:gd name="connsiteY43" fmla="*/ 289469 h 453843"/>
                    <a:gd name="connsiteX44" fmla="*/ 48571 w 467721"/>
                    <a:gd name="connsiteY44" fmla="*/ 289231 h 453843"/>
                    <a:gd name="connsiteX45" fmla="*/ 49047 w 467721"/>
                    <a:gd name="connsiteY45" fmla="*/ 285898 h 453843"/>
                    <a:gd name="connsiteX46" fmla="*/ 50952 w 467721"/>
                    <a:gd name="connsiteY46" fmla="*/ 281732 h 453843"/>
                    <a:gd name="connsiteX47" fmla="*/ 54285 w 467721"/>
                    <a:gd name="connsiteY47" fmla="*/ 271376 h 453843"/>
                    <a:gd name="connsiteX48" fmla="*/ 59166 w 467721"/>
                    <a:gd name="connsiteY48" fmla="*/ 255663 h 453843"/>
                    <a:gd name="connsiteX49" fmla="*/ 58808 w 467721"/>
                    <a:gd name="connsiteY49" fmla="*/ 251139 h 453843"/>
                    <a:gd name="connsiteX50" fmla="*/ 59404 w 467721"/>
                    <a:gd name="connsiteY50" fmla="*/ 248997 h 453843"/>
                    <a:gd name="connsiteX51" fmla="*/ 64879 w 467721"/>
                    <a:gd name="connsiteY51" fmla="*/ 238521 h 453843"/>
                    <a:gd name="connsiteX52" fmla="*/ 64998 w 467721"/>
                    <a:gd name="connsiteY52" fmla="*/ 237807 h 453843"/>
                    <a:gd name="connsiteX53" fmla="*/ 64641 w 467721"/>
                    <a:gd name="connsiteY53" fmla="*/ 232331 h 453843"/>
                    <a:gd name="connsiteX54" fmla="*/ 69522 w 467721"/>
                    <a:gd name="connsiteY54" fmla="*/ 218642 h 453843"/>
                    <a:gd name="connsiteX55" fmla="*/ 76664 w 467721"/>
                    <a:gd name="connsiteY55" fmla="*/ 200906 h 453843"/>
                    <a:gd name="connsiteX56" fmla="*/ 78330 w 467721"/>
                    <a:gd name="connsiteY56" fmla="*/ 191502 h 453843"/>
                    <a:gd name="connsiteX57" fmla="*/ 82973 w 467721"/>
                    <a:gd name="connsiteY57" fmla="*/ 171266 h 453843"/>
                    <a:gd name="connsiteX58" fmla="*/ 84163 w 467721"/>
                    <a:gd name="connsiteY58" fmla="*/ 169242 h 453843"/>
                    <a:gd name="connsiteX59" fmla="*/ 90353 w 467721"/>
                    <a:gd name="connsiteY59" fmla="*/ 159005 h 453843"/>
                    <a:gd name="connsiteX60" fmla="*/ 90948 w 467721"/>
                    <a:gd name="connsiteY60" fmla="*/ 153648 h 453843"/>
                    <a:gd name="connsiteX61" fmla="*/ 94638 w 467721"/>
                    <a:gd name="connsiteY61" fmla="*/ 137221 h 453843"/>
                    <a:gd name="connsiteX62" fmla="*/ 95710 w 467721"/>
                    <a:gd name="connsiteY62" fmla="*/ 135554 h 453843"/>
                    <a:gd name="connsiteX63" fmla="*/ 95710 w 467721"/>
                    <a:gd name="connsiteY63" fmla="*/ 134007 h 453843"/>
                    <a:gd name="connsiteX64" fmla="*/ 96067 w 467721"/>
                    <a:gd name="connsiteY64" fmla="*/ 132221 h 453843"/>
                    <a:gd name="connsiteX65" fmla="*/ 97495 w 467721"/>
                    <a:gd name="connsiteY65" fmla="*/ 129960 h 453843"/>
                    <a:gd name="connsiteX66" fmla="*/ 97614 w 467721"/>
                    <a:gd name="connsiteY66" fmla="*/ 127579 h 453843"/>
                    <a:gd name="connsiteX67" fmla="*/ 99995 w 467721"/>
                    <a:gd name="connsiteY67" fmla="*/ 123889 h 453843"/>
                    <a:gd name="connsiteX68" fmla="*/ 102733 w 467721"/>
                    <a:gd name="connsiteY68" fmla="*/ 112342 h 453843"/>
                    <a:gd name="connsiteX69" fmla="*/ 106423 w 467721"/>
                    <a:gd name="connsiteY69" fmla="*/ 97701 h 453843"/>
                    <a:gd name="connsiteX70" fmla="*/ 107375 w 467721"/>
                    <a:gd name="connsiteY70" fmla="*/ 96034 h 453843"/>
                    <a:gd name="connsiteX71" fmla="*/ 109995 w 467721"/>
                    <a:gd name="connsiteY71" fmla="*/ 83892 h 453843"/>
                    <a:gd name="connsiteX72" fmla="*/ 111185 w 467721"/>
                    <a:gd name="connsiteY72" fmla="*/ 79131 h 453843"/>
                    <a:gd name="connsiteX73" fmla="*/ 112851 w 467721"/>
                    <a:gd name="connsiteY73" fmla="*/ 75917 h 453843"/>
                    <a:gd name="connsiteX74" fmla="*/ 114161 w 467721"/>
                    <a:gd name="connsiteY74" fmla="*/ 73655 h 453843"/>
                    <a:gd name="connsiteX75" fmla="*/ 114517 w 467721"/>
                    <a:gd name="connsiteY75" fmla="*/ 70084 h 453843"/>
                    <a:gd name="connsiteX76" fmla="*/ 114875 w 467721"/>
                    <a:gd name="connsiteY76" fmla="*/ 69132 h 453843"/>
                    <a:gd name="connsiteX77" fmla="*/ 115231 w 467721"/>
                    <a:gd name="connsiteY77" fmla="*/ 64132 h 453843"/>
                    <a:gd name="connsiteX78" fmla="*/ 118446 w 467721"/>
                    <a:gd name="connsiteY78" fmla="*/ 60442 h 453843"/>
                    <a:gd name="connsiteX79" fmla="*/ 118803 w 467721"/>
                    <a:gd name="connsiteY79" fmla="*/ 59490 h 453843"/>
                    <a:gd name="connsiteX80" fmla="*/ 122969 w 467721"/>
                    <a:gd name="connsiteY80" fmla="*/ 55681 h 453843"/>
                    <a:gd name="connsiteX81" fmla="*/ 123802 w 467721"/>
                    <a:gd name="connsiteY81" fmla="*/ 54252 h 453843"/>
                    <a:gd name="connsiteX82" fmla="*/ 123327 w 467721"/>
                    <a:gd name="connsiteY82" fmla="*/ 52229 h 453843"/>
                    <a:gd name="connsiteX83" fmla="*/ 122374 w 467721"/>
                    <a:gd name="connsiteY83" fmla="*/ 47705 h 453843"/>
                    <a:gd name="connsiteX84" fmla="*/ 127017 w 467721"/>
                    <a:gd name="connsiteY84" fmla="*/ 34373 h 453843"/>
                    <a:gd name="connsiteX85" fmla="*/ 127968 w 467721"/>
                    <a:gd name="connsiteY85" fmla="*/ 31754 h 453843"/>
                    <a:gd name="connsiteX86" fmla="*/ 130349 w 467721"/>
                    <a:gd name="connsiteY86" fmla="*/ 24850 h 453843"/>
                    <a:gd name="connsiteX87" fmla="*/ 133325 w 467721"/>
                    <a:gd name="connsiteY87" fmla="*/ 13304 h 453843"/>
                    <a:gd name="connsiteX88" fmla="*/ 135468 w 467721"/>
                    <a:gd name="connsiteY88" fmla="*/ 9970 h 453843"/>
                    <a:gd name="connsiteX89" fmla="*/ 137849 w 467721"/>
                    <a:gd name="connsiteY89" fmla="*/ 3900 h 453843"/>
                    <a:gd name="connsiteX90" fmla="*/ 142253 w 467721"/>
                    <a:gd name="connsiteY90" fmla="*/ 90 h 453843"/>
                    <a:gd name="connsiteX91" fmla="*/ 147848 w 467721"/>
                    <a:gd name="connsiteY91" fmla="*/ 1995 h 453843"/>
                    <a:gd name="connsiteX92" fmla="*/ 148205 w 467721"/>
                    <a:gd name="connsiteY92" fmla="*/ 2352 h 453843"/>
                    <a:gd name="connsiteX93" fmla="*/ 158085 w 467721"/>
                    <a:gd name="connsiteY93" fmla="*/ 4138 h 453843"/>
                    <a:gd name="connsiteX94" fmla="*/ 20002 w 467721"/>
                    <a:gd name="connsiteY94" fmla="*/ 442075 h 453843"/>
                    <a:gd name="connsiteX95" fmla="*/ 21312 w 467721"/>
                    <a:gd name="connsiteY95" fmla="*/ 442075 h 453843"/>
                    <a:gd name="connsiteX96" fmla="*/ 454605 w 467721"/>
                    <a:gd name="connsiteY96" fmla="*/ 342679 h 453843"/>
                    <a:gd name="connsiteX97" fmla="*/ 455915 w 467721"/>
                    <a:gd name="connsiteY97" fmla="*/ 341488 h 453843"/>
                    <a:gd name="connsiteX98" fmla="*/ 455557 w 467721"/>
                    <a:gd name="connsiteY98" fmla="*/ 339703 h 453843"/>
                    <a:gd name="connsiteX99" fmla="*/ 152609 w 467721"/>
                    <a:gd name="connsiteY99" fmla="*/ 14851 h 453843"/>
                    <a:gd name="connsiteX100" fmla="*/ 150824 w 467721"/>
                    <a:gd name="connsiteY100" fmla="*/ 14256 h 453843"/>
                    <a:gd name="connsiteX101" fmla="*/ 146301 w 467721"/>
                    <a:gd name="connsiteY101" fmla="*/ 15446 h 453843"/>
                    <a:gd name="connsiteX102" fmla="*/ 144872 w 467721"/>
                    <a:gd name="connsiteY102" fmla="*/ 17827 h 453843"/>
                    <a:gd name="connsiteX103" fmla="*/ 142015 w 467721"/>
                    <a:gd name="connsiteY103" fmla="*/ 28659 h 453843"/>
                    <a:gd name="connsiteX104" fmla="*/ 139396 w 467721"/>
                    <a:gd name="connsiteY104" fmla="*/ 36278 h 453843"/>
                    <a:gd name="connsiteX105" fmla="*/ 138325 w 467721"/>
                    <a:gd name="connsiteY105" fmla="*/ 39015 h 453843"/>
                    <a:gd name="connsiteX106" fmla="*/ 135468 w 467721"/>
                    <a:gd name="connsiteY106" fmla="*/ 46753 h 453843"/>
                    <a:gd name="connsiteX107" fmla="*/ 135825 w 467721"/>
                    <a:gd name="connsiteY107" fmla="*/ 50562 h 453843"/>
                    <a:gd name="connsiteX108" fmla="*/ 136420 w 467721"/>
                    <a:gd name="connsiteY108" fmla="*/ 54728 h 453843"/>
                    <a:gd name="connsiteX109" fmla="*/ 134278 w 467721"/>
                    <a:gd name="connsiteY109" fmla="*/ 60561 h 453843"/>
                    <a:gd name="connsiteX110" fmla="*/ 130349 w 467721"/>
                    <a:gd name="connsiteY110" fmla="*/ 67465 h 453843"/>
                    <a:gd name="connsiteX111" fmla="*/ 129635 w 467721"/>
                    <a:gd name="connsiteY111" fmla="*/ 68537 h 453843"/>
                    <a:gd name="connsiteX112" fmla="*/ 128802 w 467721"/>
                    <a:gd name="connsiteY112" fmla="*/ 69251 h 453843"/>
                    <a:gd name="connsiteX113" fmla="*/ 128802 w 467721"/>
                    <a:gd name="connsiteY113" fmla="*/ 69489 h 453843"/>
                    <a:gd name="connsiteX114" fmla="*/ 124874 w 467721"/>
                    <a:gd name="connsiteY114" fmla="*/ 79726 h 453843"/>
                    <a:gd name="connsiteX115" fmla="*/ 123207 w 467721"/>
                    <a:gd name="connsiteY115" fmla="*/ 84130 h 453843"/>
                    <a:gd name="connsiteX116" fmla="*/ 121541 w 467721"/>
                    <a:gd name="connsiteY116" fmla="*/ 87583 h 453843"/>
                    <a:gd name="connsiteX117" fmla="*/ 119398 w 467721"/>
                    <a:gd name="connsiteY117" fmla="*/ 99248 h 453843"/>
                    <a:gd name="connsiteX118" fmla="*/ 117970 w 467721"/>
                    <a:gd name="connsiteY118" fmla="*/ 104605 h 453843"/>
                    <a:gd name="connsiteX119" fmla="*/ 116661 w 467721"/>
                    <a:gd name="connsiteY119" fmla="*/ 105795 h 453843"/>
                    <a:gd name="connsiteX120" fmla="*/ 114517 w 467721"/>
                    <a:gd name="connsiteY120" fmla="*/ 115199 h 453843"/>
                    <a:gd name="connsiteX121" fmla="*/ 109399 w 467721"/>
                    <a:gd name="connsiteY121" fmla="*/ 132817 h 453843"/>
                    <a:gd name="connsiteX122" fmla="*/ 109399 w 467721"/>
                    <a:gd name="connsiteY122" fmla="*/ 132817 h 453843"/>
                    <a:gd name="connsiteX123" fmla="*/ 107495 w 467721"/>
                    <a:gd name="connsiteY123" fmla="*/ 138173 h 453843"/>
                    <a:gd name="connsiteX124" fmla="*/ 107495 w 467721"/>
                    <a:gd name="connsiteY124" fmla="*/ 138173 h 453843"/>
                    <a:gd name="connsiteX125" fmla="*/ 105709 w 467721"/>
                    <a:gd name="connsiteY125" fmla="*/ 144958 h 453843"/>
                    <a:gd name="connsiteX126" fmla="*/ 104161 w 467721"/>
                    <a:gd name="connsiteY126" fmla="*/ 146863 h 453843"/>
                    <a:gd name="connsiteX127" fmla="*/ 102971 w 467721"/>
                    <a:gd name="connsiteY127" fmla="*/ 155196 h 453843"/>
                    <a:gd name="connsiteX128" fmla="*/ 101543 w 467721"/>
                    <a:gd name="connsiteY128" fmla="*/ 164957 h 453843"/>
                    <a:gd name="connsiteX129" fmla="*/ 98686 w 467721"/>
                    <a:gd name="connsiteY129" fmla="*/ 168647 h 453843"/>
                    <a:gd name="connsiteX130" fmla="*/ 97853 w 467721"/>
                    <a:gd name="connsiteY130" fmla="*/ 169004 h 453843"/>
                    <a:gd name="connsiteX131" fmla="*/ 94519 w 467721"/>
                    <a:gd name="connsiteY131" fmla="*/ 176027 h 453843"/>
                    <a:gd name="connsiteX132" fmla="*/ 93805 w 467721"/>
                    <a:gd name="connsiteY132" fmla="*/ 177336 h 453843"/>
                    <a:gd name="connsiteX133" fmla="*/ 90234 w 467721"/>
                    <a:gd name="connsiteY133" fmla="*/ 193883 h 453843"/>
                    <a:gd name="connsiteX134" fmla="*/ 88211 w 467721"/>
                    <a:gd name="connsiteY134" fmla="*/ 204953 h 453843"/>
                    <a:gd name="connsiteX135" fmla="*/ 87139 w 467721"/>
                    <a:gd name="connsiteY135" fmla="*/ 207215 h 453843"/>
                    <a:gd name="connsiteX136" fmla="*/ 81068 w 467721"/>
                    <a:gd name="connsiteY136" fmla="*/ 222689 h 453843"/>
                    <a:gd name="connsiteX137" fmla="*/ 77140 w 467721"/>
                    <a:gd name="connsiteY137" fmla="*/ 233998 h 453843"/>
                    <a:gd name="connsiteX138" fmla="*/ 77378 w 467721"/>
                    <a:gd name="connsiteY138" fmla="*/ 238878 h 453843"/>
                    <a:gd name="connsiteX139" fmla="*/ 76783 w 467721"/>
                    <a:gd name="connsiteY139" fmla="*/ 240545 h 453843"/>
                    <a:gd name="connsiteX140" fmla="*/ 76545 w 467721"/>
                    <a:gd name="connsiteY140" fmla="*/ 242092 h 453843"/>
                    <a:gd name="connsiteX141" fmla="*/ 72498 w 467721"/>
                    <a:gd name="connsiteY141" fmla="*/ 249354 h 453843"/>
                    <a:gd name="connsiteX142" fmla="*/ 71903 w 467721"/>
                    <a:gd name="connsiteY142" fmla="*/ 249592 h 453843"/>
                    <a:gd name="connsiteX143" fmla="*/ 71545 w 467721"/>
                    <a:gd name="connsiteY143" fmla="*/ 251020 h 453843"/>
                    <a:gd name="connsiteX144" fmla="*/ 72855 w 467721"/>
                    <a:gd name="connsiteY144" fmla="*/ 253758 h 453843"/>
                    <a:gd name="connsiteX145" fmla="*/ 71784 w 467721"/>
                    <a:gd name="connsiteY145" fmla="*/ 258401 h 453843"/>
                    <a:gd name="connsiteX146" fmla="*/ 66070 w 467721"/>
                    <a:gd name="connsiteY146" fmla="*/ 274471 h 453843"/>
                    <a:gd name="connsiteX147" fmla="*/ 60951 w 467721"/>
                    <a:gd name="connsiteY147" fmla="*/ 288874 h 453843"/>
                    <a:gd name="connsiteX148" fmla="*/ 60475 w 467721"/>
                    <a:gd name="connsiteY148" fmla="*/ 291731 h 453843"/>
                    <a:gd name="connsiteX149" fmla="*/ 59999 w 467721"/>
                    <a:gd name="connsiteY149" fmla="*/ 295064 h 453843"/>
                    <a:gd name="connsiteX150" fmla="*/ 57261 w 467721"/>
                    <a:gd name="connsiteY150" fmla="*/ 299825 h 453843"/>
                    <a:gd name="connsiteX151" fmla="*/ 56904 w 467721"/>
                    <a:gd name="connsiteY151" fmla="*/ 300063 h 453843"/>
                    <a:gd name="connsiteX152" fmla="*/ 52500 w 467721"/>
                    <a:gd name="connsiteY152" fmla="*/ 314467 h 453843"/>
                    <a:gd name="connsiteX153" fmla="*/ 52261 w 467721"/>
                    <a:gd name="connsiteY153" fmla="*/ 315062 h 453843"/>
                    <a:gd name="connsiteX154" fmla="*/ 52261 w 467721"/>
                    <a:gd name="connsiteY154" fmla="*/ 315181 h 453843"/>
                    <a:gd name="connsiteX155" fmla="*/ 52856 w 467721"/>
                    <a:gd name="connsiteY155" fmla="*/ 324109 h 453843"/>
                    <a:gd name="connsiteX156" fmla="*/ 49405 w 467721"/>
                    <a:gd name="connsiteY156" fmla="*/ 327918 h 453843"/>
                    <a:gd name="connsiteX157" fmla="*/ 47381 w 467721"/>
                    <a:gd name="connsiteY157" fmla="*/ 333513 h 453843"/>
                    <a:gd name="connsiteX158" fmla="*/ 43215 w 467721"/>
                    <a:gd name="connsiteY158" fmla="*/ 348512 h 453843"/>
                    <a:gd name="connsiteX159" fmla="*/ 40596 w 467721"/>
                    <a:gd name="connsiteY159" fmla="*/ 352916 h 453843"/>
                    <a:gd name="connsiteX160" fmla="*/ 39168 w 467721"/>
                    <a:gd name="connsiteY160" fmla="*/ 357201 h 453843"/>
                    <a:gd name="connsiteX161" fmla="*/ 40001 w 467721"/>
                    <a:gd name="connsiteY161" fmla="*/ 360415 h 453843"/>
                    <a:gd name="connsiteX162" fmla="*/ 37977 w 467721"/>
                    <a:gd name="connsiteY162" fmla="*/ 364581 h 453843"/>
                    <a:gd name="connsiteX163" fmla="*/ 36668 w 467721"/>
                    <a:gd name="connsiteY163" fmla="*/ 373152 h 453843"/>
                    <a:gd name="connsiteX164" fmla="*/ 35953 w 467721"/>
                    <a:gd name="connsiteY164" fmla="*/ 375414 h 453843"/>
                    <a:gd name="connsiteX165" fmla="*/ 35239 w 467721"/>
                    <a:gd name="connsiteY165" fmla="*/ 383389 h 453843"/>
                    <a:gd name="connsiteX166" fmla="*/ 34763 w 467721"/>
                    <a:gd name="connsiteY166" fmla="*/ 384699 h 453843"/>
                    <a:gd name="connsiteX167" fmla="*/ 33930 w 467721"/>
                    <a:gd name="connsiteY167" fmla="*/ 385889 h 453843"/>
                    <a:gd name="connsiteX168" fmla="*/ 32144 w 467721"/>
                    <a:gd name="connsiteY168" fmla="*/ 392317 h 453843"/>
                    <a:gd name="connsiteX169" fmla="*/ 31668 w 467721"/>
                    <a:gd name="connsiteY169" fmla="*/ 393031 h 453843"/>
                    <a:gd name="connsiteX170" fmla="*/ 31668 w 467721"/>
                    <a:gd name="connsiteY170" fmla="*/ 393746 h 453843"/>
                    <a:gd name="connsiteX171" fmla="*/ 31788 w 467721"/>
                    <a:gd name="connsiteY171" fmla="*/ 394936 h 453843"/>
                    <a:gd name="connsiteX172" fmla="*/ 28097 w 467721"/>
                    <a:gd name="connsiteY172" fmla="*/ 404578 h 453843"/>
                    <a:gd name="connsiteX173" fmla="*/ 26787 w 467721"/>
                    <a:gd name="connsiteY173" fmla="*/ 411006 h 453843"/>
                    <a:gd name="connsiteX174" fmla="*/ 25002 w 467721"/>
                    <a:gd name="connsiteY174" fmla="*/ 413268 h 453843"/>
                    <a:gd name="connsiteX175" fmla="*/ 24288 w 467721"/>
                    <a:gd name="connsiteY175" fmla="*/ 416839 h 453843"/>
                    <a:gd name="connsiteX176" fmla="*/ 21312 w 467721"/>
                    <a:gd name="connsiteY176" fmla="*/ 426124 h 453843"/>
                    <a:gd name="connsiteX177" fmla="*/ 19407 w 467721"/>
                    <a:gd name="connsiteY177" fmla="*/ 428028 h 453843"/>
                    <a:gd name="connsiteX178" fmla="*/ 17384 w 467721"/>
                    <a:gd name="connsiteY178" fmla="*/ 434456 h 453843"/>
                    <a:gd name="connsiteX179" fmla="*/ 16075 w 467721"/>
                    <a:gd name="connsiteY179" fmla="*/ 436599 h 453843"/>
                    <a:gd name="connsiteX180" fmla="*/ 15955 w 467721"/>
                    <a:gd name="connsiteY180" fmla="*/ 437432 h 453843"/>
                    <a:gd name="connsiteX181" fmla="*/ 19170 w 467721"/>
                    <a:gd name="connsiteY181" fmla="*/ 441003 h 453843"/>
                    <a:gd name="connsiteX182" fmla="*/ 19170 w 467721"/>
                    <a:gd name="connsiteY182" fmla="*/ 441122 h 453843"/>
                    <a:gd name="connsiteX183" fmla="*/ 19288 w 467721"/>
                    <a:gd name="connsiteY183" fmla="*/ 441479 h 453843"/>
                    <a:gd name="connsiteX184" fmla="*/ 19288 w 467721"/>
                    <a:gd name="connsiteY184" fmla="*/ 441479 h 453843"/>
                    <a:gd name="connsiteX185" fmla="*/ 19884 w 467721"/>
                    <a:gd name="connsiteY185" fmla="*/ 442194 h 453843"/>
                    <a:gd name="connsiteX186" fmla="*/ 32502 w 467721"/>
                    <a:gd name="connsiteY186" fmla="*/ 365653 h 453843"/>
                    <a:gd name="connsiteX187" fmla="*/ 33930 w 467721"/>
                    <a:gd name="connsiteY187" fmla="*/ 365772 h 453843"/>
                    <a:gd name="connsiteX188" fmla="*/ 32502 w 467721"/>
                    <a:gd name="connsiteY188" fmla="*/ 365653 h 453843"/>
                    <a:gd name="connsiteX189" fmla="*/ 32502 w 467721"/>
                    <a:gd name="connsiteY189" fmla="*/ 365653 h 453843"/>
                    <a:gd name="connsiteX190" fmla="*/ 20598 w 467721"/>
                    <a:gd name="connsiteY190" fmla="*/ 396840 h 453843"/>
                    <a:gd name="connsiteX191" fmla="*/ 20598 w 467721"/>
                    <a:gd name="connsiteY191" fmla="*/ 396840 h 453843"/>
                    <a:gd name="connsiteX192" fmla="*/ 20598 w 467721"/>
                    <a:gd name="connsiteY192" fmla="*/ 396840 h 453843"/>
                    <a:gd name="connsiteX193" fmla="*/ 157133 w 467721"/>
                    <a:gd name="connsiteY193" fmla="*/ 27945 h 453843"/>
                    <a:gd name="connsiteX194" fmla="*/ 158561 w 467721"/>
                    <a:gd name="connsiteY194" fmla="*/ 29254 h 453843"/>
                    <a:gd name="connsiteX195" fmla="*/ 162251 w 467721"/>
                    <a:gd name="connsiteY195" fmla="*/ 33659 h 453843"/>
                    <a:gd name="connsiteX196" fmla="*/ 162251 w 467721"/>
                    <a:gd name="connsiteY196" fmla="*/ 33659 h 453843"/>
                    <a:gd name="connsiteX197" fmla="*/ 166179 w 467721"/>
                    <a:gd name="connsiteY197" fmla="*/ 38539 h 453843"/>
                    <a:gd name="connsiteX198" fmla="*/ 178321 w 467721"/>
                    <a:gd name="connsiteY198" fmla="*/ 53062 h 453843"/>
                    <a:gd name="connsiteX199" fmla="*/ 179273 w 467721"/>
                    <a:gd name="connsiteY199" fmla="*/ 53895 h 453843"/>
                    <a:gd name="connsiteX200" fmla="*/ 190106 w 467721"/>
                    <a:gd name="connsiteY200" fmla="*/ 62109 h 453843"/>
                    <a:gd name="connsiteX201" fmla="*/ 190820 w 467721"/>
                    <a:gd name="connsiteY201" fmla="*/ 64251 h 453843"/>
                    <a:gd name="connsiteX202" fmla="*/ 203080 w 467721"/>
                    <a:gd name="connsiteY202" fmla="*/ 76869 h 453843"/>
                    <a:gd name="connsiteX203" fmla="*/ 217842 w 467721"/>
                    <a:gd name="connsiteY203" fmla="*/ 91630 h 453843"/>
                    <a:gd name="connsiteX204" fmla="*/ 219865 w 467721"/>
                    <a:gd name="connsiteY204" fmla="*/ 95677 h 453843"/>
                    <a:gd name="connsiteX205" fmla="*/ 221532 w 467721"/>
                    <a:gd name="connsiteY205" fmla="*/ 96986 h 453843"/>
                    <a:gd name="connsiteX206" fmla="*/ 224864 w 467721"/>
                    <a:gd name="connsiteY206" fmla="*/ 98891 h 453843"/>
                    <a:gd name="connsiteX207" fmla="*/ 226769 w 467721"/>
                    <a:gd name="connsiteY207" fmla="*/ 103057 h 453843"/>
                    <a:gd name="connsiteX208" fmla="*/ 227721 w 467721"/>
                    <a:gd name="connsiteY208" fmla="*/ 103772 h 453843"/>
                    <a:gd name="connsiteX209" fmla="*/ 232602 w 467721"/>
                    <a:gd name="connsiteY209" fmla="*/ 109128 h 453843"/>
                    <a:gd name="connsiteX210" fmla="*/ 232959 w 467721"/>
                    <a:gd name="connsiteY210" fmla="*/ 109485 h 453843"/>
                    <a:gd name="connsiteX211" fmla="*/ 233316 w 467721"/>
                    <a:gd name="connsiteY211" fmla="*/ 109842 h 453843"/>
                    <a:gd name="connsiteX212" fmla="*/ 236649 w 467721"/>
                    <a:gd name="connsiteY212" fmla="*/ 112104 h 453843"/>
                    <a:gd name="connsiteX213" fmla="*/ 241172 w 467721"/>
                    <a:gd name="connsiteY213" fmla="*/ 116985 h 453843"/>
                    <a:gd name="connsiteX214" fmla="*/ 245934 w 467721"/>
                    <a:gd name="connsiteY214" fmla="*/ 121984 h 453843"/>
                    <a:gd name="connsiteX215" fmla="*/ 250577 w 467721"/>
                    <a:gd name="connsiteY215" fmla="*/ 126389 h 453843"/>
                    <a:gd name="connsiteX216" fmla="*/ 251291 w 467721"/>
                    <a:gd name="connsiteY216" fmla="*/ 127341 h 453843"/>
                    <a:gd name="connsiteX217" fmla="*/ 255219 w 467721"/>
                    <a:gd name="connsiteY217" fmla="*/ 130436 h 453843"/>
                    <a:gd name="connsiteX218" fmla="*/ 255814 w 467721"/>
                    <a:gd name="connsiteY218" fmla="*/ 133174 h 453843"/>
                    <a:gd name="connsiteX219" fmla="*/ 261170 w 467721"/>
                    <a:gd name="connsiteY219" fmla="*/ 138054 h 453843"/>
                    <a:gd name="connsiteX220" fmla="*/ 264146 w 467721"/>
                    <a:gd name="connsiteY220" fmla="*/ 143054 h 453843"/>
                    <a:gd name="connsiteX221" fmla="*/ 264146 w 467721"/>
                    <a:gd name="connsiteY221" fmla="*/ 143173 h 453843"/>
                    <a:gd name="connsiteX222" fmla="*/ 264504 w 467721"/>
                    <a:gd name="connsiteY222" fmla="*/ 143530 h 453843"/>
                    <a:gd name="connsiteX223" fmla="*/ 269503 w 467721"/>
                    <a:gd name="connsiteY223" fmla="*/ 147101 h 453843"/>
                    <a:gd name="connsiteX224" fmla="*/ 274502 w 467721"/>
                    <a:gd name="connsiteY224" fmla="*/ 152577 h 453843"/>
                    <a:gd name="connsiteX225" fmla="*/ 281288 w 467721"/>
                    <a:gd name="connsiteY225" fmla="*/ 160790 h 453843"/>
                    <a:gd name="connsiteX226" fmla="*/ 298667 w 467721"/>
                    <a:gd name="connsiteY226" fmla="*/ 176503 h 453843"/>
                    <a:gd name="connsiteX227" fmla="*/ 304261 w 467721"/>
                    <a:gd name="connsiteY227" fmla="*/ 182455 h 453843"/>
                    <a:gd name="connsiteX228" fmla="*/ 305452 w 467721"/>
                    <a:gd name="connsiteY228" fmla="*/ 184241 h 453843"/>
                    <a:gd name="connsiteX229" fmla="*/ 307833 w 467721"/>
                    <a:gd name="connsiteY229" fmla="*/ 186264 h 453843"/>
                    <a:gd name="connsiteX230" fmla="*/ 314975 w 467721"/>
                    <a:gd name="connsiteY230" fmla="*/ 193883 h 453843"/>
                    <a:gd name="connsiteX231" fmla="*/ 316403 w 467721"/>
                    <a:gd name="connsiteY231" fmla="*/ 196620 h 453843"/>
                    <a:gd name="connsiteX232" fmla="*/ 321641 w 467721"/>
                    <a:gd name="connsiteY232" fmla="*/ 202096 h 453843"/>
                    <a:gd name="connsiteX233" fmla="*/ 330569 w 467721"/>
                    <a:gd name="connsiteY233" fmla="*/ 211024 h 453843"/>
                    <a:gd name="connsiteX234" fmla="*/ 332236 w 467721"/>
                    <a:gd name="connsiteY234" fmla="*/ 212214 h 453843"/>
                    <a:gd name="connsiteX235" fmla="*/ 340806 w 467721"/>
                    <a:gd name="connsiteY235" fmla="*/ 221380 h 453843"/>
                    <a:gd name="connsiteX236" fmla="*/ 341282 w 467721"/>
                    <a:gd name="connsiteY236" fmla="*/ 221975 h 453843"/>
                    <a:gd name="connsiteX237" fmla="*/ 341758 w 467721"/>
                    <a:gd name="connsiteY237" fmla="*/ 222451 h 453843"/>
                    <a:gd name="connsiteX238" fmla="*/ 342830 w 467721"/>
                    <a:gd name="connsiteY238" fmla="*/ 223642 h 453843"/>
                    <a:gd name="connsiteX239" fmla="*/ 343901 w 467721"/>
                    <a:gd name="connsiteY239" fmla="*/ 225189 h 453843"/>
                    <a:gd name="connsiteX240" fmla="*/ 345448 w 467721"/>
                    <a:gd name="connsiteY240" fmla="*/ 226380 h 453843"/>
                    <a:gd name="connsiteX241" fmla="*/ 348186 w 467721"/>
                    <a:gd name="connsiteY241" fmla="*/ 229355 h 453843"/>
                    <a:gd name="connsiteX242" fmla="*/ 348424 w 467721"/>
                    <a:gd name="connsiteY242" fmla="*/ 229713 h 453843"/>
                    <a:gd name="connsiteX243" fmla="*/ 348782 w 467721"/>
                    <a:gd name="connsiteY243" fmla="*/ 230070 h 453843"/>
                    <a:gd name="connsiteX244" fmla="*/ 371875 w 467721"/>
                    <a:gd name="connsiteY244" fmla="*/ 254829 h 453843"/>
                    <a:gd name="connsiteX245" fmla="*/ 373065 w 467721"/>
                    <a:gd name="connsiteY245" fmla="*/ 256734 h 453843"/>
                    <a:gd name="connsiteX246" fmla="*/ 374017 w 467721"/>
                    <a:gd name="connsiteY246" fmla="*/ 257567 h 453843"/>
                    <a:gd name="connsiteX247" fmla="*/ 375565 w 467721"/>
                    <a:gd name="connsiteY247" fmla="*/ 258758 h 453843"/>
                    <a:gd name="connsiteX248" fmla="*/ 444011 w 467721"/>
                    <a:gd name="connsiteY248" fmla="*/ 332203 h 453843"/>
                    <a:gd name="connsiteX249" fmla="*/ 445320 w 467721"/>
                    <a:gd name="connsiteY249" fmla="*/ 337917 h 453843"/>
                    <a:gd name="connsiteX250" fmla="*/ 441035 w 467721"/>
                    <a:gd name="connsiteY250" fmla="*/ 341965 h 453843"/>
                    <a:gd name="connsiteX251" fmla="*/ 317356 w 467721"/>
                    <a:gd name="connsiteY251" fmla="*/ 370414 h 453843"/>
                    <a:gd name="connsiteX252" fmla="*/ 316642 w 467721"/>
                    <a:gd name="connsiteY252" fmla="*/ 370533 h 453843"/>
                    <a:gd name="connsiteX253" fmla="*/ 315928 w 467721"/>
                    <a:gd name="connsiteY253" fmla="*/ 370771 h 453843"/>
                    <a:gd name="connsiteX254" fmla="*/ 281407 w 467721"/>
                    <a:gd name="connsiteY254" fmla="*/ 378747 h 453843"/>
                    <a:gd name="connsiteX255" fmla="*/ 281050 w 467721"/>
                    <a:gd name="connsiteY255" fmla="*/ 378271 h 453843"/>
                    <a:gd name="connsiteX256" fmla="*/ 278669 w 467721"/>
                    <a:gd name="connsiteY256" fmla="*/ 379461 h 453843"/>
                    <a:gd name="connsiteX257" fmla="*/ 231054 w 467721"/>
                    <a:gd name="connsiteY257" fmla="*/ 390413 h 453843"/>
                    <a:gd name="connsiteX258" fmla="*/ 228079 w 467721"/>
                    <a:gd name="connsiteY258" fmla="*/ 390413 h 453843"/>
                    <a:gd name="connsiteX259" fmla="*/ 226888 w 467721"/>
                    <a:gd name="connsiteY259" fmla="*/ 390293 h 453843"/>
                    <a:gd name="connsiteX260" fmla="*/ 223555 w 467721"/>
                    <a:gd name="connsiteY260" fmla="*/ 392079 h 453843"/>
                    <a:gd name="connsiteX261" fmla="*/ 222127 w 467721"/>
                    <a:gd name="connsiteY261" fmla="*/ 392555 h 453843"/>
                    <a:gd name="connsiteX262" fmla="*/ 218913 w 467721"/>
                    <a:gd name="connsiteY262" fmla="*/ 392555 h 453843"/>
                    <a:gd name="connsiteX263" fmla="*/ 215698 w 467721"/>
                    <a:gd name="connsiteY263" fmla="*/ 392674 h 453843"/>
                    <a:gd name="connsiteX264" fmla="*/ 214152 w 467721"/>
                    <a:gd name="connsiteY264" fmla="*/ 393865 h 453843"/>
                    <a:gd name="connsiteX265" fmla="*/ 212008 w 467721"/>
                    <a:gd name="connsiteY265" fmla="*/ 394817 h 453843"/>
                    <a:gd name="connsiteX266" fmla="*/ 210937 w 467721"/>
                    <a:gd name="connsiteY266" fmla="*/ 394936 h 453843"/>
                    <a:gd name="connsiteX267" fmla="*/ 209866 w 467721"/>
                    <a:gd name="connsiteY267" fmla="*/ 395293 h 453843"/>
                    <a:gd name="connsiteX268" fmla="*/ 206652 w 467721"/>
                    <a:gd name="connsiteY268" fmla="*/ 396007 h 453843"/>
                    <a:gd name="connsiteX269" fmla="*/ 204509 w 467721"/>
                    <a:gd name="connsiteY269" fmla="*/ 396007 h 453843"/>
                    <a:gd name="connsiteX270" fmla="*/ 200700 w 467721"/>
                    <a:gd name="connsiteY270" fmla="*/ 396364 h 453843"/>
                    <a:gd name="connsiteX271" fmla="*/ 199034 w 467721"/>
                    <a:gd name="connsiteY271" fmla="*/ 396960 h 453843"/>
                    <a:gd name="connsiteX272" fmla="*/ 196534 w 467721"/>
                    <a:gd name="connsiteY272" fmla="*/ 398269 h 453843"/>
                    <a:gd name="connsiteX273" fmla="*/ 193915 w 467721"/>
                    <a:gd name="connsiteY273" fmla="*/ 398388 h 453843"/>
                    <a:gd name="connsiteX274" fmla="*/ 191534 w 467721"/>
                    <a:gd name="connsiteY274" fmla="*/ 398864 h 453843"/>
                    <a:gd name="connsiteX275" fmla="*/ 186416 w 467721"/>
                    <a:gd name="connsiteY275" fmla="*/ 399459 h 453843"/>
                    <a:gd name="connsiteX276" fmla="*/ 181178 w 467721"/>
                    <a:gd name="connsiteY276" fmla="*/ 401721 h 453843"/>
                    <a:gd name="connsiteX277" fmla="*/ 176655 w 467721"/>
                    <a:gd name="connsiteY277" fmla="*/ 401245 h 453843"/>
                    <a:gd name="connsiteX278" fmla="*/ 170941 w 467721"/>
                    <a:gd name="connsiteY278" fmla="*/ 401840 h 453843"/>
                    <a:gd name="connsiteX279" fmla="*/ 162728 w 467721"/>
                    <a:gd name="connsiteY279" fmla="*/ 404578 h 453843"/>
                    <a:gd name="connsiteX280" fmla="*/ 155823 w 467721"/>
                    <a:gd name="connsiteY280" fmla="*/ 406840 h 453843"/>
                    <a:gd name="connsiteX281" fmla="*/ 150824 w 467721"/>
                    <a:gd name="connsiteY281" fmla="*/ 406840 h 453843"/>
                    <a:gd name="connsiteX282" fmla="*/ 146896 w 467721"/>
                    <a:gd name="connsiteY282" fmla="*/ 409339 h 453843"/>
                    <a:gd name="connsiteX283" fmla="*/ 145467 w 467721"/>
                    <a:gd name="connsiteY283" fmla="*/ 409935 h 453843"/>
                    <a:gd name="connsiteX284" fmla="*/ 140110 w 467721"/>
                    <a:gd name="connsiteY284" fmla="*/ 411125 h 453843"/>
                    <a:gd name="connsiteX285" fmla="*/ 138444 w 467721"/>
                    <a:gd name="connsiteY285" fmla="*/ 411244 h 453843"/>
                    <a:gd name="connsiteX286" fmla="*/ 137373 w 467721"/>
                    <a:gd name="connsiteY286" fmla="*/ 411720 h 453843"/>
                    <a:gd name="connsiteX287" fmla="*/ 134754 w 467721"/>
                    <a:gd name="connsiteY287" fmla="*/ 411958 h 453843"/>
                    <a:gd name="connsiteX288" fmla="*/ 133087 w 467721"/>
                    <a:gd name="connsiteY288" fmla="*/ 411720 h 453843"/>
                    <a:gd name="connsiteX289" fmla="*/ 132492 w 467721"/>
                    <a:gd name="connsiteY289" fmla="*/ 411720 h 453843"/>
                    <a:gd name="connsiteX290" fmla="*/ 129993 w 467721"/>
                    <a:gd name="connsiteY290" fmla="*/ 412553 h 453843"/>
                    <a:gd name="connsiteX291" fmla="*/ 125588 w 467721"/>
                    <a:gd name="connsiteY291" fmla="*/ 413982 h 453843"/>
                    <a:gd name="connsiteX292" fmla="*/ 122493 w 467721"/>
                    <a:gd name="connsiteY292" fmla="*/ 413625 h 453843"/>
                    <a:gd name="connsiteX293" fmla="*/ 120112 w 467721"/>
                    <a:gd name="connsiteY293" fmla="*/ 415172 h 453843"/>
                    <a:gd name="connsiteX294" fmla="*/ 111899 w 467721"/>
                    <a:gd name="connsiteY294" fmla="*/ 415410 h 453843"/>
                    <a:gd name="connsiteX295" fmla="*/ 111423 w 467721"/>
                    <a:gd name="connsiteY295" fmla="*/ 415648 h 453843"/>
                    <a:gd name="connsiteX296" fmla="*/ 105114 w 467721"/>
                    <a:gd name="connsiteY296" fmla="*/ 418386 h 453843"/>
                    <a:gd name="connsiteX297" fmla="*/ 103328 w 467721"/>
                    <a:gd name="connsiteY297" fmla="*/ 418386 h 453843"/>
                    <a:gd name="connsiteX298" fmla="*/ 97853 w 467721"/>
                    <a:gd name="connsiteY298" fmla="*/ 419934 h 453843"/>
                    <a:gd name="connsiteX299" fmla="*/ 91662 w 467721"/>
                    <a:gd name="connsiteY299" fmla="*/ 421957 h 453843"/>
                    <a:gd name="connsiteX300" fmla="*/ 90234 w 467721"/>
                    <a:gd name="connsiteY300" fmla="*/ 422433 h 453843"/>
                    <a:gd name="connsiteX301" fmla="*/ 88448 w 467721"/>
                    <a:gd name="connsiteY301" fmla="*/ 422791 h 453843"/>
                    <a:gd name="connsiteX302" fmla="*/ 88448 w 467721"/>
                    <a:gd name="connsiteY302" fmla="*/ 422791 h 453843"/>
                    <a:gd name="connsiteX303" fmla="*/ 82140 w 467721"/>
                    <a:gd name="connsiteY303" fmla="*/ 424219 h 453843"/>
                    <a:gd name="connsiteX304" fmla="*/ 81068 w 467721"/>
                    <a:gd name="connsiteY304" fmla="*/ 424338 h 453843"/>
                    <a:gd name="connsiteX305" fmla="*/ 79997 w 467721"/>
                    <a:gd name="connsiteY305" fmla="*/ 424695 h 453843"/>
                    <a:gd name="connsiteX306" fmla="*/ 78092 w 467721"/>
                    <a:gd name="connsiteY306" fmla="*/ 425171 h 453843"/>
                    <a:gd name="connsiteX307" fmla="*/ 75593 w 467721"/>
                    <a:gd name="connsiteY307" fmla="*/ 425171 h 453843"/>
                    <a:gd name="connsiteX308" fmla="*/ 72855 w 467721"/>
                    <a:gd name="connsiteY308" fmla="*/ 424219 h 453843"/>
                    <a:gd name="connsiteX309" fmla="*/ 70117 w 467721"/>
                    <a:gd name="connsiteY309" fmla="*/ 424933 h 453843"/>
                    <a:gd name="connsiteX310" fmla="*/ 70117 w 467721"/>
                    <a:gd name="connsiteY310" fmla="*/ 424933 h 453843"/>
                    <a:gd name="connsiteX311" fmla="*/ 66308 w 467721"/>
                    <a:gd name="connsiteY311" fmla="*/ 427671 h 453843"/>
                    <a:gd name="connsiteX312" fmla="*/ 58808 w 467721"/>
                    <a:gd name="connsiteY312" fmla="*/ 429338 h 453843"/>
                    <a:gd name="connsiteX313" fmla="*/ 56547 w 467721"/>
                    <a:gd name="connsiteY313" fmla="*/ 429338 h 453843"/>
                    <a:gd name="connsiteX314" fmla="*/ 53452 w 467721"/>
                    <a:gd name="connsiteY314" fmla="*/ 428504 h 453843"/>
                    <a:gd name="connsiteX315" fmla="*/ 52261 w 467721"/>
                    <a:gd name="connsiteY315" fmla="*/ 428504 h 453843"/>
                    <a:gd name="connsiteX316" fmla="*/ 50833 w 467721"/>
                    <a:gd name="connsiteY316" fmla="*/ 430171 h 453843"/>
                    <a:gd name="connsiteX317" fmla="*/ 47976 w 467721"/>
                    <a:gd name="connsiteY317" fmla="*/ 431718 h 453843"/>
                    <a:gd name="connsiteX318" fmla="*/ 42739 w 467721"/>
                    <a:gd name="connsiteY318" fmla="*/ 432909 h 453843"/>
                    <a:gd name="connsiteX319" fmla="*/ 40239 w 467721"/>
                    <a:gd name="connsiteY319" fmla="*/ 432909 h 453843"/>
                    <a:gd name="connsiteX320" fmla="*/ 40001 w 467721"/>
                    <a:gd name="connsiteY320" fmla="*/ 433028 h 453843"/>
                    <a:gd name="connsiteX321" fmla="*/ 37977 w 467721"/>
                    <a:gd name="connsiteY321" fmla="*/ 433980 h 453843"/>
                    <a:gd name="connsiteX322" fmla="*/ 33573 w 467721"/>
                    <a:gd name="connsiteY322" fmla="*/ 435051 h 453843"/>
                    <a:gd name="connsiteX323" fmla="*/ 27978 w 467721"/>
                    <a:gd name="connsiteY323" fmla="*/ 433385 h 453843"/>
                    <a:gd name="connsiteX324" fmla="*/ 26669 w 467721"/>
                    <a:gd name="connsiteY324" fmla="*/ 427671 h 453843"/>
                    <a:gd name="connsiteX325" fmla="*/ 26907 w 467721"/>
                    <a:gd name="connsiteY325" fmla="*/ 426957 h 453843"/>
                    <a:gd name="connsiteX326" fmla="*/ 27145 w 467721"/>
                    <a:gd name="connsiteY326" fmla="*/ 426243 h 453843"/>
                    <a:gd name="connsiteX327" fmla="*/ 148681 w 467721"/>
                    <a:gd name="connsiteY327" fmla="*/ 30683 h 453843"/>
                    <a:gd name="connsiteX328" fmla="*/ 153086 w 467721"/>
                    <a:gd name="connsiteY328" fmla="*/ 26636 h 453843"/>
                    <a:gd name="connsiteX329" fmla="*/ 157252 w 467721"/>
                    <a:gd name="connsiteY329" fmla="*/ 27350 h 453843"/>
                    <a:gd name="connsiteX330" fmla="*/ 173084 w 467721"/>
                    <a:gd name="connsiteY330" fmla="*/ 63894 h 453843"/>
                    <a:gd name="connsiteX331" fmla="*/ 169513 w 467721"/>
                    <a:gd name="connsiteY331" fmla="*/ 60799 h 453843"/>
                    <a:gd name="connsiteX332" fmla="*/ 157133 w 467721"/>
                    <a:gd name="connsiteY332" fmla="*/ 46039 h 453843"/>
                    <a:gd name="connsiteX333" fmla="*/ 156418 w 467721"/>
                    <a:gd name="connsiteY333" fmla="*/ 45205 h 453843"/>
                    <a:gd name="connsiteX334" fmla="*/ 41072 w 467721"/>
                    <a:gd name="connsiteY334" fmla="*/ 420410 h 453843"/>
                    <a:gd name="connsiteX335" fmla="*/ 41072 w 467721"/>
                    <a:gd name="connsiteY335" fmla="*/ 420410 h 453843"/>
                    <a:gd name="connsiteX336" fmla="*/ 44048 w 467721"/>
                    <a:gd name="connsiteY336" fmla="*/ 420529 h 453843"/>
                    <a:gd name="connsiteX337" fmla="*/ 44405 w 467721"/>
                    <a:gd name="connsiteY337" fmla="*/ 420172 h 453843"/>
                    <a:gd name="connsiteX338" fmla="*/ 45476 w 467721"/>
                    <a:gd name="connsiteY338" fmla="*/ 419339 h 453843"/>
                    <a:gd name="connsiteX339" fmla="*/ 56904 w 467721"/>
                    <a:gd name="connsiteY339" fmla="*/ 418029 h 453843"/>
                    <a:gd name="connsiteX340" fmla="*/ 57261 w 467721"/>
                    <a:gd name="connsiteY340" fmla="*/ 418029 h 453843"/>
                    <a:gd name="connsiteX341" fmla="*/ 59522 w 467721"/>
                    <a:gd name="connsiteY341" fmla="*/ 417553 h 453843"/>
                    <a:gd name="connsiteX342" fmla="*/ 60832 w 467721"/>
                    <a:gd name="connsiteY342" fmla="*/ 416005 h 453843"/>
                    <a:gd name="connsiteX343" fmla="*/ 63927 w 467721"/>
                    <a:gd name="connsiteY343" fmla="*/ 414458 h 453843"/>
                    <a:gd name="connsiteX344" fmla="*/ 70474 w 467721"/>
                    <a:gd name="connsiteY344" fmla="*/ 412791 h 453843"/>
                    <a:gd name="connsiteX345" fmla="*/ 79045 w 467721"/>
                    <a:gd name="connsiteY345" fmla="*/ 410649 h 453843"/>
                    <a:gd name="connsiteX346" fmla="*/ 82378 w 467721"/>
                    <a:gd name="connsiteY346" fmla="*/ 411125 h 453843"/>
                    <a:gd name="connsiteX347" fmla="*/ 84044 w 467721"/>
                    <a:gd name="connsiteY347" fmla="*/ 412077 h 453843"/>
                    <a:gd name="connsiteX348" fmla="*/ 84521 w 467721"/>
                    <a:gd name="connsiteY348" fmla="*/ 412077 h 453843"/>
                    <a:gd name="connsiteX349" fmla="*/ 86425 w 467721"/>
                    <a:gd name="connsiteY349" fmla="*/ 411482 h 453843"/>
                    <a:gd name="connsiteX350" fmla="*/ 86663 w 467721"/>
                    <a:gd name="connsiteY350" fmla="*/ 411482 h 453843"/>
                    <a:gd name="connsiteX351" fmla="*/ 94638 w 467721"/>
                    <a:gd name="connsiteY351" fmla="*/ 408863 h 453843"/>
                    <a:gd name="connsiteX352" fmla="*/ 100114 w 467721"/>
                    <a:gd name="connsiteY352" fmla="*/ 407197 h 453843"/>
                    <a:gd name="connsiteX353" fmla="*/ 104280 w 467721"/>
                    <a:gd name="connsiteY353" fmla="*/ 406244 h 453843"/>
                    <a:gd name="connsiteX354" fmla="*/ 105233 w 467721"/>
                    <a:gd name="connsiteY354" fmla="*/ 405649 h 453843"/>
                    <a:gd name="connsiteX355" fmla="*/ 110590 w 467721"/>
                    <a:gd name="connsiteY355" fmla="*/ 403030 h 453843"/>
                    <a:gd name="connsiteX356" fmla="*/ 113803 w 467721"/>
                    <a:gd name="connsiteY356" fmla="*/ 402792 h 453843"/>
                    <a:gd name="connsiteX357" fmla="*/ 114041 w 467721"/>
                    <a:gd name="connsiteY357" fmla="*/ 402792 h 453843"/>
                    <a:gd name="connsiteX358" fmla="*/ 119398 w 467721"/>
                    <a:gd name="connsiteY358" fmla="*/ 400412 h 453843"/>
                    <a:gd name="connsiteX359" fmla="*/ 124755 w 467721"/>
                    <a:gd name="connsiteY359" fmla="*/ 401959 h 453843"/>
                    <a:gd name="connsiteX360" fmla="*/ 125707 w 467721"/>
                    <a:gd name="connsiteY360" fmla="*/ 401602 h 453843"/>
                    <a:gd name="connsiteX361" fmla="*/ 127493 w 467721"/>
                    <a:gd name="connsiteY361" fmla="*/ 400055 h 453843"/>
                    <a:gd name="connsiteX362" fmla="*/ 133087 w 467721"/>
                    <a:gd name="connsiteY362" fmla="*/ 400055 h 453843"/>
                    <a:gd name="connsiteX363" fmla="*/ 134634 w 467721"/>
                    <a:gd name="connsiteY363" fmla="*/ 399221 h 453843"/>
                    <a:gd name="connsiteX364" fmla="*/ 135230 w 467721"/>
                    <a:gd name="connsiteY364" fmla="*/ 398983 h 453843"/>
                    <a:gd name="connsiteX365" fmla="*/ 136896 w 467721"/>
                    <a:gd name="connsiteY365" fmla="*/ 397317 h 453843"/>
                    <a:gd name="connsiteX366" fmla="*/ 143086 w 467721"/>
                    <a:gd name="connsiteY366" fmla="*/ 397079 h 453843"/>
                    <a:gd name="connsiteX367" fmla="*/ 147371 w 467721"/>
                    <a:gd name="connsiteY367" fmla="*/ 395174 h 453843"/>
                    <a:gd name="connsiteX368" fmla="*/ 149872 w 467721"/>
                    <a:gd name="connsiteY368" fmla="*/ 395174 h 453843"/>
                    <a:gd name="connsiteX369" fmla="*/ 152728 w 467721"/>
                    <a:gd name="connsiteY369" fmla="*/ 395174 h 453843"/>
                    <a:gd name="connsiteX370" fmla="*/ 153562 w 467721"/>
                    <a:gd name="connsiteY370" fmla="*/ 395055 h 453843"/>
                    <a:gd name="connsiteX371" fmla="*/ 159275 w 467721"/>
                    <a:gd name="connsiteY371" fmla="*/ 393388 h 453843"/>
                    <a:gd name="connsiteX372" fmla="*/ 165822 w 467721"/>
                    <a:gd name="connsiteY372" fmla="*/ 391246 h 453843"/>
                    <a:gd name="connsiteX373" fmla="*/ 172726 w 467721"/>
                    <a:gd name="connsiteY373" fmla="*/ 389936 h 453843"/>
                    <a:gd name="connsiteX374" fmla="*/ 173203 w 467721"/>
                    <a:gd name="connsiteY374" fmla="*/ 390174 h 453843"/>
                    <a:gd name="connsiteX375" fmla="*/ 174631 w 467721"/>
                    <a:gd name="connsiteY375" fmla="*/ 389817 h 453843"/>
                    <a:gd name="connsiteX376" fmla="*/ 180226 w 467721"/>
                    <a:gd name="connsiteY376" fmla="*/ 389341 h 453843"/>
                    <a:gd name="connsiteX377" fmla="*/ 181654 w 467721"/>
                    <a:gd name="connsiteY377" fmla="*/ 388508 h 453843"/>
                    <a:gd name="connsiteX378" fmla="*/ 187606 w 467721"/>
                    <a:gd name="connsiteY378" fmla="*/ 387199 h 453843"/>
                    <a:gd name="connsiteX379" fmla="*/ 188439 w 467721"/>
                    <a:gd name="connsiteY379" fmla="*/ 387556 h 453843"/>
                    <a:gd name="connsiteX380" fmla="*/ 188678 w 467721"/>
                    <a:gd name="connsiteY380" fmla="*/ 387556 h 453843"/>
                    <a:gd name="connsiteX381" fmla="*/ 192963 w 467721"/>
                    <a:gd name="connsiteY381" fmla="*/ 386841 h 453843"/>
                    <a:gd name="connsiteX382" fmla="*/ 197486 w 467721"/>
                    <a:gd name="connsiteY382" fmla="*/ 385056 h 453843"/>
                    <a:gd name="connsiteX383" fmla="*/ 199867 w 467721"/>
                    <a:gd name="connsiteY383" fmla="*/ 384223 h 453843"/>
                    <a:gd name="connsiteX384" fmla="*/ 200343 w 467721"/>
                    <a:gd name="connsiteY384" fmla="*/ 383985 h 453843"/>
                    <a:gd name="connsiteX385" fmla="*/ 203795 w 467721"/>
                    <a:gd name="connsiteY385" fmla="*/ 383508 h 453843"/>
                    <a:gd name="connsiteX386" fmla="*/ 204509 w 467721"/>
                    <a:gd name="connsiteY386" fmla="*/ 382913 h 453843"/>
                    <a:gd name="connsiteX387" fmla="*/ 207485 w 467721"/>
                    <a:gd name="connsiteY387" fmla="*/ 381842 h 453843"/>
                    <a:gd name="connsiteX388" fmla="*/ 210461 w 467721"/>
                    <a:gd name="connsiteY388" fmla="*/ 381842 h 453843"/>
                    <a:gd name="connsiteX389" fmla="*/ 210937 w 467721"/>
                    <a:gd name="connsiteY389" fmla="*/ 381485 h 453843"/>
                    <a:gd name="connsiteX390" fmla="*/ 214270 w 467721"/>
                    <a:gd name="connsiteY390" fmla="*/ 380413 h 453843"/>
                    <a:gd name="connsiteX391" fmla="*/ 216294 w 467721"/>
                    <a:gd name="connsiteY391" fmla="*/ 380532 h 453843"/>
                    <a:gd name="connsiteX392" fmla="*/ 222483 w 467721"/>
                    <a:gd name="connsiteY392" fmla="*/ 379223 h 453843"/>
                    <a:gd name="connsiteX393" fmla="*/ 222483 w 467721"/>
                    <a:gd name="connsiteY393" fmla="*/ 379223 h 453843"/>
                    <a:gd name="connsiteX394" fmla="*/ 225103 w 467721"/>
                    <a:gd name="connsiteY394" fmla="*/ 378509 h 453843"/>
                    <a:gd name="connsiteX395" fmla="*/ 229507 w 467721"/>
                    <a:gd name="connsiteY395" fmla="*/ 378747 h 453843"/>
                    <a:gd name="connsiteX396" fmla="*/ 274860 w 467721"/>
                    <a:gd name="connsiteY396" fmla="*/ 368272 h 453843"/>
                    <a:gd name="connsiteX397" fmla="*/ 275098 w 467721"/>
                    <a:gd name="connsiteY397" fmla="*/ 368272 h 453843"/>
                    <a:gd name="connsiteX398" fmla="*/ 279383 w 467721"/>
                    <a:gd name="connsiteY398" fmla="*/ 367438 h 453843"/>
                    <a:gd name="connsiteX399" fmla="*/ 312118 w 467721"/>
                    <a:gd name="connsiteY399" fmla="*/ 359820 h 453843"/>
                    <a:gd name="connsiteX400" fmla="*/ 313903 w 467721"/>
                    <a:gd name="connsiteY400" fmla="*/ 359106 h 453843"/>
                    <a:gd name="connsiteX401" fmla="*/ 316523 w 467721"/>
                    <a:gd name="connsiteY401" fmla="*/ 358868 h 453843"/>
                    <a:gd name="connsiteX402" fmla="*/ 428298 w 467721"/>
                    <a:gd name="connsiteY402" fmla="*/ 333156 h 453843"/>
                    <a:gd name="connsiteX403" fmla="*/ 367708 w 467721"/>
                    <a:gd name="connsiteY403" fmla="*/ 268162 h 453843"/>
                    <a:gd name="connsiteX404" fmla="*/ 367351 w 467721"/>
                    <a:gd name="connsiteY404" fmla="*/ 267924 h 453843"/>
                    <a:gd name="connsiteX405" fmla="*/ 363661 w 467721"/>
                    <a:gd name="connsiteY405" fmla="*/ 264709 h 453843"/>
                    <a:gd name="connsiteX406" fmla="*/ 361756 w 467721"/>
                    <a:gd name="connsiteY406" fmla="*/ 261734 h 453843"/>
                    <a:gd name="connsiteX407" fmla="*/ 340806 w 467721"/>
                    <a:gd name="connsiteY407" fmla="*/ 239236 h 453843"/>
                    <a:gd name="connsiteX408" fmla="*/ 340092 w 467721"/>
                    <a:gd name="connsiteY408" fmla="*/ 238878 h 453843"/>
                    <a:gd name="connsiteX409" fmla="*/ 337235 w 467721"/>
                    <a:gd name="connsiteY409" fmla="*/ 235545 h 453843"/>
                    <a:gd name="connsiteX410" fmla="*/ 333188 w 467721"/>
                    <a:gd name="connsiteY410" fmla="*/ 232450 h 453843"/>
                    <a:gd name="connsiteX411" fmla="*/ 331997 w 467721"/>
                    <a:gd name="connsiteY411" fmla="*/ 230903 h 453843"/>
                    <a:gd name="connsiteX412" fmla="*/ 331640 w 467721"/>
                    <a:gd name="connsiteY412" fmla="*/ 230665 h 453843"/>
                    <a:gd name="connsiteX413" fmla="*/ 329379 w 467721"/>
                    <a:gd name="connsiteY413" fmla="*/ 227094 h 453843"/>
                    <a:gd name="connsiteX414" fmla="*/ 326521 w 467721"/>
                    <a:gd name="connsiteY414" fmla="*/ 224118 h 453843"/>
                    <a:gd name="connsiteX415" fmla="*/ 322594 w 467721"/>
                    <a:gd name="connsiteY415" fmla="*/ 221023 h 453843"/>
                    <a:gd name="connsiteX416" fmla="*/ 321284 w 467721"/>
                    <a:gd name="connsiteY416" fmla="*/ 219237 h 453843"/>
                    <a:gd name="connsiteX417" fmla="*/ 312952 w 467721"/>
                    <a:gd name="connsiteY417" fmla="*/ 210786 h 453843"/>
                    <a:gd name="connsiteX418" fmla="*/ 303786 w 467721"/>
                    <a:gd name="connsiteY418" fmla="*/ 201501 h 453843"/>
                    <a:gd name="connsiteX419" fmla="*/ 301881 w 467721"/>
                    <a:gd name="connsiteY419" fmla="*/ 197692 h 453843"/>
                    <a:gd name="connsiteX420" fmla="*/ 299738 w 467721"/>
                    <a:gd name="connsiteY420" fmla="*/ 195311 h 453843"/>
                    <a:gd name="connsiteX421" fmla="*/ 294620 w 467721"/>
                    <a:gd name="connsiteY421" fmla="*/ 191145 h 453843"/>
                    <a:gd name="connsiteX422" fmla="*/ 287239 w 467721"/>
                    <a:gd name="connsiteY422" fmla="*/ 184955 h 453843"/>
                    <a:gd name="connsiteX423" fmla="*/ 285216 w 467721"/>
                    <a:gd name="connsiteY423" fmla="*/ 180431 h 453843"/>
                    <a:gd name="connsiteX424" fmla="*/ 272241 w 467721"/>
                    <a:gd name="connsiteY424" fmla="*/ 168885 h 453843"/>
                    <a:gd name="connsiteX425" fmla="*/ 270217 w 467721"/>
                    <a:gd name="connsiteY425" fmla="*/ 164718 h 453843"/>
                    <a:gd name="connsiteX426" fmla="*/ 267360 w 467721"/>
                    <a:gd name="connsiteY426" fmla="*/ 162338 h 453843"/>
                    <a:gd name="connsiteX427" fmla="*/ 260575 w 467721"/>
                    <a:gd name="connsiteY427" fmla="*/ 155434 h 453843"/>
                    <a:gd name="connsiteX428" fmla="*/ 254148 w 467721"/>
                    <a:gd name="connsiteY428" fmla="*/ 150077 h 453843"/>
                    <a:gd name="connsiteX429" fmla="*/ 252600 w 467721"/>
                    <a:gd name="connsiteY429" fmla="*/ 146506 h 453843"/>
                    <a:gd name="connsiteX430" fmla="*/ 244862 w 467721"/>
                    <a:gd name="connsiteY430" fmla="*/ 137578 h 453843"/>
                    <a:gd name="connsiteX431" fmla="*/ 241649 w 467721"/>
                    <a:gd name="connsiteY431" fmla="*/ 134364 h 453843"/>
                    <a:gd name="connsiteX432" fmla="*/ 239744 w 467721"/>
                    <a:gd name="connsiteY432" fmla="*/ 132340 h 453843"/>
                    <a:gd name="connsiteX433" fmla="*/ 237006 w 467721"/>
                    <a:gd name="connsiteY433" fmla="*/ 130079 h 453843"/>
                    <a:gd name="connsiteX434" fmla="*/ 233078 w 467721"/>
                    <a:gd name="connsiteY434" fmla="*/ 125793 h 453843"/>
                    <a:gd name="connsiteX435" fmla="*/ 229149 w 467721"/>
                    <a:gd name="connsiteY435" fmla="*/ 121746 h 453843"/>
                    <a:gd name="connsiteX436" fmla="*/ 224508 w 467721"/>
                    <a:gd name="connsiteY436" fmla="*/ 118056 h 453843"/>
                    <a:gd name="connsiteX437" fmla="*/ 222960 w 467721"/>
                    <a:gd name="connsiteY437" fmla="*/ 116509 h 453843"/>
                    <a:gd name="connsiteX438" fmla="*/ 222364 w 467721"/>
                    <a:gd name="connsiteY438" fmla="*/ 116032 h 453843"/>
                    <a:gd name="connsiteX439" fmla="*/ 220341 w 467721"/>
                    <a:gd name="connsiteY439" fmla="*/ 113294 h 453843"/>
                    <a:gd name="connsiteX440" fmla="*/ 215461 w 467721"/>
                    <a:gd name="connsiteY440" fmla="*/ 108295 h 453843"/>
                    <a:gd name="connsiteX441" fmla="*/ 214984 w 467721"/>
                    <a:gd name="connsiteY441" fmla="*/ 106986 h 453843"/>
                    <a:gd name="connsiteX442" fmla="*/ 206295 w 467721"/>
                    <a:gd name="connsiteY442" fmla="*/ 97463 h 453843"/>
                    <a:gd name="connsiteX443" fmla="*/ 206295 w 467721"/>
                    <a:gd name="connsiteY443" fmla="*/ 97463 h 453843"/>
                    <a:gd name="connsiteX444" fmla="*/ 194510 w 467721"/>
                    <a:gd name="connsiteY444" fmla="*/ 85202 h 453843"/>
                    <a:gd name="connsiteX445" fmla="*/ 178321 w 467721"/>
                    <a:gd name="connsiteY445" fmla="*/ 69132 h 453843"/>
                    <a:gd name="connsiteX446" fmla="*/ 176297 w 467721"/>
                    <a:gd name="connsiteY446" fmla="*/ 65561 h 453843"/>
                    <a:gd name="connsiteX447" fmla="*/ 173203 w 467721"/>
                    <a:gd name="connsiteY447" fmla="*/ 64251 h 453843"/>
                    <a:gd name="connsiteX448" fmla="*/ 336759 w 467721"/>
                    <a:gd name="connsiteY448" fmla="*/ 220904 h 453843"/>
                    <a:gd name="connsiteX449" fmla="*/ 336759 w 467721"/>
                    <a:gd name="connsiteY449" fmla="*/ 220904 h 453843"/>
                    <a:gd name="connsiteX450" fmla="*/ 336759 w 467721"/>
                    <a:gd name="connsiteY450" fmla="*/ 220904 h 453843"/>
                    <a:gd name="connsiteX451" fmla="*/ 317713 w 467721"/>
                    <a:gd name="connsiteY451" fmla="*/ 370057 h 453843"/>
                    <a:gd name="connsiteX452" fmla="*/ 319855 w 467721"/>
                    <a:gd name="connsiteY452" fmla="*/ 367438 h 453843"/>
                    <a:gd name="connsiteX453" fmla="*/ 317713 w 467721"/>
                    <a:gd name="connsiteY453" fmla="*/ 370057 h 453843"/>
                    <a:gd name="connsiteX454" fmla="*/ 90829 w 467721"/>
                    <a:gd name="connsiteY454" fmla="*/ 412911 h 453843"/>
                    <a:gd name="connsiteX455" fmla="*/ 69641 w 467721"/>
                    <a:gd name="connsiteY455" fmla="*/ 418267 h 453843"/>
                    <a:gd name="connsiteX456" fmla="*/ 69641 w 467721"/>
                    <a:gd name="connsiteY456" fmla="*/ 418267 h 453843"/>
                    <a:gd name="connsiteX457" fmla="*/ 69641 w 467721"/>
                    <a:gd name="connsiteY457" fmla="*/ 418267 h 453843"/>
                    <a:gd name="connsiteX458" fmla="*/ 69641 w 467721"/>
                    <a:gd name="connsiteY458" fmla="*/ 418267 h 453843"/>
                    <a:gd name="connsiteX459" fmla="*/ 69641 w 467721"/>
                    <a:gd name="connsiteY459" fmla="*/ 418267 h 453843"/>
                    <a:gd name="connsiteX460" fmla="*/ 69641 w 467721"/>
                    <a:gd name="connsiteY460" fmla="*/ 418267 h 453843"/>
                    <a:gd name="connsiteX461" fmla="*/ 69760 w 467721"/>
                    <a:gd name="connsiteY461" fmla="*/ 418505 h 453843"/>
                    <a:gd name="connsiteX462" fmla="*/ 69641 w 467721"/>
                    <a:gd name="connsiteY462" fmla="*/ 418267 h 453843"/>
                    <a:gd name="connsiteX463" fmla="*/ 69760 w 467721"/>
                    <a:gd name="connsiteY463" fmla="*/ 418505 h 453843"/>
                    <a:gd name="connsiteX464" fmla="*/ 64760 w 467721"/>
                    <a:gd name="connsiteY464" fmla="*/ 422314 h 453843"/>
                    <a:gd name="connsiteX465" fmla="*/ 64760 w 467721"/>
                    <a:gd name="connsiteY465" fmla="*/ 422314 h 453843"/>
                    <a:gd name="connsiteX466" fmla="*/ 64760 w 467721"/>
                    <a:gd name="connsiteY466" fmla="*/ 422314 h 453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</a:cxnLst>
                  <a:rect l="l" t="t" r="r" b="b"/>
                  <a:pathLst>
                    <a:path w="467721" h="453843">
                      <a:moveTo>
                        <a:pt x="158323" y="4614"/>
                      </a:moveTo>
                      <a:cubicBezTo>
                        <a:pt x="159394" y="5209"/>
                        <a:pt x="160347" y="6042"/>
                        <a:pt x="161180" y="6876"/>
                      </a:cubicBezTo>
                      <a:lnTo>
                        <a:pt x="464128" y="331727"/>
                      </a:lnTo>
                      <a:cubicBezTo>
                        <a:pt x="467461" y="335298"/>
                        <a:pt x="468532" y="340298"/>
                        <a:pt x="467104" y="344940"/>
                      </a:cubicBezTo>
                      <a:cubicBezTo>
                        <a:pt x="465675" y="349583"/>
                        <a:pt x="461866" y="353035"/>
                        <a:pt x="457224" y="354106"/>
                      </a:cubicBezTo>
                      <a:lnTo>
                        <a:pt x="23931" y="453502"/>
                      </a:lnTo>
                      <a:cubicBezTo>
                        <a:pt x="20241" y="454335"/>
                        <a:pt x="16431" y="453621"/>
                        <a:pt x="13455" y="451598"/>
                      </a:cubicBezTo>
                      <a:cubicBezTo>
                        <a:pt x="10956" y="452193"/>
                        <a:pt x="8456" y="452788"/>
                        <a:pt x="6789" y="453026"/>
                      </a:cubicBezTo>
                      <a:cubicBezTo>
                        <a:pt x="4766" y="453383"/>
                        <a:pt x="2623" y="452550"/>
                        <a:pt x="1314" y="450883"/>
                      </a:cubicBezTo>
                      <a:cubicBezTo>
                        <a:pt x="4" y="449217"/>
                        <a:pt x="-352" y="447074"/>
                        <a:pt x="362" y="445170"/>
                      </a:cubicBezTo>
                      <a:cubicBezTo>
                        <a:pt x="957" y="443384"/>
                        <a:pt x="1552" y="442075"/>
                        <a:pt x="2266" y="441122"/>
                      </a:cubicBezTo>
                      <a:cubicBezTo>
                        <a:pt x="2862" y="439218"/>
                        <a:pt x="3576" y="437551"/>
                        <a:pt x="4409" y="435409"/>
                      </a:cubicBezTo>
                      <a:cubicBezTo>
                        <a:pt x="4409" y="434575"/>
                        <a:pt x="5004" y="432552"/>
                        <a:pt x="5718" y="430528"/>
                      </a:cubicBezTo>
                      <a:cubicBezTo>
                        <a:pt x="6075" y="429695"/>
                        <a:pt x="6552" y="428980"/>
                        <a:pt x="7147" y="428385"/>
                      </a:cubicBezTo>
                      <a:cubicBezTo>
                        <a:pt x="7504" y="427433"/>
                        <a:pt x="7742" y="426243"/>
                        <a:pt x="8099" y="424933"/>
                      </a:cubicBezTo>
                      <a:lnTo>
                        <a:pt x="8814" y="420410"/>
                      </a:lnTo>
                      <a:cubicBezTo>
                        <a:pt x="8932" y="418743"/>
                        <a:pt x="9051" y="416958"/>
                        <a:pt x="9051" y="415410"/>
                      </a:cubicBezTo>
                      <a:lnTo>
                        <a:pt x="9051" y="413268"/>
                      </a:lnTo>
                      <a:cubicBezTo>
                        <a:pt x="9289" y="410411"/>
                        <a:pt x="11432" y="408030"/>
                        <a:pt x="14289" y="407673"/>
                      </a:cubicBezTo>
                      <a:cubicBezTo>
                        <a:pt x="14646" y="406721"/>
                        <a:pt x="15003" y="405768"/>
                        <a:pt x="15480" y="404697"/>
                      </a:cubicBezTo>
                      <a:cubicBezTo>
                        <a:pt x="15598" y="404340"/>
                        <a:pt x="15717" y="404102"/>
                        <a:pt x="15955" y="403864"/>
                      </a:cubicBezTo>
                      <a:cubicBezTo>
                        <a:pt x="15717" y="402673"/>
                        <a:pt x="15836" y="401483"/>
                        <a:pt x="16194" y="400293"/>
                      </a:cubicBezTo>
                      <a:cubicBezTo>
                        <a:pt x="16670" y="399102"/>
                        <a:pt x="17503" y="398150"/>
                        <a:pt x="18455" y="397555"/>
                      </a:cubicBezTo>
                      <a:cubicBezTo>
                        <a:pt x="18931" y="396721"/>
                        <a:pt x="19646" y="395174"/>
                        <a:pt x="19884" y="394222"/>
                      </a:cubicBezTo>
                      <a:cubicBezTo>
                        <a:pt x="19407" y="391127"/>
                        <a:pt x="19526" y="389460"/>
                        <a:pt x="20836" y="385651"/>
                      </a:cubicBezTo>
                      <a:cubicBezTo>
                        <a:pt x="21074" y="384937"/>
                        <a:pt x="21431" y="384223"/>
                        <a:pt x="21907" y="383746"/>
                      </a:cubicBezTo>
                      <a:cubicBezTo>
                        <a:pt x="21907" y="382318"/>
                        <a:pt x="22264" y="380771"/>
                        <a:pt x="23455" y="378628"/>
                      </a:cubicBezTo>
                      <a:lnTo>
                        <a:pt x="23455" y="378628"/>
                      </a:lnTo>
                      <a:cubicBezTo>
                        <a:pt x="23455" y="378628"/>
                        <a:pt x="23455" y="378509"/>
                        <a:pt x="23455" y="378390"/>
                      </a:cubicBezTo>
                      <a:cubicBezTo>
                        <a:pt x="23574" y="378152"/>
                        <a:pt x="23812" y="377795"/>
                        <a:pt x="23931" y="377557"/>
                      </a:cubicBezTo>
                      <a:cubicBezTo>
                        <a:pt x="23931" y="376604"/>
                        <a:pt x="23931" y="376009"/>
                        <a:pt x="23693" y="374700"/>
                      </a:cubicBezTo>
                      <a:lnTo>
                        <a:pt x="23455" y="372676"/>
                      </a:lnTo>
                      <a:cubicBezTo>
                        <a:pt x="23217" y="370771"/>
                        <a:pt x="23812" y="368986"/>
                        <a:pt x="25121" y="367676"/>
                      </a:cubicBezTo>
                      <a:cubicBezTo>
                        <a:pt x="25597" y="364105"/>
                        <a:pt x="26073" y="361487"/>
                        <a:pt x="26787" y="359463"/>
                      </a:cubicBezTo>
                      <a:cubicBezTo>
                        <a:pt x="26431" y="356249"/>
                        <a:pt x="27859" y="352083"/>
                        <a:pt x="29883" y="346607"/>
                      </a:cubicBezTo>
                      <a:cubicBezTo>
                        <a:pt x="30240" y="345536"/>
                        <a:pt x="30597" y="344583"/>
                        <a:pt x="30835" y="343869"/>
                      </a:cubicBezTo>
                      <a:cubicBezTo>
                        <a:pt x="31073" y="343274"/>
                        <a:pt x="31311" y="342679"/>
                        <a:pt x="31788" y="342083"/>
                      </a:cubicBezTo>
                      <a:cubicBezTo>
                        <a:pt x="32739" y="337441"/>
                        <a:pt x="34406" y="333037"/>
                        <a:pt x="36073" y="328870"/>
                      </a:cubicBezTo>
                      <a:cubicBezTo>
                        <a:pt x="37025" y="326252"/>
                        <a:pt x="38096" y="323752"/>
                        <a:pt x="38810" y="321014"/>
                      </a:cubicBezTo>
                      <a:cubicBezTo>
                        <a:pt x="39168" y="319824"/>
                        <a:pt x="39882" y="318871"/>
                        <a:pt x="40715" y="318157"/>
                      </a:cubicBezTo>
                      <a:cubicBezTo>
                        <a:pt x="40001" y="316014"/>
                        <a:pt x="39049" y="312681"/>
                        <a:pt x="40358" y="308634"/>
                      </a:cubicBezTo>
                      <a:cubicBezTo>
                        <a:pt x="40715" y="307563"/>
                        <a:pt x="41310" y="306730"/>
                        <a:pt x="42144" y="306015"/>
                      </a:cubicBezTo>
                      <a:cubicBezTo>
                        <a:pt x="43691" y="300540"/>
                        <a:pt x="44881" y="297326"/>
                        <a:pt x="46905" y="291850"/>
                      </a:cubicBezTo>
                      <a:cubicBezTo>
                        <a:pt x="47262" y="290898"/>
                        <a:pt x="47857" y="290064"/>
                        <a:pt x="48571" y="289469"/>
                      </a:cubicBezTo>
                      <a:cubicBezTo>
                        <a:pt x="48571" y="289469"/>
                        <a:pt x="48571" y="289231"/>
                        <a:pt x="48571" y="289231"/>
                      </a:cubicBezTo>
                      <a:cubicBezTo>
                        <a:pt x="48810" y="288041"/>
                        <a:pt x="49047" y="286969"/>
                        <a:pt x="49047" y="285898"/>
                      </a:cubicBezTo>
                      <a:cubicBezTo>
                        <a:pt x="49047" y="284351"/>
                        <a:pt x="49761" y="282803"/>
                        <a:pt x="50952" y="281732"/>
                      </a:cubicBezTo>
                      <a:cubicBezTo>
                        <a:pt x="52023" y="280541"/>
                        <a:pt x="53333" y="275066"/>
                        <a:pt x="54285" y="271376"/>
                      </a:cubicBezTo>
                      <a:cubicBezTo>
                        <a:pt x="55476" y="266257"/>
                        <a:pt x="56785" y="260543"/>
                        <a:pt x="59166" y="255663"/>
                      </a:cubicBezTo>
                      <a:cubicBezTo>
                        <a:pt x="58452" y="254353"/>
                        <a:pt x="58332" y="252687"/>
                        <a:pt x="58808" y="251139"/>
                      </a:cubicBezTo>
                      <a:lnTo>
                        <a:pt x="59404" y="248997"/>
                      </a:lnTo>
                      <a:cubicBezTo>
                        <a:pt x="60475" y="245187"/>
                        <a:pt x="61784" y="240902"/>
                        <a:pt x="64879" y="238521"/>
                      </a:cubicBezTo>
                      <a:cubicBezTo>
                        <a:pt x="64879" y="238283"/>
                        <a:pt x="64879" y="238045"/>
                        <a:pt x="64998" y="237807"/>
                      </a:cubicBezTo>
                      <a:cubicBezTo>
                        <a:pt x="64046" y="236260"/>
                        <a:pt x="63808" y="234117"/>
                        <a:pt x="64641" y="232331"/>
                      </a:cubicBezTo>
                      <a:cubicBezTo>
                        <a:pt x="66427" y="228522"/>
                        <a:pt x="67974" y="223523"/>
                        <a:pt x="69522" y="218642"/>
                      </a:cubicBezTo>
                      <a:cubicBezTo>
                        <a:pt x="71784" y="211738"/>
                        <a:pt x="73926" y="205191"/>
                        <a:pt x="76664" y="200906"/>
                      </a:cubicBezTo>
                      <a:cubicBezTo>
                        <a:pt x="77378" y="197573"/>
                        <a:pt x="77855" y="194478"/>
                        <a:pt x="78330" y="191502"/>
                      </a:cubicBezTo>
                      <a:cubicBezTo>
                        <a:pt x="79402" y="185312"/>
                        <a:pt x="80473" y="178765"/>
                        <a:pt x="82973" y="171266"/>
                      </a:cubicBezTo>
                      <a:cubicBezTo>
                        <a:pt x="83211" y="170551"/>
                        <a:pt x="83687" y="169837"/>
                        <a:pt x="84163" y="169242"/>
                      </a:cubicBezTo>
                      <a:cubicBezTo>
                        <a:pt x="85830" y="165314"/>
                        <a:pt x="87734" y="161266"/>
                        <a:pt x="90353" y="159005"/>
                      </a:cubicBezTo>
                      <a:cubicBezTo>
                        <a:pt x="90710" y="157100"/>
                        <a:pt x="90829" y="155434"/>
                        <a:pt x="90948" y="153648"/>
                      </a:cubicBezTo>
                      <a:cubicBezTo>
                        <a:pt x="91424" y="149006"/>
                        <a:pt x="91901" y="143768"/>
                        <a:pt x="94638" y="137221"/>
                      </a:cubicBezTo>
                      <a:cubicBezTo>
                        <a:pt x="94877" y="136626"/>
                        <a:pt x="95233" y="136031"/>
                        <a:pt x="95710" y="135554"/>
                      </a:cubicBezTo>
                      <a:cubicBezTo>
                        <a:pt x="95710" y="135078"/>
                        <a:pt x="95710" y="134602"/>
                        <a:pt x="95710" y="134007"/>
                      </a:cubicBezTo>
                      <a:cubicBezTo>
                        <a:pt x="95710" y="133412"/>
                        <a:pt x="95829" y="132817"/>
                        <a:pt x="96067" y="132221"/>
                      </a:cubicBezTo>
                      <a:cubicBezTo>
                        <a:pt x="96305" y="131388"/>
                        <a:pt x="96900" y="130555"/>
                        <a:pt x="97495" y="129960"/>
                      </a:cubicBezTo>
                      <a:cubicBezTo>
                        <a:pt x="97495" y="129007"/>
                        <a:pt x="97495" y="128293"/>
                        <a:pt x="97614" y="127579"/>
                      </a:cubicBezTo>
                      <a:cubicBezTo>
                        <a:pt x="97853" y="126031"/>
                        <a:pt x="98805" y="124722"/>
                        <a:pt x="99995" y="123889"/>
                      </a:cubicBezTo>
                      <a:cubicBezTo>
                        <a:pt x="101067" y="120675"/>
                        <a:pt x="101899" y="116509"/>
                        <a:pt x="102733" y="112342"/>
                      </a:cubicBezTo>
                      <a:cubicBezTo>
                        <a:pt x="103685" y="107462"/>
                        <a:pt x="104757" y="102343"/>
                        <a:pt x="106423" y="97701"/>
                      </a:cubicBezTo>
                      <a:cubicBezTo>
                        <a:pt x="106661" y="97105"/>
                        <a:pt x="106900" y="96510"/>
                        <a:pt x="107375" y="96034"/>
                      </a:cubicBezTo>
                      <a:cubicBezTo>
                        <a:pt x="107733" y="92582"/>
                        <a:pt x="108685" y="88535"/>
                        <a:pt x="109995" y="83892"/>
                      </a:cubicBezTo>
                      <a:cubicBezTo>
                        <a:pt x="110470" y="81988"/>
                        <a:pt x="110946" y="80321"/>
                        <a:pt x="111185" y="79131"/>
                      </a:cubicBezTo>
                      <a:cubicBezTo>
                        <a:pt x="111423" y="77822"/>
                        <a:pt x="112018" y="76750"/>
                        <a:pt x="112851" y="75917"/>
                      </a:cubicBezTo>
                      <a:cubicBezTo>
                        <a:pt x="113208" y="75084"/>
                        <a:pt x="113685" y="74250"/>
                        <a:pt x="114161" y="73655"/>
                      </a:cubicBezTo>
                      <a:cubicBezTo>
                        <a:pt x="113922" y="72465"/>
                        <a:pt x="114041" y="71274"/>
                        <a:pt x="114517" y="70084"/>
                      </a:cubicBezTo>
                      <a:cubicBezTo>
                        <a:pt x="114636" y="69727"/>
                        <a:pt x="114756" y="69370"/>
                        <a:pt x="114875" y="69132"/>
                      </a:cubicBezTo>
                      <a:cubicBezTo>
                        <a:pt x="114161" y="67465"/>
                        <a:pt x="114280" y="65680"/>
                        <a:pt x="115231" y="64132"/>
                      </a:cubicBezTo>
                      <a:cubicBezTo>
                        <a:pt x="116184" y="62466"/>
                        <a:pt x="117256" y="61275"/>
                        <a:pt x="118446" y="60442"/>
                      </a:cubicBezTo>
                      <a:cubicBezTo>
                        <a:pt x="118446" y="60204"/>
                        <a:pt x="118684" y="59847"/>
                        <a:pt x="118803" y="59490"/>
                      </a:cubicBezTo>
                      <a:cubicBezTo>
                        <a:pt x="119517" y="57585"/>
                        <a:pt x="121065" y="56157"/>
                        <a:pt x="122969" y="55681"/>
                      </a:cubicBezTo>
                      <a:lnTo>
                        <a:pt x="123802" y="54252"/>
                      </a:lnTo>
                      <a:cubicBezTo>
                        <a:pt x="123564" y="53538"/>
                        <a:pt x="123445" y="52943"/>
                        <a:pt x="123327" y="52229"/>
                      </a:cubicBezTo>
                      <a:cubicBezTo>
                        <a:pt x="122374" y="50919"/>
                        <a:pt x="121898" y="49372"/>
                        <a:pt x="122374" y="47705"/>
                      </a:cubicBezTo>
                      <a:cubicBezTo>
                        <a:pt x="123683" y="42944"/>
                        <a:pt x="125350" y="38658"/>
                        <a:pt x="127017" y="34373"/>
                      </a:cubicBezTo>
                      <a:lnTo>
                        <a:pt x="127968" y="31754"/>
                      </a:lnTo>
                      <a:cubicBezTo>
                        <a:pt x="128802" y="29493"/>
                        <a:pt x="129635" y="27112"/>
                        <a:pt x="130349" y="24850"/>
                      </a:cubicBezTo>
                      <a:cubicBezTo>
                        <a:pt x="131302" y="21636"/>
                        <a:pt x="132492" y="17470"/>
                        <a:pt x="133325" y="13304"/>
                      </a:cubicBezTo>
                      <a:cubicBezTo>
                        <a:pt x="133564" y="11994"/>
                        <a:pt x="134397" y="10804"/>
                        <a:pt x="135468" y="9970"/>
                      </a:cubicBezTo>
                      <a:cubicBezTo>
                        <a:pt x="135468" y="9970"/>
                        <a:pt x="136063" y="9137"/>
                        <a:pt x="137849" y="3900"/>
                      </a:cubicBezTo>
                      <a:cubicBezTo>
                        <a:pt x="138563" y="1876"/>
                        <a:pt x="140230" y="448"/>
                        <a:pt x="142253" y="90"/>
                      </a:cubicBezTo>
                      <a:cubicBezTo>
                        <a:pt x="144276" y="-267"/>
                        <a:pt x="146420" y="448"/>
                        <a:pt x="147848" y="1995"/>
                      </a:cubicBezTo>
                      <a:lnTo>
                        <a:pt x="148205" y="2352"/>
                      </a:lnTo>
                      <a:cubicBezTo>
                        <a:pt x="151657" y="1638"/>
                        <a:pt x="155228" y="2352"/>
                        <a:pt x="158085" y="4138"/>
                      </a:cubicBezTo>
                      <a:close/>
                      <a:moveTo>
                        <a:pt x="20002" y="442075"/>
                      </a:moveTo>
                      <a:cubicBezTo>
                        <a:pt x="20002" y="442075"/>
                        <a:pt x="20598" y="442075"/>
                        <a:pt x="21312" y="442075"/>
                      </a:cubicBezTo>
                      <a:lnTo>
                        <a:pt x="454605" y="342679"/>
                      </a:lnTo>
                      <a:cubicBezTo>
                        <a:pt x="455200" y="342560"/>
                        <a:pt x="455795" y="342083"/>
                        <a:pt x="455915" y="341488"/>
                      </a:cubicBezTo>
                      <a:cubicBezTo>
                        <a:pt x="456152" y="340893"/>
                        <a:pt x="455915" y="340179"/>
                        <a:pt x="455557" y="339703"/>
                      </a:cubicBezTo>
                      <a:lnTo>
                        <a:pt x="152609" y="14851"/>
                      </a:lnTo>
                      <a:cubicBezTo>
                        <a:pt x="152609" y="14851"/>
                        <a:pt x="151538" y="14137"/>
                        <a:pt x="150824" y="14256"/>
                      </a:cubicBezTo>
                      <a:cubicBezTo>
                        <a:pt x="149514" y="15089"/>
                        <a:pt x="147848" y="15565"/>
                        <a:pt x="146301" y="15446"/>
                      </a:cubicBezTo>
                      <a:cubicBezTo>
                        <a:pt x="145824" y="16279"/>
                        <a:pt x="145348" y="17113"/>
                        <a:pt x="144872" y="17827"/>
                      </a:cubicBezTo>
                      <a:cubicBezTo>
                        <a:pt x="143920" y="21755"/>
                        <a:pt x="142848" y="25564"/>
                        <a:pt x="142015" y="28659"/>
                      </a:cubicBezTo>
                      <a:cubicBezTo>
                        <a:pt x="141301" y="31159"/>
                        <a:pt x="140349" y="33659"/>
                        <a:pt x="139396" y="36278"/>
                      </a:cubicBezTo>
                      <a:lnTo>
                        <a:pt x="138325" y="39015"/>
                      </a:lnTo>
                      <a:cubicBezTo>
                        <a:pt x="137373" y="41515"/>
                        <a:pt x="136420" y="44015"/>
                        <a:pt x="135468" y="46753"/>
                      </a:cubicBezTo>
                      <a:cubicBezTo>
                        <a:pt x="135825" y="47705"/>
                        <a:pt x="136063" y="49015"/>
                        <a:pt x="135825" y="50562"/>
                      </a:cubicBezTo>
                      <a:cubicBezTo>
                        <a:pt x="136539" y="51752"/>
                        <a:pt x="136659" y="53300"/>
                        <a:pt x="136420" y="54728"/>
                      </a:cubicBezTo>
                      <a:cubicBezTo>
                        <a:pt x="135825" y="57347"/>
                        <a:pt x="135349" y="59133"/>
                        <a:pt x="134278" y="60561"/>
                      </a:cubicBezTo>
                      <a:lnTo>
                        <a:pt x="130349" y="67465"/>
                      </a:lnTo>
                      <a:cubicBezTo>
                        <a:pt x="130349" y="67465"/>
                        <a:pt x="129873" y="68180"/>
                        <a:pt x="129635" y="68537"/>
                      </a:cubicBezTo>
                      <a:cubicBezTo>
                        <a:pt x="129397" y="68775"/>
                        <a:pt x="129159" y="69013"/>
                        <a:pt x="128802" y="69251"/>
                      </a:cubicBezTo>
                      <a:cubicBezTo>
                        <a:pt x="128802" y="69251"/>
                        <a:pt x="128802" y="69370"/>
                        <a:pt x="128802" y="69489"/>
                      </a:cubicBezTo>
                      <a:cubicBezTo>
                        <a:pt x="128207" y="74965"/>
                        <a:pt x="126659" y="77464"/>
                        <a:pt x="124874" y="79726"/>
                      </a:cubicBezTo>
                      <a:cubicBezTo>
                        <a:pt x="123922" y="80917"/>
                        <a:pt x="123564" y="81512"/>
                        <a:pt x="123207" y="84130"/>
                      </a:cubicBezTo>
                      <a:cubicBezTo>
                        <a:pt x="123088" y="85559"/>
                        <a:pt x="122493" y="86749"/>
                        <a:pt x="121541" y="87583"/>
                      </a:cubicBezTo>
                      <a:cubicBezTo>
                        <a:pt x="120707" y="90558"/>
                        <a:pt x="118922" y="97344"/>
                        <a:pt x="119398" y="99248"/>
                      </a:cubicBezTo>
                      <a:cubicBezTo>
                        <a:pt x="119874" y="101153"/>
                        <a:pt x="119398" y="103176"/>
                        <a:pt x="117970" y="104605"/>
                      </a:cubicBezTo>
                      <a:cubicBezTo>
                        <a:pt x="117612" y="105081"/>
                        <a:pt x="117136" y="105438"/>
                        <a:pt x="116661" y="105795"/>
                      </a:cubicBezTo>
                      <a:cubicBezTo>
                        <a:pt x="115827" y="108771"/>
                        <a:pt x="115231" y="111985"/>
                        <a:pt x="114517" y="115199"/>
                      </a:cubicBezTo>
                      <a:cubicBezTo>
                        <a:pt x="113208" y="121746"/>
                        <a:pt x="111899" y="128055"/>
                        <a:pt x="109399" y="132817"/>
                      </a:cubicBezTo>
                      <a:lnTo>
                        <a:pt x="109399" y="132817"/>
                      </a:lnTo>
                      <a:cubicBezTo>
                        <a:pt x="109280" y="134483"/>
                        <a:pt x="108804" y="136269"/>
                        <a:pt x="107495" y="138173"/>
                      </a:cubicBezTo>
                      <a:lnTo>
                        <a:pt x="107495" y="138173"/>
                      </a:lnTo>
                      <a:cubicBezTo>
                        <a:pt x="107137" y="141030"/>
                        <a:pt x="106542" y="143292"/>
                        <a:pt x="105709" y="144958"/>
                      </a:cubicBezTo>
                      <a:cubicBezTo>
                        <a:pt x="105352" y="145673"/>
                        <a:pt x="104757" y="146387"/>
                        <a:pt x="104161" y="146863"/>
                      </a:cubicBezTo>
                      <a:cubicBezTo>
                        <a:pt x="103447" y="149720"/>
                        <a:pt x="103209" y="152339"/>
                        <a:pt x="102971" y="155196"/>
                      </a:cubicBezTo>
                      <a:cubicBezTo>
                        <a:pt x="102733" y="158291"/>
                        <a:pt x="102376" y="161385"/>
                        <a:pt x="101543" y="164957"/>
                      </a:cubicBezTo>
                      <a:cubicBezTo>
                        <a:pt x="101185" y="166504"/>
                        <a:pt x="100114" y="167932"/>
                        <a:pt x="98686" y="168647"/>
                      </a:cubicBezTo>
                      <a:cubicBezTo>
                        <a:pt x="98448" y="168766"/>
                        <a:pt x="98091" y="168885"/>
                        <a:pt x="97853" y="169004"/>
                      </a:cubicBezTo>
                      <a:cubicBezTo>
                        <a:pt x="97138" y="170194"/>
                        <a:pt x="95948" y="172575"/>
                        <a:pt x="94519" y="176027"/>
                      </a:cubicBezTo>
                      <a:cubicBezTo>
                        <a:pt x="94282" y="176503"/>
                        <a:pt x="94043" y="176979"/>
                        <a:pt x="93805" y="177336"/>
                      </a:cubicBezTo>
                      <a:cubicBezTo>
                        <a:pt x="92020" y="183169"/>
                        <a:pt x="91187" y="188407"/>
                        <a:pt x="90234" y="193883"/>
                      </a:cubicBezTo>
                      <a:cubicBezTo>
                        <a:pt x="89639" y="197454"/>
                        <a:pt x="89044" y="201144"/>
                        <a:pt x="88211" y="204953"/>
                      </a:cubicBezTo>
                      <a:cubicBezTo>
                        <a:pt x="88092" y="205786"/>
                        <a:pt x="87616" y="206500"/>
                        <a:pt x="87139" y="207215"/>
                      </a:cubicBezTo>
                      <a:cubicBezTo>
                        <a:pt x="85235" y="209714"/>
                        <a:pt x="82973" y="216619"/>
                        <a:pt x="81068" y="222689"/>
                      </a:cubicBezTo>
                      <a:cubicBezTo>
                        <a:pt x="79878" y="226499"/>
                        <a:pt x="78569" y="230427"/>
                        <a:pt x="77140" y="233998"/>
                      </a:cubicBezTo>
                      <a:cubicBezTo>
                        <a:pt x="77616" y="235545"/>
                        <a:pt x="77616" y="237331"/>
                        <a:pt x="77378" y="238878"/>
                      </a:cubicBezTo>
                      <a:cubicBezTo>
                        <a:pt x="77378" y="239474"/>
                        <a:pt x="77140" y="239950"/>
                        <a:pt x="76783" y="240545"/>
                      </a:cubicBezTo>
                      <a:cubicBezTo>
                        <a:pt x="76783" y="240902"/>
                        <a:pt x="76664" y="241497"/>
                        <a:pt x="76545" y="242092"/>
                      </a:cubicBezTo>
                      <a:cubicBezTo>
                        <a:pt x="76188" y="244354"/>
                        <a:pt x="75712" y="247687"/>
                        <a:pt x="72498" y="249354"/>
                      </a:cubicBezTo>
                      <a:cubicBezTo>
                        <a:pt x="72259" y="249354"/>
                        <a:pt x="72140" y="249592"/>
                        <a:pt x="71903" y="249592"/>
                      </a:cubicBezTo>
                      <a:cubicBezTo>
                        <a:pt x="71903" y="250068"/>
                        <a:pt x="71664" y="250544"/>
                        <a:pt x="71545" y="251020"/>
                      </a:cubicBezTo>
                      <a:cubicBezTo>
                        <a:pt x="72259" y="251853"/>
                        <a:pt x="72736" y="252687"/>
                        <a:pt x="72855" y="253758"/>
                      </a:cubicBezTo>
                      <a:cubicBezTo>
                        <a:pt x="73212" y="255425"/>
                        <a:pt x="72855" y="257091"/>
                        <a:pt x="71784" y="258401"/>
                      </a:cubicBezTo>
                      <a:cubicBezTo>
                        <a:pt x="68927" y="262091"/>
                        <a:pt x="67379" y="268638"/>
                        <a:pt x="66070" y="274471"/>
                      </a:cubicBezTo>
                      <a:cubicBezTo>
                        <a:pt x="64760" y="280303"/>
                        <a:pt x="63451" y="285422"/>
                        <a:pt x="60951" y="288874"/>
                      </a:cubicBezTo>
                      <a:cubicBezTo>
                        <a:pt x="60832" y="289826"/>
                        <a:pt x="60713" y="290779"/>
                        <a:pt x="60475" y="291731"/>
                      </a:cubicBezTo>
                      <a:cubicBezTo>
                        <a:pt x="60237" y="292921"/>
                        <a:pt x="59999" y="293993"/>
                        <a:pt x="59999" y="295064"/>
                      </a:cubicBezTo>
                      <a:cubicBezTo>
                        <a:pt x="59999" y="296968"/>
                        <a:pt x="58927" y="298754"/>
                        <a:pt x="57261" y="299825"/>
                      </a:cubicBezTo>
                      <a:cubicBezTo>
                        <a:pt x="57261" y="299825"/>
                        <a:pt x="57023" y="299944"/>
                        <a:pt x="56904" y="300063"/>
                      </a:cubicBezTo>
                      <a:cubicBezTo>
                        <a:pt x="55237" y="304587"/>
                        <a:pt x="54285" y="307801"/>
                        <a:pt x="52500" y="314467"/>
                      </a:cubicBezTo>
                      <a:cubicBezTo>
                        <a:pt x="52500" y="314705"/>
                        <a:pt x="52381" y="314943"/>
                        <a:pt x="52261" y="315062"/>
                      </a:cubicBezTo>
                      <a:cubicBezTo>
                        <a:pt x="52261" y="315062"/>
                        <a:pt x="52261" y="315062"/>
                        <a:pt x="52261" y="315181"/>
                      </a:cubicBezTo>
                      <a:cubicBezTo>
                        <a:pt x="52976" y="317205"/>
                        <a:pt x="53928" y="320300"/>
                        <a:pt x="52856" y="324109"/>
                      </a:cubicBezTo>
                      <a:cubicBezTo>
                        <a:pt x="52381" y="325894"/>
                        <a:pt x="51071" y="327323"/>
                        <a:pt x="49405" y="327918"/>
                      </a:cubicBezTo>
                      <a:cubicBezTo>
                        <a:pt x="48810" y="329823"/>
                        <a:pt x="48095" y="331608"/>
                        <a:pt x="47381" y="333513"/>
                      </a:cubicBezTo>
                      <a:cubicBezTo>
                        <a:pt x="45357" y="338631"/>
                        <a:pt x="43572" y="343512"/>
                        <a:pt x="43215" y="348512"/>
                      </a:cubicBezTo>
                      <a:cubicBezTo>
                        <a:pt x="43095" y="350297"/>
                        <a:pt x="42144" y="351964"/>
                        <a:pt x="40596" y="352916"/>
                      </a:cubicBezTo>
                      <a:cubicBezTo>
                        <a:pt x="40119" y="354344"/>
                        <a:pt x="39524" y="356011"/>
                        <a:pt x="39168" y="357201"/>
                      </a:cubicBezTo>
                      <a:cubicBezTo>
                        <a:pt x="39763" y="358153"/>
                        <a:pt x="40001" y="359225"/>
                        <a:pt x="40001" y="360415"/>
                      </a:cubicBezTo>
                      <a:cubicBezTo>
                        <a:pt x="40001" y="362082"/>
                        <a:pt x="39168" y="363510"/>
                        <a:pt x="37977" y="364581"/>
                      </a:cubicBezTo>
                      <a:cubicBezTo>
                        <a:pt x="37382" y="366843"/>
                        <a:pt x="36906" y="371367"/>
                        <a:pt x="36668" y="373152"/>
                      </a:cubicBezTo>
                      <a:cubicBezTo>
                        <a:pt x="36668" y="373866"/>
                        <a:pt x="36311" y="374700"/>
                        <a:pt x="35953" y="375414"/>
                      </a:cubicBezTo>
                      <a:cubicBezTo>
                        <a:pt x="36192" y="377676"/>
                        <a:pt x="35953" y="379461"/>
                        <a:pt x="35239" y="383389"/>
                      </a:cubicBezTo>
                      <a:cubicBezTo>
                        <a:pt x="35239" y="383865"/>
                        <a:pt x="35001" y="384223"/>
                        <a:pt x="34763" y="384699"/>
                      </a:cubicBezTo>
                      <a:cubicBezTo>
                        <a:pt x="34525" y="385056"/>
                        <a:pt x="34287" y="385532"/>
                        <a:pt x="33930" y="385889"/>
                      </a:cubicBezTo>
                      <a:cubicBezTo>
                        <a:pt x="33811" y="387794"/>
                        <a:pt x="33453" y="389698"/>
                        <a:pt x="32144" y="392317"/>
                      </a:cubicBezTo>
                      <a:cubicBezTo>
                        <a:pt x="32025" y="392555"/>
                        <a:pt x="31906" y="392793"/>
                        <a:pt x="31668" y="393031"/>
                      </a:cubicBezTo>
                      <a:lnTo>
                        <a:pt x="31668" y="393746"/>
                      </a:lnTo>
                      <a:cubicBezTo>
                        <a:pt x="31668" y="393746"/>
                        <a:pt x="31788" y="394579"/>
                        <a:pt x="31788" y="394936"/>
                      </a:cubicBezTo>
                      <a:cubicBezTo>
                        <a:pt x="31668" y="396602"/>
                        <a:pt x="30478" y="401126"/>
                        <a:pt x="28097" y="404578"/>
                      </a:cubicBezTo>
                      <a:cubicBezTo>
                        <a:pt x="28097" y="406721"/>
                        <a:pt x="27740" y="408982"/>
                        <a:pt x="26787" y="411006"/>
                      </a:cubicBezTo>
                      <a:cubicBezTo>
                        <a:pt x="26431" y="411839"/>
                        <a:pt x="25717" y="412672"/>
                        <a:pt x="25002" y="413268"/>
                      </a:cubicBezTo>
                      <a:cubicBezTo>
                        <a:pt x="24764" y="414458"/>
                        <a:pt x="24526" y="415648"/>
                        <a:pt x="24288" y="416839"/>
                      </a:cubicBezTo>
                      <a:cubicBezTo>
                        <a:pt x="23812" y="419577"/>
                        <a:pt x="23336" y="422791"/>
                        <a:pt x="21312" y="426124"/>
                      </a:cubicBezTo>
                      <a:cubicBezTo>
                        <a:pt x="20836" y="426838"/>
                        <a:pt x="20121" y="427552"/>
                        <a:pt x="19407" y="428028"/>
                      </a:cubicBezTo>
                      <a:cubicBezTo>
                        <a:pt x="18812" y="430409"/>
                        <a:pt x="18217" y="432433"/>
                        <a:pt x="17384" y="434456"/>
                      </a:cubicBezTo>
                      <a:cubicBezTo>
                        <a:pt x="16789" y="435527"/>
                        <a:pt x="16431" y="436123"/>
                        <a:pt x="16075" y="436599"/>
                      </a:cubicBezTo>
                      <a:cubicBezTo>
                        <a:pt x="16075" y="436837"/>
                        <a:pt x="15955" y="437075"/>
                        <a:pt x="15955" y="437432"/>
                      </a:cubicBezTo>
                      <a:cubicBezTo>
                        <a:pt x="17384" y="438027"/>
                        <a:pt x="18693" y="439337"/>
                        <a:pt x="19170" y="441003"/>
                      </a:cubicBezTo>
                      <a:cubicBezTo>
                        <a:pt x="19170" y="441003"/>
                        <a:pt x="19170" y="441003"/>
                        <a:pt x="19170" y="441122"/>
                      </a:cubicBezTo>
                      <a:cubicBezTo>
                        <a:pt x="19170" y="441241"/>
                        <a:pt x="19170" y="441360"/>
                        <a:pt x="19288" y="441479"/>
                      </a:cubicBezTo>
                      <a:cubicBezTo>
                        <a:pt x="19288" y="441479"/>
                        <a:pt x="19288" y="441479"/>
                        <a:pt x="19288" y="441479"/>
                      </a:cubicBezTo>
                      <a:cubicBezTo>
                        <a:pt x="19407" y="441717"/>
                        <a:pt x="19765" y="442075"/>
                        <a:pt x="19884" y="442194"/>
                      </a:cubicBezTo>
                      <a:close/>
                      <a:moveTo>
                        <a:pt x="32502" y="365653"/>
                      </a:moveTo>
                      <a:cubicBezTo>
                        <a:pt x="32502" y="365653"/>
                        <a:pt x="33573" y="365772"/>
                        <a:pt x="33930" y="365772"/>
                      </a:cubicBezTo>
                      <a:cubicBezTo>
                        <a:pt x="33453" y="365772"/>
                        <a:pt x="32978" y="365772"/>
                        <a:pt x="32502" y="365653"/>
                      </a:cubicBezTo>
                      <a:lnTo>
                        <a:pt x="32502" y="365653"/>
                      </a:lnTo>
                      <a:close/>
                      <a:moveTo>
                        <a:pt x="20598" y="396840"/>
                      </a:moveTo>
                      <a:cubicBezTo>
                        <a:pt x="20598" y="396840"/>
                        <a:pt x="20598" y="396840"/>
                        <a:pt x="20598" y="396840"/>
                      </a:cubicBezTo>
                      <a:cubicBezTo>
                        <a:pt x="20598" y="396840"/>
                        <a:pt x="20598" y="396840"/>
                        <a:pt x="20598" y="396840"/>
                      </a:cubicBezTo>
                      <a:close/>
                      <a:moveTo>
                        <a:pt x="157133" y="27945"/>
                      </a:moveTo>
                      <a:cubicBezTo>
                        <a:pt x="157133" y="27945"/>
                        <a:pt x="158204" y="28659"/>
                        <a:pt x="158561" y="29254"/>
                      </a:cubicBezTo>
                      <a:lnTo>
                        <a:pt x="162251" y="33659"/>
                      </a:lnTo>
                      <a:cubicBezTo>
                        <a:pt x="162251" y="33659"/>
                        <a:pt x="162251" y="33659"/>
                        <a:pt x="162251" y="33659"/>
                      </a:cubicBezTo>
                      <a:lnTo>
                        <a:pt x="166179" y="38539"/>
                      </a:lnTo>
                      <a:cubicBezTo>
                        <a:pt x="170227" y="43420"/>
                        <a:pt x="174274" y="48419"/>
                        <a:pt x="178321" y="53062"/>
                      </a:cubicBezTo>
                      <a:cubicBezTo>
                        <a:pt x="178916" y="53776"/>
                        <a:pt x="179273" y="53895"/>
                        <a:pt x="179273" y="53895"/>
                      </a:cubicBezTo>
                      <a:cubicBezTo>
                        <a:pt x="183677" y="54609"/>
                        <a:pt x="186653" y="56276"/>
                        <a:pt x="190106" y="62109"/>
                      </a:cubicBezTo>
                      <a:cubicBezTo>
                        <a:pt x="190463" y="62823"/>
                        <a:pt x="190701" y="63537"/>
                        <a:pt x="190820" y="64251"/>
                      </a:cubicBezTo>
                      <a:cubicBezTo>
                        <a:pt x="195105" y="68299"/>
                        <a:pt x="199153" y="72703"/>
                        <a:pt x="203080" y="76869"/>
                      </a:cubicBezTo>
                      <a:cubicBezTo>
                        <a:pt x="207961" y="82226"/>
                        <a:pt x="212722" y="87344"/>
                        <a:pt x="217842" y="91630"/>
                      </a:cubicBezTo>
                      <a:cubicBezTo>
                        <a:pt x="219151" y="92701"/>
                        <a:pt x="219746" y="94130"/>
                        <a:pt x="219865" y="95677"/>
                      </a:cubicBezTo>
                      <a:cubicBezTo>
                        <a:pt x="220460" y="96153"/>
                        <a:pt x="221055" y="96629"/>
                        <a:pt x="221532" y="96986"/>
                      </a:cubicBezTo>
                      <a:cubicBezTo>
                        <a:pt x="222722" y="97225"/>
                        <a:pt x="223912" y="97939"/>
                        <a:pt x="224864" y="98891"/>
                      </a:cubicBezTo>
                      <a:cubicBezTo>
                        <a:pt x="226055" y="100319"/>
                        <a:pt x="226650" y="101748"/>
                        <a:pt x="226769" y="103057"/>
                      </a:cubicBezTo>
                      <a:cubicBezTo>
                        <a:pt x="227126" y="103295"/>
                        <a:pt x="227484" y="103533"/>
                        <a:pt x="227721" y="103772"/>
                      </a:cubicBezTo>
                      <a:cubicBezTo>
                        <a:pt x="229507" y="105081"/>
                        <a:pt x="231650" y="106628"/>
                        <a:pt x="232602" y="109128"/>
                      </a:cubicBezTo>
                      <a:cubicBezTo>
                        <a:pt x="232602" y="109128"/>
                        <a:pt x="232840" y="109366"/>
                        <a:pt x="232959" y="109485"/>
                      </a:cubicBezTo>
                      <a:cubicBezTo>
                        <a:pt x="233078" y="109604"/>
                        <a:pt x="233197" y="109723"/>
                        <a:pt x="233316" y="109842"/>
                      </a:cubicBezTo>
                      <a:cubicBezTo>
                        <a:pt x="234625" y="110200"/>
                        <a:pt x="235816" y="110914"/>
                        <a:pt x="236649" y="112104"/>
                      </a:cubicBezTo>
                      <a:cubicBezTo>
                        <a:pt x="238077" y="114009"/>
                        <a:pt x="239625" y="115556"/>
                        <a:pt x="241172" y="116985"/>
                      </a:cubicBezTo>
                      <a:cubicBezTo>
                        <a:pt x="242839" y="118532"/>
                        <a:pt x="244506" y="120080"/>
                        <a:pt x="245934" y="121984"/>
                      </a:cubicBezTo>
                      <a:cubicBezTo>
                        <a:pt x="247838" y="123175"/>
                        <a:pt x="249267" y="124960"/>
                        <a:pt x="250577" y="126389"/>
                      </a:cubicBezTo>
                      <a:cubicBezTo>
                        <a:pt x="250814" y="126746"/>
                        <a:pt x="251053" y="126984"/>
                        <a:pt x="251291" y="127341"/>
                      </a:cubicBezTo>
                      <a:cubicBezTo>
                        <a:pt x="252957" y="127698"/>
                        <a:pt x="254385" y="128769"/>
                        <a:pt x="255219" y="130436"/>
                      </a:cubicBezTo>
                      <a:cubicBezTo>
                        <a:pt x="255695" y="131269"/>
                        <a:pt x="255933" y="132221"/>
                        <a:pt x="255814" y="133174"/>
                      </a:cubicBezTo>
                      <a:cubicBezTo>
                        <a:pt x="257124" y="134721"/>
                        <a:pt x="259861" y="137102"/>
                        <a:pt x="261170" y="138054"/>
                      </a:cubicBezTo>
                      <a:cubicBezTo>
                        <a:pt x="262837" y="139007"/>
                        <a:pt x="264146" y="141030"/>
                        <a:pt x="264146" y="143054"/>
                      </a:cubicBezTo>
                      <a:cubicBezTo>
                        <a:pt x="264146" y="143054"/>
                        <a:pt x="264146" y="143054"/>
                        <a:pt x="264146" y="143173"/>
                      </a:cubicBezTo>
                      <a:cubicBezTo>
                        <a:pt x="264265" y="143292"/>
                        <a:pt x="264385" y="143411"/>
                        <a:pt x="264504" y="143530"/>
                      </a:cubicBezTo>
                      <a:cubicBezTo>
                        <a:pt x="266646" y="143768"/>
                        <a:pt x="268551" y="145077"/>
                        <a:pt x="269503" y="147101"/>
                      </a:cubicBezTo>
                      <a:cubicBezTo>
                        <a:pt x="270336" y="149244"/>
                        <a:pt x="272360" y="150910"/>
                        <a:pt x="274502" y="152577"/>
                      </a:cubicBezTo>
                      <a:cubicBezTo>
                        <a:pt x="277002" y="154600"/>
                        <a:pt x="280097" y="157100"/>
                        <a:pt x="281288" y="160790"/>
                      </a:cubicBezTo>
                      <a:cubicBezTo>
                        <a:pt x="287478" y="166147"/>
                        <a:pt x="293191" y="171385"/>
                        <a:pt x="298667" y="176503"/>
                      </a:cubicBezTo>
                      <a:lnTo>
                        <a:pt x="304261" y="182455"/>
                      </a:lnTo>
                      <a:cubicBezTo>
                        <a:pt x="304261" y="182455"/>
                        <a:pt x="305095" y="183645"/>
                        <a:pt x="305452" y="184241"/>
                      </a:cubicBezTo>
                      <a:cubicBezTo>
                        <a:pt x="306286" y="184955"/>
                        <a:pt x="307000" y="185550"/>
                        <a:pt x="307833" y="186264"/>
                      </a:cubicBezTo>
                      <a:lnTo>
                        <a:pt x="314975" y="193883"/>
                      </a:lnTo>
                      <a:cubicBezTo>
                        <a:pt x="315689" y="194716"/>
                        <a:pt x="316165" y="195668"/>
                        <a:pt x="316403" y="196620"/>
                      </a:cubicBezTo>
                      <a:cubicBezTo>
                        <a:pt x="318189" y="198406"/>
                        <a:pt x="319855" y="200311"/>
                        <a:pt x="321641" y="202096"/>
                      </a:cubicBezTo>
                      <a:cubicBezTo>
                        <a:pt x="324617" y="205310"/>
                        <a:pt x="327474" y="208405"/>
                        <a:pt x="330569" y="211024"/>
                      </a:cubicBezTo>
                      <a:cubicBezTo>
                        <a:pt x="331164" y="211381"/>
                        <a:pt x="331759" y="211738"/>
                        <a:pt x="332236" y="212214"/>
                      </a:cubicBezTo>
                      <a:lnTo>
                        <a:pt x="340806" y="221380"/>
                      </a:lnTo>
                      <a:cubicBezTo>
                        <a:pt x="340806" y="221380"/>
                        <a:pt x="341163" y="221737"/>
                        <a:pt x="341282" y="221975"/>
                      </a:cubicBezTo>
                      <a:cubicBezTo>
                        <a:pt x="341401" y="222094"/>
                        <a:pt x="341639" y="222213"/>
                        <a:pt x="341758" y="222451"/>
                      </a:cubicBezTo>
                      <a:lnTo>
                        <a:pt x="342830" y="223642"/>
                      </a:lnTo>
                      <a:cubicBezTo>
                        <a:pt x="342830" y="223642"/>
                        <a:pt x="343663" y="224594"/>
                        <a:pt x="343901" y="225189"/>
                      </a:cubicBezTo>
                      <a:cubicBezTo>
                        <a:pt x="344496" y="225546"/>
                        <a:pt x="344972" y="225904"/>
                        <a:pt x="345448" y="226380"/>
                      </a:cubicBezTo>
                      <a:lnTo>
                        <a:pt x="348186" y="229355"/>
                      </a:lnTo>
                      <a:cubicBezTo>
                        <a:pt x="348186" y="229355"/>
                        <a:pt x="348424" y="229594"/>
                        <a:pt x="348424" y="229713"/>
                      </a:cubicBezTo>
                      <a:cubicBezTo>
                        <a:pt x="348424" y="229713"/>
                        <a:pt x="348663" y="229951"/>
                        <a:pt x="348782" y="230070"/>
                      </a:cubicBezTo>
                      <a:lnTo>
                        <a:pt x="371875" y="254829"/>
                      </a:lnTo>
                      <a:cubicBezTo>
                        <a:pt x="371875" y="254829"/>
                        <a:pt x="372827" y="256020"/>
                        <a:pt x="373065" y="256734"/>
                      </a:cubicBezTo>
                      <a:lnTo>
                        <a:pt x="374017" y="257567"/>
                      </a:lnTo>
                      <a:cubicBezTo>
                        <a:pt x="374017" y="257567"/>
                        <a:pt x="375088" y="258281"/>
                        <a:pt x="375565" y="258758"/>
                      </a:cubicBezTo>
                      <a:lnTo>
                        <a:pt x="444011" y="332203"/>
                      </a:lnTo>
                      <a:cubicBezTo>
                        <a:pt x="445439" y="333751"/>
                        <a:pt x="445915" y="335894"/>
                        <a:pt x="445320" y="337917"/>
                      </a:cubicBezTo>
                      <a:cubicBezTo>
                        <a:pt x="444725" y="339941"/>
                        <a:pt x="443058" y="341488"/>
                        <a:pt x="441035" y="341965"/>
                      </a:cubicBezTo>
                      <a:lnTo>
                        <a:pt x="317356" y="370414"/>
                      </a:lnTo>
                      <a:cubicBezTo>
                        <a:pt x="317356" y="370414"/>
                        <a:pt x="316879" y="370414"/>
                        <a:pt x="316642" y="370533"/>
                      </a:cubicBezTo>
                      <a:cubicBezTo>
                        <a:pt x="316403" y="370533"/>
                        <a:pt x="316165" y="370652"/>
                        <a:pt x="315928" y="370771"/>
                      </a:cubicBezTo>
                      <a:lnTo>
                        <a:pt x="281407" y="378747"/>
                      </a:lnTo>
                      <a:lnTo>
                        <a:pt x="281050" y="378271"/>
                      </a:lnTo>
                      <a:cubicBezTo>
                        <a:pt x="280336" y="378866"/>
                        <a:pt x="279622" y="379223"/>
                        <a:pt x="278669" y="379461"/>
                      </a:cubicBezTo>
                      <a:lnTo>
                        <a:pt x="231054" y="390413"/>
                      </a:lnTo>
                      <a:cubicBezTo>
                        <a:pt x="230102" y="390651"/>
                        <a:pt x="229031" y="390651"/>
                        <a:pt x="228079" y="390413"/>
                      </a:cubicBezTo>
                      <a:cubicBezTo>
                        <a:pt x="228079" y="390413"/>
                        <a:pt x="227721" y="390413"/>
                        <a:pt x="226888" y="390293"/>
                      </a:cubicBezTo>
                      <a:lnTo>
                        <a:pt x="223555" y="392079"/>
                      </a:lnTo>
                      <a:cubicBezTo>
                        <a:pt x="223555" y="392079"/>
                        <a:pt x="222603" y="392436"/>
                        <a:pt x="222127" y="392555"/>
                      </a:cubicBezTo>
                      <a:cubicBezTo>
                        <a:pt x="221174" y="392793"/>
                        <a:pt x="219984" y="392793"/>
                        <a:pt x="218913" y="392555"/>
                      </a:cubicBezTo>
                      <a:cubicBezTo>
                        <a:pt x="217842" y="392912"/>
                        <a:pt x="216770" y="392912"/>
                        <a:pt x="215698" y="392674"/>
                      </a:cubicBezTo>
                      <a:lnTo>
                        <a:pt x="214152" y="393865"/>
                      </a:lnTo>
                      <a:cubicBezTo>
                        <a:pt x="213556" y="394341"/>
                        <a:pt x="212722" y="394698"/>
                        <a:pt x="212008" y="394817"/>
                      </a:cubicBezTo>
                      <a:cubicBezTo>
                        <a:pt x="211651" y="394817"/>
                        <a:pt x="211294" y="394936"/>
                        <a:pt x="210937" y="394936"/>
                      </a:cubicBezTo>
                      <a:cubicBezTo>
                        <a:pt x="210580" y="395055"/>
                        <a:pt x="210223" y="395174"/>
                        <a:pt x="209866" y="395293"/>
                      </a:cubicBezTo>
                      <a:lnTo>
                        <a:pt x="206652" y="396007"/>
                      </a:lnTo>
                      <a:cubicBezTo>
                        <a:pt x="205938" y="396126"/>
                        <a:pt x="205224" y="396245"/>
                        <a:pt x="204509" y="396007"/>
                      </a:cubicBezTo>
                      <a:cubicBezTo>
                        <a:pt x="203319" y="396483"/>
                        <a:pt x="202010" y="396602"/>
                        <a:pt x="200700" y="396364"/>
                      </a:cubicBezTo>
                      <a:cubicBezTo>
                        <a:pt x="199986" y="396602"/>
                        <a:pt x="199272" y="396840"/>
                        <a:pt x="199034" y="396960"/>
                      </a:cubicBezTo>
                      <a:cubicBezTo>
                        <a:pt x="198200" y="397912"/>
                        <a:pt x="197724" y="398031"/>
                        <a:pt x="196534" y="398269"/>
                      </a:cubicBezTo>
                      <a:cubicBezTo>
                        <a:pt x="195819" y="398388"/>
                        <a:pt x="194629" y="398507"/>
                        <a:pt x="193915" y="398388"/>
                      </a:cubicBezTo>
                      <a:cubicBezTo>
                        <a:pt x="193558" y="398388"/>
                        <a:pt x="192248" y="398626"/>
                        <a:pt x="191534" y="398864"/>
                      </a:cubicBezTo>
                      <a:cubicBezTo>
                        <a:pt x="189868" y="399221"/>
                        <a:pt x="188201" y="399578"/>
                        <a:pt x="186416" y="399459"/>
                      </a:cubicBezTo>
                      <a:cubicBezTo>
                        <a:pt x="184749" y="400412"/>
                        <a:pt x="182845" y="401245"/>
                        <a:pt x="181178" y="401721"/>
                      </a:cubicBezTo>
                      <a:cubicBezTo>
                        <a:pt x="179631" y="402197"/>
                        <a:pt x="177964" y="401959"/>
                        <a:pt x="176655" y="401245"/>
                      </a:cubicBezTo>
                      <a:cubicBezTo>
                        <a:pt x="174750" y="401602"/>
                        <a:pt x="172726" y="401959"/>
                        <a:pt x="170941" y="401840"/>
                      </a:cubicBezTo>
                      <a:cubicBezTo>
                        <a:pt x="168560" y="403030"/>
                        <a:pt x="165704" y="403745"/>
                        <a:pt x="162728" y="404578"/>
                      </a:cubicBezTo>
                      <a:cubicBezTo>
                        <a:pt x="160228" y="405292"/>
                        <a:pt x="157609" y="405887"/>
                        <a:pt x="155823" y="406840"/>
                      </a:cubicBezTo>
                      <a:cubicBezTo>
                        <a:pt x="154157" y="407554"/>
                        <a:pt x="152372" y="407554"/>
                        <a:pt x="150824" y="406840"/>
                      </a:cubicBezTo>
                      <a:cubicBezTo>
                        <a:pt x="149514" y="408030"/>
                        <a:pt x="147967" y="408744"/>
                        <a:pt x="146896" y="409339"/>
                      </a:cubicBezTo>
                      <a:cubicBezTo>
                        <a:pt x="146420" y="409577"/>
                        <a:pt x="145943" y="409816"/>
                        <a:pt x="145467" y="409935"/>
                      </a:cubicBezTo>
                      <a:lnTo>
                        <a:pt x="140110" y="411125"/>
                      </a:lnTo>
                      <a:cubicBezTo>
                        <a:pt x="140110" y="411125"/>
                        <a:pt x="139039" y="411244"/>
                        <a:pt x="138444" y="411244"/>
                      </a:cubicBezTo>
                      <a:cubicBezTo>
                        <a:pt x="138087" y="411482"/>
                        <a:pt x="137730" y="411601"/>
                        <a:pt x="137373" y="411720"/>
                      </a:cubicBezTo>
                      <a:cubicBezTo>
                        <a:pt x="136539" y="411958"/>
                        <a:pt x="135587" y="412077"/>
                        <a:pt x="134754" y="411958"/>
                      </a:cubicBezTo>
                      <a:lnTo>
                        <a:pt x="133087" y="411720"/>
                      </a:lnTo>
                      <a:cubicBezTo>
                        <a:pt x="133087" y="411720"/>
                        <a:pt x="132730" y="411720"/>
                        <a:pt x="132492" y="411720"/>
                      </a:cubicBezTo>
                      <a:cubicBezTo>
                        <a:pt x="131778" y="412077"/>
                        <a:pt x="130944" y="412315"/>
                        <a:pt x="129993" y="412553"/>
                      </a:cubicBezTo>
                      <a:cubicBezTo>
                        <a:pt x="128802" y="413625"/>
                        <a:pt x="127135" y="414101"/>
                        <a:pt x="125588" y="413982"/>
                      </a:cubicBezTo>
                      <a:cubicBezTo>
                        <a:pt x="124398" y="413982"/>
                        <a:pt x="123445" y="413863"/>
                        <a:pt x="122493" y="413625"/>
                      </a:cubicBezTo>
                      <a:cubicBezTo>
                        <a:pt x="121779" y="414339"/>
                        <a:pt x="120946" y="414815"/>
                        <a:pt x="120112" y="415172"/>
                      </a:cubicBezTo>
                      <a:cubicBezTo>
                        <a:pt x="116661" y="416244"/>
                        <a:pt x="113922" y="416363"/>
                        <a:pt x="111899" y="415410"/>
                      </a:cubicBezTo>
                      <a:cubicBezTo>
                        <a:pt x="111780" y="415410"/>
                        <a:pt x="111661" y="415529"/>
                        <a:pt x="111423" y="415648"/>
                      </a:cubicBezTo>
                      <a:cubicBezTo>
                        <a:pt x="109637" y="416720"/>
                        <a:pt x="107614" y="417910"/>
                        <a:pt x="105114" y="418386"/>
                      </a:cubicBezTo>
                      <a:cubicBezTo>
                        <a:pt x="104519" y="418505"/>
                        <a:pt x="103924" y="418505"/>
                        <a:pt x="103328" y="418386"/>
                      </a:cubicBezTo>
                      <a:cubicBezTo>
                        <a:pt x="101543" y="418981"/>
                        <a:pt x="99757" y="419458"/>
                        <a:pt x="97853" y="419934"/>
                      </a:cubicBezTo>
                      <a:cubicBezTo>
                        <a:pt x="95591" y="420529"/>
                        <a:pt x="93091" y="421124"/>
                        <a:pt x="91662" y="421957"/>
                      </a:cubicBezTo>
                      <a:cubicBezTo>
                        <a:pt x="91187" y="422195"/>
                        <a:pt x="90710" y="422314"/>
                        <a:pt x="90234" y="422433"/>
                      </a:cubicBezTo>
                      <a:lnTo>
                        <a:pt x="88448" y="422791"/>
                      </a:lnTo>
                      <a:lnTo>
                        <a:pt x="88448" y="422791"/>
                      </a:lnTo>
                      <a:cubicBezTo>
                        <a:pt x="88448" y="422791"/>
                        <a:pt x="82140" y="424219"/>
                        <a:pt x="82140" y="424219"/>
                      </a:cubicBezTo>
                      <a:cubicBezTo>
                        <a:pt x="81782" y="424219"/>
                        <a:pt x="81426" y="424338"/>
                        <a:pt x="81068" y="424338"/>
                      </a:cubicBezTo>
                      <a:cubicBezTo>
                        <a:pt x="80711" y="424457"/>
                        <a:pt x="80354" y="424576"/>
                        <a:pt x="79997" y="424695"/>
                      </a:cubicBezTo>
                      <a:lnTo>
                        <a:pt x="78092" y="425171"/>
                      </a:lnTo>
                      <a:cubicBezTo>
                        <a:pt x="77260" y="425409"/>
                        <a:pt x="76426" y="425409"/>
                        <a:pt x="75593" y="425171"/>
                      </a:cubicBezTo>
                      <a:cubicBezTo>
                        <a:pt x="74521" y="425171"/>
                        <a:pt x="73569" y="424695"/>
                        <a:pt x="72855" y="424219"/>
                      </a:cubicBezTo>
                      <a:cubicBezTo>
                        <a:pt x="72022" y="424457"/>
                        <a:pt x="71189" y="424695"/>
                        <a:pt x="70117" y="424933"/>
                      </a:cubicBezTo>
                      <a:cubicBezTo>
                        <a:pt x="70117" y="424933"/>
                        <a:pt x="70117" y="424933"/>
                        <a:pt x="70117" y="424933"/>
                      </a:cubicBezTo>
                      <a:cubicBezTo>
                        <a:pt x="69284" y="426362"/>
                        <a:pt x="67974" y="427314"/>
                        <a:pt x="66308" y="427671"/>
                      </a:cubicBezTo>
                      <a:lnTo>
                        <a:pt x="58808" y="429338"/>
                      </a:lnTo>
                      <a:cubicBezTo>
                        <a:pt x="58094" y="429457"/>
                        <a:pt x="57380" y="429576"/>
                        <a:pt x="56547" y="429338"/>
                      </a:cubicBezTo>
                      <a:cubicBezTo>
                        <a:pt x="55357" y="429100"/>
                        <a:pt x="54404" y="428861"/>
                        <a:pt x="53452" y="428504"/>
                      </a:cubicBezTo>
                      <a:cubicBezTo>
                        <a:pt x="52976" y="428385"/>
                        <a:pt x="52619" y="428266"/>
                        <a:pt x="52261" y="428504"/>
                      </a:cubicBezTo>
                      <a:cubicBezTo>
                        <a:pt x="51666" y="429219"/>
                        <a:pt x="51191" y="429695"/>
                        <a:pt x="50833" y="430171"/>
                      </a:cubicBezTo>
                      <a:cubicBezTo>
                        <a:pt x="50000" y="430885"/>
                        <a:pt x="49047" y="431480"/>
                        <a:pt x="47976" y="431718"/>
                      </a:cubicBezTo>
                      <a:lnTo>
                        <a:pt x="42739" y="432909"/>
                      </a:lnTo>
                      <a:cubicBezTo>
                        <a:pt x="41905" y="433147"/>
                        <a:pt x="41072" y="433147"/>
                        <a:pt x="40239" y="432909"/>
                      </a:cubicBezTo>
                      <a:cubicBezTo>
                        <a:pt x="40239" y="432909"/>
                        <a:pt x="40001" y="433028"/>
                        <a:pt x="40001" y="433028"/>
                      </a:cubicBezTo>
                      <a:cubicBezTo>
                        <a:pt x="39405" y="433504"/>
                        <a:pt x="38691" y="433742"/>
                        <a:pt x="37977" y="433980"/>
                      </a:cubicBezTo>
                      <a:lnTo>
                        <a:pt x="33573" y="435051"/>
                      </a:lnTo>
                      <a:cubicBezTo>
                        <a:pt x="31549" y="435527"/>
                        <a:pt x="29407" y="434932"/>
                        <a:pt x="27978" y="433385"/>
                      </a:cubicBezTo>
                      <a:cubicBezTo>
                        <a:pt x="26550" y="431837"/>
                        <a:pt x="26073" y="429695"/>
                        <a:pt x="26669" y="427671"/>
                      </a:cubicBezTo>
                      <a:cubicBezTo>
                        <a:pt x="26669" y="427433"/>
                        <a:pt x="26787" y="427195"/>
                        <a:pt x="26907" y="426957"/>
                      </a:cubicBezTo>
                      <a:cubicBezTo>
                        <a:pt x="26907" y="426719"/>
                        <a:pt x="26907" y="426481"/>
                        <a:pt x="27145" y="426243"/>
                      </a:cubicBezTo>
                      <a:lnTo>
                        <a:pt x="148681" y="30683"/>
                      </a:lnTo>
                      <a:cubicBezTo>
                        <a:pt x="149276" y="28659"/>
                        <a:pt x="151062" y="27112"/>
                        <a:pt x="153086" y="26636"/>
                      </a:cubicBezTo>
                      <a:cubicBezTo>
                        <a:pt x="154514" y="26398"/>
                        <a:pt x="156062" y="26636"/>
                        <a:pt x="157252" y="27350"/>
                      </a:cubicBezTo>
                      <a:close/>
                      <a:moveTo>
                        <a:pt x="173084" y="63894"/>
                      </a:moveTo>
                      <a:cubicBezTo>
                        <a:pt x="171893" y="63180"/>
                        <a:pt x="170703" y="62228"/>
                        <a:pt x="169513" y="60799"/>
                      </a:cubicBezTo>
                      <a:cubicBezTo>
                        <a:pt x="165346" y="55919"/>
                        <a:pt x="161299" y="50919"/>
                        <a:pt x="157133" y="46039"/>
                      </a:cubicBezTo>
                      <a:lnTo>
                        <a:pt x="156418" y="45205"/>
                      </a:lnTo>
                      <a:lnTo>
                        <a:pt x="41072" y="420410"/>
                      </a:lnTo>
                      <a:cubicBezTo>
                        <a:pt x="41072" y="420410"/>
                        <a:pt x="41072" y="420410"/>
                        <a:pt x="41072" y="420410"/>
                      </a:cubicBezTo>
                      <a:cubicBezTo>
                        <a:pt x="42024" y="420172"/>
                        <a:pt x="43095" y="420291"/>
                        <a:pt x="44048" y="420529"/>
                      </a:cubicBezTo>
                      <a:cubicBezTo>
                        <a:pt x="44048" y="420529"/>
                        <a:pt x="44286" y="420291"/>
                        <a:pt x="44405" y="420172"/>
                      </a:cubicBezTo>
                      <a:cubicBezTo>
                        <a:pt x="44762" y="419815"/>
                        <a:pt x="45120" y="419577"/>
                        <a:pt x="45476" y="419339"/>
                      </a:cubicBezTo>
                      <a:cubicBezTo>
                        <a:pt x="50595" y="416363"/>
                        <a:pt x="53928" y="417077"/>
                        <a:pt x="56904" y="418029"/>
                      </a:cubicBezTo>
                      <a:cubicBezTo>
                        <a:pt x="56904" y="418029"/>
                        <a:pt x="57142" y="418029"/>
                        <a:pt x="57261" y="418029"/>
                      </a:cubicBezTo>
                      <a:lnTo>
                        <a:pt x="59522" y="417553"/>
                      </a:lnTo>
                      <a:cubicBezTo>
                        <a:pt x="59522" y="417553"/>
                        <a:pt x="60356" y="416482"/>
                        <a:pt x="60832" y="416005"/>
                      </a:cubicBezTo>
                      <a:cubicBezTo>
                        <a:pt x="61665" y="415172"/>
                        <a:pt x="62737" y="414696"/>
                        <a:pt x="63927" y="414458"/>
                      </a:cubicBezTo>
                      <a:cubicBezTo>
                        <a:pt x="67022" y="413982"/>
                        <a:pt x="68808" y="413387"/>
                        <a:pt x="70474" y="412791"/>
                      </a:cubicBezTo>
                      <a:cubicBezTo>
                        <a:pt x="72736" y="412077"/>
                        <a:pt x="74879" y="411244"/>
                        <a:pt x="79045" y="410649"/>
                      </a:cubicBezTo>
                      <a:cubicBezTo>
                        <a:pt x="80116" y="410411"/>
                        <a:pt x="81306" y="410649"/>
                        <a:pt x="82378" y="411125"/>
                      </a:cubicBezTo>
                      <a:cubicBezTo>
                        <a:pt x="82973" y="411363"/>
                        <a:pt x="83568" y="411720"/>
                        <a:pt x="84044" y="412077"/>
                      </a:cubicBezTo>
                      <a:lnTo>
                        <a:pt x="84521" y="412077"/>
                      </a:lnTo>
                      <a:cubicBezTo>
                        <a:pt x="85116" y="411720"/>
                        <a:pt x="85711" y="411601"/>
                        <a:pt x="86425" y="411482"/>
                      </a:cubicBezTo>
                      <a:lnTo>
                        <a:pt x="86663" y="411482"/>
                      </a:lnTo>
                      <a:cubicBezTo>
                        <a:pt x="89163" y="410173"/>
                        <a:pt x="92139" y="409458"/>
                        <a:pt x="94638" y="408863"/>
                      </a:cubicBezTo>
                      <a:cubicBezTo>
                        <a:pt x="96662" y="408387"/>
                        <a:pt x="99162" y="407673"/>
                        <a:pt x="100114" y="407197"/>
                      </a:cubicBezTo>
                      <a:cubicBezTo>
                        <a:pt x="101424" y="406363"/>
                        <a:pt x="102852" y="406125"/>
                        <a:pt x="104280" y="406244"/>
                      </a:cubicBezTo>
                      <a:cubicBezTo>
                        <a:pt x="104638" y="406125"/>
                        <a:pt x="104875" y="405887"/>
                        <a:pt x="105233" y="405649"/>
                      </a:cubicBezTo>
                      <a:cubicBezTo>
                        <a:pt x="106780" y="404697"/>
                        <a:pt x="108565" y="403745"/>
                        <a:pt x="110590" y="403030"/>
                      </a:cubicBezTo>
                      <a:cubicBezTo>
                        <a:pt x="111661" y="402673"/>
                        <a:pt x="112732" y="402554"/>
                        <a:pt x="113803" y="402792"/>
                      </a:cubicBezTo>
                      <a:lnTo>
                        <a:pt x="114041" y="402792"/>
                      </a:lnTo>
                      <a:cubicBezTo>
                        <a:pt x="115827" y="401126"/>
                        <a:pt x="118207" y="400650"/>
                        <a:pt x="119398" y="400412"/>
                      </a:cubicBezTo>
                      <a:cubicBezTo>
                        <a:pt x="121422" y="399935"/>
                        <a:pt x="123445" y="400650"/>
                        <a:pt x="124755" y="401959"/>
                      </a:cubicBezTo>
                      <a:cubicBezTo>
                        <a:pt x="125112" y="401840"/>
                        <a:pt x="125469" y="401721"/>
                        <a:pt x="125707" y="401602"/>
                      </a:cubicBezTo>
                      <a:cubicBezTo>
                        <a:pt x="126183" y="401007"/>
                        <a:pt x="126778" y="400412"/>
                        <a:pt x="127493" y="400055"/>
                      </a:cubicBezTo>
                      <a:cubicBezTo>
                        <a:pt x="129278" y="399102"/>
                        <a:pt x="131302" y="399102"/>
                        <a:pt x="133087" y="400055"/>
                      </a:cubicBezTo>
                      <a:cubicBezTo>
                        <a:pt x="133683" y="399697"/>
                        <a:pt x="134159" y="399459"/>
                        <a:pt x="134634" y="399221"/>
                      </a:cubicBezTo>
                      <a:cubicBezTo>
                        <a:pt x="134873" y="399221"/>
                        <a:pt x="134992" y="399102"/>
                        <a:pt x="135230" y="398983"/>
                      </a:cubicBezTo>
                      <a:cubicBezTo>
                        <a:pt x="135587" y="398388"/>
                        <a:pt x="136182" y="397793"/>
                        <a:pt x="136896" y="397317"/>
                      </a:cubicBezTo>
                      <a:cubicBezTo>
                        <a:pt x="138801" y="396007"/>
                        <a:pt x="141182" y="396007"/>
                        <a:pt x="143086" y="397079"/>
                      </a:cubicBezTo>
                      <a:cubicBezTo>
                        <a:pt x="144158" y="395888"/>
                        <a:pt x="145586" y="395174"/>
                        <a:pt x="147371" y="395174"/>
                      </a:cubicBezTo>
                      <a:cubicBezTo>
                        <a:pt x="148324" y="395174"/>
                        <a:pt x="149157" y="395174"/>
                        <a:pt x="149872" y="395174"/>
                      </a:cubicBezTo>
                      <a:cubicBezTo>
                        <a:pt x="150824" y="395174"/>
                        <a:pt x="151538" y="395293"/>
                        <a:pt x="152728" y="395174"/>
                      </a:cubicBezTo>
                      <a:cubicBezTo>
                        <a:pt x="152967" y="395174"/>
                        <a:pt x="153323" y="395174"/>
                        <a:pt x="153562" y="395055"/>
                      </a:cubicBezTo>
                      <a:cubicBezTo>
                        <a:pt x="155466" y="394460"/>
                        <a:pt x="157371" y="393865"/>
                        <a:pt x="159275" y="393388"/>
                      </a:cubicBezTo>
                      <a:cubicBezTo>
                        <a:pt x="161537" y="392793"/>
                        <a:pt x="164989" y="391841"/>
                        <a:pt x="165822" y="391246"/>
                      </a:cubicBezTo>
                      <a:cubicBezTo>
                        <a:pt x="167608" y="389341"/>
                        <a:pt x="170345" y="388746"/>
                        <a:pt x="172726" y="389936"/>
                      </a:cubicBezTo>
                      <a:cubicBezTo>
                        <a:pt x="172845" y="389936"/>
                        <a:pt x="173084" y="390055"/>
                        <a:pt x="173203" y="390174"/>
                      </a:cubicBezTo>
                      <a:cubicBezTo>
                        <a:pt x="173679" y="390174"/>
                        <a:pt x="174155" y="389936"/>
                        <a:pt x="174631" y="389817"/>
                      </a:cubicBezTo>
                      <a:cubicBezTo>
                        <a:pt x="176297" y="389460"/>
                        <a:pt x="178321" y="389103"/>
                        <a:pt x="180226" y="389341"/>
                      </a:cubicBezTo>
                      <a:cubicBezTo>
                        <a:pt x="180821" y="388984"/>
                        <a:pt x="181416" y="388627"/>
                        <a:pt x="181654" y="388508"/>
                      </a:cubicBezTo>
                      <a:cubicBezTo>
                        <a:pt x="183202" y="386960"/>
                        <a:pt x="185463" y="386484"/>
                        <a:pt x="187606" y="387199"/>
                      </a:cubicBezTo>
                      <a:cubicBezTo>
                        <a:pt x="187844" y="387199"/>
                        <a:pt x="188082" y="387437"/>
                        <a:pt x="188439" y="387556"/>
                      </a:cubicBezTo>
                      <a:cubicBezTo>
                        <a:pt x="188439" y="387556"/>
                        <a:pt x="188558" y="387556"/>
                        <a:pt x="188678" y="387556"/>
                      </a:cubicBezTo>
                      <a:cubicBezTo>
                        <a:pt x="189987" y="387318"/>
                        <a:pt x="191415" y="386960"/>
                        <a:pt x="192963" y="386841"/>
                      </a:cubicBezTo>
                      <a:cubicBezTo>
                        <a:pt x="194391" y="386008"/>
                        <a:pt x="195939" y="385532"/>
                        <a:pt x="197486" y="385056"/>
                      </a:cubicBezTo>
                      <a:cubicBezTo>
                        <a:pt x="198319" y="384818"/>
                        <a:pt x="199153" y="384580"/>
                        <a:pt x="199867" y="384223"/>
                      </a:cubicBezTo>
                      <a:cubicBezTo>
                        <a:pt x="199986" y="384223"/>
                        <a:pt x="200224" y="384104"/>
                        <a:pt x="200343" y="383985"/>
                      </a:cubicBezTo>
                      <a:cubicBezTo>
                        <a:pt x="201415" y="383508"/>
                        <a:pt x="202605" y="383270"/>
                        <a:pt x="203795" y="383508"/>
                      </a:cubicBezTo>
                      <a:cubicBezTo>
                        <a:pt x="204033" y="383270"/>
                        <a:pt x="204271" y="383032"/>
                        <a:pt x="204509" y="382913"/>
                      </a:cubicBezTo>
                      <a:cubicBezTo>
                        <a:pt x="205342" y="382318"/>
                        <a:pt x="206414" y="381961"/>
                        <a:pt x="207485" y="381842"/>
                      </a:cubicBezTo>
                      <a:cubicBezTo>
                        <a:pt x="208081" y="381842"/>
                        <a:pt x="209151" y="381723"/>
                        <a:pt x="210461" y="381842"/>
                      </a:cubicBezTo>
                      <a:lnTo>
                        <a:pt x="210937" y="381485"/>
                      </a:lnTo>
                      <a:cubicBezTo>
                        <a:pt x="211890" y="380771"/>
                        <a:pt x="213080" y="380413"/>
                        <a:pt x="214270" y="380413"/>
                      </a:cubicBezTo>
                      <a:cubicBezTo>
                        <a:pt x="214984" y="380413"/>
                        <a:pt x="215698" y="380413"/>
                        <a:pt x="216294" y="380532"/>
                      </a:cubicBezTo>
                      <a:cubicBezTo>
                        <a:pt x="217960" y="379699"/>
                        <a:pt x="219984" y="378985"/>
                        <a:pt x="222483" y="379223"/>
                      </a:cubicBezTo>
                      <a:lnTo>
                        <a:pt x="222483" y="379223"/>
                      </a:lnTo>
                      <a:cubicBezTo>
                        <a:pt x="223317" y="378747"/>
                        <a:pt x="224150" y="378509"/>
                        <a:pt x="225103" y="378509"/>
                      </a:cubicBezTo>
                      <a:cubicBezTo>
                        <a:pt x="226769" y="378509"/>
                        <a:pt x="228198" y="378509"/>
                        <a:pt x="229507" y="378747"/>
                      </a:cubicBezTo>
                      <a:lnTo>
                        <a:pt x="274860" y="368272"/>
                      </a:lnTo>
                      <a:cubicBezTo>
                        <a:pt x="274860" y="368272"/>
                        <a:pt x="274979" y="368272"/>
                        <a:pt x="275098" y="368272"/>
                      </a:cubicBezTo>
                      <a:cubicBezTo>
                        <a:pt x="276646" y="367676"/>
                        <a:pt x="278192" y="367438"/>
                        <a:pt x="279383" y="367438"/>
                      </a:cubicBezTo>
                      <a:lnTo>
                        <a:pt x="312118" y="359820"/>
                      </a:lnTo>
                      <a:cubicBezTo>
                        <a:pt x="312118" y="359820"/>
                        <a:pt x="313189" y="359344"/>
                        <a:pt x="313903" y="359106"/>
                      </a:cubicBezTo>
                      <a:cubicBezTo>
                        <a:pt x="314737" y="358868"/>
                        <a:pt x="315689" y="358749"/>
                        <a:pt x="316523" y="358868"/>
                      </a:cubicBezTo>
                      <a:lnTo>
                        <a:pt x="428298" y="333156"/>
                      </a:lnTo>
                      <a:lnTo>
                        <a:pt x="367708" y="268162"/>
                      </a:lnTo>
                      <a:cubicBezTo>
                        <a:pt x="367708" y="268162"/>
                        <a:pt x="367470" y="268043"/>
                        <a:pt x="367351" y="267924"/>
                      </a:cubicBezTo>
                      <a:lnTo>
                        <a:pt x="363661" y="264709"/>
                      </a:lnTo>
                      <a:cubicBezTo>
                        <a:pt x="362709" y="263876"/>
                        <a:pt x="362114" y="262924"/>
                        <a:pt x="361756" y="261734"/>
                      </a:cubicBezTo>
                      <a:lnTo>
                        <a:pt x="340806" y="239236"/>
                      </a:lnTo>
                      <a:lnTo>
                        <a:pt x="340092" y="238878"/>
                      </a:lnTo>
                      <a:cubicBezTo>
                        <a:pt x="338663" y="238164"/>
                        <a:pt x="337711" y="236974"/>
                        <a:pt x="337235" y="235545"/>
                      </a:cubicBezTo>
                      <a:cubicBezTo>
                        <a:pt x="336164" y="234950"/>
                        <a:pt x="334973" y="234117"/>
                        <a:pt x="333188" y="232450"/>
                      </a:cubicBezTo>
                      <a:cubicBezTo>
                        <a:pt x="332711" y="231974"/>
                        <a:pt x="332236" y="231498"/>
                        <a:pt x="331997" y="230903"/>
                      </a:cubicBezTo>
                      <a:cubicBezTo>
                        <a:pt x="331878" y="230903"/>
                        <a:pt x="331759" y="230784"/>
                        <a:pt x="331640" y="230665"/>
                      </a:cubicBezTo>
                      <a:cubicBezTo>
                        <a:pt x="330450" y="229713"/>
                        <a:pt x="329735" y="228403"/>
                        <a:pt x="329379" y="227094"/>
                      </a:cubicBezTo>
                      <a:lnTo>
                        <a:pt x="326521" y="224118"/>
                      </a:lnTo>
                      <a:cubicBezTo>
                        <a:pt x="324617" y="223404"/>
                        <a:pt x="323427" y="221975"/>
                        <a:pt x="322594" y="221023"/>
                      </a:cubicBezTo>
                      <a:cubicBezTo>
                        <a:pt x="322117" y="220547"/>
                        <a:pt x="321641" y="219952"/>
                        <a:pt x="321284" y="219237"/>
                      </a:cubicBezTo>
                      <a:cubicBezTo>
                        <a:pt x="318308" y="216500"/>
                        <a:pt x="315570" y="213643"/>
                        <a:pt x="312952" y="210786"/>
                      </a:cubicBezTo>
                      <a:cubicBezTo>
                        <a:pt x="310095" y="207691"/>
                        <a:pt x="307119" y="204477"/>
                        <a:pt x="303786" y="201501"/>
                      </a:cubicBezTo>
                      <a:cubicBezTo>
                        <a:pt x="302596" y="200549"/>
                        <a:pt x="302000" y="199120"/>
                        <a:pt x="301881" y="197692"/>
                      </a:cubicBezTo>
                      <a:lnTo>
                        <a:pt x="299738" y="195311"/>
                      </a:lnTo>
                      <a:cubicBezTo>
                        <a:pt x="298310" y="194121"/>
                        <a:pt x="296525" y="192692"/>
                        <a:pt x="294620" y="191145"/>
                      </a:cubicBezTo>
                      <a:cubicBezTo>
                        <a:pt x="292358" y="189359"/>
                        <a:pt x="289859" y="187455"/>
                        <a:pt x="287239" y="184955"/>
                      </a:cubicBezTo>
                      <a:cubicBezTo>
                        <a:pt x="285930" y="183764"/>
                        <a:pt x="285216" y="182098"/>
                        <a:pt x="285216" y="180431"/>
                      </a:cubicBezTo>
                      <a:cubicBezTo>
                        <a:pt x="281168" y="176741"/>
                        <a:pt x="276764" y="172813"/>
                        <a:pt x="272241" y="168885"/>
                      </a:cubicBezTo>
                      <a:cubicBezTo>
                        <a:pt x="271051" y="167813"/>
                        <a:pt x="270336" y="166266"/>
                        <a:pt x="270217" y="164718"/>
                      </a:cubicBezTo>
                      <a:cubicBezTo>
                        <a:pt x="269979" y="164480"/>
                        <a:pt x="268432" y="163171"/>
                        <a:pt x="267360" y="162338"/>
                      </a:cubicBezTo>
                      <a:cubicBezTo>
                        <a:pt x="265218" y="160671"/>
                        <a:pt x="262599" y="158529"/>
                        <a:pt x="260575" y="155434"/>
                      </a:cubicBezTo>
                      <a:cubicBezTo>
                        <a:pt x="258552" y="154481"/>
                        <a:pt x="256528" y="152577"/>
                        <a:pt x="254148" y="150077"/>
                      </a:cubicBezTo>
                      <a:cubicBezTo>
                        <a:pt x="253195" y="149125"/>
                        <a:pt x="252719" y="147815"/>
                        <a:pt x="252600" y="146506"/>
                      </a:cubicBezTo>
                      <a:cubicBezTo>
                        <a:pt x="249981" y="144363"/>
                        <a:pt x="246410" y="141030"/>
                        <a:pt x="244862" y="137578"/>
                      </a:cubicBezTo>
                      <a:cubicBezTo>
                        <a:pt x="243553" y="136507"/>
                        <a:pt x="242482" y="135316"/>
                        <a:pt x="241649" y="134364"/>
                      </a:cubicBezTo>
                      <a:cubicBezTo>
                        <a:pt x="241053" y="133769"/>
                        <a:pt x="240220" y="132578"/>
                        <a:pt x="239744" y="132340"/>
                      </a:cubicBezTo>
                      <a:cubicBezTo>
                        <a:pt x="238435" y="131864"/>
                        <a:pt x="237720" y="131269"/>
                        <a:pt x="237006" y="130079"/>
                      </a:cubicBezTo>
                      <a:cubicBezTo>
                        <a:pt x="236173" y="128769"/>
                        <a:pt x="234745" y="127341"/>
                        <a:pt x="233078" y="125793"/>
                      </a:cubicBezTo>
                      <a:cubicBezTo>
                        <a:pt x="231769" y="124484"/>
                        <a:pt x="230459" y="123175"/>
                        <a:pt x="229149" y="121746"/>
                      </a:cubicBezTo>
                      <a:cubicBezTo>
                        <a:pt x="227364" y="120913"/>
                        <a:pt x="225936" y="119365"/>
                        <a:pt x="224508" y="118056"/>
                      </a:cubicBezTo>
                      <a:cubicBezTo>
                        <a:pt x="223912" y="117461"/>
                        <a:pt x="223436" y="116866"/>
                        <a:pt x="222960" y="116509"/>
                      </a:cubicBezTo>
                      <a:cubicBezTo>
                        <a:pt x="222722" y="116389"/>
                        <a:pt x="222483" y="116151"/>
                        <a:pt x="222364" y="116032"/>
                      </a:cubicBezTo>
                      <a:cubicBezTo>
                        <a:pt x="221413" y="115318"/>
                        <a:pt x="220818" y="114366"/>
                        <a:pt x="220341" y="113294"/>
                      </a:cubicBezTo>
                      <a:cubicBezTo>
                        <a:pt x="218674" y="112104"/>
                        <a:pt x="216770" y="110557"/>
                        <a:pt x="215461" y="108295"/>
                      </a:cubicBezTo>
                      <a:cubicBezTo>
                        <a:pt x="215222" y="107938"/>
                        <a:pt x="215103" y="107462"/>
                        <a:pt x="214984" y="106986"/>
                      </a:cubicBezTo>
                      <a:cubicBezTo>
                        <a:pt x="211532" y="104724"/>
                        <a:pt x="207604" y="100677"/>
                        <a:pt x="206295" y="97463"/>
                      </a:cubicBezTo>
                      <a:cubicBezTo>
                        <a:pt x="206295" y="97463"/>
                        <a:pt x="206295" y="97463"/>
                        <a:pt x="206295" y="97463"/>
                      </a:cubicBezTo>
                      <a:cubicBezTo>
                        <a:pt x="202129" y="93534"/>
                        <a:pt x="198319" y="89368"/>
                        <a:pt x="194510" y="85202"/>
                      </a:cubicBezTo>
                      <a:cubicBezTo>
                        <a:pt x="189392" y="79607"/>
                        <a:pt x="184035" y="73893"/>
                        <a:pt x="178321" y="69132"/>
                      </a:cubicBezTo>
                      <a:cubicBezTo>
                        <a:pt x="177131" y="68180"/>
                        <a:pt x="176416" y="66870"/>
                        <a:pt x="176297" y="65561"/>
                      </a:cubicBezTo>
                      <a:cubicBezTo>
                        <a:pt x="175345" y="65323"/>
                        <a:pt x="174274" y="64846"/>
                        <a:pt x="173203" y="64251"/>
                      </a:cubicBezTo>
                      <a:close/>
                      <a:moveTo>
                        <a:pt x="336759" y="220904"/>
                      </a:moveTo>
                      <a:cubicBezTo>
                        <a:pt x="336759" y="220904"/>
                        <a:pt x="336759" y="220904"/>
                        <a:pt x="336759" y="220904"/>
                      </a:cubicBezTo>
                      <a:cubicBezTo>
                        <a:pt x="336759" y="220904"/>
                        <a:pt x="336759" y="220904"/>
                        <a:pt x="336759" y="220904"/>
                      </a:cubicBezTo>
                      <a:close/>
                      <a:moveTo>
                        <a:pt x="317713" y="370057"/>
                      </a:moveTo>
                      <a:cubicBezTo>
                        <a:pt x="318308" y="369700"/>
                        <a:pt x="319260" y="368748"/>
                        <a:pt x="319855" y="367438"/>
                      </a:cubicBezTo>
                      <a:cubicBezTo>
                        <a:pt x="319379" y="368510"/>
                        <a:pt x="318665" y="369462"/>
                        <a:pt x="317713" y="370057"/>
                      </a:cubicBezTo>
                      <a:close/>
                      <a:moveTo>
                        <a:pt x="90829" y="412911"/>
                      </a:moveTo>
                      <a:lnTo>
                        <a:pt x="69641" y="418267"/>
                      </a:lnTo>
                      <a:lnTo>
                        <a:pt x="69641" y="418267"/>
                      </a:lnTo>
                      <a:lnTo>
                        <a:pt x="69641" y="418267"/>
                      </a:lnTo>
                      <a:close/>
                      <a:moveTo>
                        <a:pt x="69641" y="418267"/>
                      </a:moveTo>
                      <a:cubicBezTo>
                        <a:pt x="69641" y="418267"/>
                        <a:pt x="69641" y="418267"/>
                        <a:pt x="69641" y="418267"/>
                      </a:cubicBezTo>
                      <a:cubicBezTo>
                        <a:pt x="69641" y="418267"/>
                        <a:pt x="69641" y="418267"/>
                        <a:pt x="69641" y="418267"/>
                      </a:cubicBezTo>
                      <a:close/>
                      <a:moveTo>
                        <a:pt x="69760" y="418505"/>
                      </a:moveTo>
                      <a:cubicBezTo>
                        <a:pt x="69760" y="418505"/>
                        <a:pt x="69760" y="418386"/>
                        <a:pt x="69641" y="418267"/>
                      </a:cubicBezTo>
                      <a:cubicBezTo>
                        <a:pt x="69641" y="418267"/>
                        <a:pt x="69641" y="418386"/>
                        <a:pt x="69760" y="418505"/>
                      </a:cubicBezTo>
                      <a:close/>
                      <a:moveTo>
                        <a:pt x="64760" y="422314"/>
                      </a:moveTo>
                      <a:lnTo>
                        <a:pt x="64760" y="422314"/>
                      </a:lnTo>
                      <a:cubicBezTo>
                        <a:pt x="64760" y="422314"/>
                        <a:pt x="64760" y="422314"/>
                        <a:pt x="64760" y="42231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81" name="Forma libre: forma 280">
                  <a:extLst>
                    <a:ext uri="{FF2B5EF4-FFF2-40B4-BE49-F238E27FC236}">
                      <a16:creationId xmlns:a16="http://schemas.microsoft.com/office/drawing/2014/main" id="{AF1B148D-5489-4717-B254-51B728C62B42}"/>
                    </a:ext>
                  </a:extLst>
                </p:cNvPr>
                <p:cNvSpPr/>
                <p:nvPr/>
              </p:nvSpPr>
              <p:spPr>
                <a:xfrm>
                  <a:off x="9243636" y="6437521"/>
                  <a:ext cx="474428" cy="459954"/>
                </a:xfrm>
                <a:custGeom>
                  <a:avLst/>
                  <a:gdLst>
                    <a:gd name="connsiteX0" fmla="*/ 140869 w 474428"/>
                    <a:gd name="connsiteY0" fmla="*/ 2406 h 459954"/>
                    <a:gd name="connsiteX1" fmla="*/ 145392 w 474428"/>
                    <a:gd name="connsiteY1" fmla="*/ 144 h 459954"/>
                    <a:gd name="connsiteX2" fmla="*/ 153010 w 474428"/>
                    <a:gd name="connsiteY2" fmla="*/ 2167 h 459954"/>
                    <a:gd name="connsiteX3" fmla="*/ 163485 w 474428"/>
                    <a:gd name="connsiteY3" fmla="*/ 4548 h 459954"/>
                    <a:gd name="connsiteX4" fmla="*/ 163485 w 474428"/>
                    <a:gd name="connsiteY4" fmla="*/ 4548 h 459954"/>
                    <a:gd name="connsiteX5" fmla="*/ 166938 w 474428"/>
                    <a:gd name="connsiteY5" fmla="*/ 7405 h 459954"/>
                    <a:gd name="connsiteX6" fmla="*/ 469885 w 474428"/>
                    <a:gd name="connsiteY6" fmla="*/ 332257 h 459954"/>
                    <a:gd name="connsiteX7" fmla="*/ 473695 w 474428"/>
                    <a:gd name="connsiteY7" fmla="*/ 348684 h 459954"/>
                    <a:gd name="connsiteX8" fmla="*/ 461315 w 474428"/>
                    <a:gd name="connsiteY8" fmla="*/ 360112 h 459954"/>
                    <a:gd name="connsiteX9" fmla="*/ 28022 w 474428"/>
                    <a:gd name="connsiteY9" fmla="*/ 459507 h 459954"/>
                    <a:gd name="connsiteX10" fmla="*/ 16237 w 474428"/>
                    <a:gd name="connsiteY10" fmla="*/ 457960 h 459954"/>
                    <a:gd name="connsiteX11" fmla="*/ 10524 w 474428"/>
                    <a:gd name="connsiteY11" fmla="*/ 459150 h 459954"/>
                    <a:gd name="connsiteX12" fmla="*/ 2072 w 474428"/>
                    <a:gd name="connsiteY12" fmla="*/ 455936 h 459954"/>
                    <a:gd name="connsiteX13" fmla="*/ 524 w 474428"/>
                    <a:gd name="connsiteY13" fmla="*/ 446889 h 459954"/>
                    <a:gd name="connsiteX14" fmla="*/ 2786 w 474428"/>
                    <a:gd name="connsiteY14" fmla="*/ 442247 h 459954"/>
                    <a:gd name="connsiteX15" fmla="*/ 4453 w 474428"/>
                    <a:gd name="connsiteY15" fmla="*/ 437486 h 459954"/>
                    <a:gd name="connsiteX16" fmla="*/ 5881 w 474428"/>
                    <a:gd name="connsiteY16" fmla="*/ 432129 h 459954"/>
                    <a:gd name="connsiteX17" fmla="*/ 7429 w 474428"/>
                    <a:gd name="connsiteY17" fmla="*/ 429510 h 459954"/>
                    <a:gd name="connsiteX18" fmla="*/ 8143 w 474428"/>
                    <a:gd name="connsiteY18" fmla="*/ 427010 h 459954"/>
                    <a:gd name="connsiteX19" fmla="*/ 8857 w 474428"/>
                    <a:gd name="connsiteY19" fmla="*/ 422725 h 459954"/>
                    <a:gd name="connsiteX20" fmla="*/ 9095 w 474428"/>
                    <a:gd name="connsiteY20" fmla="*/ 418678 h 459954"/>
                    <a:gd name="connsiteX21" fmla="*/ 9095 w 474428"/>
                    <a:gd name="connsiteY21" fmla="*/ 416059 h 459954"/>
                    <a:gd name="connsiteX22" fmla="*/ 15166 w 474428"/>
                    <a:gd name="connsiteY22" fmla="*/ 407845 h 459954"/>
                    <a:gd name="connsiteX23" fmla="*/ 15881 w 474428"/>
                    <a:gd name="connsiteY23" fmla="*/ 406298 h 459954"/>
                    <a:gd name="connsiteX24" fmla="*/ 15881 w 474428"/>
                    <a:gd name="connsiteY24" fmla="*/ 406298 h 459954"/>
                    <a:gd name="connsiteX25" fmla="*/ 16595 w 474428"/>
                    <a:gd name="connsiteY25" fmla="*/ 402132 h 459954"/>
                    <a:gd name="connsiteX26" fmla="*/ 19452 w 474428"/>
                    <a:gd name="connsiteY26" fmla="*/ 398441 h 459954"/>
                    <a:gd name="connsiteX27" fmla="*/ 20047 w 474428"/>
                    <a:gd name="connsiteY27" fmla="*/ 397013 h 459954"/>
                    <a:gd name="connsiteX28" fmla="*/ 21237 w 474428"/>
                    <a:gd name="connsiteY28" fmla="*/ 387728 h 459954"/>
                    <a:gd name="connsiteX29" fmla="*/ 22308 w 474428"/>
                    <a:gd name="connsiteY29" fmla="*/ 385585 h 459954"/>
                    <a:gd name="connsiteX30" fmla="*/ 24094 w 474428"/>
                    <a:gd name="connsiteY30" fmla="*/ 380110 h 459954"/>
                    <a:gd name="connsiteX31" fmla="*/ 24332 w 474428"/>
                    <a:gd name="connsiteY31" fmla="*/ 379634 h 459954"/>
                    <a:gd name="connsiteX32" fmla="*/ 24094 w 474428"/>
                    <a:gd name="connsiteY32" fmla="*/ 378324 h 459954"/>
                    <a:gd name="connsiteX33" fmla="*/ 23737 w 474428"/>
                    <a:gd name="connsiteY33" fmla="*/ 376301 h 459954"/>
                    <a:gd name="connsiteX34" fmla="*/ 25523 w 474428"/>
                    <a:gd name="connsiteY34" fmla="*/ 369396 h 459954"/>
                    <a:gd name="connsiteX35" fmla="*/ 26951 w 474428"/>
                    <a:gd name="connsiteY35" fmla="*/ 362254 h 459954"/>
                    <a:gd name="connsiteX36" fmla="*/ 30284 w 474428"/>
                    <a:gd name="connsiteY36" fmla="*/ 348684 h 459954"/>
                    <a:gd name="connsiteX37" fmla="*/ 31236 w 474428"/>
                    <a:gd name="connsiteY37" fmla="*/ 346065 h 459954"/>
                    <a:gd name="connsiteX38" fmla="*/ 32189 w 474428"/>
                    <a:gd name="connsiteY38" fmla="*/ 344042 h 459954"/>
                    <a:gd name="connsiteX39" fmla="*/ 36474 w 474428"/>
                    <a:gd name="connsiteY39" fmla="*/ 330947 h 459954"/>
                    <a:gd name="connsiteX40" fmla="*/ 39211 w 474428"/>
                    <a:gd name="connsiteY40" fmla="*/ 323329 h 459954"/>
                    <a:gd name="connsiteX41" fmla="*/ 40640 w 474428"/>
                    <a:gd name="connsiteY41" fmla="*/ 320591 h 459954"/>
                    <a:gd name="connsiteX42" fmla="*/ 40878 w 474428"/>
                    <a:gd name="connsiteY42" fmla="*/ 310830 h 459954"/>
                    <a:gd name="connsiteX43" fmla="*/ 42783 w 474428"/>
                    <a:gd name="connsiteY43" fmla="*/ 307497 h 459954"/>
                    <a:gd name="connsiteX44" fmla="*/ 47306 w 474428"/>
                    <a:gd name="connsiteY44" fmla="*/ 294165 h 459954"/>
                    <a:gd name="connsiteX45" fmla="*/ 48972 w 474428"/>
                    <a:gd name="connsiteY45" fmla="*/ 291189 h 459954"/>
                    <a:gd name="connsiteX46" fmla="*/ 49330 w 474428"/>
                    <a:gd name="connsiteY46" fmla="*/ 289047 h 459954"/>
                    <a:gd name="connsiteX47" fmla="*/ 52425 w 474428"/>
                    <a:gd name="connsiteY47" fmla="*/ 282619 h 459954"/>
                    <a:gd name="connsiteX48" fmla="*/ 54687 w 474428"/>
                    <a:gd name="connsiteY48" fmla="*/ 274048 h 459954"/>
                    <a:gd name="connsiteX49" fmla="*/ 59209 w 474428"/>
                    <a:gd name="connsiteY49" fmla="*/ 258930 h 459954"/>
                    <a:gd name="connsiteX50" fmla="*/ 59209 w 474428"/>
                    <a:gd name="connsiteY50" fmla="*/ 253454 h 459954"/>
                    <a:gd name="connsiteX51" fmla="*/ 59805 w 474428"/>
                    <a:gd name="connsiteY51" fmla="*/ 251431 h 459954"/>
                    <a:gd name="connsiteX52" fmla="*/ 64804 w 474428"/>
                    <a:gd name="connsiteY52" fmla="*/ 240717 h 459954"/>
                    <a:gd name="connsiteX53" fmla="*/ 65161 w 474428"/>
                    <a:gd name="connsiteY53" fmla="*/ 234289 h 459954"/>
                    <a:gd name="connsiteX54" fmla="*/ 69923 w 474428"/>
                    <a:gd name="connsiteY54" fmla="*/ 220957 h 459954"/>
                    <a:gd name="connsiteX55" fmla="*/ 77065 w 474428"/>
                    <a:gd name="connsiteY55" fmla="*/ 202983 h 459954"/>
                    <a:gd name="connsiteX56" fmla="*/ 78612 w 474428"/>
                    <a:gd name="connsiteY56" fmla="*/ 194412 h 459954"/>
                    <a:gd name="connsiteX57" fmla="*/ 83374 w 474428"/>
                    <a:gd name="connsiteY57" fmla="*/ 173462 h 459954"/>
                    <a:gd name="connsiteX58" fmla="*/ 84803 w 474428"/>
                    <a:gd name="connsiteY58" fmla="*/ 170724 h 459954"/>
                    <a:gd name="connsiteX59" fmla="*/ 90754 w 474428"/>
                    <a:gd name="connsiteY59" fmla="*/ 160606 h 459954"/>
                    <a:gd name="connsiteX60" fmla="*/ 91112 w 474428"/>
                    <a:gd name="connsiteY60" fmla="*/ 156915 h 459954"/>
                    <a:gd name="connsiteX61" fmla="*/ 95039 w 474428"/>
                    <a:gd name="connsiteY61" fmla="*/ 139179 h 459954"/>
                    <a:gd name="connsiteX62" fmla="*/ 95873 w 474428"/>
                    <a:gd name="connsiteY62" fmla="*/ 137632 h 459954"/>
                    <a:gd name="connsiteX63" fmla="*/ 95873 w 474428"/>
                    <a:gd name="connsiteY63" fmla="*/ 137155 h 459954"/>
                    <a:gd name="connsiteX64" fmla="*/ 96468 w 474428"/>
                    <a:gd name="connsiteY64" fmla="*/ 134417 h 459954"/>
                    <a:gd name="connsiteX65" fmla="*/ 97778 w 474428"/>
                    <a:gd name="connsiteY65" fmla="*/ 132037 h 459954"/>
                    <a:gd name="connsiteX66" fmla="*/ 98015 w 474428"/>
                    <a:gd name="connsiteY66" fmla="*/ 130251 h 459954"/>
                    <a:gd name="connsiteX67" fmla="*/ 100754 w 474428"/>
                    <a:gd name="connsiteY67" fmla="*/ 125252 h 459954"/>
                    <a:gd name="connsiteX68" fmla="*/ 103134 w 474428"/>
                    <a:gd name="connsiteY68" fmla="*/ 115134 h 459954"/>
                    <a:gd name="connsiteX69" fmla="*/ 106943 w 474428"/>
                    <a:gd name="connsiteY69" fmla="*/ 99897 h 459954"/>
                    <a:gd name="connsiteX70" fmla="*/ 107776 w 474428"/>
                    <a:gd name="connsiteY70" fmla="*/ 98111 h 459954"/>
                    <a:gd name="connsiteX71" fmla="*/ 110396 w 474428"/>
                    <a:gd name="connsiteY71" fmla="*/ 86327 h 459954"/>
                    <a:gd name="connsiteX72" fmla="*/ 111467 w 474428"/>
                    <a:gd name="connsiteY72" fmla="*/ 81922 h 459954"/>
                    <a:gd name="connsiteX73" fmla="*/ 113609 w 474428"/>
                    <a:gd name="connsiteY73" fmla="*/ 77399 h 459954"/>
                    <a:gd name="connsiteX74" fmla="*/ 114205 w 474428"/>
                    <a:gd name="connsiteY74" fmla="*/ 76208 h 459954"/>
                    <a:gd name="connsiteX75" fmla="*/ 114919 w 474428"/>
                    <a:gd name="connsiteY75" fmla="*/ 72280 h 459954"/>
                    <a:gd name="connsiteX76" fmla="*/ 115871 w 474428"/>
                    <a:gd name="connsiteY76" fmla="*/ 65733 h 459954"/>
                    <a:gd name="connsiteX77" fmla="*/ 119204 w 474428"/>
                    <a:gd name="connsiteY77" fmla="*/ 61567 h 459954"/>
                    <a:gd name="connsiteX78" fmla="*/ 123609 w 474428"/>
                    <a:gd name="connsiteY78" fmla="*/ 56448 h 459954"/>
                    <a:gd name="connsiteX79" fmla="*/ 122775 w 474428"/>
                    <a:gd name="connsiteY79" fmla="*/ 50020 h 459954"/>
                    <a:gd name="connsiteX80" fmla="*/ 127418 w 474428"/>
                    <a:gd name="connsiteY80" fmla="*/ 36450 h 459954"/>
                    <a:gd name="connsiteX81" fmla="*/ 128370 w 474428"/>
                    <a:gd name="connsiteY81" fmla="*/ 33831 h 459954"/>
                    <a:gd name="connsiteX82" fmla="*/ 130631 w 474428"/>
                    <a:gd name="connsiteY82" fmla="*/ 27165 h 459954"/>
                    <a:gd name="connsiteX83" fmla="*/ 133607 w 474428"/>
                    <a:gd name="connsiteY83" fmla="*/ 15857 h 459954"/>
                    <a:gd name="connsiteX84" fmla="*/ 136346 w 474428"/>
                    <a:gd name="connsiteY84" fmla="*/ 11095 h 459954"/>
                    <a:gd name="connsiteX85" fmla="*/ 136346 w 474428"/>
                    <a:gd name="connsiteY85" fmla="*/ 11095 h 459954"/>
                    <a:gd name="connsiteX86" fmla="*/ 138250 w 474428"/>
                    <a:gd name="connsiteY86" fmla="*/ 6096 h 459954"/>
                    <a:gd name="connsiteX87" fmla="*/ 140631 w 474428"/>
                    <a:gd name="connsiteY87" fmla="*/ 2406 h 459954"/>
                    <a:gd name="connsiteX88" fmla="*/ 464648 w 474428"/>
                    <a:gd name="connsiteY88" fmla="*/ 351184 h 459954"/>
                    <a:gd name="connsiteX89" fmla="*/ 467505 w 474428"/>
                    <a:gd name="connsiteY89" fmla="*/ 346779 h 459954"/>
                    <a:gd name="connsiteX90" fmla="*/ 465243 w 474428"/>
                    <a:gd name="connsiteY90" fmla="*/ 336780 h 459954"/>
                    <a:gd name="connsiteX91" fmla="*/ 162295 w 474428"/>
                    <a:gd name="connsiteY91" fmla="*/ 11928 h 459954"/>
                    <a:gd name="connsiteX92" fmla="*/ 160153 w 474428"/>
                    <a:gd name="connsiteY92" fmla="*/ 10262 h 459954"/>
                    <a:gd name="connsiteX93" fmla="*/ 160153 w 474428"/>
                    <a:gd name="connsiteY93" fmla="*/ 10262 h 459954"/>
                    <a:gd name="connsiteX94" fmla="*/ 152653 w 474428"/>
                    <a:gd name="connsiteY94" fmla="*/ 8953 h 459954"/>
                    <a:gd name="connsiteX95" fmla="*/ 149439 w 474428"/>
                    <a:gd name="connsiteY95" fmla="*/ 7881 h 459954"/>
                    <a:gd name="connsiteX96" fmla="*/ 146702 w 474428"/>
                    <a:gd name="connsiteY96" fmla="*/ 6691 h 459954"/>
                    <a:gd name="connsiteX97" fmla="*/ 144797 w 474428"/>
                    <a:gd name="connsiteY97" fmla="*/ 8357 h 459954"/>
                    <a:gd name="connsiteX98" fmla="*/ 141107 w 474428"/>
                    <a:gd name="connsiteY98" fmla="*/ 16095 h 459954"/>
                    <a:gd name="connsiteX99" fmla="*/ 140512 w 474428"/>
                    <a:gd name="connsiteY99" fmla="*/ 17285 h 459954"/>
                    <a:gd name="connsiteX100" fmla="*/ 137416 w 474428"/>
                    <a:gd name="connsiteY100" fmla="*/ 29070 h 459954"/>
                    <a:gd name="connsiteX101" fmla="*/ 135036 w 474428"/>
                    <a:gd name="connsiteY101" fmla="*/ 36093 h 459954"/>
                    <a:gd name="connsiteX102" fmla="*/ 134084 w 474428"/>
                    <a:gd name="connsiteY102" fmla="*/ 38712 h 459954"/>
                    <a:gd name="connsiteX103" fmla="*/ 129560 w 474428"/>
                    <a:gd name="connsiteY103" fmla="*/ 51687 h 459954"/>
                    <a:gd name="connsiteX104" fmla="*/ 129917 w 474428"/>
                    <a:gd name="connsiteY104" fmla="*/ 53234 h 459954"/>
                    <a:gd name="connsiteX105" fmla="*/ 130513 w 474428"/>
                    <a:gd name="connsiteY105" fmla="*/ 55020 h 459954"/>
                    <a:gd name="connsiteX106" fmla="*/ 130750 w 474428"/>
                    <a:gd name="connsiteY106" fmla="*/ 56091 h 459954"/>
                    <a:gd name="connsiteX107" fmla="*/ 130513 w 474428"/>
                    <a:gd name="connsiteY107" fmla="*/ 58948 h 459954"/>
                    <a:gd name="connsiteX108" fmla="*/ 129680 w 474428"/>
                    <a:gd name="connsiteY108" fmla="*/ 60376 h 459954"/>
                    <a:gd name="connsiteX109" fmla="*/ 127537 w 474428"/>
                    <a:gd name="connsiteY109" fmla="*/ 61924 h 459954"/>
                    <a:gd name="connsiteX110" fmla="*/ 125751 w 474428"/>
                    <a:gd name="connsiteY110" fmla="*/ 63591 h 459954"/>
                    <a:gd name="connsiteX111" fmla="*/ 125394 w 474428"/>
                    <a:gd name="connsiteY111" fmla="*/ 64662 h 459954"/>
                    <a:gd name="connsiteX112" fmla="*/ 124084 w 474428"/>
                    <a:gd name="connsiteY112" fmla="*/ 66209 h 459954"/>
                    <a:gd name="connsiteX113" fmla="*/ 121942 w 474428"/>
                    <a:gd name="connsiteY113" fmla="*/ 68709 h 459954"/>
                    <a:gd name="connsiteX114" fmla="*/ 121823 w 474428"/>
                    <a:gd name="connsiteY114" fmla="*/ 70852 h 459954"/>
                    <a:gd name="connsiteX115" fmla="*/ 121823 w 474428"/>
                    <a:gd name="connsiteY115" fmla="*/ 73352 h 459954"/>
                    <a:gd name="connsiteX116" fmla="*/ 121347 w 474428"/>
                    <a:gd name="connsiteY116" fmla="*/ 74423 h 459954"/>
                    <a:gd name="connsiteX117" fmla="*/ 121228 w 474428"/>
                    <a:gd name="connsiteY117" fmla="*/ 75970 h 459954"/>
                    <a:gd name="connsiteX118" fmla="*/ 120752 w 474428"/>
                    <a:gd name="connsiteY118" fmla="*/ 78470 h 459954"/>
                    <a:gd name="connsiteX119" fmla="*/ 119680 w 474428"/>
                    <a:gd name="connsiteY119" fmla="*/ 80375 h 459954"/>
                    <a:gd name="connsiteX120" fmla="*/ 118252 w 474428"/>
                    <a:gd name="connsiteY120" fmla="*/ 82755 h 459954"/>
                    <a:gd name="connsiteX121" fmla="*/ 117181 w 474428"/>
                    <a:gd name="connsiteY121" fmla="*/ 87279 h 459954"/>
                    <a:gd name="connsiteX122" fmla="*/ 114562 w 474428"/>
                    <a:gd name="connsiteY122" fmla="*/ 99302 h 459954"/>
                    <a:gd name="connsiteX123" fmla="*/ 113847 w 474428"/>
                    <a:gd name="connsiteY123" fmla="*/ 100968 h 459954"/>
                    <a:gd name="connsiteX124" fmla="*/ 113491 w 474428"/>
                    <a:gd name="connsiteY124" fmla="*/ 101682 h 459954"/>
                    <a:gd name="connsiteX125" fmla="*/ 110038 w 474428"/>
                    <a:gd name="connsiteY125" fmla="*/ 115729 h 459954"/>
                    <a:gd name="connsiteX126" fmla="*/ 107181 w 474428"/>
                    <a:gd name="connsiteY126" fmla="*/ 127751 h 459954"/>
                    <a:gd name="connsiteX127" fmla="*/ 105991 w 474428"/>
                    <a:gd name="connsiteY127" fmla="*/ 129418 h 459954"/>
                    <a:gd name="connsiteX128" fmla="*/ 105039 w 474428"/>
                    <a:gd name="connsiteY128" fmla="*/ 130965 h 459954"/>
                    <a:gd name="connsiteX129" fmla="*/ 105039 w 474428"/>
                    <a:gd name="connsiteY129" fmla="*/ 132632 h 459954"/>
                    <a:gd name="connsiteX130" fmla="*/ 104086 w 474428"/>
                    <a:gd name="connsiteY130" fmla="*/ 135013 h 459954"/>
                    <a:gd name="connsiteX131" fmla="*/ 103372 w 474428"/>
                    <a:gd name="connsiteY131" fmla="*/ 136084 h 459954"/>
                    <a:gd name="connsiteX132" fmla="*/ 103134 w 474428"/>
                    <a:gd name="connsiteY132" fmla="*/ 138584 h 459954"/>
                    <a:gd name="connsiteX133" fmla="*/ 102301 w 474428"/>
                    <a:gd name="connsiteY133" fmla="*/ 140488 h 459954"/>
                    <a:gd name="connsiteX134" fmla="*/ 101825 w 474428"/>
                    <a:gd name="connsiteY134" fmla="*/ 141203 h 459954"/>
                    <a:gd name="connsiteX135" fmla="*/ 98373 w 474428"/>
                    <a:gd name="connsiteY135" fmla="*/ 156677 h 459954"/>
                    <a:gd name="connsiteX136" fmla="*/ 97778 w 474428"/>
                    <a:gd name="connsiteY136" fmla="*/ 162272 h 459954"/>
                    <a:gd name="connsiteX137" fmla="*/ 96706 w 474428"/>
                    <a:gd name="connsiteY137" fmla="*/ 164177 h 459954"/>
                    <a:gd name="connsiteX138" fmla="*/ 91349 w 474428"/>
                    <a:gd name="connsiteY138" fmla="*/ 173224 h 459954"/>
                    <a:gd name="connsiteX139" fmla="*/ 90754 w 474428"/>
                    <a:gd name="connsiteY139" fmla="*/ 174176 h 459954"/>
                    <a:gd name="connsiteX140" fmla="*/ 90278 w 474428"/>
                    <a:gd name="connsiteY140" fmla="*/ 175128 h 459954"/>
                    <a:gd name="connsiteX141" fmla="*/ 85755 w 474428"/>
                    <a:gd name="connsiteY141" fmla="*/ 194888 h 459954"/>
                    <a:gd name="connsiteX142" fmla="*/ 83969 w 474428"/>
                    <a:gd name="connsiteY142" fmla="*/ 204411 h 459954"/>
                    <a:gd name="connsiteX143" fmla="*/ 83493 w 474428"/>
                    <a:gd name="connsiteY143" fmla="*/ 205483 h 459954"/>
                    <a:gd name="connsiteX144" fmla="*/ 76708 w 474428"/>
                    <a:gd name="connsiteY144" fmla="*/ 222386 h 459954"/>
                    <a:gd name="connsiteX145" fmla="*/ 71590 w 474428"/>
                    <a:gd name="connsiteY145" fmla="*/ 236432 h 459954"/>
                    <a:gd name="connsiteX146" fmla="*/ 71709 w 474428"/>
                    <a:gd name="connsiteY146" fmla="*/ 238813 h 459954"/>
                    <a:gd name="connsiteX147" fmla="*/ 72185 w 474428"/>
                    <a:gd name="connsiteY147" fmla="*/ 241194 h 459954"/>
                    <a:gd name="connsiteX148" fmla="*/ 70875 w 474428"/>
                    <a:gd name="connsiteY148" fmla="*/ 243932 h 459954"/>
                    <a:gd name="connsiteX149" fmla="*/ 66590 w 474428"/>
                    <a:gd name="connsiteY149" fmla="*/ 252859 h 459954"/>
                    <a:gd name="connsiteX150" fmla="*/ 65995 w 474428"/>
                    <a:gd name="connsiteY150" fmla="*/ 255002 h 459954"/>
                    <a:gd name="connsiteX151" fmla="*/ 66114 w 474428"/>
                    <a:gd name="connsiteY151" fmla="*/ 257026 h 459954"/>
                    <a:gd name="connsiteX152" fmla="*/ 66114 w 474428"/>
                    <a:gd name="connsiteY152" fmla="*/ 260001 h 459954"/>
                    <a:gd name="connsiteX153" fmla="*/ 61471 w 474428"/>
                    <a:gd name="connsiteY153" fmla="*/ 275000 h 459954"/>
                    <a:gd name="connsiteX154" fmla="*/ 57305 w 474428"/>
                    <a:gd name="connsiteY154" fmla="*/ 286904 h 459954"/>
                    <a:gd name="connsiteX155" fmla="*/ 56353 w 474428"/>
                    <a:gd name="connsiteY155" fmla="*/ 288808 h 459954"/>
                    <a:gd name="connsiteX156" fmla="*/ 55877 w 474428"/>
                    <a:gd name="connsiteY156" fmla="*/ 292380 h 459954"/>
                    <a:gd name="connsiteX157" fmla="*/ 54687 w 474428"/>
                    <a:gd name="connsiteY157" fmla="*/ 294760 h 459954"/>
                    <a:gd name="connsiteX158" fmla="*/ 53972 w 474428"/>
                    <a:gd name="connsiteY158" fmla="*/ 295832 h 459954"/>
                    <a:gd name="connsiteX159" fmla="*/ 49330 w 474428"/>
                    <a:gd name="connsiteY159" fmla="*/ 309759 h 459954"/>
                    <a:gd name="connsiteX160" fmla="*/ 48258 w 474428"/>
                    <a:gd name="connsiteY160" fmla="*/ 311306 h 459954"/>
                    <a:gd name="connsiteX161" fmla="*/ 47544 w 474428"/>
                    <a:gd name="connsiteY161" fmla="*/ 312497 h 459954"/>
                    <a:gd name="connsiteX162" fmla="*/ 47902 w 474428"/>
                    <a:gd name="connsiteY162" fmla="*/ 319996 h 459954"/>
                    <a:gd name="connsiteX163" fmla="*/ 46830 w 474428"/>
                    <a:gd name="connsiteY163" fmla="*/ 323567 h 459954"/>
                    <a:gd name="connsiteX164" fmla="*/ 45997 w 474428"/>
                    <a:gd name="connsiteY164" fmla="*/ 324758 h 459954"/>
                    <a:gd name="connsiteX165" fmla="*/ 43259 w 474428"/>
                    <a:gd name="connsiteY165" fmla="*/ 332376 h 459954"/>
                    <a:gd name="connsiteX166" fmla="*/ 38974 w 474428"/>
                    <a:gd name="connsiteY166" fmla="*/ 345470 h 459954"/>
                    <a:gd name="connsiteX167" fmla="*/ 38378 w 474428"/>
                    <a:gd name="connsiteY167" fmla="*/ 346779 h 459954"/>
                    <a:gd name="connsiteX168" fmla="*/ 38021 w 474428"/>
                    <a:gd name="connsiteY168" fmla="*/ 347613 h 459954"/>
                    <a:gd name="connsiteX169" fmla="*/ 36950 w 474428"/>
                    <a:gd name="connsiteY169" fmla="*/ 350470 h 459954"/>
                    <a:gd name="connsiteX170" fmla="*/ 33974 w 474428"/>
                    <a:gd name="connsiteY170" fmla="*/ 361778 h 459954"/>
                    <a:gd name="connsiteX171" fmla="*/ 33855 w 474428"/>
                    <a:gd name="connsiteY171" fmla="*/ 363206 h 459954"/>
                    <a:gd name="connsiteX172" fmla="*/ 32308 w 474428"/>
                    <a:gd name="connsiteY172" fmla="*/ 370706 h 459954"/>
                    <a:gd name="connsiteX173" fmla="*/ 31355 w 474428"/>
                    <a:gd name="connsiteY173" fmla="*/ 372610 h 459954"/>
                    <a:gd name="connsiteX174" fmla="*/ 30641 w 474428"/>
                    <a:gd name="connsiteY174" fmla="*/ 374753 h 459954"/>
                    <a:gd name="connsiteX175" fmla="*/ 30879 w 474428"/>
                    <a:gd name="connsiteY175" fmla="*/ 376658 h 459954"/>
                    <a:gd name="connsiteX176" fmla="*/ 31117 w 474428"/>
                    <a:gd name="connsiteY176" fmla="*/ 380229 h 459954"/>
                    <a:gd name="connsiteX177" fmla="*/ 30403 w 474428"/>
                    <a:gd name="connsiteY177" fmla="*/ 382014 h 459954"/>
                    <a:gd name="connsiteX178" fmla="*/ 28974 w 474428"/>
                    <a:gd name="connsiteY178" fmla="*/ 386300 h 459954"/>
                    <a:gd name="connsiteX179" fmla="*/ 28141 w 474428"/>
                    <a:gd name="connsiteY179" fmla="*/ 388323 h 459954"/>
                    <a:gd name="connsiteX180" fmla="*/ 27665 w 474428"/>
                    <a:gd name="connsiteY180" fmla="*/ 389157 h 459954"/>
                    <a:gd name="connsiteX181" fmla="*/ 26832 w 474428"/>
                    <a:gd name="connsiteY181" fmla="*/ 396180 h 459954"/>
                    <a:gd name="connsiteX182" fmla="*/ 26832 w 474428"/>
                    <a:gd name="connsiteY182" fmla="*/ 397251 h 459954"/>
                    <a:gd name="connsiteX183" fmla="*/ 24213 w 474428"/>
                    <a:gd name="connsiteY183" fmla="*/ 402608 h 459954"/>
                    <a:gd name="connsiteX184" fmla="*/ 23856 w 474428"/>
                    <a:gd name="connsiteY184" fmla="*/ 402846 h 459954"/>
                    <a:gd name="connsiteX185" fmla="*/ 22903 w 474428"/>
                    <a:gd name="connsiteY185" fmla="*/ 404036 h 459954"/>
                    <a:gd name="connsiteX186" fmla="*/ 22784 w 474428"/>
                    <a:gd name="connsiteY186" fmla="*/ 405584 h 459954"/>
                    <a:gd name="connsiteX187" fmla="*/ 22308 w 474428"/>
                    <a:gd name="connsiteY187" fmla="*/ 408202 h 459954"/>
                    <a:gd name="connsiteX188" fmla="*/ 20999 w 474428"/>
                    <a:gd name="connsiteY188" fmla="*/ 411297 h 459954"/>
                    <a:gd name="connsiteX189" fmla="*/ 18262 w 474428"/>
                    <a:gd name="connsiteY189" fmla="*/ 413559 h 459954"/>
                    <a:gd name="connsiteX190" fmla="*/ 16000 w 474428"/>
                    <a:gd name="connsiteY190" fmla="*/ 415940 h 459954"/>
                    <a:gd name="connsiteX191" fmla="*/ 16000 w 474428"/>
                    <a:gd name="connsiteY191" fmla="*/ 417963 h 459954"/>
                    <a:gd name="connsiteX192" fmla="*/ 15642 w 474428"/>
                    <a:gd name="connsiteY192" fmla="*/ 423201 h 459954"/>
                    <a:gd name="connsiteX193" fmla="*/ 14809 w 474428"/>
                    <a:gd name="connsiteY193" fmla="*/ 427963 h 459954"/>
                    <a:gd name="connsiteX194" fmla="*/ 13738 w 474428"/>
                    <a:gd name="connsiteY194" fmla="*/ 431891 h 459954"/>
                    <a:gd name="connsiteX195" fmla="*/ 12310 w 474428"/>
                    <a:gd name="connsiteY195" fmla="*/ 434152 h 459954"/>
                    <a:gd name="connsiteX196" fmla="*/ 11238 w 474428"/>
                    <a:gd name="connsiteY196" fmla="*/ 438081 h 459954"/>
                    <a:gd name="connsiteX197" fmla="*/ 11000 w 474428"/>
                    <a:gd name="connsiteY197" fmla="*/ 439152 h 459954"/>
                    <a:gd name="connsiteX198" fmla="*/ 8976 w 474428"/>
                    <a:gd name="connsiteY198" fmla="*/ 444747 h 459954"/>
                    <a:gd name="connsiteX199" fmla="*/ 7072 w 474428"/>
                    <a:gd name="connsiteY199" fmla="*/ 448913 h 459954"/>
                    <a:gd name="connsiteX200" fmla="*/ 7548 w 474428"/>
                    <a:gd name="connsiteY200" fmla="*/ 451413 h 459954"/>
                    <a:gd name="connsiteX201" fmla="*/ 9929 w 474428"/>
                    <a:gd name="connsiteY201" fmla="*/ 452246 h 459954"/>
                    <a:gd name="connsiteX202" fmla="*/ 16357 w 474428"/>
                    <a:gd name="connsiteY202" fmla="*/ 450818 h 459954"/>
                    <a:gd name="connsiteX203" fmla="*/ 18976 w 474428"/>
                    <a:gd name="connsiteY203" fmla="*/ 451294 h 459954"/>
                    <a:gd name="connsiteX204" fmla="*/ 26832 w 474428"/>
                    <a:gd name="connsiteY204" fmla="*/ 452722 h 459954"/>
                    <a:gd name="connsiteX205" fmla="*/ 460125 w 474428"/>
                    <a:gd name="connsiteY205" fmla="*/ 353326 h 459954"/>
                    <a:gd name="connsiteX206" fmla="*/ 464767 w 474428"/>
                    <a:gd name="connsiteY206" fmla="*/ 350827 h 459954"/>
                    <a:gd name="connsiteX207" fmla="*/ 147535 w 474428"/>
                    <a:gd name="connsiteY207" fmla="*/ 15857 h 459954"/>
                    <a:gd name="connsiteX208" fmla="*/ 150034 w 474428"/>
                    <a:gd name="connsiteY208" fmla="*/ 15023 h 459954"/>
                    <a:gd name="connsiteX209" fmla="*/ 152415 w 474428"/>
                    <a:gd name="connsiteY209" fmla="*/ 14428 h 459954"/>
                    <a:gd name="connsiteX210" fmla="*/ 153606 w 474428"/>
                    <a:gd name="connsiteY210" fmla="*/ 13952 h 459954"/>
                    <a:gd name="connsiteX211" fmla="*/ 158605 w 474428"/>
                    <a:gd name="connsiteY211" fmla="*/ 15500 h 459954"/>
                    <a:gd name="connsiteX212" fmla="*/ 461553 w 474428"/>
                    <a:gd name="connsiteY212" fmla="*/ 340232 h 459954"/>
                    <a:gd name="connsiteX213" fmla="*/ 462743 w 474428"/>
                    <a:gd name="connsiteY213" fmla="*/ 345232 h 459954"/>
                    <a:gd name="connsiteX214" fmla="*/ 458934 w 474428"/>
                    <a:gd name="connsiteY214" fmla="*/ 348684 h 459954"/>
                    <a:gd name="connsiteX215" fmla="*/ 25642 w 474428"/>
                    <a:gd name="connsiteY215" fmla="*/ 448080 h 459954"/>
                    <a:gd name="connsiteX216" fmla="*/ 23856 w 474428"/>
                    <a:gd name="connsiteY216" fmla="*/ 448199 h 459954"/>
                    <a:gd name="connsiteX217" fmla="*/ 23498 w 474428"/>
                    <a:gd name="connsiteY217" fmla="*/ 448199 h 459954"/>
                    <a:gd name="connsiteX218" fmla="*/ 20880 w 474428"/>
                    <a:gd name="connsiteY218" fmla="*/ 446770 h 459954"/>
                    <a:gd name="connsiteX219" fmla="*/ 20523 w 474428"/>
                    <a:gd name="connsiteY219" fmla="*/ 446294 h 459954"/>
                    <a:gd name="connsiteX220" fmla="*/ 19808 w 474428"/>
                    <a:gd name="connsiteY220" fmla="*/ 445223 h 459954"/>
                    <a:gd name="connsiteX221" fmla="*/ 19452 w 474428"/>
                    <a:gd name="connsiteY221" fmla="*/ 444390 h 459954"/>
                    <a:gd name="connsiteX222" fmla="*/ 18023 w 474428"/>
                    <a:gd name="connsiteY222" fmla="*/ 442961 h 459954"/>
                    <a:gd name="connsiteX223" fmla="*/ 16118 w 474428"/>
                    <a:gd name="connsiteY223" fmla="*/ 439271 h 459954"/>
                    <a:gd name="connsiteX224" fmla="*/ 16357 w 474428"/>
                    <a:gd name="connsiteY224" fmla="*/ 438319 h 459954"/>
                    <a:gd name="connsiteX225" fmla="*/ 16832 w 474428"/>
                    <a:gd name="connsiteY225" fmla="*/ 437247 h 459954"/>
                    <a:gd name="connsiteX226" fmla="*/ 17904 w 474428"/>
                    <a:gd name="connsiteY226" fmla="*/ 435343 h 459954"/>
                    <a:gd name="connsiteX227" fmla="*/ 19571 w 474428"/>
                    <a:gd name="connsiteY227" fmla="*/ 429748 h 459954"/>
                    <a:gd name="connsiteX228" fmla="*/ 21118 w 474428"/>
                    <a:gd name="connsiteY228" fmla="*/ 427724 h 459954"/>
                    <a:gd name="connsiteX229" fmla="*/ 21952 w 474428"/>
                    <a:gd name="connsiteY229" fmla="*/ 426891 h 459954"/>
                    <a:gd name="connsiteX230" fmla="*/ 24451 w 474428"/>
                    <a:gd name="connsiteY230" fmla="*/ 418916 h 459954"/>
                    <a:gd name="connsiteX231" fmla="*/ 25165 w 474428"/>
                    <a:gd name="connsiteY231" fmla="*/ 415107 h 459954"/>
                    <a:gd name="connsiteX232" fmla="*/ 26356 w 474428"/>
                    <a:gd name="connsiteY232" fmla="*/ 413202 h 459954"/>
                    <a:gd name="connsiteX233" fmla="*/ 27189 w 474428"/>
                    <a:gd name="connsiteY233" fmla="*/ 412250 h 459954"/>
                    <a:gd name="connsiteX234" fmla="*/ 28141 w 474428"/>
                    <a:gd name="connsiteY234" fmla="*/ 407250 h 459954"/>
                    <a:gd name="connsiteX235" fmla="*/ 28736 w 474428"/>
                    <a:gd name="connsiteY235" fmla="*/ 405227 h 459954"/>
                    <a:gd name="connsiteX236" fmla="*/ 31831 w 474428"/>
                    <a:gd name="connsiteY236" fmla="*/ 397251 h 459954"/>
                    <a:gd name="connsiteX237" fmla="*/ 35165 w 474428"/>
                    <a:gd name="connsiteY237" fmla="*/ 396418 h 459954"/>
                    <a:gd name="connsiteX238" fmla="*/ 31831 w 474428"/>
                    <a:gd name="connsiteY238" fmla="*/ 396418 h 459954"/>
                    <a:gd name="connsiteX239" fmla="*/ 32308 w 474428"/>
                    <a:gd name="connsiteY239" fmla="*/ 393918 h 459954"/>
                    <a:gd name="connsiteX240" fmla="*/ 33974 w 474428"/>
                    <a:gd name="connsiteY240" fmla="*/ 388204 h 459954"/>
                    <a:gd name="connsiteX241" fmla="*/ 34688 w 474428"/>
                    <a:gd name="connsiteY241" fmla="*/ 386419 h 459954"/>
                    <a:gd name="connsiteX242" fmla="*/ 38497 w 474428"/>
                    <a:gd name="connsiteY242" fmla="*/ 385943 h 459954"/>
                    <a:gd name="connsiteX243" fmla="*/ 35284 w 474428"/>
                    <a:gd name="connsiteY243" fmla="*/ 385228 h 459954"/>
                    <a:gd name="connsiteX244" fmla="*/ 35998 w 474428"/>
                    <a:gd name="connsiteY244" fmla="*/ 378205 h 459954"/>
                    <a:gd name="connsiteX245" fmla="*/ 36355 w 474428"/>
                    <a:gd name="connsiteY245" fmla="*/ 376420 h 459954"/>
                    <a:gd name="connsiteX246" fmla="*/ 36712 w 474428"/>
                    <a:gd name="connsiteY246" fmla="*/ 375229 h 459954"/>
                    <a:gd name="connsiteX247" fmla="*/ 37188 w 474428"/>
                    <a:gd name="connsiteY247" fmla="*/ 371777 h 459954"/>
                    <a:gd name="connsiteX248" fmla="*/ 35284 w 474428"/>
                    <a:gd name="connsiteY248" fmla="*/ 371539 h 459954"/>
                    <a:gd name="connsiteX249" fmla="*/ 32784 w 474428"/>
                    <a:gd name="connsiteY249" fmla="*/ 367611 h 459954"/>
                    <a:gd name="connsiteX250" fmla="*/ 36593 w 474428"/>
                    <a:gd name="connsiteY250" fmla="*/ 365111 h 459954"/>
                    <a:gd name="connsiteX251" fmla="*/ 37426 w 474428"/>
                    <a:gd name="connsiteY251" fmla="*/ 365111 h 459954"/>
                    <a:gd name="connsiteX252" fmla="*/ 38378 w 474428"/>
                    <a:gd name="connsiteY252" fmla="*/ 365230 h 459954"/>
                    <a:gd name="connsiteX253" fmla="*/ 38974 w 474428"/>
                    <a:gd name="connsiteY253" fmla="*/ 364516 h 459954"/>
                    <a:gd name="connsiteX254" fmla="*/ 39807 w 474428"/>
                    <a:gd name="connsiteY254" fmla="*/ 362730 h 459954"/>
                    <a:gd name="connsiteX255" fmla="*/ 39450 w 474428"/>
                    <a:gd name="connsiteY255" fmla="*/ 361302 h 459954"/>
                    <a:gd name="connsiteX256" fmla="*/ 39093 w 474428"/>
                    <a:gd name="connsiteY256" fmla="*/ 358683 h 459954"/>
                    <a:gd name="connsiteX257" fmla="*/ 40640 w 474428"/>
                    <a:gd name="connsiteY257" fmla="*/ 354160 h 459954"/>
                    <a:gd name="connsiteX258" fmla="*/ 41950 w 474428"/>
                    <a:gd name="connsiteY258" fmla="*/ 352493 h 459954"/>
                    <a:gd name="connsiteX259" fmla="*/ 43021 w 474428"/>
                    <a:gd name="connsiteY259" fmla="*/ 350589 h 459954"/>
                    <a:gd name="connsiteX260" fmla="*/ 47425 w 474428"/>
                    <a:gd name="connsiteY260" fmla="*/ 334757 h 459954"/>
                    <a:gd name="connsiteX261" fmla="*/ 49449 w 474428"/>
                    <a:gd name="connsiteY261" fmla="*/ 329162 h 459954"/>
                    <a:gd name="connsiteX262" fmla="*/ 51353 w 474428"/>
                    <a:gd name="connsiteY262" fmla="*/ 327138 h 459954"/>
                    <a:gd name="connsiteX263" fmla="*/ 52901 w 474428"/>
                    <a:gd name="connsiteY263" fmla="*/ 325472 h 459954"/>
                    <a:gd name="connsiteX264" fmla="*/ 52425 w 474428"/>
                    <a:gd name="connsiteY264" fmla="*/ 318449 h 459954"/>
                    <a:gd name="connsiteX265" fmla="*/ 52425 w 474428"/>
                    <a:gd name="connsiteY265" fmla="*/ 315949 h 459954"/>
                    <a:gd name="connsiteX266" fmla="*/ 56948 w 474428"/>
                    <a:gd name="connsiteY266" fmla="*/ 301069 h 459954"/>
                    <a:gd name="connsiteX267" fmla="*/ 58495 w 474428"/>
                    <a:gd name="connsiteY267" fmla="*/ 299284 h 459954"/>
                    <a:gd name="connsiteX268" fmla="*/ 59805 w 474428"/>
                    <a:gd name="connsiteY268" fmla="*/ 297141 h 459954"/>
                    <a:gd name="connsiteX269" fmla="*/ 60281 w 474428"/>
                    <a:gd name="connsiteY269" fmla="*/ 293689 h 459954"/>
                    <a:gd name="connsiteX270" fmla="*/ 60757 w 474428"/>
                    <a:gd name="connsiteY270" fmla="*/ 290713 h 459954"/>
                    <a:gd name="connsiteX271" fmla="*/ 61353 w 474428"/>
                    <a:gd name="connsiteY271" fmla="*/ 289285 h 459954"/>
                    <a:gd name="connsiteX272" fmla="*/ 65876 w 474428"/>
                    <a:gd name="connsiteY272" fmla="*/ 276071 h 459954"/>
                    <a:gd name="connsiteX273" fmla="*/ 72185 w 474428"/>
                    <a:gd name="connsiteY273" fmla="*/ 258692 h 459954"/>
                    <a:gd name="connsiteX274" fmla="*/ 72661 w 474428"/>
                    <a:gd name="connsiteY274" fmla="*/ 256668 h 459954"/>
                    <a:gd name="connsiteX275" fmla="*/ 72066 w 474428"/>
                    <a:gd name="connsiteY275" fmla="*/ 255478 h 459954"/>
                    <a:gd name="connsiteX276" fmla="*/ 71351 w 474428"/>
                    <a:gd name="connsiteY276" fmla="*/ 252383 h 459954"/>
                    <a:gd name="connsiteX277" fmla="*/ 71709 w 474428"/>
                    <a:gd name="connsiteY277" fmla="*/ 251074 h 459954"/>
                    <a:gd name="connsiteX278" fmla="*/ 73851 w 474428"/>
                    <a:gd name="connsiteY278" fmla="*/ 248693 h 459954"/>
                    <a:gd name="connsiteX279" fmla="*/ 76351 w 474428"/>
                    <a:gd name="connsiteY279" fmla="*/ 243932 h 459954"/>
                    <a:gd name="connsiteX280" fmla="*/ 76708 w 474428"/>
                    <a:gd name="connsiteY280" fmla="*/ 241789 h 459954"/>
                    <a:gd name="connsiteX281" fmla="*/ 77184 w 474428"/>
                    <a:gd name="connsiteY281" fmla="*/ 240598 h 459954"/>
                    <a:gd name="connsiteX282" fmla="*/ 77065 w 474428"/>
                    <a:gd name="connsiteY282" fmla="*/ 237146 h 459954"/>
                    <a:gd name="connsiteX283" fmla="*/ 77065 w 474428"/>
                    <a:gd name="connsiteY283" fmla="*/ 235004 h 459954"/>
                    <a:gd name="connsiteX284" fmla="*/ 80874 w 474428"/>
                    <a:gd name="connsiteY284" fmla="*/ 223933 h 459954"/>
                    <a:gd name="connsiteX285" fmla="*/ 87540 w 474428"/>
                    <a:gd name="connsiteY285" fmla="*/ 207506 h 459954"/>
                    <a:gd name="connsiteX286" fmla="*/ 88017 w 474428"/>
                    <a:gd name="connsiteY286" fmla="*/ 206554 h 459954"/>
                    <a:gd name="connsiteX287" fmla="*/ 90040 w 474428"/>
                    <a:gd name="connsiteY287" fmla="*/ 195602 h 459954"/>
                    <a:gd name="connsiteX288" fmla="*/ 93730 w 474428"/>
                    <a:gd name="connsiteY288" fmla="*/ 178580 h 459954"/>
                    <a:gd name="connsiteX289" fmla="*/ 94206 w 474428"/>
                    <a:gd name="connsiteY289" fmla="*/ 177509 h 459954"/>
                    <a:gd name="connsiteX290" fmla="*/ 98135 w 474428"/>
                    <a:gd name="connsiteY290" fmla="*/ 169414 h 459954"/>
                    <a:gd name="connsiteX291" fmla="*/ 99801 w 474428"/>
                    <a:gd name="connsiteY291" fmla="*/ 168105 h 459954"/>
                    <a:gd name="connsiteX292" fmla="*/ 101468 w 474428"/>
                    <a:gd name="connsiteY292" fmla="*/ 166319 h 459954"/>
                    <a:gd name="connsiteX293" fmla="*/ 102777 w 474428"/>
                    <a:gd name="connsiteY293" fmla="*/ 157035 h 459954"/>
                    <a:gd name="connsiteX294" fmla="*/ 104086 w 474428"/>
                    <a:gd name="connsiteY294" fmla="*/ 148226 h 459954"/>
                    <a:gd name="connsiteX295" fmla="*/ 105158 w 474428"/>
                    <a:gd name="connsiteY295" fmla="*/ 146440 h 459954"/>
                    <a:gd name="connsiteX296" fmla="*/ 105872 w 474428"/>
                    <a:gd name="connsiteY296" fmla="*/ 145607 h 459954"/>
                    <a:gd name="connsiteX297" fmla="*/ 107301 w 474428"/>
                    <a:gd name="connsiteY297" fmla="*/ 140012 h 459954"/>
                    <a:gd name="connsiteX298" fmla="*/ 108372 w 474428"/>
                    <a:gd name="connsiteY298" fmla="*/ 137989 h 459954"/>
                    <a:gd name="connsiteX299" fmla="*/ 109205 w 474428"/>
                    <a:gd name="connsiteY299" fmla="*/ 134775 h 459954"/>
                    <a:gd name="connsiteX300" fmla="*/ 109562 w 474428"/>
                    <a:gd name="connsiteY300" fmla="*/ 133584 h 459954"/>
                    <a:gd name="connsiteX301" fmla="*/ 114442 w 474428"/>
                    <a:gd name="connsiteY301" fmla="*/ 116800 h 459954"/>
                    <a:gd name="connsiteX302" fmla="*/ 116585 w 474428"/>
                    <a:gd name="connsiteY302" fmla="*/ 107277 h 459954"/>
                    <a:gd name="connsiteX303" fmla="*/ 117776 w 474428"/>
                    <a:gd name="connsiteY303" fmla="*/ 105491 h 459954"/>
                    <a:gd name="connsiteX304" fmla="*/ 118609 w 474428"/>
                    <a:gd name="connsiteY304" fmla="*/ 104777 h 459954"/>
                    <a:gd name="connsiteX305" fmla="*/ 119204 w 474428"/>
                    <a:gd name="connsiteY305" fmla="*/ 102397 h 459954"/>
                    <a:gd name="connsiteX306" fmla="*/ 121347 w 474428"/>
                    <a:gd name="connsiteY306" fmla="*/ 89183 h 459954"/>
                    <a:gd name="connsiteX307" fmla="*/ 122180 w 474428"/>
                    <a:gd name="connsiteY307" fmla="*/ 87755 h 459954"/>
                    <a:gd name="connsiteX308" fmla="*/ 122894 w 474428"/>
                    <a:gd name="connsiteY308" fmla="*/ 86208 h 459954"/>
                    <a:gd name="connsiteX309" fmla="*/ 125156 w 474428"/>
                    <a:gd name="connsiteY309" fmla="*/ 80137 h 459954"/>
                    <a:gd name="connsiteX310" fmla="*/ 128370 w 474428"/>
                    <a:gd name="connsiteY310" fmla="*/ 71566 h 459954"/>
                    <a:gd name="connsiteX311" fmla="*/ 129680 w 474428"/>
                    <a:gd name="connsiteY311" fmla="*/ 69066 h 459954"/>
                    <a:gd name="connsiteX312" fmla="*/ 130394 w 474428"/>
                    <a:gd name="connsiteY312" fmla="*/ 68352 h 459954"/>
                    <a:gd name="connsiteX313" fmla="*/ 134322 w 474428"/>
                    <a:gd name="connsiteY313" fmla="*/ 61448 h 459954"/>
                    <a:gd name="connsiteX314" fmla="*/ 136107 w 474428"/>
                    <a:gd name="connsiteY314" fmla="*/ 56448 h 459954"/>
                    <a:gd name="connsiteX315" fmla="*/ 135869 w 474428"/>
                    <a:gd name="connsiteY315" fmla="*/ 54663 h 459954"/>
                    <a:gd name="connsiteX316" fmla="*/ 135512 w 474428"/>
                    <a:gd name="connsiteY316" fmla="*/ 52639 h 459954"/>
                    <a:gd name="connsiteX317" fmla="*/ 135393 w 474428"/>
                    <a:gd name="connsiteY317" fmla="*/ 50615 h 459954"/>
                    <a:gd name="connsiteX318" fmla="*/ 135393 w 474428"/>
                    <a:gd name="connsiteY318" fmla="*/ 48235 h 459954"/>
                    <a:gd name="connsiteX319" fmla="*/ 138012 w 474428"/>
                    <a:gd name="connsiteY319" fmla="*/ 40973 h 459954"/>
                    <a:gd name="connsiteX320" fmla="*/ 139202 w 474428"/>
                    <a:gd name="connsiteY320" fmla="*/ 37760 h 459954"/>
                    <a:gd name="connsiteX321" fmla="*/ 141702 w 474428"/>
                    <a:gd name="connsiteY321" fmla="*/ 30379 h 459954"/>
                    <a:gd name="connsiteX322" fmla="*/ 144559 w 474428"/>
                    <a:gd name="connsiteY322" fmla="*/ 19785 h 459954"/>
                    <a:gd name="connsiteX323" fmla="*/ 145154 w 474428"/>
                    <a:gd name="connsiteY323" fmla="*/ 18476 h 459954"/>
                    <a:gd name="connsiteX324" fmla="*/ 146344 w 474428"/>
                    <a:gd name="connsiteY324" fmla="*/ 16571 h 459954"/>
                    <a:gd name="connsiteX325" fmla="*/ 147058 w 474428"/>
                    <a:gd name="connsiteY325" fmla="*/ 15738 h 459954"/>
                    <a:gd name="connsiteX326" fmla="*/ 154439 w 474428"/>
                    <a:gd name="connsiteY326" fmla="*/ 20737 h 459954"/>
                    <a:gd name="connsiteX327" fmla="*/ 151701 w 474428"/>
                    <a:gd name="connsiteY327" fmla="*/ 21451 h 459954"/>
                    <a:gd name="connsiteX328" fmla="*/ 151344 w 474428"/>
                    <a:gd name="connsiteY328" fmla="*/ 21928 h 459954"/>
                    <a:gd name="connsiteX329" fmla="*/ 148487 w 474428"/>
                    <a:gd name="connsiteY329" fmla="*/ 32284 h 459954"/>
                    <a:gd name="connsiteX330" fmla="*/ 145749 w 474428"/>
                    <a:gd name="connsiteY330" fmla="*/ 40140 h 459954"/>
                    <a:gd name="connsiteX331" fmla="*/ 144678 w 474428"/>
                    <a:gd name="connsiteY331" fmla="*/ 42878 h 459954"/>
                    <a:gd name="connsiteX332" fmla="*/ 142178 w 474428"/>
                    <a:gd name="connsiteY332" fmla="*/ 49425 h 459954"/>
                    <a:gd name="connsiteX333" fmla="*/ 142417 w 474428"/>
                    <a:gd name="connsiteY333" fmla="*/ 52520 h 459954"/>
                    <a:gd name="connsiteX334" fmla="*/ 142417 w 474428"/>
                    <a:gd name="connsiteY334" fmla="*/ 52758 h 459954"/>
                    <a:gd name="connsiteX335" fmla="*/ 148487 w 474428"/>
                    <a:gd name="connsiteY335" fmla="*/ 32879 h 459954"/>
                    <a:gd name="connsiteX336" fmla="*/ 155510 w 474428"/>
                    <a:gd name="connsiteY336" fmla="*/ 26570 h 459954"/>
                    <a:gd name="connsiteX337" fmla="*/ 159915 w 474428"/>
                    <a:gd name="connsiteY337" fmla="*/ 26808 h 459954"/>
                    <a:gd name="connsiteX338" fmla="*/ 154082 w 474428"/>
                    <a:gd name="connsiteY338" fmla="*/ 20618 h 459954"/>
                    <a:gd name="connsiteX339" fmla="*/ 153724 w 474428"/>
                    <a:gd name="connsiteY339" fmla="*/ 19904 h 459954"/>
                    <a:gd name="connsiteX340" fmla="*/ 153724 w 474428"/>
                    <a:gd name="connsiteY340" fmla="*/ 19904 h 459954"/>
                    <a:gd name="connsiteX341" fmla="*/ 153724 w 474428"/>
                    <a:gd name="connsiteY341" fmla="*/ 19904 h 459954"/>
                    <a:gd name="connsiteX342" fmla="*/ 337279 w 474428"/>
                    <a:gd name="connsiteY342" fmla="*/ 222148 h 459954"/>
                    <a:gd name="connsiteX343" fmla="*/ 333112 w 474428"/>
                    <a:gd name="connsiteY343" fmla="*/ 217743 h 459954"/>
                    <a:gd name="connsiteX344" fmla="*/ 332398 w 474428"/>
                    <a:gd name="connsiteY344" fmla="*/ 217267 h 459954"/>
                    <a:gd name="connsiteX345" fmla="*/ 322519 w 474428"/>
                    <a:gd name="connsiteY345" fmla="*/ 207625 h 459954"/>
                    <a:gd name="connsiteX346" fmla="*/ 317400 w 474428"/>
                    <a:gd name="connsiteY346" fmla="*/ 202150 h 459954"/>
                    <a:gd name="connsiteX347" fmla="*/ 316567 w 474428"/>
                    <a:gd name="connsiteY347" fmla="*/ 200483 h 459954"/>
                    <a:gd name="connsiteX348" fmla="*/ 315971 w 474428"/>
                    <a:gd name="connsiteY348" fmla="*/ 199293 h 459954"/>
                    <a:gd name="connsiteX349" fmla="*/ 308829 w 474428"/>
                    <a:gd name="connsiteY349" fmla="*/ 191674 h 459954"/>
                    <a:gd name="connsiteX350" fmla="*/ 306806 w 474428"/>
                    <a:gd name="connsiteY350" fmla="*/ 189889 h 459954"/>
                    <a:gd name="connsiteX351" fmla="*/ 305853 w 474428"/>
                    <a:gd name="connsiteY351" fmla="*/ 188579 h 459954"/>
                    <a:gd name="connsiteX352" fmla="*/ 305377 w 474428"/>
                    <a:gd name="connsiteY352" fmla="*/ 187865 h 459954"/>
                    <a:gd name="connsiteX353" fmla="*/ 299782 w 474428"/>
                    <a:gd name="connsiteY353" fmla="*/ 181913 h 459954"/>
                    <a:gd name="connsiteX354" fmla="*/ 282641 w 474428"/>
                    <a:gd name="connsiteY354" fmla="*/ 166438 h 459954"/>
                    <a:gd name="connsiteX355" fmla="*/ 281689 w 474428"/>
                    <a:gd name="connsiteY355" fmla="*/ 164891 h 459954"/>
                    <a:gd name="connsiteX356" fmla="*/ 276094 w 474428"/>
                    <a:gd name="connsiteY356" fmla="*/ 158225 h 459954"/>
                    <a:gd name="connsiteX357" fmla="*/ 270023 w 474428"/>
                    <a:gd name="connsiteY357" fmla="*/ 151440 h 459954"/>
                    <a:gd name="connsiteX358" fmla="*/ 267881 w 474428"/>
                    <a:gd name="connsiteY358" fmla="*/ 149892 h 459954"/>
                    <a:gd name="connsiteX359" fmla="*/ 265976 w 474428"/>
                    <a:gd name="connsiteY359" fmla="*/ 149059 h 459954"/>
                    <a:gd name="connsiteX360" fmla="*/ 264547 w 474428"/>
                    <a:gd name="connsiteY360" fmla="*/ 146797 h 459954"/>
                    <a:gd name="connsiteX361" fmla="*/ 263238 w 474428"/>
                    <a:gd name="connsiteY361" fmla="*/ 144060 h 459954"/>
                    <a:gd name="connsiteX362" fmla="*/ 256810 w 474428"/>
                    <a:gd name="connsiteY362" fmla="*/ 138346 h 459954"/>
                    <a:gd name="connsiteX363" fmla="*/ 256096 w 474428"/>
                    <a:gd name="connsiteY363" fmla="*/ 136203 h 459954"/>
                    <a:gd name="connsiteX364" fmla="*/ 255858 w 474428"/>
                    <a:gd name="connsiteY364" fmla="*/ 135013 h 459954"/>
                    <a:gd name="connsiteX365" fmla="*/ 254073 w 474428"/>
                    <a:gd name="connsiteY365" fmla="*/ 133703 h 459954"/>
                    <a:gd name="connsiteX366" fmla="*/ 252287 w 474428"/>
                    <a:gd name="connsiteY366" fmla="*/ 132632 h 459954"/>
                    <a:gd name="connsiteX367" fmla="*/ 251692 w 474428"/>
                    <a:gd name="connsiteY367" fmla="*/ 131918 h 459954"/>
                    <a:gd name="connsiteX368" fmla="*/ 247644 w 474428"/>
                    <a:gd name="connsiteY368" fmla="*/ 127989 h 459954"/>
                    <a:gd name="connsiteX369" fmla="*/ 246692 w 474428"/>
                    <a:gd name="connsiteY369" fmla="*/ 127156 h 459954"/>
                    <a:gd name="connsiteX370" fmla="*/ 242407 w 474428"/>
                    <a:gd name="connsiteY370" fmla="*/ 122514 h 459954"/>
                    <a:gd name="connsiteX371" fmla="*/ 237527 w 474428"/>
                    <a:gd name="connsiteY371" fmla="*/ 117157 h 459954"/>
                    <a:gd name="connsiteX372" fmla="*/ 236098 w 474428"/>
                    <a:gd name="connsiteY372" fmla="*/ 116205 h 459954"/>
                    <a:gd name="connsiteX373" fmla="*/ 234431 w 474428"/>
                    <a:gd name="connsiteY373" fmla="*/ 115253 h 459954"/>
                    <a:gd name="connsiteX374" fmla="*/ 233122 w 474428"/>
                    <a:gd name="connsiteY374" fmla="*/ 113467 h 459954"/>
                    <a:gd name="connsiteX375" fmla="*/ 229313 w 474428"/>
                    <a:gd name="connsiteY375" fmla="*/ 109539 h 459954"/>
                    <a:gd name="connsiteX376" fmla="*/ 228361 w 474428"/>
                    <a:gd name="connsiteY376" fmla="*/ 108944 h 459954"/>
                    <a:gd name="connsiteX377" fmla="*/ 226932 w 474428"/>
                    <a:gd name="connsiteY377" fmla="*/ 106563 h 459954"/>
                    <a:gd name="connsiteX378" fmla="*/ 225742 w 474428"/>
                    <a:gd name="connsiteY378" fmla="*/ 104182 h 459954"/>
                    <a:gd name="connsiteX379" fmla="*/ 224314 w 474428"/>
                    <a:gd name="connsiteY379" fmla="*/ 103349 h 459954"/>
                    <a:gd name="connsiteX380" fmla="*/ 223123 w 474428"/>
                    <a:gd name="connsiteY380" fmla="*/ 102873 h 459954"/>
                    <a:gd name="connsiteX381" fmla="*/ 221219 w 474428"/>
                    <a:gd name="connsiteY381" fmla="*/ 101325 h 459954"/>
                    <a:gd name="connsiteX382" fmla="*/ 220147 w 474428"/>
                    <a:gd name="connsiteY382" fmla="*/ 99063 h 459954"/>
                    <a:gd name="connsiteX383" fmla="*/ 219314 w 474428"/>
                    <a:gd name="connsiteY383" fmla="*/ 97278 h 459954"/>
                    <a:gd name="connsiteX384" fmla="*/ 204315 w 474428"/>
                    <a:gd name="connsiteY384" fmla="*/ 82279 h 459954"/>
                    <a:gd name="connsiteX385" fmla="*/ 192293 w 474428"/>
                    <a:gd name="connsiteY385" fmla="*/ 69780 h 459954"/>
                    <a:gd name="connsiteX386" fmla="*/ 191221 w 474428"/>
                    <a:gd name="connsiteY386" fmla="*/ 67757 h 459954"/>
                    <a:gd name="connsiteX387" fmla="*/ 190864 w 474428"/>
                    <a:gd name="connsiteY387" fmla="*/ 66804 h 459954"/>
                    <a:gd name="connsiteX388" fmla="*/ 182413 w 474428"/>
                    <a:gd name="connsiteY388" fmla="*/ 60258 h 459954"/>
                    <a:gd name="connsiteX389" fmla="*/ 179556 w 474428"/>
                    <a:gd name="connsiteY389" fmla="*/ 58353 h 459954"/>
                    <a:gd name="connsiteX390" fmla="*/ 167890 w 474428"/>
                    <a:gd name="connsiteY390" fmla="*/ 44307 h 459954"/>
                    <a:gd name="connsiteX391" fmla="*/ 159676 w 474428"/>
                    <a:gd name="connsiteY391" fmla="*/ 34426 h 459954"/>
                    <a:gd name="connsiteX392" fmla="*/ 159081 w 474428"/>
                    <a:gd name="connsiteY392" fmla="*/ 33831 h 459954"/>
                    <a:gd name="connsiteX393" fmla="*/ 157296 w 474428"/>
                    <a:gd name="connsiteY393" fmla="*/ 33474 h 459954"/>
                    <a:gd name="connsiteX394" fmla="*/ 155391 w 474428"/>
                    <a:gd name="connsiteY394" fmla="*/ 35260 h 459954"/>
                    <a:gd name="connsiteX395" fmla="*/ 33855 w 474428"/>
                    <a:gd name="connsiteY395" fmla="*/ 430819 h 459954"/>
                    <a:gd name="connsiteX396" fmla="*/ 33617 w 474428"/>
                    <a:gd name="connsiteY396" fmla="*/ 431891 h 459954"/>
                    <a:gd name="connsiteX397" fmla="*/ 34093 w 474428"/>
                    <a:gd name="connsiteY397" fmla="*/ 434748 h 459954"/>
                    <a:gd name="connsiteX398" fmla="*/ 36474 w 474428"/>
                    <a:gd name="connsiteY398" fmla="*/ 435462 h 459954"/>
                    <a:gd name="connsiteX399" fmla="*/ 40997 w 474428"/>
                    <a:gd name="connsiteY399" fmla="*/ 434391 h 459954"/>
                    <a:gd name="connsiteX400" fmla="*/ 41831 w 474428"/>
                    <a:gd name="connsiteY400" fmla="*/ 434034 h 459954"/>
                    <a:gd name="connsiteX401" fmla="*/ 44568 w 474428"/>
                    <a:gd name="connsiteY401" fmla="*/ 433319 h 459954"/>
                    <a:gd name="connsiteX402" fmla="*/ 45640 w 474428"/>
                    <a:gd name="connsiteY402" fmla="*/ 433319 h 459954"/>
                    <a:gd name="connsiteX403" fmla="*/ 50877 w 474428"/>
                    <a:gd name="connsiteY403" fmla="*/ 432129 h 459954"/>
                    <a:gd name="connsiteX404" fmla="*/ 52067 w 474428"/>
                    <a:gd name="connsiteY404" fmla="*/ 431415 h 459954"/>
                    <a:gd name="connsiteX405" fmla="*/ 53258 w 474428"/>
                    <a:gd name="connsiteY405" fmla="*/ 429986 h 459954"/>
                    <a:gd name="connsiteX406" fmla="*/ 54687 w 474428"/>
                    <a:gd name="connsiteY406" fmla="*/ 429034 h 459954"/>
                    <a:gd name="connsiteX407" fmla="*/ 58258 w 474428"/>
                    <a:gd name="connsiteY407" fmla="*/ 429034 h 459954"/>
                    <a:gd name="connsiteX408" fmla="*/ 60757 w 474428"/>
                    <a:gd name="connsiteY408" fmla="*/ 429629 h 459954"/>
                    <a:gd name="connsiteX409" fmla="*/ 61709 w 474428"/>
                    <a:gd name="connsiteY409" fmla="*/ 429629 h 459954"/>
                    <a:gd name="connsiteX410" fmla="*/ 67066 w 474428"/>
                    <a:gd name="connsiteY410" fmla="*/ 428439 h 459954"/>
                    <a:gd name="connsiteX411" fmla="*/ 66828 w 474428"/>
                    <a:gd name="connsiteY411" fmla="*/ 428439 h 459954"/>
                    <a:gd name="connsiteX412" fmla="*/ 66828 w 474428"/>
                    <a:gd name="connsiteY412" fmla="*/ 428439 h 459954"/>
                    <a:gd name="connsiteX413" fmla="*/ 66114 w 474428"/>
                    <a:gd name="connsiteY413" fmla="*/ 427844 h 459954"/>
                    <a:gd name="connsiteX414" fmla="*/ 65638 w 474428"/>
                    <a:gd name="connsiteY414" fmla="*/ 423915 h 459954"/>
                    <a:gd name="connsiteX415" fmla="*/ 70161 w 474428"/>
                    <a:gd name="connsiteY415" fmla="*/ 422725 h 459954"/>
                    <a:gd name="connsiteX416" fmla="*/ 70280 w 474428"/>
                    <a:gd name="connsiteY416" fmla="*/ 422725 h 459954"/>
                    <a:gd name="connsiteX417" fmla="*/ 70161 w 474428"/>
                    <a:gd name="connsiteY417" fmla="*/ 420582 h 459954"/>
                    <a:gd name="connsiteX418" fmla="*/ 68375 w 474428"/>
                    <a:gd name="connsiteY418" fmla="*/ 420939 h 459954"/>
                    <a:gd name="connsiteX419" fmla="*/ 66233 w 474428"/>
                    <a:gd name="connsiteY419" fmla="*/ 422487 h 459954"/>
                    <a:gd name="connsiteX420" fmla="*/ 64209 w 474428"/>
                    <a:gd name="connsiteY420" fmla="*/ 424034 h 459954"/>
                    <a:gd name="connsiteX421" fmla="*/ 61948 w 474428"/>
                    <a:gd name="connsiteY421" fmla="*/ 424511 h 459954"/>
                    <a:gd name="connsiteX422" fmla="*/ 60162 w 474428"/>
                    <a:gd name="connsiteY422" fmla="*/ 424511 h 459954"/>
                    <a:gd name="connsiteX423" fmla="*/ 50997 w 474428"/>
                    <a:gd name="connsiteY423" fmla="*/ 425463 h 459954"/>
                    <a:gd name="connsiteX424" fmla="*/ 46949 w 474428"/>
                    <a:gd name="connsiteY424" fmla="*/ 426891 h 459954"/>
                    <a:gd name="connsiteX425" fmla="*/ 45640 w 474428"/>
                    <a:gd name="connsiteY425" fmla="*/ 426891 h 459954"/>
                    <a:gd name="connsiteX426" fmla="*/ 43854 w 474428"/>
                    <a:gd name="connsiteY426" fmla="*/ 426772 h 459954"/>
                    <a:gd name="connsiteX427" fmla="*/ 41831 w 474428"/>
                    <a:gd name="connsiteY427" fmla="*/ 422725 h 459954"/>
                    <a:gd name="connsiteX428" fmla="*/ 157177 w 474428"/>
                    <a:gd name="connsiteY428" fmla="*/ 47521 h 459954"/>
                    <a:gd name="connsiteX429" fmla="*/ 159676 w 474428"/>
                    <a:gd name="connsiteY429" fmla="*/ 45259 h 459954"/>
                    <a:gd name="connsiteX430" fmla="*/ 162890 w 474428"/>
                    <a:gd name="connsiteY430" fmla="*/ 46449 h 459954"/>
                    <a:gd name="connsiteX431" fmla="*/ 163605 w 474428"/>
                    <a:gd name="connsiteY431" fmla="*/ 47282 h 459954"/>
                    <a:gd name="connsiteX432" fmla="*/ 175866 w 474428"/>
                    <a:gd name="connsiteY432" fmla="*/ 62043 h 459954"/>
                    <a:gd name="connsiteX433" fmla="*/ 178722 w 474428"/>
                    <a:gd name="connsiteY433" fmla="*/ 64543 h 459954"/>
                    <a:gd name="connsiteX434" fmla="*/ 178722 w 474428"/>
                    <a:gd name="connsiteY434" fmla="*/ 64543 h 459954"/>
                    <a:gd name="connsiteX435" fmla="*/ 180865 w 474428"/>
                    <a:gd name="connsiteY435" fmla="*/ 65495 h 459954"/>
                    <a:gd name="connsiteX436" fmla="*/ 183246 w 474428"/>
                    <a:gd name="connsiteY436" fmla="*/ 68114 h 459954"/>
                    <a:gd name="connsiteX437" fmla="*/ 184198 w 474428"/>
                    <a:gd name="connsiteY437" fmla="*/ 69661 h 459954"/>
                    <a:gd name="connsiteX438" fmla="*/ 200625 w 474428"/>
                    <a:gd name="connsiteY438" fmla="*/ 85969 h 459954"/>
                    <a:gd name="connsiteX439" fmla="*/ 212291 w 474428"/>
                    <a:gd name="connsiteY439" fmla="*/ 98111 h 459954"/>
                    <a:gd name="connsiteX440" fmla="*/ 212886 w 474428"/>
                    <a:gd name="connsiteY440" fmla="*/ 98825 h 459954"/>
                    <a:gd name="connsiteX441" fmla="*/ 213243 w 474428"/>
                    <a:gd name="connsiteY441" fmla="*/ 99659 h 459954"/>
                    <a:gd name="connsiteX442" fmla="*/ 220624 w 474428"/>
                    <a:gd name="connsiteY442" fmla="*/ 107515 h 459954"/>
                    <a:gd name="connsiteX443" fmla="*/ 221933 w 474428"/>
                    <a:gd name="connsiteY443" fmla="*/ 109420 h 459954"/>
                    <a:gd name="connsiteX444" fmla="*/ 226099 w 474428"/>
                    <a:gd name="connsiteY444" fmla="*/ 113943 h 459954"/>
                    <a:gd name="connsiteX445" fmla="*/ 227290 w 474428"/>
                    <a:gd name="connsiteY445" fmla="*/ 115491 h 459954"/>
                    <a:gd name="connsiteX446" fmla="*/ 228122 w 474428"/>
                    <a:gd name="connsiteY446" fmla="*/ 116681 h 459954"/>
                    <a:gd name="connsiteX447" fmla="*/ 228836 w 474428"/>
                    <a:gd name="connsiteY447" fmla="*/ 117276 h 459954"/>
                    <a:gd name="connsiteX448" fmla="*/ 230146 w 474428"/>
                    <a:gd name="connsiteY448" fmla="*/ 118586 h 459954"/>
                    <a:gd name="connsiteX449" fmla="*/ 234193 w 474428"/>
                    <a:gd name="connsiteY449" fmla="*/ 122038 h 459954"/>
                    <a:gd name="connsiteX450" fmla="*/ 235265 w 474428"/>
                    <a:gd name="connsiteY450" fmla="*/ 122871 h 459954"/>
                    <a:gd name="connsiteX451" fmla="*/ 238955 w 474428"/>
                    <a:gd name="connsiteY451" fmla="*/ 126680 h 459954"/>
                    <a:gd name="connsiteX452" fmla="*/ 243359 w 474428"/>
                    <a:gd name="connsiteY452" fmla="*/ 131561 h 459954"/>
                    <a:gd name="connsiteX453" fmla="*/ 244312 w 474428"/>
                    <a:gd name="connsiteY453" fmla="*/ 132394 h 459954"/>
                    <a:gd name="connsiteX454" fmla="*/ 245145 w 474428"/>
                    <a:gd name="connsiteY454" fmla="*/ 132870 h 459954"/>
                    <a:gd name="connsiteX455" fmla="*/ 247644 w 474428"/>
                    <a:gd name="connsiteY455" fmla="*/ 135489 h 459954"/>
                    <a:gd name="connsiteX456" fmla="*/ 250383 w 474428"/>
                    <a:gd name="connsiteY456" fmla="*/ 138227 h 459954"/>
                    <a:gd name="connsiteX457" fmla="*/ 251334 w 474428"/>
                    <a:gd name="connsiteY457" fmla="*/ 139417 h 459954"/>
                    <a:gd name="connsiteX458" fmla="*/ 258120 w 474428"/>
                    <a:gd name="connsiteY458" fmla="*/ 147154 h 459954"/>
                    <a:gd name="connsiteX459" fmla="*/ 259310 w 474428"/>
                    <a:gd name="connsiteY459" fmla="*/ 149416 h 459954"/>
                    <a:gd name="connsiteX460" fmla="*/ 260025 w 474428"/>
                    <a:gd name="connsiteY460" fmla="*/ 150964 h 459954"/>
                    <a:gd name="connsiteX461" fmla="*/ 265500 w 474428"/>
                    <a:gd name="connsiteY461" fmla="*/ 155606 h 459954"/>
                    <a:gd name="connsiteX462" fmla="*/ 266809 w 474428"/>
                    <a:gd name="connsiteY462" fmla="*/ 156796 h 459954"/>
                    <a:gd name="connsiteX463" fmla="*/ 272880 w 474428"/>
                    <a:gd name="connsiteY463" fmla="*/ 162986 h 459954"/>
                    <a:gd name="connsiteX464" fmla="*/ 276333 w 474428"/>
                    <a:gd name="connsiteY464" fmla="*/ 165962 h 459954"/>
                    <a:gd name="connsiteX465" fmla="*/ 277047 w 474428"/>
                    <a:gd name="connsiteY465" fmla="*/ 167867 h 459954"/>
                    <a:gd name="connsiteX466" fmla="*/ 277880 w 474428"/>
                    <a:gd name="connsiteY466" fmla="*/ 169652 h 459954"/>
                    <a:gd name="connsiteX467" fmla="*/ 290855 w 474428"/>
                    <a:gd name="connsiteY467" fmla="*/ 181318 h 459954"/>
                    <a:gd name="connsiteX468" fmla="*/ 291926 w 474428"/>
                    <a:gd name="connsiteY468" fmla="*/ 183818 h 459954"/>
                    <a:gd name="connsiteX469" fmla="*/ 292760 w 474428"/>
                    <a:gd name="connsiteY469" fmla="*/ 185722 h 459954"/>
                    <a:gd name="connsiteX470" fmla="*/ 300021 w 474428"/>
                    <a:gd name="connsiteY470" fmla="*/ 191793 h 459954"/>
                    <a:gd name="connsiteX471" fmla="*/ 305258 w 474428"/>
                    <a:gd name="connsiteY471" fmla="*/ 196079 h 459954"/>
                    <a:gd name="connsiteX472" fmla="*/ 307758 w 474428"/>
                    <a:gd name="connsiteY472" fmla="*/ 198697 h 459954"/>
                    <a:gd name="connsiteX473" fmla="*/ 308591 w 474428"/>
                    <a:gd name="connsiteY473" fmla="*/ 200602 h 459954"/>
                    <a:gd name="connsiteX474" fmla="*/ 309424 w 474428"/>
                    <a:gd name="connsiteY474" fmla="*/ 202269 h 459954"/>
                    <a:gd name="connsiteX475" fmla="*/ 318710 w 474428"/>
                    <a:gd name="connsiteY475" fmla="*/ 211673 h 459954"/>
                    <a:gd name="connsiteX476" fmla="*/ 326923 w 474428"/>
                    <a:gd name="connsiteY476" fmla="*/ 220124 h 459954"/>
                    <a:gd name="connsiteX477" fmla="*/ 327637 w 474428"/>
                    <a:gd name="connsiteY477" fmla="*/ 221076 h 459954"/>
                    <a:gd name="connsiteX478" fmla="*/ 328232 w 474428"/>
                    <a:gd name="connsiteY478" fmla="*/ 222029 h 459954"/>
                    <a:gd name="connsiteX479" fmla="*/ 330970 w 474428"/>
                    <a:gd name="connsiteY479" fmla="*/ 224409 h 459954"/>
                    <a:gd name="connsiteX480" fmla="*/ 332279 w 474428"/>
                    <a:gd name="connsiteY480" fmla="*/ 225243 h 459954"/>
                    <a:gd name="connsiteX481" fmla="*/ 335137 w 474428"/>
                    <a:gd name="connsiteY481" fmla="*/ 228219 h 459954"/>
                    <a:gd name="connsiteX482" fmla="*/ 335969 w 474428"/>
                    <a:gd name="connsiteY482" fmla="*/ 229885 h 459954"/>
                    <a:gd name="connsiteX483" fmla="*/ 336922 w 474428"/>
                    <a:gd name="connsiteY483" fmla="*/ 231433 h 459954"/>
                    <a:gd name="connsiteX484" fmla="*/ 338231 w 474428"/>
                    <a:gd name="connsiteY484" fmla="*/ 232742 h 459954"/>
                    <a:gd name="connsiteX485" fmla="*/ 338827 w 474428"/>
                    <a:gd name="connsiteY485" fmla="*/ 233456 h 459954"/>
                    <a:gd name="connsiteX486" fmla="*/ 342279 w 474428"/>
                    <a:gd name="connsiteY486" fmla="*/ 236075 h 459954"/>
                    <a:gd name="connsiteX487" fmla="*/ 343826 w 474428"/>
                    <a:gd name="connsiteY487" fmla="*/ 237861 h 459954"/>
                    <a:gd name="connsiteX488" fmla="*/ 345016 w 474428"/>
                    <a:gd name="connsiteY488" fmla="*/ 239289 h 459954"/>
                    <a:gd name="connsiteX489" fmla="*/ 345730 w 474428"/>
                    <a:gd name="connsiteY489" fmla="*/ 239646 h 459954"/>
                    <a:gd name="connsiteX490" fmla="*/ 346564 w 474428"/>
                    <a:gd name="connsiteY490" fmla="*/ 240241 h 459954"/>
                    <a:gd name="connsiteX491" fmla="*/ 367514 w 474428"/>
                    <a:gd name="connsiteY491" fmla="*/ 262739 h 459954"/>
                    <a:gd name="connsiteX492" fmla="*/ 368228 w 474428"/>
                    <a:gd name="connsiteY492" fmla="*/ 264168 h 459954"/>
                    <a:gd name="connsiteX493" fmla="*/ 369062 w 474428"/>
                    <a:gd name="connsiteY493" fmla="*/ 265477 h 459954"/>
                    <a:gd name="connsiteX494" fmla="*/ 372752 w 474428"/>
                    <a:gd name="connsiteY494" fmla="*/ 268691 h 459954"/>
                    <a:gd name="connsiteX495" fmla="*/ 433937 w 474428"/>
                    <a:gd name="connsiteY495" fmla="*/ 334281 h 459954"/>
                    <a:gd name="connsiteX496" fmla="*/ 434651 w 474428"/>
                    <a:gd name="connsiteY496" fmla="*/ 337495 h 459954"/>
                    <a:gd name="connsiteX497" fmla="*/ 432270 w 474428"/>
                    <a:gd name="connsiteY497" fmla="*/ 339756 h 459954"/>
                    <a:gd name="connsiteX498" fmla="*/ 320495 w 474428"/>
                    <a:gd name="connsiteY498" fmla="*/ 365468 h 459954"/>
                    <a:gd name="connsiteX499" fmla="*/ 319305 w 474428"/>
                    <a:gd name="connsiteY499" fmla="*/ 365468 h 459954"/>
                    <a:gd name="connsiteX500" fmla="*/ 318114 w 474428"/>
                    <a:gd name="connsiteY500" fmla="*/ 365587 h 459954"/>
                    <a:gd name="connsiteX501" fmla="*/ 316805 w 474428"/>
                    <a:gd name="connsiteY501" fmla="*/ 366182 h 459954"/>
                    <a:gd name="connsiteX502" fmla="*/ 315971 w 474428"/>
                    <a:gd name="connsiteY502" fmla="*/ 366421 h 459954"/>
                    <a:gd name="connsiteX503" fmla="*/ 283236 w 474428"/>
                    <a:gd name="connsiteY503" fmla="*/ 374039 h 459954"/>
                    <a:gd name="connsiteX504" fmla="*/ 279427 w 474428"/>
                    <a:gd name="connsiteY504" fmla="*/ 374753 h 459954"/>
                    <a:gd name="connsiteX505" fmla="*/ 233360 w 474428"/>
                    <a:gd name="connsiteY505" fmla="*/ 385347 h 459954"/>
                    <a:gd name="connsiteX506" fmla="*/ 232051 w 474428"/>
                    <a:gd name="connsiteY506" fmla="*/ 385347 h 459954"/>
                    <a:gd name="connsiteX507" fmla="*/ 228241 w 474428"/>
                    <a:gd name="connsiteY507" fmla="*/ 385109 h 459954"/>
                    <a:gd name="connsiteX508" fmla="*/ 227051 w 474428"/>
                    <a:gd name="connsiteY508" fmla="*/ 385347 h 459954"/>
                    <a:gd name="connsiteX509" fmla="*/ 225146 w 474428"/>
                    <a:gd name="connsiteY509" fmla="*/ 385824 h 459954"/>
                    <a:gd name="connsiteX510" fmla="*/ 220742 w 474428"/>
                    <a:gd name="connsiteY510" fmla="*/ 386776 h 459954"/>
                    <a:gd name="connsiteX511" fmla="*/ 218719 w 474428"/>
                    <a:gd name="connsiteY511" fmla="*/ 387133 h 459954"/>
                    <a:gd name="connsiteX512" fmla="*/ 217290 w 474428"/>
                    <a:gd name="connsiteY512" fmla="*/ 387133 h 459954"/>
                    <a:gd name="connsiteX513" fmla="*/ 215862 w 474428"/>
                    <a:gd name="connsiteY513" fmla="*/ 387609 h 459954"/>
                    <a:gd name="connsiteX514" fmla="*/ 212767 w 474428"/>
                    <a:gd name="connsiteY514" fmla="*/ 388561 h 459954"/>
                    <a:gd name="connsiteX515" fmla="*/ 210743 w 474428"/>
                    <a:gd name="connsiteY515" fmla="*/ 388561 h 459954"/>
                    <a:gd name="connsiteX516" fmla="*/ 209434 w 474428"/>
                    <a:gd name="connsiteY516" fmla="*/ 389037 h 459954"/>
                    <a:gd name="connsiteX517" fmla="*/ 206339 w 474428"/>
                    <a:gd name="connsiteY517" fmla="*/ 390228 h 459954"/>
                    <a:gd name="connsiteX518" fmla="*/ 204911 w 474428"/>
                    <a:gd name="connsiteY518" fmla="*/ 390466 h 459954"/>
                    <a:gd name="connsiteX519" fmla="*/ 202053 w 474428"/>
                    <a:gd name="connsiteY519" fmla="*/ 391537 h 459954"/>
                    <a:gd name="connsiteX520" fmla="*/ 197768 w 474428"/>
                    <a:gd name="connsiteY520" fmla="*/ 393204 h 459954"/>
                    <a:gd name="connsiteX521" fmla="*/ 196340 w 474428"/>
                    <a:gd name="connsiteY521" fmla="*/ 393680 h 459954"/>
                    <a:gd name="connsiteX522" fmla="*/ 192650 w 474428"/>
                    <a:gd name="connsiteY522" fmla="*/ 394275 h 459954"/>
                    <a:gd name="connsiteX523" fmla="*/ 190031 w 474428"/>
                    <a:gd name="connsiteY523" fmla="*/ 394037 h 459954"/>
                    <a:gd name="connsiteX524" fmla="*/ 187293 w 474428"/>
                    <a:gd name="connsiteY524" fmla="*/ 394394 h 459954"/>
                    <a:gd name="connsiteX525" fmla="*/ 187293 w 474428"/>
                    <a:gd name="connsiteY525" fmla="*/ 394394 h 459954"/>
                    <a:gd name="connsiteX526" fmla="*/ 185150 w 474428"/>
                    <a:gd name="connsiteY526" fmla="*/ 395823 h 459954"/>
                    <a:gd name="connsiteX527" fmla="*/ 183008 w 474428"/>
                    <a:gd name="connsiteY527" fmla="*/ 396180 h 459954"/>
                    <a:gd name="connsiteX528" fmla="*/ 178603 w 474428"/>
                    <a:gd name="connsiteY528" fmla="*/ 396656 h 459954"/>
                    <a:gd name="connsiteX529" fmla="*/ 177175 w 474428"/>
                    <a:gd name="connsiteY529" fmla="*/ 397013 h 459954"/>
                    <a:gd name="connsiteX530" fmla="*/ 174794 w 474428"/>
                    <a:gd name="connsiteY530" fmla="*/ 396537 h 459954"/>
                    <a:gd name="connsiteX531" fmla="*/ 171699 w 474428"/>
                    <a:gd name="connsiteY531" fmla="*/ 397013 h 459954"/>
                    <a:gd name="connsiteX532" fmla="*/ 163605 w 474428"/>
                    <a:gd name="connsiteY532" fmla="*/ 400227 h 459954"/>
                    <a:gd name="connsiteX533" fmla="*/ 158129 w 474428"/>
                    <a:gd name="connsiteY533" fmla="*/ 401774 h 459954"/>
                    <a:gd name="connsiteX534" fmla="*/ 156700 w 474428"/>
                    <a:gd name="connsiteY534" fmla="*/ 402013 h 459954"/>
                    <a:gd name="connsiteX535" fmla="*/ 153129 w 474428"/>
                    <a:gd name="connsiteY535" fmla="*/ 402013 h 459954"/>
                    <a:gd name="connsiteX536" fmla="*/ 150868 w 474428"/>
                    <a:gd name="connsiteY536" fmla="*/ 402013 h 459954"/>
                    <a:gd name="connsiteX537" fmla="*/ 149083 w 474428"/>
                    <a:gd name="connsiteY537" fmla="*/ 402846 h 459954"/>
                    <a:gd name="connsiteX538" fmla="*/ 145035 w 474428"/>
                    <a:gd name="connsiteY538" fmla="*/ 403441 h 459954"/>
                    <a:gd name="connsiteX539" fmla="*/ 142297 w 474428"/>
                    <a:gd name="connsiteY539" fmla="*/ 403441 h 459954"/>
                    <a:gd name="connsiteX540" fmla="*/ 141583 w 474428"/>
                    <a:gd name="connsiteY540" fmla="*/ 404155 h 459954"/>
                    <a:gd name="connsiteX541" fmla="*/ 140155 w 474428"/>
                    <a:gd name="connsiteY541" fmla="*/ 405346 h 459954"/>
                    <a:gd name="connsiteX542" fmla="*/ 138250 w 474428"/>
                    <a:gd name="connsiteY542" fmla="*/ 406298 h 459954"/>
                    <a:gd name="connsiteX543" fmla="*/ 135036 w 474428"/>
                    <a:gd name="connsiteY543" fmla="*/ 406298 h 459954"/>
                    <a:gd name="connsiteX544" fmla="*/ 132536 w 474428"/>
                    <a:gd name="connsiteY544" fmla="*/ 406298 h 459954"/>
                    <a:gd name="connsiteX545" fmla="*/ 131703 w 474428"/>
                    <a:gd name="connsiteY545" fmla="*/ 407012 h 459954"/>
                    <a:gd name="connsiteX546" fmla="*/ 129917 w 474428"/>
                    <a:gd name="connsiteY546" fmla="*/ 408202 h 459954"/>
                    <a:gd name="connsiteX547" fmla="*/ 125751 w 474428"/>
                    <a:gd name="connsiteY547" fmla="*/ 407726 h 459954"/>
                    <a:gd name="connsiteX548" fmla="*/ 123370 w 474428"/>
                    <a:gd name="connsiteY548" fmla="*/ 407012 h 459954"/>
                    <a:gd name="connsiteX549" fmla="*/ 119561 w 474428"/>
                    <a:gd name="connsiteY549" fmla="*/ 408679 h 459954"/>
                    <a:gd name="connsiteX550" fmla="*/ 116585 w 474428"/>
                    <a:gd name="connsiteY550" fmla="*/ 409512 h 459954"/>
                    <a:gd name="connsiteX551" fmla="*/ 115038 w 474428"/>
                    <a:gd name="connsiteY551" fmla="*/ 409512 h 459954"/>
                    <a:gd name="connsiteX552" fmla="*/ 110277 w 474428"/>
                    <a:gd name="connsiteY552" fmla="*/ 411893 h 459954"/>
                    <a:gd name="connsiteX553" fmla="*/ 107181 w 474428"/>
                    <a:gd name="connsiteY553" fmla="*/ 412845 h 459954"/>
                    <a:gd name="connsiteX554" fmla="*/ 105396 w 474428"/>
                    <a:gd name="connsiteY554" fmla="*/ 413202 h 459954"/>
                    <a:gd name="connsiteX555" fmla="*/ 98968 w 474428"/>
                    <a:gd name="connsiteY555" fmla="*/ 415345 h 459954"/>
                    <a:gd name="connsiteX556" fmla="*/ 91588 w 474428"/>
                    <a:gd name="connsiteY556" fmla="*/ 417725 h 459954"/>
                    <a:gd name="connsiteX557" fmla="*/ 90635 w 474428"/>
                    <a:gd name="connsiteY557" fmla="*/ 417963 h 459954"/>
                    <a:gd name="connsiteX558" fmla="*/ 89326 w 474428"/>
                    <a:gd name="connsiteY558" fmla="*/ 418202 h 459954"/>
                    <a:gd name="connsiteX559" fmla="*/ 88254 w 474428"/>
                    <a:gd name="connsiteY559" fmla="*/ 418440 h 459954"/>
                    <a:gd name="connsiteX560" fmla="*/ 85874 w 474428"/>
                    <a:gd name="connsiteY560" fmla="*/ 418083 h 459954"/>
                    <a:gd name="connsiteX561" fmla="*/ 84446 w 474428"/>
                    <a:gd name="connsiteY561" fmla="*/ 417368 h 459954"/>
                    <a:gd name="connsiteX562" fmla="*/ 83017 w 474428"/>
                    <a:gd name="connsiteY562" fmla="*/ 417130 h 459954"/>
                    <a:gd name="connsiteX563" fmla="*/ 75161 w 474428"/>
                    <a:gd name="connsiteY563" fmla="*/ 419154 h 459954"/>
                    <a:gd name="connsiteX564" fmla="*/ 75280 w 474428"/>
                    <a:gd name="connsiteY564" fmla="*/ 419392 h 459954"/>
                    <a:gd name="connsiteX565" fmla="*/ 75518 w 474428"/>
                    <a:gd name="connsiteY565" fmla="*/ 419749 h 459954"/>
                    <a:gd name="connsiteX566" fmla="*/ 75518 w 474428"/>
                    <a:gd name="connsiteY566" fmla="*/ 419749 h 459954"/>
                    <a:gd name="connsiteX567" fmla="*/ 73018 w 474428"/>
                    <a:gd name="connsiteY567" fmla="*/ 424987 h 459954"/>
                    <a:gd name="connsiteX568" fmla="*/ 71113 w 474428"/>
                    <a:gd name="connsiteY568" fmla="*/ 424630 h 459954"/>
                    <a:gd name="connsiteX569" fmla="*/ 71351 w 474428"/>
                    <a:gd name="connsiteY569" fmla="*/ 425939 h 459954"/>
                    <a:gd name="connsiteX570" fmla="*/ 72423 w 474428"/>
                    <a:gd name="connsiteY570" fmla="*/ 425463 h 459954"/>
                    <a:gd name="connsiteX571" fmla="*/ 74922 w 474428"/>
                    <a:gd name="connsiteY571" fmla="*/ 424749 h 459954"/>
                    <a:gd name="connsiteX572" fmla="*/ 77780 w 474428"/>
                    <a:gd name="connsiteY572" fmla="*/ 425106 h 459954"/>
                    <a:gd name="connsiteX573" fmla="*/ 78970 w 474428"/>
                    <a:gd name="connsiteY573" fmla="*/ 425582 h 459954"/>
                    <a:gd name="connsiteX574" fmla="*/ 80398 w 474428"/>
                    <a:gd name="connsiteY574" fmla="*/ 425582 h 459954"/>
                    <a:gd name="connsiteX575" fmla="*/ 82302 w 474428"/>
                    <a:gd name="connsiteY575" fmla="*/ 425106 h 459954"/>
                    <a:gd name="connsiteX576" fmla="*/ 83969 w 474428"/>
                    <a:gd name="connsiteY576" fmla="*/ 424630 h 459954"/>
                    <a:gd name="connsiteX577" fmla="*/ 92540 w 474428"/>
                    <a:gd name="connsiteY577" fmla="*/ 422725 h 459954"/>
                    <a:gd name="connsiteX578" fmla="*/ 100040 w 474428"/>
                    <a:gd name="connsiteY578" fmla="*/ 420225 h 459954"/>
                    <a:gd name="connsiteX579" fmla="*/ 105158 w 474428"/>
                    <a:gd name="connsiteY579" fmla="*/ 418797 h 459954"/>
                    <a:gd name="connsiteX580" fmla="*/ 106586 w 474428"/>
                    <a:gd name="connsiteY580" fmla="*/ 418559 h 459954"/>
                    <a:gd name="connsiteX581" fmla="*/ 112657 w 474428"/>
                    <a:gd name="connsiteY581" fmla="*/ 416178 h 459954"/>
                    <a:gd name="connsiteX582" fmla="*/ 116109 w 474428"/>
                    <a:gd name="connsiteY582" fmla="*/ 415821 h 459954"/>
                    <a:gd name="connsiteX583" fmla="*/ 121823 w 474428"/>
                    <a:gd name="connsiteY583" fmla="*/ 415464 h 459954"/>
                    <a:gd name="connsiteX584" fmla="*/ 122894 w 474428"/>
                    <a:gd name="connsiteY584" fmla="*/ 414750 h 459954"/>
                    <a:gd name="connsiteX585" fmla="*/ 126109 w 474428"/>
                    <a:gd name="connsiteY585" fmla="*/ 413797 h 459954"/>
                    <a:gd name="connsiteX586" fmla="*/ 128489 w 474428"/>
                    <a:gd name="connsiteY586" fmla="*/ 414154 h 459954"/>
                    <a:gd name="connsiteX587" fmla="*/ 130513 w 474428"/>
                    <a:gd name="connsiteY587" fmla="*/ 413559 h 459954"/>
                    <a:gd name="connsiteX588" fmla="*/ 130513 w 474428"/>
                    <a:gd name="connsiteY588" fmla="*/ 413559 h 459954"/>
                    <a:gd name="connsiteX589" fmla="*/ 132179 w 474428"/>
                    <a:gd name="connsiteY589" fmla="*/ 412726 h 459954"/>
                    <a:gd name="connsiteX590" fmla="*/ 133965 w 474428"/>
                    <a:gd name="connsiteY590" fmla="*/ 412131 h 459954"/>
                    <a:gd name="connsiteX591" fmla="*/ 135750 w 474428"/>
                    <a:gd name="connsiteY591" fmla="*/ 411893 h 459954"/>
                    <a:gd name="connsiteX592" fmla="*/ 138012 w 474428"/>
                    <a:gd name="connsiteY592" fmla="*/ 412131 h 459954"/>
                    <a:gd name="connsiteX593" fmla="*/ 139202 w 474428"/>
                    <a:gd name="connsiteY593" fmla="*/ 412131 h 459954"/>
                    <a:gd name="connsiteX594" fmla="*/ 141464 w 474428"/>
                    <a:gd name="connsiteY594" fmla="*/ 411535 h 459954"/>
                    <a:gd name="connsiteX595" fmla="*/ 147535 w 474428"/>
                    <a:gd name="connsiteY595" fmla="*/ 410226 h 459954"/>
                    <a:gd name="connsiteX596" fmla="*/ 151463 w 474428"/>
                    <a:gd name="connsiteY596" fmla="*/ 407845 h 459954"/>
                    <a:gd name="connsiteX597" fmla="*/ 155034 w 474428"/>
                    <a:gd name="connsiteY597" fmla="*/ 407369 h 459954"/>
                    <a:gd name="connsiteX598" fmla="*/ 157177 w 474428"/>
                    <a:gd name="connsiteY598" fmla="*/ 407369 h 459954"/>
                    <a:gd name="connsiteX599" fmla="*/ 164676 w 474428"/>
                    <a:gd name="connsiteY599" fmla="*/ 404988 h 459954"/>
                    <a:gd name="connsiteX600" fmla="*/ 172294 w 474428"/>
                    <a:gd name="connsiteY600" fmla="*/ 402489 h 459954"/>
                    <a:gd name="connsiteX601" fmla="*/ 174080 w 474428"/>
                    <a:gd name="connsiteY601" fmla="*/ 402132 h 459954"/>
                    <a:gd name="connsiteX602" fmla="*/ 178842 w 474428"/>
                    <a:gd name="connsiteY602" fmla="*/ 401655 h 459954"/>
                    <a:gd name="connsiteX603" fmla="*/ 180984 w 474428"/>
                    <a:gd name="connsiteY603" fmla="*/ 402013 h 459954"/>
                    <a:gd name="connsiteX604" fmla="*/ 183008 w 474428"/>
                    <a:gd name="connsiteY604" fmla="*/ 402251 h 459954"/>
                    <a:gd name="connsiteX605" fmla="*/ 187531 w 474428"/>
                    <a:gd name="connsiteY605" fmla="*/ 400227 h 459954"/>
                    <a:gd name="connsiteX606" fmla="*/ 189435 w 474428"/>
                    <a:gd name="connsiteY606" fmla="*/ 399870 h 459954"/>
                    <a:gd name="connsiteX607" fmla="*/ 193602 w 474428"/>
                    <a:gd name="connsiteY607" fmla="*/ 399394 h 459954"/>
                    <a:gd name="connsiteX608" fmla="*/ 196697 w 474428"/>
                    <a:gd name="connsiteY608" fmla="*/ 398799 h 459954"/>
                    <a:gd name="connsiteX609" fmla="*/ 198601 w 474428"/>
                    <a:gd name="connsiteY609" fmla="*/ 398799 h 459954"/>
                    <a:gd name="connsiteX610" fmla="*/ 200268 w 474428"/>
                    <a:gd name="connsiteY610" fmla="*/ 397846 h 459954"/>
                    <a:gd name="connsiteX611" fmla="*/ 202649 w 474428"/>
                    <a:gd name="connsiteY611" fmla="*/ 396894 h 459954"/>
                    <a:gd name="connsiteX612" fmla="*/ 204196 w 474428"/>
                    <a:gd name="connsiteY612" fmla="*/ 396894 h 459954"/>
                    <a:gd name="connsiteX613" fmla="*/ 206220 w 474428"/>
                    <a:gd name="connsiteY613" fmla="*/ 396775 h 459954"/>
                    <a:gd name="connsiteX614" fmla="*/ 207887 w 474428"/>
                    <a:gd name="connsiteY614" fmla="*/ 396656 h 459954"/>
                    <a:gd name="connsiteX615" fmla="*/ 208838 w 474428"/>
                    <a:gd name="connsiteY615" fmla="*/ 396656 h 459954"/>
                    <a:gd name="connsiteX616" fmla="*/ 212053 w 474428"/>
                    <a:gd name="connsiteY616" fmla="*/ 395942 h 459954"/>
                    <a:gd name="connsiteX617" fmla="*/ 213600 w 474428"/>
                    <a:gd name="connsiteY617" fmla="*/ 395585 h 459954"/>
                    <a:gd name="connsiteX618" fmla="*/ 215148 w 474428"/>
                    <a:gd name="connsiteY618" fmla="*/ 395108 h 459954"/>
                    <a:gd name="connsiteX619" fmla="*/ 216695 w 474428"/>
                    <a:gd name="connsiteY619" fmla="*/ 393918 h 459954"/>
                    <a:gd name="connsiteX620" fmla="*/ 219433 w 474428"/>
                    <a:gd name="connsiteY620" fmla="*/ 393442 h 459954"/>
                    <a:gd name="connsiteX621" fmla="*/ 220861 w 474428"/>
                    <a:gd name="connsiteY621" fmla="*/ 393442 h 459954"/>
                    <a:gd name="connsiteX622" fmla="*/ 222528 w 474428"/>
                    <a:gd name="connsiteY622" fmla="*/ 393442 h 459954"/>
                    <a:gd name="connsiteX623" fmla="*/ 224314 w 474428"/>
                    <a:gd name="connsiteY623" fmla="*/ 393442 h 459954"/>
                    <a:gd name="connsiteX624" fmla="*/ 228241 w 474428"/>
                    <a:gd name="connsiteY624" fmla="*/ 391418 h 459954"/>
                    <a:gd name="connsiteX625" fmla="*/ 230027 w 474428"/>
                    <a:gd name="connsiteY625" fmla="*/ 391061 h 459954"/>
                    <a:gd name="connsiteX626" fmla="*/ 231694 w 474428"/>
                    <a:gd name="connsiteY626" fmla="*/ 391299 h 459954"/>
                    <a:gd name="connsiteX627" fmla="*/ 233241 w 474428"/>
                    <a:gd name="connsiteY627" fmla="*/ 391299 h 459954"/>
                    <a:gd name="connsiteX628" fmla="*/ 280856 w 474428"/>
                    <a:gd name="connsiteY628" fmla="*/ 380348 h 459954"/>
                    <a:gd name="connsiteX629" fmla="*/ 281808 w 474428"/>
                    <a:gd name="connsiteY629" fmla="*/ 379872 h 459954"/>
                    <a:gd name="connsiteX630" fmla="*/ 284308 w 474428"/>
                    <a:gd name="connsiteY630" fmla="*/ 379157 h 459954"/>
                    <a:gd name="connsiteX631" fmla="*/ 285141 w 474428"/>
                    <a:gd name="connsiteY631" fmla="*/ 379396 h 459954"/>
                    <a:gd name="connsiteX632" fmla="*/ 317995 w 474428"/>
                    <a:gd name="connsiteY632" fmla="*/ 371777 h 459954"/>
                    <a:gd name="connsiteX633" fmla="*/ 318590 w 474428"/>
                    <a:gd name="connsiteY633" fmla="*/ 371658 h 459954"/>
                    <a:gd name="connsiteX634" fmla="*/ 318829 w 474428"/>
                    <a:gd name="connsiteY634" fmla="*/ 371420 h 459954"/>
                    <a:gd name="connsiteX635" fmla="*/ 319780 w 474428"/>
                    <a:gd name="connsiteY635" fmla="*/ 370230 h 459954"/>
                    <a:gd name="connsiteX636" fmla="*/ 324066 w 474428"/>
                    <a:gd name="connsiteY636" fmla="*/ 368325 h 459954"/>
                    <a:gd name="connsiteX637" fmla="*/ 325851 w 474428"/>
                    <a:gd name="connsiteY637" fmla="*/ 369873 h 459954"/>
                    <a:gd name="connsiteX638" fmla="*/ 443102 w 474428"/>
                    <a:gd name="connsiteY638" fmla="*/ 342970 h 459954"/>
                    <a:gd name="connsiteX639" fmla="*/ 445007 w 474428"/>
                    <a:gd name="connsiteY639" fmla="*/ 341185 h 459954"/>
                    <a:gd name="connsiteX640" fmla="*/ 444412 w 474428"/>
                    <a:gd name="connsiteY640" fmla="*/ 338685 h 459954"/>
                    <a:gd name="connsiteX641" fmla="*/ 375966 w 474428"/>
                    <a:gd name="connsiteY641" fmla="*/ 265239 h 459954"/>
                    <a:gd name="connsiteX642" fmla="*/ 375133 w 474428"/>
                    <a:gd name="connsiteY642" fmla="*/ 264644 h 459954"/>
                    <a:gd name="connsiteX643" fmla="*/ 373823 w 474428"/>
                    <a:gd name="connsiteY643" fmla="*/ 263573 h 459954"/>
                    <a:gd name="connsiteX644" fmla="*/ 372871 w 474428"/>
                    <a:gd name="connsiteY644" fmla="*/ 262144 h 459954"/>
                    <a:gd name="connsiteX645" fmla="*/ 372395 w 474428"/>
                    <a:gd name="connsiteY645" fmla="*/ 261311 h 459954"/>
                    <a:gd name="connsiteX646" fmla="*/ 349302 w 474428"/>
                    <a:gd name="connsiteY646" fmla="*/ 236551 h 459954"/>
                    <a:gd name="connsiteX647" fmla="*/ 348706 w 474428"/>
                    <a:gd name="connsiteY647" fmla="*/ 235956 h 459954"/>
                    <a:gd name="connsiteX648" fmla="*/ 345969 w 474428"/>
                    <a:gd name="connsiteY648" fmla="*/ 232980 h 459954"/>
                    <a:gd name="connsiteX649" fmla="*/ 345254 w 474428"/>
                    <a:gd name="connsiteY649" fmla="*/ 232504 h 459954"/>
                    <a:gd name="connsiteX650" fmla="*/ 343826 w 474428"/>
                    <a:gd name="connsiteY650" fmla="*/ 230956 h 459954"/>
                    <a:gd name="connsiteX651" fmla="*/ 343350 w 474428"/>
                    <a:gd name="connsiteY651" fmla="*/ 230242 h 459954"/>
                    <a:gd name="connsiteX652" fmla="*/ 342279 w 474428"/>
                    <a:gd name="connsiteY652" fmla="*/ 229052 h 459954"/>
                    <a:gd name="connsiteX653" fmla="*/ 341564 w 474428"/>
                    <a:gd name="connsiteY653" fmla="*/ 228219 h 459954"/>
                    <a:gd name="connsiteX654" fmla="*/ 341326 w 474428"/>
                    <a:gd name="connsiteY654" fmla="*/ 227981 h 459954"/>
                    <a:gd name="connsiteX655" fmla="*/ 337517 w 474428"/>
                    <a:gd name="connsiteY655" fmla="*/ 227266 h 459954"/>
                    <a:gd name="connsiteX656" fmla="*/ 337041 w 474428"/>
                    <a:gd name="connsiteY656" fmla="*/ 223338 h 459954"/>
                    <a:gd name="connsiteX657" fmla="*/ 109324 w 474428"/>
                    <a:gd name="connsiteY657" fmla="*/ 161439 h 459954"/>
                    <a:gd name="connsiteX658" fmla="*/ 137298 w 474428"/>
                    <a:gd name="connsiteY658" fmla="*/ 70614 h 459954"/>
                    <a:gd name="connsiteX659" fmla="*/ 136583 w 474428"/>
                    <a:gd name="connsiteY659" fmla="*/ 71804 h 459954"/>
                    <a:gd name="connsiteX660" fmla="*/ 135512 w 474428"/>
                    <a:gd name="connsiteY660" fmla="*/ 73352 h 459954"/>
                    <a:gd name="connsiteX661" fmla="*/ 135393 w 474428"/>
                    <a:gd name="connsiteY661" fmla="*/ 73471 h 459954"/>
                    <a:gd name="connsiteX662" fmla="*/ 130989 w 474428"/>
                    <a:gd name="connsiteY662" fmla="*/ 84303 h 459954"/>
                    <a:gd name="connsiteX663" fmla="*/ 130036 w 474428"/>
                    <a:gd name="connsiteY663" fmla="*/ 87041 h 459954"/>
                    <a:gd name="connsiteX664" fmla="*/ 128013 w 474428"/>
                    <a:gd name="connsiteY664" fmla="*/ 91802 h 459954"/>
                    <a:gd name="connsiteX665" fmla="*/ 126109 w 474428"/>
                    <a:gd name="connsiteY665" fmla="*/ 101206 h 459954"/>
                    <a:gd name="connsiteX666" fmla="*/ 123965 w 474428"/>
                    <a:gd name="connsiteY666" fmla="*/ 109420 h 459954"/>
                    <a:gd name="connsiteX667" fmla="*/ 123251 w 474428"/>
                    <a:gd name="connsiteY667" fmla="*/ 110134 h 459954"/>
                    <a:gd name="connsiteX668" fmla="*/ 121466 w 474428"/>
                    <a:gd name="connsiteY668" fmla="*/ 118109 h 459954"/>
                    <a:gd name="connsiteX669" fmla="*/ 116228 w 474428"/>
                    <a:gd name="connsiteY669" fmla="*/ 136322 h 459954"/>
                    <a:gd name="connsiteX670" fmla="*/ 114205 w 474428"/>
                    <a:gd name="connsiteY670" fmla="*/ 141917 h 459954"/>
                    <a:gd name="connsiteX671" fmla="*/ 112181 w 474428"/>
                    <a:gd name="connsiteY671" fmla="*/ 148940 h 459954"/>
                    <a:gd name="connsiteX672" fmla="*/ 110633 w 474428"/>
                    <a:gd name="connsiteY672" fmla="*/ 151083 h 459954"/>
                    <a:gd name="connsiteX673" fmla="*/ 109681 w 474428"/>
                    <a:gd name="connsiteY673" fmla="*/ 157987 h 459954"/>
                    <a:gd name="connsiteX674" fmla="*/ 109324 w 474428"/>
                    <a:gd name="connsiteY674" fmla="*/ 161320 h 459954"/>
                    <a:gd name="connsiteX675" fmla="*/ 174913 w 474428"/>
                    <a:gd name="connsiteY675" fmla="*/ 69423 h 459954"/>
                    <a:gd name="connsiteX676" fmla="*/ 170509 w 474428"/>
                    <a:gd name="connsiteY676" fmla="*/ 65614 h 459954"/>
                    <a:gd name="connsiteX677" fmla="*/ 161343 w 474428"/>
                    <a:gd name="connsiteY677" fmla="*/ 54663 h 459954"/>
                    <a:gd name="connsiteX678" fmla="*/ 49687 w 474428"/>
                    <a:gd name="connsiteY678" fmla="*/ 417963 h 459954"/>
                    <a:gd name="connsiteX679" fmla="*/ 60995 w 474428"/>
                    <a:gd name="connsiteY679" fmla="*/ 417368 h 459954"/>
                    <a:gd name="connsiteX680" fmla="*/ 61234 w 474428"/>
                    <a:gd name="connsiteY680" fmla="*/ 417368 h 459954"/>
                    <a:gd name="connsiteX681" fmla="*/ 67066 w 474428"/>
                    <a:gd name="connsiteY681" fmla="*/ 413916 h 459954"/>
                    <a:gd name="connsiteX682" fmla="*/ 73018 w 474428"/>
                    <a:gd name="connsiteY682" fmla="*/ 412369 h 459954"/>
                    <a:gd name="connsiteX683" fmla="*/ 82184 w 474428"/>
                    <a:gd name="connsiteY683" fmla="*/ 409988 h 459954"/>
                    <a:gd name="connsiteX684" fmla="*/ 87303 w 474428"/>
                    <a:gd name="connsiteY684" fmla="*/ 410702 h 459954"/>
                    <a:gd name="connsiteX685" fmla="*/ 88017 w 474428"/>
                    <a:gd name="connsiteY685" fmla="*/ 411059 h 459954"/>
                    <a:gd name="connsiteX686" fmla="*/ 89326 w 474428"/>
                    <a:gd name="connsiteY686" fmla="*/ 410821 h 459954"/>
                    <a:gd name="connsiteX687" fmla="*/ 97540 w 474428"/>
                    <a:gd name="connsiteY687" fmla="*/ 408202 h 459954"/>
                    <a:gd name="connsiteX688" fmla="*/ 102063 w 474428"/>
                    <a:gd name="connsiteY688" fmla="*/ 406893 h 459954"/>
                    <a:gd name="connsiteX689" fmla="*/ 107181 w 474428"/>
                    <a:gd name="connsiteY689" fmla="*/ 405465 h 459954"/>
                    <a:gd name="connsiteX690" fmla="*/ 107181 w 474428"/>
                    <a:gd name="connsiteY690" fmla="*/ 405465 h 459954"/>
                    <a:gd name="connsiteX691" fmla="*/ 113014 w 474428"/>
                    <a:gd name="connsiteY691" fmla="*/ 402489 h 459954"/>
                    <a:gd name="connsiteX692" fmla="*/ 116704 w 474428"/>
                    <a:gd name="connsiteY692" fmla="*/ 401893 h 459954"/>
                    <a:gd name="connsiteX693" fmla="*/ 122299 w 474428"/>
                    <a:gd name="connsiteY693" fmla="*/ 399632 h 459954"/>
                    <a:gd name="connsiteX694" fmla="*/ 128489 w 474428"/>
                    <a:gd name="connsiteY694" fmla="*/ 400346 h 459954"/>
                    <a:gd name="connsiteX695" fmla="*/ 129680 w 474428"/>
                    <a:gd name="connsiteY695" fmla="*/ 399513 h 459954"/>
                    <a:gd name="connsiteX696" fmla="*/ 136702 w 474428"/>
                    <a:gd name="connsiteY696" fmla="*/ 398799 h 459954"/>
                    <a:gd name="connsiteX697" fmla="*/ 136821 w 474428"/>
                    <a:gd name="connsiteY697" fmla="*/ 398799 h 459954"/>
                    <a:gd name="connsiteX698" fmla="*/ 138726 w 474428"/>
                    <a:gd name="connsiteY698" fmla="*/ 397132 h 459954"/>
                    <a:gd name="connsiteX699" fmla="*/ 146226 w 474428"/>
                    <a:gd name="connsiteY699" fmla="*/ 395823 h 459954"/>
                    <a:gd name="connsiteX700" fmla="*/ 150987 w 474428"/>
                    <a:gd name="connsiteY700" fmla="*/ 394394 h 459954"/>
                    <a:gd name="connsiteX701" fmla="*/ 153844 w 474428"/>
                    <a:gd name="connsiteY701" fmla="*/ 394394 h 459954"/>
                    <a:gd name="connsiteX702" fmla="*/ 155986 w 474428"/>
                    <a:gd name="connsiteY702" fmla="*/ 394394 h 459954"/>
                    <a:gd name="connsiteX703" fmla="*/ 156939 w 474428"/>
                    <a:gd name="connsiteY703" fmla="*/ 394275 h 459954"/>
                    <a:gd name="connsiteX704" fmla="*/ 162057 w 474428"/>
                    <a:gd name="connsiteY704" fmla="*/ 392728 h 459954"/>
                    <a:gd name="connsiteX705" fmla="*/ 167533 w 474428"/>
                    <a:gd name="connsiteY705" fmla="*/ 391061 h 459954"/>
                    <a:gd name="connsiteX706" fmla="*/ 177175 w 474428"/>
                    <a:gd name="connsiteY706" fmla="*/ 389157 h 459954"/>
                    <a:gd name="connsiteX707" fmla="*/ 177532 w 474428"/>
                    <a:gd name="connsiteY707" fmla="*/ 389157 h 459954"/>
                    <a:gd name="connsiteX708" fmla="*/ 183127 w 474428"/>
                    <a:gd name="connsiteY708" fmla="*/ 388561 h 459954"/>
                    <a:gd name="connsiteX709" fmla="*/ 183484 w 474428"/>
                    <a:gd name="connsiteY709" fmla="*/ 388204 h 459954"/>
                    <a:gd name="connsiteX710" fmla="*/ 192293 w 474428"/>
                    <a:gd name="connsiteY710" fmla="*/ 386657 h 459954"/>
                    <a:gd name="connsiteX711" fmla="*/ 192293 w 474428"/>
                    <a:gd name="connsiteY711" fmla="*/ 386657 h 459954"/>
                    <a:gd name="connsiteX712" fmla="*/ 195506 w 474428"/>
                    <a:gd name="connsiteY712" fmla="*/ 386181 h 459954"/>
                    <a:gd name="connsiteX713" fmla="*/ 200030 w 474428"/>
                    <a:gd name="connsiteY713" fmla="*/ 384514 h 459954"/>
                    <a:gd name="connsiteX714" fmla="*/ 202053 w 474428"/>
                    <a:gd name="connsiteY714" fmla="*/ 383800 h 459954"/>
                    <a:gd name="connsiteX715" fmla="*/ 206220 w 474428"/>
                    <a:gd name="connsiteY715" fmla="*/ 382729 h 459954"/>
                    <a:gd name="connsiteX716" fmla="*/ 210743 w 474428"/>
                    <a:gd name="connsiteY716" fmla="*/ 381062 h 459954"/>
                    <a:gd name="connsiteX717" fmla="*/ 213124 w 474428"/>
                    <a:gd name="connsiteY717" fmla="*/ 381062 h 459954"/>
                    <a:gd name="connsiteX718" fmla="*/ 217648 w 474428"/>
                    <a:gd name="connsiteY718" fmla="*/ 379634 h 459954"/>
                    <a:gd name="connsiteX719" fmla="*/ 219194 w 474428"/>
                    <a:gd name="connsiteY719" fmla="*/ 379634 h 459954"/>
                    <a:gd name="connsiteX720" fmla="*/ 225265 w 474428"/>
                    <a:gd name="connsiteY720" fmla="*/ 378324 h 459954"/>
                    <a:gd name="connsiteX721" fmla="*/ 228599 w 474428"/>
                    <a:gd name="connsiteY721" fmla="*/ 377610 h 459954"/>
                    <a:gd name="connsiteX722" fmla="*/ 232884 w 474428"/>
                    <a:gd name="connsiteY722" fmla="*/ 377848 h 459954"/>
                    <a:gd name="connsiteX723" fmla="*/ 277642 w 474428"/>
                    <a:gd name="connsiteY723" fmla="*/ 367611 h 459954"/>
                    <a:gd name="connsiteX724" fmla="*/ 282641 w 474428"/>
                    <a:gd name="connsiteY724" fmla="*/ 366540 h 459954"/>
                    <a:gd name="connsiteX725" fmla="*/ 314543 w 474428"/>
                    <a:gd name="connsiteY725" fmla="*/ 359159 h 459954"/>
                    <a:gd name="connsiteX726" fmla="*/ 316329 w 474428"/>
                    <a:gd name="connsiteY726" fmla="*/ 358445 h 459954"/>
                    <a:gd name="connsiteX727" fmla="*/ 319780 w 474428"/>
                    <a:gd name="connsiteY727" fmla="*/ 357969 h 459954"/>
                    <a:gd name="connsiteX728" fmla="*/ 425485 w 474428"/>
                    <a:gd name="connsiteY728" fmla="*/ 333685 h 459954"/>
                    <a:gd name="connsiteX729" fmla="*/ 368823 w 474428"/>
                    <a:gd name="connsiteY729" fmla="*/ 272857 h 459954"/>
                    <a:gd name="connsiteX730" fmla="*/ 365014 w 474428"/>
                    <a:gd name="connsiteY730" fmla="*/ 269643 h 459954"/>
                    <a:gd name="connsiteX731" fmla="*/ 362396 w 474428"/>
                    <a:gd name="connsiteY731" fmla="*/ 265953 h 459954"/>
                    <a:gd name="connsiteX732" fmla="*/ 342279 w 474428"/>
                    <a:gd name="connsiteY732" fmla="*/ 244289 h 459954"/>
                    <a:gd name="connsiteX733" fmla="*/ 338231 w 474428"/>
                    <a:gd name="connsiteY733" fmla="*/ 240241 h 459954"/>
                    <a:gd name="connsiteX734" fmla="*/ 334660 w 474428"/>
                    <a:gd name="connsiteY734" fmla="*/ 237384 h 459954"/>
                    <a:gd name="connsiteX735" fmla="*/ 333112 w 474428"/>
                    <a:gd name="connsiteY735" fmla="*/ 235599 h 459954"/>
                    <a:gd name="connsiteX736" fmla="*/ 330137 w 474428"/>
                    <a:gd name="connsiteY736" fmla="*/ 231195 h 459954"/>
                    <a:gd name="connsiteX737" fmla="*/ 328351 w 474428"/>
                    <a:gd name="connsiteY737" fmla="*/ 229290 h 459954"/>
                    <a:gd name="connsiteX738" fmla="*/ 323947 w 474428"/>
                    <a:gd name="connsiteY738" fmla="*/ 225719 h 459954"/>
                    <a:gd name="connsiteX739" fmla="*/ 322400 w 474428"/>
                    <a:gd name="connsiteY739" fmla="*/ 223695 h 459954"/>
                    <a:gd name="connsiteX740" fmla="*/ 314424 w 474428"/>
                    <a:gd name="connsiteY740" fmla="*/ 215601 h 459954"/>
                    <a:gd name="connsiteX741" fmla="*/ 305377 w 474428"/>
                    <a:gd name="connsiteY741" fmla="*/ 206435 h 459954"/>
                    <a:gd name="connsiteX742" fmla="*/ 302520 w 474428"/>
                    <a:gd name="connsiteY742" fmla="*/ 201673 h 459954"/>
                    <a:gd name="connsiteX743" fmla="*/ 300973 w 474428"/>
                    <a:gd name="connsiteY743" fmla="*/ 200007 h 459954"/>
                    <a:gd name="connsiteX744" fmla="*/ 296211 w 474428"/>
                    <a:gd name="connsiteY744" fmla="*/ 196198 h 459954"/>
                    <a:gd name="connsiteX745" fmla="*/ 288712 w 474428"/>
                    <a:gd name="connsiteY745" fmla="*/ 189889 h 459954"/>
                    <a:gd name="connsiteX746" fmla="*/ 285736 w 474428"/>
                    <a:gd name="connsiteY746" fmla="*/ 184532 h 459954"/>
                    <a:gd name="connsiteX747" fmla="*/ 273833 w 474428"/>
                    <a:gd name="connsiteY747" fmla="*/ 173938 h 459954"/>
                    <a:gd name="connsiteX748" fmla="*/ 270857 w 474428"/>
                    <a:gd name="connsiteY748" fmla="*/ 168819 h 459954"/>
                    <a:gd name="connsiteX749" fmla="*/ 269309 w 474428"/>
                    <a:gd name="connsiteY749" fmla="*/ 167629 h 459954"/>
                    <a:gd name="connsiteX750" fmla="*/ 262048 w 474428"/>
                    <a:gd name="connsiteY750" fmla="*/ 160487 h 459954"/>
                    <a:gd name="connsiteX751" fmla="*/ 255382 w 474428"/>
                    <a:gd name="connsiteY751" fmla="*/ 154892 h 459954"/>
                    <a:gd name="connsiteX752" fmla="*/ 253120 w 474428"/>
                    <a:gd name="connsiteY752" fmla="*/ 150845 h 459954"/>
                    <a:gd name="connsiteX753" fmla="*/ 245740 w 474428"/>
                    <a:gd name="connsiteY753" fmla="*/ 142274 h 459954"/>
                    <a:gd name="connsiteX754" fmla="*/ 242645 w 474428"/>
                    <a:gd name="connsiteY754" fmla="*/ 139060 h 459954"/>
                    <a:gd name="connsiteX755" fmla="*/ 241573 w 474428"/>
                    <a:gd name="connsiteY755" fmla="*/ 137750 h 459954"/>
                    <a:gd name="connsiteX756" fmla="*/ 237883 w 474428"/>
                    <a:gd name="connsiteY756" fmla="*/ 134417 h 459954"/>
                    <a:gd name="connsiteX757" fmla="*/ 234551 w 474428"/>
                    <a:gd name="connsiteY757" fmla="*/ 130846 h 459954"/>
                    <a:gd name="connsiteX758" fmla="*/ 230741 w 474428"/>
                    <a:gd name="connsiteY758" fmla="*/ 127037 h 459954"/>
                    <a:gd name="connsiteX759" fmla="*/ 225980 w 474428"/>
                    <a:gd name="connsiteY759" fmla="*/ 122990 h 459954"/>
                    <a:gd name="connsiteX760" fmla="*/ 224551 w 474428"/>
                    <a:gd name="connsiteY760" fmla="*/ 121442 h 459954"/>
                    <a:gd name="connsiteX761" fmla="*/ 221456 w 474428"/>
                    <a:gd name="connsiteY761" fmla="*/ 117871 h 459954"/>
                    <a:gd name="connsiteX762" fmla="*/ 216338 w 474428"/>
                    <a:gd name="connsiteY762" fmla="*/ 112396 h 459954"/>
                    <a:gd name="connsiteX763" fmla="*/ 215862 w 474428"/>
                    <a:gd name="connsiteY763" fmla="*/ 111443 h 459954"/>
                    <a:gd name="connsiteX764" fmla="*/ 207172 w 474428"/>
                    <a:gd name="connsiteY764" fmla="*/ 101682 h 459954"/>
                    <a:gd name="connsiteX765" fmla="*/ 195864 w 474428"/>
                    <a:gd name="connsiteY765" fmla="*/ 89898 h 459954"/>
                    <a:gd name="connsiteX766" fmla="*/ 179913 w 474428"/>
                    <a:gd name="connsiteY766" fmla="*/ 74066 h 459954"/>
                    <a:gd name="connsiteX767" fmla="*/ 177294 w 474428"/>
                    <a:gd name="connsiteY767" fmla="*/ 70495 h 459954"/>
                    <a:gd name="connsiteX768" fmla="*/ 175152 w 474428"/>
                    <a:gd name="connsiteY768" fmla="*/ 69423 h 459954"/>
                    <a:gd name="connsiteX769" fmla="*/ 185389 w 474428"/>
                    <a:gd name="connsiteY769" fmla="*/ 53949 h 459954"/>
                    <a:gd name="connsiteX770" fmla="*/ 177413 w 474428"/>
                    <a:gd name="connsiteY770" fmla="*/ 45378 h 459954"/>
                    <a:gd name="connsiteX771" fmla="*/ 184436 w 474428"/>
                    <a:gd name="connsiteY771" fmla="*/ 53710 h 459954"/>
                    <a:gd name="connsiteX772" fmla="*/ 184436 w 474428"/>
                    <a:gd name="connsiteY772" fmla="*/ 53710 h 459954"/>
                    <a:gd name="connsiteX773" fmla="*/ 185389 w 474428"/>
                    <a:gd name="connsiteY773" fmla="*/ 53949 h 459954"/>
                    <a:gd name="connsiteX774" fmla="*/ 105515 w 474428"/>
                    <a:gd name="connsiteY774" fmla="*/ 172866 h 459954"/>
                    <a:gd name="connsiteX775" fmla="*/ 103730 w 474428"/>
                    <a:gd name="connsiteY775" fmla="*/ 174176 h 459954"/>
                    <a:gd name="connsiteX776" fmla="*/ 103610 w 474428"/>
                    <a:gd name="connsiteY776" fmla="*/ 174176 h 459954"/>
                    <a:gd name="connsiteX777" fmla="*/ 100991 w 474428"/>
                    <a:gd name="connsiteY777" fmla="*/ 179890 h 459954"/>
                    <a:gd name="connsiteX778" fmla="*/ 100277 w 474428"/>
                    <a:gd name="connsiteY778" fmla="*/ 181318 h 459954"/>
                    <a:gd name="connsiteX779" fmla="*/ 96944 w 474428"/>
                    <a:gd name="connsiteY779" fmla="*/ 196912 h 459954"/>
                    <a:gd name="connsiteX780" fmla="*/ 94802 w 474428"/>
                    <a:gd name="connsiteY780" fmla="*/ 208220 h 459954"/>
                    <a:gd name="connsiteX781" fmla="*/ 93135 w 474428"/>
                    <a:gd name="connsiteY781" fmla="*/ 211791 h 459954"/>
                    <a:gd name="connsiteX782" fmla="*/ 87540 w 474428"/>
                    <a:gd name="connsiteY782" fmla="*/ 225957 h 459954"/>
                    <a:gd name="connsiteX783" fmla="*/ 83850 w 474428"/>
                    <a:gd name="connsiteY783" fmla="*/ 236789 h 459954"/>
                    <a:gd name="connsiteX784" fmla="*/ 83850 w 474428"/>
                    <a:gd name="connsiteY784" fmla="*/ 242027 h 459954"/>
                    <a:gd name="connsiteX785" fmla="*/ 83017 w 474428"/>
                    <a:gd name="connsiteY785" fmla="*/ 244527 h 459954"/>
                    <a:gd name="connsiteX786" fmla="*/ 78851 w 474428"/>
                    <a:gd name="connsiteY786" fmla="*/ 253812 h 459954"/>
                    <a:gd name="connsiteX787" fmla="*/ 79446 w 474428"/>
                    <a:gd name="connsiteY787" fmla="*/ 255716 h 459954"/>
                    <a:gd name="connsiteX788" fmla="*/ 79565 w 474428"/>
                    <a:gd name="connsiteY788" fmla="*/ 257978 h 459954"/>
                    <a:gd name="connsiteX789" fmla="*/ 105872 w 474428"/>
                    <a:gd name="connsiteY789" fmla="*/ 172152 h 459954"/>
                    <a:gd name="connsiteX790" fmla="*/ 105396 w 474428"/>
                    <a:gd name="connsiteY790" fmla="*/ 172628 h 459954"/>
                    <a:gd name="connsiteX791" fmla="*/ 60043 w 474428"/>
                    <a:gd name="connsiteY791" fmla="*/ 322020 h 459954"/>
                    <a:gd name="connsiteX792" fmla="*/ 78375 w 474428"/>
                    <a:gd name="connsiteY792" fmla="*/ 262263 h 459954"/>
                    <a:gd name="connsiteX793" fmla="*/ 77780 w 474428"/>
                    <a:gd name="connsiteY793" fmla="*/ 263215 h 459954"/>
                    <a:gd name="connsiteX794" fmla="*/ 72661 w 474428"/>
                    <a:gd name="connsiteY794" fmla="*/ 277857 h 459954"/>
                    <a:gd name="connsiteX795" fmla="*/ 67423 w 474428"/>
                    <a:gd name="connsiteY795" fmla="*/ 292856 h 459954"/>
                    <a:gd name="connsiteX796" fmla="*/ 67066 w 474428"/>
                    <a:gd name="connsiteY796" fmla="*/ 294998 h 459954"/>
                    <a:gd name="connsiteX797" fmla="*/ 66590 w 474428"/>
                    <a:gd name="connsiteY797" fmla="*/ 297855 h 459954"/>
                    <a:gd name="connsiteX798" fmla="*/ 63019 w 474428"/>
                    <a:gd name="connsiteY798" fmla="*/ 304759 h 459954"/>
                    <a:gd name="connsiteX799" fmla="*/ 59091 w 474428"/>
                    <a:gd name="connsiteY799" fmla="*/ 317615 h 459954"/>
                    <a:gd name="connsiteX800" fmla="*/ 60043 w 474428"/>
                    <a:gd name="connsiteY800" fmla="*/ 321901 h 459954"/>
                    <a:gd name="connsiteX801" fmla="*/ 56948 w 474428"/>
                    <a:gd name="connsiteY801" fmla="*/ 331781 h 459954"/>
                    <a:gd name="connsiteX802" fmla="*/ 55519 w 474428"/>
                    <a:gd name="connsiteY802" fmla="*/ 332852 h 459954"/>
                    <a:gd name="connsiteX803" fmla="*/ 53853 w 474428"/>
                    <a:gd name="connsiteY803" fmla="*/ 337256 h 459954"/>
                    <a:gd name="connsiteX804" fmla="*/ 49806 w 474428"/>
                    <a:gd name="connsiteY804" fmla="*/ 351303 h 459954"/>
                    <a:gd name="connsiteX805" fmla="*/ 46711 w 474428"/>
                    <a:gd name="connsiteY805" fmla="*/ 357493 h 459954"/>
                    <a:gd name="connsiteX806" fmla="*/ 45997 w 474428"/>
                    <a:gd name="connsiteY806" fmla="*/ 359516 h 459954"/>
                    <a:gd name="connsiteX807" fmla="*/ 46592 w 474428"/>
                    <a:gd name="connsiteY807" fmla="*/ 363087 h 459954"/>
                    <a:gd name="connsiteX808" fmla="*/ 44330 w 474428"/>
                    <a:gd name="connsiteY808" fmla="*/ 368801 h 459954"/>
                    <a:gd name="connsiteX809" fmla="*/ 43259 w 474428"/>
                    <a:gd name="connsiteY809" fmla="*/ 376182 h 459954"/>
                    <a:gd name="connsiteX810" fmla="*/ 43259 w 474428"/>
                    <a:gd name="connsiteY810" fmla="*/ 376658 h 459954"/>
                    <a:gd name="connsiteX811" fmla="*/ 57067 w 474428"/>
                    <a:gd name="connsiteY811" fmla="*/ 331662 h 459954"/>
                    <a:gd name="connsiteX812" fmla="*/ 56948 w 474428"/>
                    <a:gd name="connsiteY812" fmla="*/ 331781 h 459954"/>
                    <a:gd name="connsiteX813" fmla="*/ 30403 w 474428"/>
                    <a:gd name="connsiteY813" fmla="*/ 440104 h 459954"/>
                    <a:gd name="connsiteX814" fmla="*/ 28974 w 474428"/>
                    <a:gd name="connsiteY814" fmla="*/ 438795 h 459954"/>
                    <a:gd name="connsiteX815" fmla="*/ 26594 w 474428"/>
                    <a:gd name="connsiteY815" fmla="*/ 431891 h 459954"/>
                    <a:gd name="connsiteX816" fmla="*/ 25879 w 474428"/>
                    <a:gd name="connsiteY816" fmla="*/ 432605 h 459954"/>
                    <a:gd name="connsiteX817" fmla="*/ 24094 w 474428"/>
                    <a:gd name="connsiteY817" fmla="*/ 438319 h 459954"/>
                    <a:gd name="connsiteX818" fmla="*/ 23737 w 474428"/>
                    <a:gd name="connsiteY818" fmla="*/ 438914 h 459954"/>
                    <a:gd name="connsiteX819" fmla="*/ 25403 w 474428"/>
                    <a:gd name="connsiteY819" fmla="*/ 441295 h 459954"/>
                    <a:gd name="connsiteX820" fmla="*/ 30522 w 474428"/>
                    <a:gd name="connsiteY820" fmla="*/ 440104 h 459954"/>
                    <a:gd name="connsiteX821" fmla="*/ 108848 w 474428"/>
                    <a:gd name="connsiteY821" fmla="*/ 408321 h 459954"/>
                    <a:gd name="connsiteX822" fmla="*/ 108134 w 474428"/>
                    <a:gd name="connsiteY822" fmla="*/ 407131 h 459954"/>
                    <a:gd name="connsiteX823" fmla="*/ 108134 w 474428"/>
                    <a:gd name="connsiteY823" fmla="*/ 407607 h 459954"/>
                    <a:gd name="connsiteX824" fmla="*/ 108848 w 474428"/>
                    <a:gd name="connsiteY824" fmla="*/ 408321 h 459954"/>
                    <a:gd name="connsiteX825" fmla="*/ 352396 w 474428"/>
                    <a:gd name="connsiteY825" fmla="*/ 232980 h 459954"/>
                    <a:gd name="connsiteX826" fmla="*/ 352396 w 474428"/>
                    <a:gd name="connsiteY826" fmla="*/ 232980 h 459954"/>
                    <a:gd name="connsiteX827" fmla="*/ 352278 w 474428"/>
                    <a:gd name="connsiteY827" fmla="*/ 233099 h 459954"/>
                    <a:gd name="connsiteX828" fmla="*/ 352515 w 474428"/>
                    <a:gd name="connsiteY828" fmla="*/ 233099 h 459954"/>
                    <a:gd name="connsiteX829" fmla="*/ 454768 w 474428"/>
                    <a:gd name="connsiteY829" fmla="*/ 342851 h 459954"/>
                    <a:gd name="connsiteX830" fmla="*/ 452030 w 474428"/>
                    <a:gd name="connsiteY830" fmla="*/ 339875 h 459954"/>
                    <a:gd name="connsiteX831" fmla="*/ 451673 w 474428"/>
                    <a:gd name="connsiteY831" fmla="*/ 341899 h 459954"/>
                    <a:gd name="connsiteX832" fmla="*/ 450840 w 474428"/>
                    <a:gd name="connsiteY832" fmla="*/ 343684 h 459954"/>
                    <a:gd name="connsiteX833" fmla="*/ 454768 w 474428"/>
                    <a:gd name="connsiteY833" fmla="*/ 342851 h 459954"/>
                    <a:gd name="connsiteX834" fmla="*/ 456553 w 474428"/>
                    <a:gd name="connsiteY834" fmla="*/ 344756 h 459954"/>
                    <a:gd name="connsiteX835" fmla="*/ 456553 w 474428"/>
                    <a:gd name="connsiteY835" fmla="*/ 344756 h 459954"/>
                    <a:gd name="connsiteX836" fmla="*/ 456553 w 474428"/>
                    <a:gd name="connsiteY836" fmla="*/ 344756 h 459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  <a:cxn ang="0">
                      <a:pos x="connsiteX686" y="connsiteY686"/>
                    </a:cxn>
                    <a:cxn ang="0">
                      <a:pos x="connsiteX687" y="connsiteY687"/>
                    </a:cxn>
                    <a:cxn ang="0">
                      <a:pos x="connsiteX688" y="connsiteY688"/>
                    </a:cxn>
                    <a:cxn ang="0">
                      <a:pos x="connsiteX689" y="connsiteY689"/>
                    </a:cxn>
                    <a:cxn ang="0">
                      <a:pos x="connsiteX690" y="connsiteY690"/>
                    </a:cxn>
                    <a:cxn ang="0">
                      <a:pos x="connsiteX691" y="connsiteY691"/>
                    </a:cxn>
                    <a:cxn ang="0">
                      <a:pos x="connsiteX692" y="connsiteY692"/>
                    </a:cxn>
                    <a:cxn ang="0">
                      <a:pos x="connsiteX693" y="connsiteY693"/>
                    </a:cxn>
                    <a:cxn ang="0">
                      <a:pos x="connsiteX694" y="connsiteY694"/>
                    </a:cxn>
                    <a:cxn ang="0">
                      <a:pos x="connsiteX695" y="connsiteY695"/>
                    </a:cxn>
                    <a:cxn ang="0">
                      <a:pos x="connsiteX696" y="connsiteY696"/>
                    </a:cxn>
                    <a:cxn ang="0">
                      <a:pos x="connsiteX697" y="connsiteY697"/>
                    </a:cxn>
                    <a:cxn ang="0">
                      <a:pos x="connsiteX698" y="connsiteY698"/>
                    </a:cxn>
                    <a:cxn ang="0">
                      <a:pos x="connsiteX699" y="connsiteY699"/>
                    </a:cxn>
                    <a:cxn ang="0">
                      <a:pos x="connsiteX700" y="connsiteY700"/>
                    </a:cxn>
                    <a:cxn ang="0">
                      <a:pos x="connsiteX701" y="connsiteY701"/>
                    </a:cxn>
                    <a:cxn ang="0">
                      <a:pos x="connsiteX702" y="connsiteY702"/>
                    </a:cxn>
                    <a:cxn ang="0">
                      <a:pos x="connsiteX703" y="connsiteY703"/>
                    </a:cxn>
                    <a:cxn ang="0">
                      <a:pos x="connsiteX704" y="connsiteY704"/>
                    </a:cxn>
                    <a:cxn ang="0">
                      <a:pos x="connsiteX705" y="connsiteY705"/>
                    </a:cxn>
                    <a:cxn ang="0">
                      <a:pos x="connsiteX706" y="connsiteY706"/>
                    </a:cxn>
                    <a:cxn ang="0">
                      <a:pos x="connsiteX707" y="connsiteY707"/>
                    </a:cxn>
                    <a:cxn ang="0">
                      <a:pos x="connsiteX708" y="connsiteY708"/>
                    </a:cxn>
                    <a:cxn ang="0">
                      <a:pos x="connsiteX709" y="connsiteY709"/>
                    </a:cxn>
                    <a:cxn ang="0">
                      <a:pos x="connsiteX710" y="connsiteY710"/>
                    </a:cxn>
                    <a:cxn ang="0">
                      <a:pos x="connsiteX711" y="connsiteY711"/>
                    </a:cxn>
                    <a:cxn ang="0">
                      <a:pos x="connsiteX712" y="connsiteY712"/>
                    </a:cxn>
                    <a:cxn ang="0">
                      <a:pos x="connsiteX713" y="connsiteY713"/>
                    </a:cxn>
                    <a:cxn ang="0">
                      <a:pos x="connsiteX714" y="connsiteY714"/>
                    </a:cxn>
                    <a:cxn ang="0">
                      <a:pos x="connsiteX715" y="connsiteY715"/>
                    </a:cxn>
                    <a:cxn ang="0">
                      <a:pos x="connsiteX716" y="connsiteY716"/>
                    </a:cxn>
                    <a:cxn ang="0">
                      <a:pos x="connsiteX717" y="connsiteY717"/>
                    </a:cxn>
                    <a:cxn ang="0">
                      <a:pos x="connsiteX718" y="connsiteY718"/>
                    </a:cxn>
                    <a:cxn ang="0">
                      <a:pos x="connsiteX719" y="connsiteY719"/>
                    </a:cxn>
                    <a:cxn ang="0">
                      <a:pos x="connsiteX720" y="connsiteY720"/>
                    </a:cxn>
                    <a:cxn ang="0">
                      <a:pos x="connsiteX721" y="connsiteY721"/>
                    </a:cxn>
                    <a:cxn ang="0">
                      <a:pos x="connsiteX722" y="connsiteY722"/>
                    </a:cxn>
                    <a:cxn ang="0">
                      <a:pos x="connsiteX723" y="connsiteY723"/>
                    </a:cxn>
                    <a:cxn ang="0">
                      <a:pos x="connsiteX724" y="connsiteY724"/>
                    </a:cxn>
                    <a:cxn ang="0">
                      <a:pos x="connsiteX725" y="connsiteY725"/>
                    </a:cxn>
                    <a:cxn ang="0">
                      <a:pos x="connsiteX726" y="connsiteY726"/>
                    </a:cxn>
                    <a:cxn ang="0">
                      <a:pos x="connsiteX727" y="connsiteY727"/>
                    </a:cxn>
                    <a:cxn ang="0">
                      <a:pos x="connsiteX728" y="connsiteY728"/>
                    </a:cxn>
                    <a:cxn ang="0">
                      <a:pos x="connsiteX729" y="connsiteY729"/>
                    </a:cxn>
                    <a:cxn ang="0">
                      <a:pos x="connsiteX730" y="connsiteY730"/>
                    </a:cxn>
                    <a:cxn ang="0">
                      <a:pos x="connsiteX731" y="connsiteY731"/>
                    </a:cxn>
                    <a:cxn ang="0">
                      <a:pos x="connsiteX732" y="connsiteY732"/>
                    </a:cxn>
                    <a:cxn ang="0">
                      <a:pos x="connsiteX733" y="connsiteY733"/>
                    </a:cxn>
                    <a:cxn ang="0">
                      <a:pos x="connsiteX734" y="connsiteY734"/>
                    </a:cxn>
                    <a:cxn ang="0">
                      <a:pos x="connsiteX735" y="connsiteY735"/>
                    </a:cxn>
                    <a:cxn ang="0">
                      <a:pos x="connsiteX736" y="connsiteY736"/>
                    </a:cxn>
                    <a:cxn ang="0">
                      <a:pos x="connsiteX737" y="connsiteY737"/>
                    </a:cxn>
                    <a:cxn ang="0">
                      <a:pos x="connsiteX738" y="connsiteY738"/>
                    </a:cxn>
                    <a:cxn ang="0">
                      <a:pos x="connsiteX739" y="connsiteY739"/>
                    </a:cxn>
                    <a:cxn ang="0">
                      <a:pos x="connsiteX740" y="connsiteY740"/>
                    </a:cxn>
                    <a:cxn ang="0">
                      <a:pos x="connsiteX741" y="connsiteY741"/>
                    </a:cxn>
                    <a:cxn ang="0">
                      <a:pos x="connsiteX742" y="connsiteY742"/>
                    </a:cxn>
                    <a:cxn ang="0">
                      <a:pos x="connsiteX743" y="connsiteY743"/>
                    </a:cxn>
                    <a:cxn ang="0">
                      <a:pos x="connsiteX744" y="connsiteY744"/>
                    </a:cxn>
                    <a:cxn ang="0">
                      <a:pos x="connsiteX745" y="connsiteY745"/>
                    </a:cxn>
                    <a:cxn ang="0">
                      <a:pos x="connsiteX746" y="connsiteY746"/>
                    </a:cxn>
                    <a:cxn ang="0">
                      <a:pos x="connsiteX747" y="connsiteY747"/>
                    </a:cxn>
                    <a:cxn ang="0">
                      <a:pos x="connsiteX748" y="connsiteY748"/>
                    </a:cxn>
                    <a:cxn ang="0">
                      <a:pos x="connsiteX749" y="connsiteY749"/>
                    </a:cxn>
                    <a:cxn ang="0">
                      <a:pos x="connsiteX750" y="connsiteY750"/>
                    </a:cxn>
                    <a:cxn ang="0">
                      <a:pos x="connsiteX751" y="connsiteY751"/>
                    </a:cxn>
                    <a:cxn ang="0">
                      <a:pos x="connsiteX752" y="connsiteY752"/>
                    </a:cxn>
                    <a:cxn ang="0">
                      <a:pos x="connsiteX753" y="connsiteY753"/>
                    </a:cxn>
                    <a:cxn ang="0">
                      <a:pos x="connsiteX754" y="connsiteY754"/>
                    </a:cxn>
                    <a:cxn ang="0">
                      <a:pos x="connsiteX755" y="connsiteY755"/>
                    </a:cxn>
                    <a:cxn ang="0">
                      <a:pos x="connsiteX756" y="connsiteY756"/>
                    </a:cxn>
                    <a:cxn ang="0">
                      <a:pos x="connsiteX757" y="connsiteY757"/>
                    </a:cxn>
                    <a:cxn ang="0">
                      <a:pos x="connsiteX758" y="connsiteY758"/>
                    </a:cxn>
                    <a:cxn ang="0">
                      <a:pos x="connsiteX759" y="connsiteY759"/>
                    </a:cxn>
                    <a:cxn ang="0">
                      <a:pos x="connsiteX760" y="connsiteY760"/>
                    </a:cxn>
                    <a:cxn ang="0">
                      <a:pos x="connsiteX761" y="connsiteY761"/>
                    </a:cxn>
                    <a:cxn ang="0">
                      <a:pos x="connsiteX762" y="connsiteY762"/>
                    </a:cxn>
                    <a:cxn ang="0">
                      <a:pos x="connsiteX763" y="connsiteY763"/>
                    </a:cxn>
                    <a:cxn ang="0">
                      <a:pos x="connsiteX764" y="connsiteY764"/>
                    </a:cxn>
                    <a:cxn ang="0">
                      <a:pos x="connsiteX765" y="connsiteY765"/>
                    </a:cxn>
                    <a:cxn ang="0">
                      <a:pos x="connsiteX766" y="connsiteY766"/>
                    </a:cxn>
                    <a:cxn ang="0">
                      <a:pos x="connsiteX767" y="connsiteY767"/>
                    </a:cxn>
                    <a:cxn ang="0">
                      <a:pos x="connsiteX768" y="connsiteY768"/>
                    </a:cxn>
                    <a:cxn ang="0">
                      <a:pos x="connsiteX769" y="connsiteY769"/>
                    </a:cxn>
                    <a:cxn ang="0">
                      <a:pos x="connsiteX770" y="connsiteY770"/>
                    </a:cxn>
                    <a:cxn ang="0">
                      <a:pos x="connsiteX771" y="connsiteY771"/>
                    </a:cxn>
                    <a:cxn ang="0">
                      <a:pos x="connsiteX772" y="connsiteY772"/>
                    </a:cxn>
                    <a:cxn ang="0">
                      <a:pos x="connsiteX773" y="connsiteY773"/>
                    </a:cxn>
                    <a:cxn ang="0">
                      <a:pos x="connsiteX774" y="connsiteY774"/>
                    </a:cxn>
                    <a:cxn ang="0">
                      <a:pos x="connsiteX775" y="connsiteY775"/>
                    </a:cxn>
                    <a:cxn ang="0">
                      <a:pos x="connsiteX776" y="connsiteY776"/>
                    </a:cxn>
                    <a:cxn ang="0">
                      <a:pos x="connsiteX777" y="connsiteY777"/>
                    </a:cxn>
                    <a:cxn ang="0">
                      <a:pos x="connsiteX778" y="connsiteY778"/>
                    </a:cxn>
                    <a:cxn ang="0">
                      <a:pos x="connsiteX779" y="connsiteY779"/>
                    </a:cxn>
                    <a:cxn ang="0">
                      <a:pos x="connsiteX780" y="connsiteY780"/>
                    </a:cxn>
                    <a:cxn ang="0">
                      <a:pos x="connsiteX781" y="connsiteY781"/>
                    </a:cxn>
                    <a:cxn ang="0">
                      <a:pos x="connsiteX782" y="connsiteY782"/>
                    </a:cxn>
                    <a:cxn ang="0">
                      <a:pos x="connsiteX783" y="connsiteY783"/>
                    </a:cxn>
                    <a:cxn ang="0">
                      <a:pos x="connsiteX784" y="connsiteY784"/>
                    </a:cxn>
                    <a:cxn ang="0">
                      <a:pos x="connsiteX785" y="connsiteY785"/>
                    </a:cxn>
                    <a:cxn ang="0">
                      <a:pos x="connsiteX786" y="connsiteY786"/>
                    </a:cxn>
                    <a:cxn ang="0">
                      <a:pos x="connsiteX787" y="connsiteY787"/>
                    </a:cxn>
                    <a:cxn ang="0">
                      <a:pos x="connsiteX788" y="connsiteY788"/>
                    </a:cxn>
                    <a:cxn ang="0">
                      <a:pos x="connsiteX789" y="connsiteY789"/>
                    </a:cxn>
                    <a:cxn ang="0">
                      <a:pos x="connsiteX790" y="connsiteY790"/>
                    </a:cxn>
                    <a:cxn ang="0">
                      <a:pos x="connsiteX791" y="connsiteY791"/>
                    </a:cxn>
                    <a:cxn ang="0">
                      <a:pos x="connsiteX792" y="connsiteY792"/>
                    </a:cxn>
                    <a:cxn ang="0">
                      <a:pos x="connsiteX793" y="connsiteY793"/>
                    </a:cxn>
                    <a:cxn ang="0">
                      <a:pos x="connsiteX794" y="connsiteY794"/>
                    </a:cxn>
                    <a:cxn ang="0">
                      <a:pos x="connsiteX795" y="connsiteY795"/>
                    </a:cxn>
                    <a:cxn ang="0">
                      <a:pos x="connsiteX796" y="connsiteY796"/>
                    </a:cxn>
                    <a:cxn ang="0">
                      <a:pos x="connsiteX797" y="connsiteY797"/>
                    </a:cxn>
                    <a:cxn ang="0">
                      <a:pos x="connsiteX798" y="connsiteY798"/>
                    </a:cxn>
                    <a:cxn ang="0">
                      <a:pos x="connsiteX799" y="connsiteY799"/>
                    </a:cxn>
                    <a:cxn ang="0">
                      <a:pos x="connsiteX800" y="connsiteY800"/>
                    </a:cxn>
                    <a:cxn ang="0">
                      <a:pos x="connsiteX801" y="connsiteY801"/>
                    </a:cxn>
                    <a:cxn ang="0">
                      <a:pos x="connsiteX802" y="connsiteY802"/>
                    </a:cxn>
                    <a:cxn ang="0">
                      <a:pos x="connsiteX803" y="connsiteY803"/>
                    </a:cxn>
                    <a:cxn ang="0">
                      <a:pos x="connsiteX804" y="connsiteY804"/>
                    </a:cxn>
                    <a:cxn ang="0">
                      <a:pos x="connsiteX805" y="connsiteY805"/>
                    </a:cxn>
                    <a:cxn ang="0">
                      <a:pos x="connsiteX806" y="connsiteY806"/>
                    </a:cxn>
                    <a:cxn ang="0">
                      <a:pos x="connsiteX807" y="connsiteY807"/>
                    </a:cxn>
                    <a:cxn ang="0">
                      <a:pos x="connsiteX808" y="connsiteY808"/>
                    </a:cxn>
                    <a:cxn ang="0">
                      <a:pos x="connsiteX809" y="connsiteY809"/>
                    </a:cxn>
                    <a:cxn ang="0">
                      <a:pos x="connsiteX810" y="connsiteY810"/>
                    </a:cxn>
                    <a:cxn ang="0">
                      <a:pos x="connsiteX811" y="connsiteY811"/>
                    </a:cxn>
                    <a:cxn ang="0">
                      <a:pos x="connsiteX812" y="connsiteY812"/>
                    </a:cxn>
                    <a:cxn ang="0">
                      <a:pos x="connsiteX813" y="connsiteY813"/>
                    </a:cxn>
                    <a:cxn ang="0">
                      <a:pos x="connsiteX814" y="connsiteY814"/>
                    </a:cxn>
                    <a:cxn ang="0">
                      <a:pos x="connsiteX815" y="connsiteY815"/>
                    </a:cxn>
                    <a:cxn ang="0">
                      <a:pos x="connsiteX816" y="connsiteY816"/>
                    </a:cxn>
                    <a:cxn ang="0">
                      <a:pos x="connsiteX817" y="connsiteY817"/>
                    </a:cxn>
                    <a:cxn ang="0">
                      <a:pos x="connsiteX818" y="connsiteY818"/>
                    </a:cxn>
                    <a:cxn ang="0">
                      <a:pos x="connsiteX819" y="connsiteY819"/>
                    </a:cxn>
                    <a:cxn ang="0">
                      <a:pos x="connsiteX820" y="connsiteY820"/>
                    </a:cxn>
                    <a:cxn ang="0">
                      <a:pos x="connsiteX821" y="connsiteY821"/>
                    </a:cxn>
                    <a:cxn ang="0">
                      <a:pos x="connsiteX822" y="connsiteY822"/>
                    </a:cxn>
                    <a:cxn ang="0">
                      <a:pos x="connsiteX823" y="connsiteY823"/>
                    </a:cxn>
                    <a:cxn ang="0">
                      <a:pos x="connsiteX824" y="connsiteY824"/>
                    </a:cxn>
                    <a:cxn ang="0">
                      <a:pos x="connsiteX825" y="connsiteY825"/>
                    </a:cxn>
                    <a:cxn ang="0">
                      <a:pos x="connsiteX826" y="connsiteY826"/>
                    </a:cxn>
                    <a:cxn ang="0">
                      <a:pos x="connsiteX827" y="connsiteY827"/>
                    </a:cxn>
                    <a:cxn ang="0">
                      <a:pos x="connsiteX828" y="connsiteY828"/>
                    </a:cxn>
                    <a:cxn ang="0">
                      <a:pos x="connsiteX829" y="connsiteY829"/>
                    </a:cxn>
                    <a:cxn ang="0">
                      <a:pos x="connsiteX830" y="connsiteY830"/>
                    </a:cxn>
                    <a:cxn ang="0">
                      <a:pos x="connsiteX831" y="connsiteY831"/>
                    </a:cxn>
                    <a:cxn ang="0">
                      <a:pos x="connsiteX832" y="connsiteY832"/>
                    </a:cxn>
                    <a:cxn ang="0">
                      <a:pos x="connsiteX833" y="connsiteY833"/>
                    </a:cxn>
                    <a:cxn ang="0">
                      <a:pos x="connsiteX834" y="connsiteY834"/>
                    </a:cxn>
                    <a:cxn ang="0">
                      <a:pos x="connsiteX835" y="connsiteY835"/>
                    </a:cxn>
                    <a:cxn ang="0">
                      <a:pos x="connsiteX836" y="connsiteY836"/>
                    </a:cxn>
                  </a:cxnLst>
                  <a:rect l="l" t="t" r="r" b="b"/>
                  <a:pathLst>
                    <a:path w="474428" h="459954">
                      <a:moveTo>
                        <a:pt x="140869" y="2406"/>
                      </a:moveTo>
                      <a:cubicBezTo>
                        <a:pt x="142059" y="1215"/>
                        <a:pt x="143607" y="382"/>
                        <a:pt x="145392" y="144"/>
                      </a:cubicBezTo>
                      <a:cubicBezTo>
                        <a:pt x="148130" y="-332"/>
                        <a:pt x="150987" y="382"/>
                        <a:pt x="153010" y="2167"/>
                      </a:cubicBezTo>
                      <a:cubicBezTo>
                        <a:pt x="156700" y="1810"/>
                        <a:pt x="160272" y="2644"/>
                        <a:pt x="163485" y="4548"/>
                      </a:cubicBezTo>
                      <a:lnTo>
                        <a:pt x="163485" y="4548"/>
                      </a:lnTo>
                      <a:cubicBezTo>
                        <a:pt x="164795" y="5381"/>
                        <a:pt x="165986" y="6334"/>
                        <a:pt x="166938" y="7405"/>
                      </a:cubicBezTo>
                      <a:lnTo>
                        <a:pt x="469885" y="332257"/>
                      </a:lnTo>
                      <a:cubicBezTo>
                        <a:pt x="473933" y="336661"/>
                        <a:pt x="475480" y="342970"/>
                        <a:pt x="473695" y="348684"/>
                      </a:cubicBezTo>
                      <a:cubicBezTo>
                        <a:pt x="471909" y="354398"/>
                        <a:pt x="467148" y="358802"/>
                        <a:pt x="461315" y="360112"/>
                      </a:cubicBezTo>
                      <a:lnTo>
                        <a:pt x="28022" y="459507"/>
                      </a:lnTo>
                      <a:cubicBezTo>
                        <a:pt x="23975" y="460460"/>
                        <a:pt x="19808" y="459865"/>
                        <a:pt x="16237" y="457960"/>
                      </a:cubicBezTo>
                      <a:cubicBezTo>
                        <a:pt x="14095" y="458436"/>
                        <a:pt x="12071" y="458912"/>
                        <a:pt x="10524" y="459150"/>
                      </a:cubicBezTo>
                      <a:cubicBezTo>
                        <a:pt x="7310" y="459626"/>
                        <a:pt x="4096" y="458436"/>
                        <a:pt x="2072" y="455936"/>
                      </a:cubicBezTo>
                      <a:cubicBezTo>
                        <a:pt x="49" y="453437"/>
                        <a:pt x="-546" y="449984"/>
                        <a:pt x="524" y="446889"/>
                      </a:cubicBezTo>
                      <a:cubicBezTo>
                        <a:pt x="1239" y="444866"/>
                        <a:pt x="1953" y="443437"/>
                        <a:pt x="2786" y="442247"/>
                      </a:cubicBezTo>
                      <a:cubicBezTo>
                        <a:pt x="3144" y="441057"/>
                        <a:pt x="3620" y="439509"/>
                        <a:pt x="4453" y="437486"/>
                      </a:cubicBezTo>
                      <a:cubicBezTo>
                        <a:pt x="4691" y="435938"/>
                        <a:pt x="5286" y="433676"/>
                        <a:pt x="5881" y="432129"/>
                      </a:cubicBezTo>
                      <a:cubicBezTo>
                        <a:pt x="6239" y="431177"/>
                        <a:pt x="6715" y="430343"/>
                        <a:pt x="7429" y="429510"/>
                      </a:cubicBezTo>
                      <a:cubicBezTo>
                        <a:pt x="7667" y="428796"/>
                        <a:pt x="7905" y="427844"/>
                        <a:pt x="8143" y="427010"/>
                      </a:cubicBezTo>
                      <a:lnTo>
                        <a:pt x="8857" y="422725"/>
                      </a:lnTo>
                      <a:cubicBezTo>
                        <a:pt x="8857" y="421535"/>
                        <a:pt x="8976" y="420106"/>
                        <a:pt x="9095" y="418678"/>
                      </a:cubicBezTo>
                      <a:lnTo>
                        <a:pt x="9095" y="416059"/>
                      </a:lnTo>
                      <a:cubicBezTo>
                        <a:pt x="9334" y="412250"/>
                        <a:pt x="11833" y="409036"/>
                        <a:pt x="15166" y="407845"/>
                      </a:cubicBezTo>
                      <a:cubicBezTo>
                        <a:pt x="15404" y="407369"/>
                        <a:pt x="15642" y="406774"/>
                        <a:pt x="15881" y="406298"/>
                      </a:cubicBezTo>
                      <a:cubicBezTo>
                        <a:pt x="15881" y="406298"/>
                        <a:pt x="15881" y="406298"/>
                        <a:pt x="15881" y="406298"/>
                      </a:cubicBezTo>
                      <a:cubicBezTo>
                        <a:pt x="15881" y="404869"/>
                        <a:pt x="15881" y="403441"/>
                        <a:pt x="16595" y="402132"/>
                      </a:cubicBezTo>
                      <a:cubicBezTo>
                        <a:pt x="17190" y="400703"/>
                        <a:pt x="18142" y="399394"/>
                        <a:pt x="19452" y="398441"/>
                      </a:cubicBezTo>
                      <a:cubicBezTo>
                        <a:pt x="19690" y="398084"/>
                        <a:pt x="19927" y="397489"/>
                        <a:pt x="20047" y="397013"/>
                      </a:cubicBezTo>
                      <a:cubicBezTo>
                        <a:pt x="19571" y="393799"/>
                        <a:pt x="19927" y="391656"/>
                        <a:pt x="21237" y="387728"/>
                      </a:cubicBezTo>
                      <a:cubicBezTo>
                        <a:pt x="21475" y="387014"/>
                        <a:pt x="21832" y="386300"/>
                        <a:pt x="22308" y="385585"/>
                      </a:cubicBezTo>
                      <a:cubicBezTo>
                        <a:pt x="22547" y="383800"/>
                        <a:pt x="23142" y="382014"/>
                        <a:pt x="24094" y="380110"/>
                      </a:cubicBezTo>
                      <a:cubicBezTo>
                        <a:pt x="24094" y="379991"/>
                        <a:pt x="24332" y="379753"/>
                        <a:pt x="24332" y="379634"/>
                      </a:cubicBezTo>
                      <a:cubicBezTo>
                        <a:pt x="24332" y="379276"/>
                        <a:pt x="24332" y="378919"/>
                        <a:pt x="24094" y="378324"/>
                      </a:cubicBezTo>
                      <a:lnTo>
                        <a:pt x="23737" y="376301"/>
                      </a:lnTo>
                      <a:cubicBezTo>
                        <a:pt x="23380" y="373801"/>
                        <a:pt x="24094" y="371301"/>
                        <a:pt x="25523" y="369396"/>
                      </a:cubicBezTo>
                      <a:cubicBezTo>
                        <a:pt x="25998" y="366182"/>
                        <a:pt x="26474" y="364040"/>
                        <a:pt x="26951" y="362254"/>
                      </a:cubicBezTo>
                      <a:cubicBezTo>
                        <a:pt x="26713" y="358564"/>
                        <a:pt x="28141" y="354398"/>
                        <a:pt x="30284" y="348684"/>
                      </a:cubicBezTo>
                      <a:cubicBezTo>
                        <a:pt x="30641" y="347613"/>
                        <a:pt x="30998" y="346779"/>
                        <a:pt x="31236" y="346065"/>
                      </a:cubicBezTo>
                      <a:cubicBezTo>
                        <a:pt x="31474" y="345351"/>
                        <a:pt x="31831" y="344637"/>
                        <a:pt x="32189" y="344042"/>
                      </a:cubicBezTo>
                      <a:cubicBezTo>
                        <a:pt x="33260" y="339280"/>
                        <a:pt x="34926" y="334876"/>
                        <a:pt x="36474" y="330947"/>
                      </a:cubicBezTo>
                      <a:cubicBezTo>
                        <a:pt x="37545" y="328210"/>
                        <a:pt x="38497" y="325829"/>
                        <a:pt x="39211" y="323329"/>
                      </a:cubicBezTo>
                      <a:cubicBezTo>
                        <a:pt x="39569" y="322258"/>
                        <a:pt x="40045" y="321424"/>
                        <a:pt x="40640" y="320591"/>
                      </a:cubicBezTo>
                      <a:cubicBezTo>
                        <a:pt x="40045" y="318211"/>
                        <a:pt x="39569" y="314878"/>
                        <a:pt x="40878" y="310830"/>
                      </a:cubicBezTo>
                      <a:cubicBezTo>
                        <a:pt x="41235" y="309640"/>
                        <a:pt x="41950" y="308450"/>
                        <a:pt x="42783" y="307497"/>
                      </a:cubicBezTo>
                      <a:cubicBezTo>
                        <a:pt x="44211" y="302498"/>
                        <a:pt x="45401" y="299284"/>
                        <a:pt x="47306" y="294165"/>
                      </a:cubicBezTo>
                      <a:cubicBezTo>
                        <a:pt x="47663" y="293094"/>
                        <a:pt x="48258" y="292022"/>
                        <a:pt x="48972" y="291189"/>
                      </a:cubicBezTo>
                      <a:cubicBezTo>
                        <a:pt x="49092" y="290237"/>
                        <a:pt x="49211" y="289642"/>
                        <a:pt x="49330" y="289047"/>
                      </a:cubicBezTo>
                      <a:cubicBezTo>
                        <a:pt x="49330" y="286547"/>
                        <a:pt x="50401" y="284404"/>
                        <a:pt x="52425" y="282619"/>
                      </a:cubicBezTo>
                      <a:cubicBezTo>
                        <a:pt x="52782" y="281785"/>
                        <a:pt x="54091" y="276429"/>
                        <a:pt x="54687" y="274048"/>
                      </a:cubicBezTo>
                      <a:cubicBezTo>
                        <a:pt x="55877" y="269167"/>
                        <a:pt x="57067" y="263811"/>
                        <a:pt x="59209" y="258930"/>
                      </a:cubicBezTo>
                      <a:cubicBezTo>
                        <a:pt x="58734" y="257145"/>
                        <a:pt x="58734" y="255359"/>
                        <a:pt x="59209" y="253454"/>
                      </a:cubicBezTo>
                      <a:lnTo>
                        <a:pt x="59805" y="251431"/>
                      </a:lnTo>
                      <a:cubicBezTo>
                        <a:pt x="60757" y="247979"/>
                        <a:pt x="62067" y="243812"/>
                        <a:pt x="64804" y="240717"/>
                      </a:cubicBezTo>
                      <a:cubicBezTo>
                        <a:pt x="64209" y="238575"/>
                        <a:pt x="64329" y="236313"/>
                        <a:pt x="65161" y="234289"/>
                      </a:cubicBezTo>
                      <a:cubicBezTo>
                        <a:pt x="66828" y="230599"/>
                        <a:pt x="68375" y="225719"/>
                        <a:pt x="69923" y="220957"/>
                      </a:cubicBezTo>
                      <a:cubicBezTo>
                        <a:pt x="72185" y="214053"/>
                        <a:pt x="74327" y="207625"/>
                        <a:pt x="77065" y="202983"/>
                      </a:cubicBezTo>
                      <a:cubicBezTo>
                        <a:pt x="77661" y="200007"/>
                        <a:pt x="78137" y="197150"/>
                        <a:pt x="78612" y="194412"/>
                      </a:cubicBezTo>
                      <a:cubicBezTo>
                        <a:pt x="79684" y="187865"/>
                        <a:pt x="80756" y="181318"/>
                        <a:pt x="83374" y="173462"/>
                      </a:cubicBezTo>
                      <a:cubicBezTo>
                        <a:pt x="83732" y="172509"/>
                        <a:pt x="84207" y="171557"/>
                        <a:pt x="84803" y="170724"/>
                      </a:cubicBezTo>
                      <a:cubicBezTo>
                        <a:pt x="86350" y="167153"/>
                        <a:pt x="88136" y="163343"/>
                        <a:pt x="90754" y="160606"/>
                      </a:cubicBezTo>
                      <a:cubicBezTo>
                        <a:pt x="90874" y="159296"/>
                        <a:pt x="90993" y="158106"/>
                        <a:pt x="91112" y="156915"/>
                      </a:cubicBezTo>
                      <a:cubicBezTo>
                        <a:pt x="91588" y="151916"/>
                        <a:pt x="92064" y="146202"/>
                        <a:pt x="95039" y="139179"/>
                      </a:cubicBezTo>
                      <a:cubicBezTo>
                        <a:pt x="95278" y="138584"/>
                        <a:pt x="95516" y="138108"/>
                        <a:pt x="95873" y="137632"/>
                      </a:cubicBezTo>
                      <a:lnTo>
                        <a:pt x="95873" y="137155"/>
                      </a:lnTo>
                      <a:cubicBezTo>
                        <a:pt x="95873" y="136203"/>
                        <a:pt x="96111" y="135251"/>
                        <a:pt x="96468" y="134417"/>
                      </a:cubicBezTo>
                      <a:cubicBezTo>
                        <a:pt x="96825" y="133584"/>
                        <a:pt x="97182" y="132751"/>
                        <a:pt x="97778" y="132037"/>
                      </a:cubicBezTo>
                      <a:cubicBezTo>
                        <a:pt x="97778" y="131442"/>
                        <a:pt x="97778" y="130846"/>
                        <a:pt x="98015" y="130251"/>
                      </a:cubicBezTo>
                      <a:cubicBezTo>
                        <a:pt x="98373" y="128347"/>
                        <a:pt x="99325" y="126561"/>
                        <a:pt x="100754" y="125252"/>
                      </a:cubicBezTo>
                      <a:cubicBezTo>
                        <a:pt x="101706" y="122395"/>
                        <a:pt x="102420" y="118705"/>
                        <a:pt x="103134" y="115134"/>
                      </a:cubicBezTo>
                      <a:cubicBezTo>
                        <a:pt x="104206" y="109896"/>
                        <a:pt x="105277" y="104777"/>
                        <a:pt x="106943" y="99897"/>
                      </a:cubicBezTo>
                      <a:cubicBezTo>
                        <a:pt x="107181" y="99302"/>
                        <a:pt x="107420" y="98706"/>
                        <a:pt x="107776" y="98111"/>
                      </a:cubicBezTo>
                      <a:cubicBezTo>
                        <a:pt x="108253" y="94540"/>
                        <a:pt x="109205" y="90493"/>
                        <a:pt x="110396" y="86327"/>
                      </a:cubicBezTo>
                      <a:cubicBezTo>
                        <a:pt x="110991" y="84303"/>
                        <a:pt x="111347" y="82875"/>
                        <a:pt x="111467" y="81922"/>
                      </a:cubicBezTo>
                      <a:cubicBezTo>
                        <a:pt x="111705" y="80256"/>
                        <a:pt x="112538" y="78589"/>
                        <a:pt x="113609" y="77399"/>
                      </a:cubicBezTo>
                      <a:cubicBezTo>
                        <a:pt x="113847" y="77042"/>
                        <a:pt x="113967" y="76566"/>
                        <a:pt x="114205" y="76208"/>
                      </a:cubicBezTo>
                      <a:cubicBezTo>
                        <a:pt x="114205" y="74899"/>
                        <a:pt x="114323" y="73471"/>
                        <a:pt x="114919" y="72280"/>
                      </a:cubicBezTo>
                      <a:cubicBezTo>
                        <a:pt x="114442" y="70138"/>
                        <a:pt x="114681" y="67757"/>
                        <a:pt x="115871" y="65733"/>
                      </a:cubicBezTo>
                      <a:cubicBezTo>
                        <a:pt x="116823" y="63948"/>
                        <a:pt x="118013" y="62638"/>
                        <a:pt x="119204" y="61567"/>
                      </a:cubicBezTo>
                      <a:cubicBezTo>
                        <a:pt x="120038" y="59305"/>
                        <a:pt x="121585" y="57520"/>
                        <a:pt x="123609" y="56448"/>
                      </a:cubicBezTo>
                      <a:cubicBezTo>
                        <a:pt x="122418" y="54425"/>
                        <a:pt x="122180" y="52163"/>
                        <a:pt x="122775" y="50020"/>
                      </a:cubicBezTo>
                      <a:cubicBezTo>
                        <a:pt x="124084" y="45259"/>
                        <a:pt x="125751" y="41093"/>
                        <a:pt x="127418" y="36450"/>
                      </a:cubicBezTo>
                      <a:lnTo>
                        <a:pt x="128370" y="33831"/>
                      </a:lnTo>
                      <a:cubicBezTo>
                        <a:pt x="129203" y="31570"/>
                        <a:pt x="130036" y="29427"/>
                        <a:pt x="130631" y="27165"/>
                      </a:cubicBezTo>
                      <a:cubicBezTo>
                        <a:pt x="131584" y="23951"/>
                        <a:pt x="132655" y="19904"/>
                        <a:pt x="133607" y="15857"/>
                      </a:cubicBezTo>
                      <a:cubicBezTo>
                        <a:pt x="133965" y="14071"/>
                        <a:pt x="134917" y="12405"/>
                        <a:pt x="136346" y="11095"/>
                      </a:cubicBezTo>
                      <a:lnTo>
                        <a:pt x="136346" y="11095"/>
                      </a:lnTo>
                      <a:cubicBezTo>
                        <a:pt x="136583" y="10381"/>
                        <a:pt x="137179" y="9072"/>
                        <a:pt x="138250" y="6096"/>
                      </a:cubicBezTo>
                      <a:cubicBezTo>
                        <a:pt x="138726" y="4667"/>
                        <a:pt x="139559" y="3358"/>
                        <a:pt x="140631" y="2406"/>
                      </a:cubicBezTo>
                      <a:close/>
                      <a:moveTo>
                        <a:pt x="464648" y="351184"/>
                      </a:moveTo>
                      <a:cubicBezTo>
                        <a:pt x="465958" y="349993"/>
                        <a:pt x="466909" y="348446"/>
                        <a:pt x="467505" y="346779"/>
                      </a:cubicBezTo>
                      <a:cubicBezTo>
                        <a:pt x="468576" y="343327"/>
                        <a:pt x="467743" y="339518"/>
                        <a:pt x="465243" y="336780"/>
                      </a:cubicBezTo>
                      <a:lnTo>
                        <a:pt x="162295" y="11928"/>
                      </a:lnTo>
                      <a:cubicBezTo>
                        <a:pt x="161700" y="11214"/>
                        <a:pt x="160986" y="10619"/>
                        <a:pt x="160153" y="10262"/>
                      </a:cubicBezTo>
                      <a:cubicBezTo>
                        <a:pt x="160153" y="10262"/>
                        <a:pt x="160153" y="10262"/>
                        <a:pt x="160153" y="10262"/>
                      </a:cubicBezTo>
                      <a:cubicBezTo>
                        <a:pt x="157891" y="8834"/>
                        <a:pt x="155272" y="8357"/>
                        <a:pt x="152653" y="8953"/>
                      </a:cubicBezTo>
                      <a:cubicBezTo>
                        <a:pt x="151463" y="9191"/>
                        <a:pt x="150273" y="8834"/>
                        <a:pt x="149439" y="7881"/>
                      </a:cubicBezTo>
                      <a:cubicBezTo>
                        <a:pt x="148487" y="6810"/>
                        <a:pt x="147535" y="6453"/>
                        <a:pt x="146702" y="6691"/>
                      </a:cubicBezTo>
                      <a:cubicBezTo>
                        <a:pt x="145868" y="6810"/>
                        <a:pt x="145035" y="7524"/>
                        <a:pt x="144797" y="8357"/>
                      </a:cubicBezTo>
                      <a:cubicBezTo>
                        <a:pt x="142892" y="13714"/>
                        <a:pt x="142059" y="15500"/>
                        <a:pt x="141107" y="16095"/>
                      </a:cubicBezTo>
                      <a:cubicBezTo>
                        <a:pt x="140750" y="16452"/>
                        <a:pt x="140512" y="16809"/>
                        <a:pt x="140512" y="17285"/>
                      </a:cubicBezTo>
                      <a:cubicBezTo>
                        <a:pt x="139559" y="21451"/>
                        <a:pt x="138369" y="25737"/>
                        <a:pt x="137416" y="29070"/>
                      </a:cubicBezTo>
                      <a:cubicBezTo>
                        <a:pt x="136702" y="31450"/>
                        <a:pt x="135869" y="33712"/>
                        <a:pt x="135036" y="36093"/>
                      </a:cubicBezTo>
                      <a:lnTo>
                        <a:pt x="134084" y="38712"/>
                      </a:lnTo>
                      <a:cubicBezTo>
                        <a:pt x="132417" y="43235"/>
                        <a:pt x="130870" y="47282"/>
                        <a:pt x="129560" y="51687"/>
                      </a:cubicBezTo>
                      <a:cubicBezTo>
                        <a:pt x="129560" y="51925"/>
                        <a:pt x="129322" y="52401"/>
                        <a:pt x="129917" y="53234"/>
                      </a:cubicBezTo>
                      <a:cubicBezTo>
                        <a:pt x="130275" y="53710"/>
                        <a:pt x="130513" y="54306"/>
                        <a:pt x="130513" y="55020"/>
                      </a:cubicBezTo>
                      <a:cubicBezTo>
                        <a:pt x="130513" y="55377"/>
                        <a:pt x="130513" y="55734"/>
                        <a:pt x="130750" y="56091"/>
                      </a:cubicBezTo>
                      <a:cubicBezTo>
                        <a:pt x="131108" y="57043"/>
                        <a:pt x="130989" y="57996"/>
                        <a:pt x="130513" y="58948"/>
                      </a:cubicBezTo>
                      <a:lnTo>
                        <a:pt x="129680" y="60376"/>
                      </a:lnTo>
                      <a:cubicBezTo>
                        <a:pt x="129203" y="61210"/>
                        <a:pt x="128489" y="61686"/>
                        <a:pt x="127537" y="61924"/>
                      </a:cubicBezTo>
                      <a:cubicBezTo>
                        <a:pt x="126704" y="62162"/>
                        <a:pt x="125989" y="62757"/>
                        <a:pt x="125751" y="63591"/>
                      </a:cubicBezTo>
                      <a:lnTo>
                        <a:pt x="125394" y="64662"/>
                      </a:lnTo>
                      <a:cubicBezTo>
                        <a:pt x="125156" y="65257"/>
                        <a:pt x="124679" y="65852"/>
                        <a:pt x="124084" y="66209"/>
                      </a:cubicBezTo>
                      <a:cubicBezTo>
                        <a:pt x="123251" y="66686"/>
                        <a:pt x="122656" y="67519"/>
                        <a:pt x="121942" y="68709"/>
                      </a:cubicBezTo>
                      <a:cubicBezTo>
                        <a:pt x="121585" y="69423"/>
                        <a:pt x="121466" y="70138"/>
                        <a:pt x="121823" y="70852"/>
                      </a:cubicBezTo>
                      <a:cubicBezTo>
                        <a:pt x="122180" y="71685"/>
                        <a:pt x="122180" y="72518"/>
                        <a:pt x="121823" y="73352"/>
                      </a:cubicBezTo>
                      <a:lnTo>
                        <a:pt x="121347" y="74423"/>
                      </a:lnTo>
                      <a:cubicBezTo>
                        <a:pt x="121347" y="74423"/>
                        <a:pt x="121109" y="75375"/>
                        <a:pt x="121228" y="75970"/>
                      </a:cubicBezTo>
                      <a:cubicBezTo>
                        <a:pt x="121347" y="76804"/>
                        <a:pt x="121228" y="77756"/>
                        <a:pt x="120752" y="78470"/>
                      </a:cubicBezTo>
                      <a:cubicBezTo>
                        <a:pt x="120394" y="79065"/>
                        <a:pt x="120038" y="79660"/>
                        <a:pt x="119680" y="80375"/>
                      </a:cubicBezTo>
                      <a:cubicBezTo>
                        <a:pt x="119323" y="81089"/>
                        <a:pt x="118490" y="81446"/>
                        <a:pt x="118252" y="82755"/>
                      </a:cubicBezTo>
                      <a:cubicBezTo>
                        <a:pt x="118013" y="83946"/>
                        <a:pt x="117657" y="85493"/>
                        <a:pt x="117181" y="87279"/>
                      </a:cubicBezTo>
                      <a:cubicBezTo>
                        <a:pt x="115871" y="91921"/>
                        <a:pt x="114919" y="95969"/>
                        <a:pt x="114562" y="99302"/>
                      </a:cubicBezTo>
                      <a:cubicBezTo>
                        <a:pt x="114562" y="99897"/>
                        <a:pt x="114323" y="100492"/>
                        <a:pt x="113847" y="100968"/>
                      </a:cubicBezTo>
                      <a:cubicBezTo>
                        <a:pt x="113728" y="101206"/>
                        <a:pt x="113491" y="101444"/>
                        <a:pt x="113491" y="101682"/>
                      </a:cubicBezTo>
                      <a:cubicBezTo>
                        <a:pt x="111943" y="106087"/>
                        <a:pt x="110991" y="110967"/>
                        <a:pt x="110038" y="115729"/>
                      </a:cubicBezTo>
                      <a:cubicBezTo>
                        <a:pt x="109205" y="120133"/>
                        <a:pt x="108253" y="124299"/>
                        <a:pt x="107181" y="127751"/>
                      </a:cubicBezTo>
                      <a:cubicBezTo>
                        <a:pt x="106943" y="128347"/>
                        <a:pt x="106467" y="128942"/>
                        <a:pt x="105991" y="129418"/>
                      </a:cubicBezTo>
                      <a:cubicBezTo>
                        <a:pt x="105396" y="129775"/>
                        <a:pt x="105158" y="130370"/>
                        <a:pt x="105039" y="130965"/>
                      </a:cubicBezTo>
                      <a:cubicBezTo>
                        <a:pt x="105039" y="131442"/>
                        <a:pt x="104920" y="132037"/>
                        <a:pt x="105039" y="132632"/>
                      </a:cubicBezTo>
                      <a:cubicBezTo>
                        <a:pt x="105039" y="133584"/>
                        <a:pt x="104681" y="134417"/>
                        <a:pt x="104086" y="135013"/>
                      </a:cubicBezTo>
                      <a:cubicBezTo>
                        <a:pt x="103730" y="135370"/>
                        <a:pt x="103491" y="135727"/>
                        <a:pt x="103372" y="136084"/>
                      </a:cubicBezTo>
                      <a:cubicBezTo>
                        <a:pt x="103253" y="137512"/>
                        <a:pt x="103134" y="138108"/>
                        <a:pt x="103134" y="138584"/>
                      </a:cubicBezTo>
                      <a:cubicBezTo>
                        <a:pt x="103134" y="139298"/>
                        <a:pt x="102777" y="140012"/>
                        <a:pt x="102301" y="140488"/>
                      </a:cubicBezTo>
                      <a:cubicBezTo>
                        <a:pt x="102063" y="140726"/>
                        <a:pt x="101944" y="140965"/>
                        <a:pt x="101825" y="141203"/>
                      </a:cubicBezTo>
                      <a:cubicBezTo>
                        <a:pt x="99206" y="147273"/>
                        <a:pt x="98849" y="152273"/>
                        <a:pt x="98373" y="156677"/>
                      </a:cubicBezTo>
                      <a:cubicBezTo>
                        <a:pt x="98135" y="158701"/>
                        <a:pt x="98015" y="160487"/>
                        <a:pt x="97778" y="162272"/>
                      </a:cubicBezTo>
                      <a:cubicBezTo>
                        <a:pt x="97659" y="162986"/>
                        <a:pt x="97182" y="163701"/>
                        <a:pt x="96706" y="164177"/>
                      </a:cubicBezTo>
                      <a:cubicBezTo>
                        <a:pt x="94683" y="166081"/>
                        <a:pt x="92897" y="169652"/>
                        <a:pt x="91349" y="173224"/>
                      </a:cubicBezTo>
                      <a:cubicBezTo>
                        <a:pt x="91230" y="173581"/>
                        <a:pt x="90993" y="173819"/>
                        <a:pt x="90754" y="174176"/>
                      </a:cubicBezTo>
                      <a:cubicBezTo>
                        <a:pt x="90516" y="174414"/>
                        <a:pt x="90398" y="174771"/>
                        <a:pt x="90278" y="175128"/>
                      </a:cubicBezTo>
                      <a:cubicBezTo>
                        <a:pt x="87778" y="182389"/>
                        <a:pt x="86826" y="188698"/>
                        <a:pt x="85755" y="194888"/>
                      </a:cubicBezTo>
                      <a:cubicBezTo>
                        <a:pt x="85278" y="198102"/>
                        <a:pt x="84683" y="201197"/>
                        <a:pt x="83969" y="204411"/>
                      </a:cubicBezTo>
                      <a:cubicBezTo>
                        <a:pt x="83969" y="204768"/>
                        <a:pt x="83732" y="205125"/>
                        <a:pt x="83493" y="205483"/>
                      </a:cubicBezTo>
                      <a:cubicBezTo>
                        <a:pt x="80993" y="209411"/>
                        <a:pt x="78970" y="215720"/>
                        <a:pt x="76708" y="222386"/>
                      </a:cubicBezTo>
                      <a:cubicBezTo>
                        <a:pt x="75161" y="227266"/>
                        <a:pt x="73494" y="232385"/>
                        <a:pt x="71590" y="236432"/>
                      </a:cubicBezTo>
                      <a:cubicBezTo>
                        <a:pt x="71232" y="237146"/>
                        <a:pt x="71351" y="238099"/>
                        <a:pt x="71709" y="238813"/>
                      </a:cubicBezTo>
                      <a:cubicBezTo>
                        <a:pt x="72185" y="239527"/>
                        <a:pt x="72304" y="240360"/>
                        <a:pt x="72185" y="241194"/>
                      </a:cubicBezTo>
                      <a:cubicBezTo>
                        <a:pt x="72066" y="241908"/>
                        <a:pt x="71590" y="243336"/>
                        <a:pt x="70875" y="243932"/>
                      </a:cubicBezTo>
                      <a:cubicBezTo>
                        <a:pt x="68614" y="245717"/>
                        <a:pt x="67542" y="249526"/>
                        <a:pt x="66590" y="252859"/>
                      </a:cubicBezTo>
                      <a:lnTo>
                        <a:pt x="65995" y="255002"/>
                      </a:lnTo>
                      <a:cubicBezTo>
                        <a:pt x="65757" y="255716"/>
                        <a:pt x="65876" y="256430"/>
                        <a:pt x="66114" y="257026"/>
                      </a:cubicBezTo>
                      <a:cubicBezTo>
                        <a:pt x="66590" y="257978"/>
                        <a:pt x="66590" y="259049"/>
                        <a:pt x="66114" y="260001"/>
                      </a:cubicBezTo>
                      <a:cubicBezTo>
                        <a:pt x="63852" y="264525"/>
                        <a:pt x="62662" y="269882"/>
                        <a:pt x="61471" y="275000"/>
                      </a:cubicBezTo>
                      <a:cubicBezTo>
                        <a:pt x="59805" y="282023"/>
                        <a:pt x="58853" y="285356"/>
                        <a:pt x="57305" y="286904"/>
                      </a:cubicBezTo>
                      <a:cubicBezTo>
                        <a:pt x="56472" y="287618"/>
                        <a:pt x="56353" y="288213"/>
                        <a:pt x="56353" y="288808"/>
                      </a:cubicBezTo>
                      <a:cubicBezTo>
                        <a:pt x="56353" y="289999"/>
                        <a:pt x="56115" y="291189"/>
                        <a:pt x="55877" y="292380"/>
                      </a:cubicBezTo>
                      <a:cubicBezTo>
                        <a:pt x="55758" y="293094"/>
                        <a:pt x="55043" y="294284"/>
                        <a:pt x="54687" y="294760"/>
                      </a:cubicBezTo>
                      <a:cubicBezTo>
                        <a:pt x="54329" y="294998"/>
                        <a:pt x="54091" y="295355"/>
                        <a:pt x="53972" y="295832"/>
                      </a:cubicBezTo>
                      <a:cubicBezTo>
                        <a:pt x="52067" y="301188"/>
                        <a:pt x="50877" y="304402"/>
                        <a:pt x="49330" y="309759"/>
                      </a:cubicBezTo>
                      <a:cubicBezTo>
                        <a:pt x="49211" y="310354"/>
                        <a:pt x="48735" y="310949"/>
                        <a:pt x="48258" y="311306"/>
                      </a:cubicBezTo>
                      <a:cubicBezTo>
                        <a:pt x="47782" y="311663"/>
                        <a:pt x="47663" y="312021"/>
                        <a:pt x="47544" y="312497"/>
                      </a:cubicBezTo>
                      <a:cubicBezTo>
                        <a:pt x="46592" y="315473"/>
                        <a:pt x="47187" y="317734"/>
                        <a:pt x="47902" y="319996"/>
                      </a:cubicBezTo>
                      <a:cubicBezTo>
                        <a:pt x="48377" y="321306"/>
                        <a:pt x="47902" y="322615"/>
                        <a:pt x="46830" y="323567"/>
                      </a:cubicBezTo>
                      <a:cubicBezTo>
                        <a:pt x="46473" y="323924"/>
                        <a:pt x="46116" y="324281"/>
                        <a:pt x="45997" y="324758"/>
                      </a:cubicBezTo>
                      <a:cubicBezTo>
                        <a:pt x="45163" y="327376"/>
                        <a:pt x="44211" y="329876"/>
                        <a:pt x="43259" y="332376"/>
                      </a:cubicBezTo>
                      <a:cubicBezTo>
                        <a:pt x="41592" y="336780"/>
                        <a:pt x="39926" y="341066"/>
                        <a:pt x="38974" y="345470"/>
                      </a:cubicBezTo>
                      <a:cubicBezTo>
                        <a:pt x="38974" y="345946"/>
                        <a:pt x="38616" y="346422"/>
                        <a:pt x="38378" y="346779"/>
                      </a:cubicBezTo>
                      <a:cubicBezTo>
                        <a:pt x="38140" y="347017"/>
                        <a:pt x="38021" y="347256"/>
                        <a:pt x="38021" y="347613"/>
                      </a:cubicBezTo>
                      <a:cubicBezTo>
                        <a:pt x="37783" y="348327"/>
                        <a:pt x="37426" y="349398"/>
                        <a:pt x="36950" y="350470"/>
                      </a:cubicBezTo>
                      <a:cubicBezTo>
                        <a:pt x="35045" y="355588"/>
                        <a:pt x="33736" y="359397"/>
                        <a:pt x="33974" y="361778"/>
                      </a:cubicBezTo>
                      <a:cubicBezTo>
                        <a:pt x="33974" y="362254"/>
                        <a:pt x="33974" y="362730"/>
                        <a:pt x="33855" y="363206"/>
                      </a:cubicBezTo>
                      <a:cubicBezTo>
                        <a:pt x="33260" y="364754"/>
                        <a:pt x="32784" y="367135"/>
                        <a:pt x="32308" y="370706"/>
                      </a:cubicBezTo>
                      <a:cubicBezTo>
                        <a:pt x="32308" y="371420"/>
                        <a:pt x="31831" y="372134"/>
                        <a:pt x="31355" y="372610"/>
                      </a:cubicBezTo>
                      <a:cubicBezTo>
                        <a:pt x="30760" y="373206"/>
                        <a:pt x="30522" y="374039"/>
                        <a:pt x="30641" y="374753"/>
                      </a:cubicBezTo>
                      <a:lnTo>
                        <a:pt x="30879" y="376658"/>
                      </a:lnTo>
                      <a:cubicBezTo>
                        <a:pt x="31117" y="377967"/>
                        <a:pt x="31236" y="378919"/>
                        <a:pt x="31117" y="380229"/>
                      </a:cubicBezTo>
                      <a:cubicBezTo>
                        <a:pt x="31117" y="380943"/>
                        <a:pt x="30879" y="381538"/>
                        <a:pt x="30403" y="382014"/>
                      </a:cubicBezTo>
                      <a:cubicBezTo>
                        <a:pt x="29213" y="384276"/>
                        <a:pt x="28974" y="385466"/>
                        <a:pt x="28974" y="386300"/>
                      </a:cubicBezTo>
                      <a:cubicBezTo>
                        <a:pt x="28974" y="387014"/>
                        <a:pt x="28618" y="387728"/>
                        <a:pt x="28141" y="388323"/>
                      </a:cubicBezTo>
                      <a:cubicBezTo>
                        <a:pt x="27903" y="388561"/>
                        <a:pt x="27784" y="388799"/>
                        <a:pt x="27665" y="389157"/>
                      </a:cubicBezTo>
                      <a:cubicBezTo>
                        <a:pt x="26594" y="392490"/>
                        <a:pt x="26474" y="393680"/>
                        <a:pt x="26832" y="396180"/>
                      </a:cubicBezTo>
                      <a:cubicBezTo>
                        <a:pt x="26832" y="396537"/>
                        <a:pt x="26832" y="396894"/>
                        <a:pt x="26832" y="397251"/>
                      </a:cubicBezTo>
                      <a:cubicBezTo>
                        <a:pt x="28379" y="399275"/>
                        <a:pt x="26594" y="402489"/>
                        <a:pt x="24213" y="402608"/>
                      </a:cubicBezTo>
                      <a:cubicBezTo>
                        <a:pt x="24094" y="402608"/>
                        <a:pt x="23975" y="402846"/>
                        <a:pt x="23856" y="402846"/>
                      </a:cubicBezTo>
                      <a:cubicBezTo>
                        <a:pt x="23380" y="403203"/>
                        <a:pt x="23023" y="403560"/>
                        <a:pt x="22903" y="404036"/>
                      </a:cubicBezTo>
                      <a:cubicBezTo>
                        <a:pt x="22666" y="404512"/>
                        <a:pt x="22666" y="405108"/>
                        <a:pt x="22784" y="405584"/>
                      </a:cubicBezTo>
                      <a:cubicBezTo>
                        <a:pt x="23023" y="406417"/>
                        <a:pt x="22784" y="407369"/>
                        <a:pt x="22308" y="408202"/>
                      </a:cubicBezTo>
                      <a:cubicBezTo>
                        <a:pt x="21713" y="409512"/>
                        <a:pt x="21356" y="410464"/>
                        <a:pt x="20999" y="411297"/>
                      </a:cubicBezTo>
                      <a:cubicBezTo>
                        <a:pt x="20523" y="412488"/>
                        <a:pt x="19571" y="413321"/>
                        <a:pt x="18262" y="413559"/>
                      </a:cubicBezTo>
                      <a:cubicBezTo>
                        <a:pt x="16952" y="413678"/>
                        <a:pt x="16000" y="414750"/>
                        <a:pt x="16000" y="415940"/>
                      </a:cubicBezTo>
                      <a:lnTo>
                        <a:pt x="16000" y="417963"/>
                      </a:lnTo>
                      <a:cubicBezTo>
                        <a:pt x="15881" y="419987"/>
                        <a:pt x="15762" y="421654"/>
                        <a:pt x="15642" y="423201"/>
                      </a:cubicBezTo>
                      <a:lnTo>
                        <a:pt x="14809" y="427963"/>
                      </a:lnTo>
                      <a:cubicBezTo>
                        <a:pt x="14452" y="429510"/>
                        <a:pt x="14095" y="430819"/>
                        <a:pt x="13738" y="431891"/>
                      </a:cubicBezTo>
                      <a:cubicBezTo>
                        <a:pt x="13500" y="432724"/>
                        <a:pt x="12666" y="433319"/>
                        <a:pt x="12310" y="434152"/>
                      </a:cubicBezTo>
                      <a:cubicBezTo>
                        <a:pt x="11595" y="436057"/>
                        <a:pt x="11238" y="437605"/>
                        <a:pt x="11238" y="438081"/>
                      </a:cubicBezTo>
                      <a:cubicBezTo>
                        <a:pt x="11238" y="438438"/>
                        <a:pt x="11238" y="438914"/>
                        <a:pt x="11000" y="439152"/>
                      </a:cubicBezTo>
                      <a:cubicBezTo>
                        <a:pt x="10166" y="441295"/>
                        <a:pt x="9571" y="442842"/>
                        <a:pt x="8976" y="444747"/>
                      </a:cubicBezTo>
                      <a:cubicBezTo>
                        <a:pt x="8143" y="446294"/>
                        <a:pt x="7548" y="447366"/>
                        <a:pt x="7072" y="448913"/>
                      </a:cubicBezTo>
                      <a:cubicBezTo>
                        <a:pt x="6715" y="449746"/>
                        <a:pt x="6953" y="450699"/>
                        <a:pt x="7548" y="451413"/>
                      </a:cubicBezTo>
                      <a:cubicBezTo>
                        <a:pt x="8143" y="452127"/>
                        <a:pt x="8976" y="452484"/>
                        <a:pt x="9929" y="452246"/>
                      </a:cubicBezTo>
                      <a:cubicBezTo>
                        <a:pt x="11595" y="452008"/>
                        <a:pt x="13976" y="451413"/>
                        <a:pt x="16357" y="450818"/>
                      </a:cubicBezTo>
                      <a:cubicBezTo>
                        <a:pt x="17309" y="450580"/>
                        <a:pt x="18262" y="450818"/>
                        <a:pt x="18976" y="451294"/>
                      </a:cubicBezTo>
                      <a:cubicBezTo>
                        <a:pt x="21237" y="452841"/>
                        <a:pt x="24094" y="453317"/>
                        <a:pt x="26832" y="452722"/>
                      </a:cubicBezTo>
                      <a:lnTo>
                        <a:pt x="460125" y="353326"/>
                      </a:lnTo>
                      <a:cubicBezTo>
                        <a:pt x="461910" y="352969"/>
                        <a:pt x="463458" y="352017"/>
                        <a:pt x="464767" y="350827"/>
                      </a:cubicBezTo>
                      <a:close/>
                      <a:moveTo>
                        <a:pt x="147535" y="15857"/>
                      </a:moveTo>
                      <a:cubicBezTo>
                        <a:pt x="148249" y="15262"/>
                        <a:pt x="149083" y="14904"/>
                        <a:pt x="150034" y="15023"/>
                      </a:cubicBezTo>
                      <a:cubicBezTo>
                        <a:pt x="150868" y="15023"/>
                        <a:pt x="151820" y="14904"/>
                        <a:pt x="152415" y="14428"/>
                      </a:cubicBezTo>
                      <a:cubicBezTo>
                        <a:pt x="152773" y="14190"/>
                        <a:pt x="153129" y="13952"/>
                        <a:pt x="153606" y="13952"/>
                      </a:cubicBezTo>
                      <a:cubicBezTo>
                        <a:pt x="155510" y="13595"/>
                        <a:pt x="157296" y="14190"/>
                        <a:pt x="158605" y="15500"/>
                      </a:cubicBezTo>
                      <a:lnTo>
                        <a:pt x="461553" y="340232"/>
                      </a:lnTo>
                      <a:cubicBezTo>
                        <a:pt x="462743" y="341542"/>
                        <a:pt x="463219" y="343446"/>
                        <a:pt x="462743" y="345232"/>
                      </a:cubicBezTo>
                      <a:cubicBezTo>
                        <a:pt x="462268" y="347017"/>
                        <a:pt x="460839" y="348327"/>
                        <a:pt x="458934" y="348684"/>
                      </a:cubicBezTo>
                      <a:lnTo>
                        <a:pt x="25642" y="448080"/>
                      </a:lnTo>
                      <a:cubicBezTo>
                        <a:pt x="24928" y="448199"/>
                        <a:pt x="24213" y="448199"/>
                        <a:pt x="23856" y="448199"/>
                      </a:cubicBezTo>
                      <a:cubicBezTo>
                        <a:pt x="23737" y="448199"/>
                        <a:pt x="23618" y="448199"/>
                        <a:pt x="23498" y="448199"/>
                      </a:cubicBezTo>
                      <a:cubicBezTo>
                        <a:pt x="22428" y="448199"/>
                        <a:pt x="21475" y="447604"/>
                        <a:pt x="20880" y="446770"/>
                      </a:cubicBezTo>
                      <a:lnTo>
                        <a:pt x="20523" y="446294"/>
                      </a:lnTo>
                      <a:cubicBezTo>
                        <a:pt x="20523" y="446294"/>
                        <a:pt x="20047" y="445580"/>
                        <a:pt x="19808" y="445223"/>
                      </a:cubicBezTo>
                      <a:cubicBezTo>
                        <a:pt x="19808" y="445223"/>
                        <a:pt x="19571" y="444509"/>
                        <a:pt x="19452" y="444390"/>
                      </a:cubicBezTo>
                      <a:cubicBezTo>
                        <a:pt x="19213" y="443795"/>
                        <a:pt x="18737" y="443199"/>
                        <a:pt x="18023" y="442961"/>
                      </a:cubicBezTo>
                      <a:cubicBezTo>
                        <a:pt x="16595" y="442366"/>
                        <a:pt x="15762" y="440819"/>
                        <a:pt x="16118" y="439271"/>
                      </a:cubicBezTo>
                      <a:cubicBezTo>
                        <a:pt x="16118" y="439271"/>
                        <a:pt x="16357" y="438438"/>
                        <a:pt x="16357" y="438319"/>
                      </a:cubicBezTo>
                      <a:cubicBezTo>
                        <a:pt x="16357" y="437962"/>
                        <a:pt x="16595" y="437605"/>
                        <a:pt x="16832" y="437247"/>
                      </a:cubicBezTo>
                      <a:cubicBezTo>
                        <a:pt x="17071" y="436890"/>
                        <a:pt x="17428" y="436295"/>
                        <a:pt x="17904" y="435343"/>
                      </a:cubicBezTo>
                      <a:cubicBezTo>
                        <a:pt x="18499" y="433795"/>
                        <a:pt x="19094" y="431891"/>
                        <a:pt x="19571" y="429748"/>
                      </a:cubicBezTo>
                      <a:cubicBezTo>
                        <a:pt x="19808" y="428915"/>
                        <a:pt x="20404" y="428082"/>
                        <a:pt x="21118" y="427724"/>
                      </a:cubicBezTo>
                      <a:cubicBezTo>
                        <a:pt x="21475" y="427486"/>
                        <a:pt x="21713" y="427248"/>
                        <a:pt x="21952" y="426891"/>
                      </a:cubicBezTo>
                      <a:cubicBezTo>
                        <a:pt x="23618" y="424153"/>
                        <a:pt x="24094" y="421535"/>
                        <a:pt x="24451" y="418916"/>
                      </a:cubicBezTo>
                      <a:cubicBezTo>
                        <a:pt x="24689" y="417487"/>
                        <a:pt x="24808" y="416297"/>
                        <a:pt x="25165" y="415107"/>
                      </a:cubicBezTo>
                      <a:cubicBezTo>
                        <a:pt x="25403" y="414392"/>
                        <a:pt x="25760" y="413678"/>
                        <a:pt x="26356" y="413202"/>
                      </a:cubicBezTo>
                      <a:cubicBezTo>
                        <a:pt x="26713" y="412964"/>
                        <a:pt x="26951" y="412607"/>
                        <a:pt x="27189" y="412250"/>
                      </a:cubicBezTo>
                      <a:cubicBezTo>
                        <a:pt x="27903" y="410702"/>
                        <a:pt x="28260" y="409036"/>
                        <a:pt x="28141" y="407250"/>
                      </a:cubicBezTo>
                      <a:cubicBezTo>
                        <a:pt x="28141" y="406536"/>
                        <a:pt x="28379" y="405822"/>
                        <a:pt x="28736" y="405227"/>
                      </a:cubicBezTo>
                      <a:cubicBezTo>
                        <a:pt x="30760" y="402370"/>
                        <a:pt x="31831" y="398322"/>
                        <a:pt x="31831" y="397251"/>
                      </a:cubicBezTo>
                      <a:lnTo>
                        <a:pt x="35165" y="396418"/>
                      </a:lnTo>
                      <a:lnTo>
                        <a:pt x="31831" y="396418"/>
                      </a:lnTo>
                      <a:cubicBezTo>
                        <a:pt x="31712" y="395465"/>
                        <a:pt x="31831" y="394632"/>
                        <a:pt x="32308" y="393918"/>
                      </a:cubicBezTo>
                      <a:cubicBezTo>
                        <a:pt x="33498" y="391418"/>
                        <a:pt x="33855" y="389990"/>
                        <a:pt x="33974" y="388204"/>
                      </a:cubicBezTo>
                      <a:cubicBezTo>
                        <a:pt x="33974" y="387609"/>
                        <a:pt x="34212" y="387014"/>
                        <a:pt x="34688" y="386419"/>
                      </a:cubicBezTo>
                      <a:lnTo>
                        <a:pt x="38497" y="385943"/>
                      </a:lnTo>
                      <a:lnTo>
                        <a:pt x="35284" y="385228"/>
                      </a:lnTo>
                      <a:cubicBezTo>
                        <a:pt x="36117" y="381419"/>
                        <a:pt x="36117" y="379991"/>
                        <a:pt x="35998" y="378205"/>
                      </a:cubicBezTo>
                      <a:cubicBezTo>
                        <a:pt x="35998" y="377610"/>
                        <a:pt x="35998" y="376896"/>
                        <a:pt x="36355" y="376420"/>
                      </a:cubicBezTo>
                      <a:cubicBezTo>
                        <a:pt x="36593" y="376062"/>
                        <a:pt x="36712" y="375586"/>
                        <a:pt x="36712" y="375229"/>
                      </a:cubicBezTo>
                      <a:cubicBezTo>
                        <a:pt x="36831" y="374158"/>
                        <a:pt x="36950" y="372968"/>
                        <a:pt x="37188" y="371777"/>
                      </a:cubicBezTo>
                      <a:cubicBezTo>
                        <a:pt x="36593" y="371777"/>
                        <a:pt x="35879" y="371777"/>
                        <a:pt x="35284" y="371539"/>
                      </a:cubicBezTo>
                      <a:cubicBezTo>
                        <a:pt x="33498" y="371063"/>
                        <a:pt x="32426" y="369396"/>
                        <a:pt x="32784" y="367611"/>
                      </a:cubicBezTo>
                      <a:cubicBezTo>
                        <a:pt x="33141" y="365825"/>
                        <a:pt x="34807" y="364754"/>
                        <a:pt x="36593" y="365111"/>
                      </a:cubicBezTo>
                      <a:cubicBezTo>
                        <a:pt x="36950" y="365111"/>
                        <a:pt x="37188" y="365111"/>
                        <a:pt x="37426" y="365111"/>
                      </a:cubicBezTo>
                      <a:cubicBezTo>
                        <a:pt x="37783" y="365111"/>
                        <a:pt x="38140" y="365111"/>
                        <a:pt x="38378" y="365230"/>
                      </a:cubicBezTo>
                      <a:cubicBezTo>
                        <a:pt x="38497" y="364992"/>
                        <a:pt x="38735" y="364635"/>
                        <a:pt x="38974" y="364516"/>
                      </a:cubicBezTo>
                      <a:cubicBezTo>
                        <a:pt x="39688" y="364040"/>
                        <a:pt x="39807" y="363445"/>
                        <a:pt x="39807" y="362730"/>
                      </a:cubicBezTo>
                      <a:cubicBezTo>
                        <a:pt x="39807" y="362254"/>
                        <a:pt x="39807" y="361778"/>
                        <a:pt x="39450" y="361302"/>
                      </a:cubicBezTo>
                      <a:cubicBezTo>
                        <a:pt x="38974" y="360588"/>
                        <a:pt x="38855" y="359635"/>
                        <a:pt x="39093" y="358683"/>
                      </a:cubicBezTo>
                      <a:cubicBezTo>
                        <a:pt x="39450" y="357374"/>
                        <a:pt x="40045" y="355588"/>
                        <a:pt x="40640" y="354160"/>
                      </a:cubicBezTo>
                      <a:cubicBezTo>
                        <a:pt x="40878" y="353445"/>
                        <a:pt x="41354" y="352969"/>
                        <a:pt x="41950" y="352493"/>
                      </a:cubicBezTo>
                      <a:cubicBezTo>
                        <a:pt x="42545" y="352017"/>
                        <a:pt x="43021" y="351303"/>
                        <a:pt x="43021" y="350589"/>
                      </a:cubicBezTo>
                      <a:cubicBezTo>
                        <a:pt x="43378" y="345113"/>
                        <a:pt x="45401" y="340113"/>
                        <a:pt x="47425" y="334757"/>
                      </a:cubicBezTo>
                      <a:cubicBezTo>
                        <a:pt x="48139" y="332852"/>
                        <a:pt x="48853" y="331067"/>
                        <a:pt x="49449" y="329162"/>
                      </a:cubicBezTo>
                      <a:cubicBezTo>
                        <a:pt x="49806" y="328210"/>
                        <a:pt x="50520" y="327495"/>
                        <a:pt x="51353" y="327138"/>
                      </a:cubicBezTo>
                      <a:cubicBezTo>
                        <a:pt x="52067" y="326900"/>
                        <a:pt x="52663" y="326305"/>
                        <a:pt x="52901" y="325472"/>
                      </a:cubicBezTo>
                      <a:cubicBezTo>
                        <a:pt x="53734" y="322615"/>
                        <a:pt x="52901" y="320234"/>
                        <a:pt x="52425" y="318449"/>
                      </a:cubicBezTo>
                      <a:cubicBezTo>
                        <a:pt x="51948" y="317615"/>
                        <a:pt x="52067" y="316901"/>
                        <a:pt x="52425" y="315949"/>
                      </a:cubicBezTo>
                      <a:cubicBezTo>
                        <a:pt x="54329" y="308926"/>
                        <a:pt x="55401" y="305593"/>
                        <a:pt x="56948" y="301069"/>
                      </a:cubicBezTo>
                      <a:cubicBezTo>
                        <a:pt x="57186" y="300236"/>
                        <a:pt x="57781" y="299641"/>
                        <a:pt x="58495" y="299284"/>
                      </a:cubicBezTo>
                      <a:cubicBezTo>
                        <a:pt x="59329" y="298808"/>
                        <a:pt x="59805" y="297974"/>
                        <a:pt x="59805" y="297141"/>
                      </a:cubicBezTo>
                      <a:cubicBezTo>
                        <a:pt x="59805" y="296070"/>
                        <a:pt x="60043" y="294879"/>
                        <a:pt x="60281" y="293689"/>
                      </a:cubicBezTo>
                      <a:cubicBezTo>
                        <a:pt x="60519" y="292499"/>
                        <a:pt x="60638" y="291546"/>
                        <a:pt x="60757" y="290713"/>
                      </a:cubicBezTo>
                      <a:cubicBezTo>
                        <a:pt x="60757" y="290237"/>
                        <a:pt x="60995" y="289642"/>
                        <a:pt x="61353" y="289285"/>
                      </a:cubicBezTo>
                      <a:cubicBezTo>
                        <a:pt x="63495" y="286309"/>
                        <a:pt x="64685" y="281547"/>
                        <a:pt x="65876" y="276071"/>
                      </a:cubicBezTo>
                      <a:cubicBezTo>
                        <a:pt x="67305" y="269882"/>
                        <a:pt x="68970" y="262977"/>
                        <a:pt x="72185" y="258692"/>
                      </a:cubicBezTo>
                      <a:cubicBezTo>
                        <a:pt x="72661" y="258097"/>
                        <a:pt x="72780" y="257383"/>
                        <a:pt x="72661" y="256668"/>
                      </a:cubicBezTo>
                      <a:cubicBezTo>
                        <a:pt x="72661" y="256192"/>
                        <a:pt x="72423" y="255835"/>
                        <a:pt x="72066" y="255478"/>
                      </a:cubicBezTo>
                      <a:cubicBezTo>
                        <a:pt x="71351" y="254645"/>
                        <a:pt x="71113" y="253454"/>
                        <a:pt x="71351" y="252383"/>
                      </a:cubicBezTo>
                      <a:lnTo>
                        <a:pt x="71709" y="251074"/>
                      </a:lnTo>
                      <a:cubicBezTo>
                        <a:pt x="71946" y="250002"/>
                        <a:pt x="72780" y="249050"/>
                        <a:pt x="73851" y="248693"/>
                      </a:cubicBezTo>
                      <a:cubicBezTo>
                        <a:pt x="75636" y="247860"/>
                        <a:pt x="75994" y="246193"/>
                        <a:pt x="76351" y="243932"/>
                      </a:cubicBezTo>
                      <a:cubicBezTo>
                        <a:pt x="76470" y="242741"/>
                        <a:pt x="76589" y="242265"/>
                        <a:pt x="76708" y="241789"/>
                      </a:cubicBezTo>
                      <a:lnTo>
                        <a:pt x="77184" y="240598"/>
                      </a:lnTo>
                      <a:cubicBezTo>
                        <a:pt x="77422" y="239408"/>
                        <a:pt x="77303" y="238218"/>
                        <a:pt x="77065" y="237146"/>
                      </a:cubicBezTo>
                      <a:cubicBezTo>
                        <a:pt x="76827" y="236432"/>
                        <a:pt x="76946" y="235718"/>
                        <a:pt x="77065" y="235004"/>
                      </a:cubicBezTo>
                      <a:cubicBezTo>
                        <a:pt x="78375" y="231433"/>
                        <a:pt x="79684" y="227623"/>
                        <a:pt x="80874" y="223933"/>
                      </a:cubicBezTo>
                      <a:cubicBezTo>
                        <a:pt x="83136" y="217148"/>
                        <a:pt x="85278" y="210482"/>
                        <a:pt x="87540" y="207506"/>
                      </a:cubicBezTo>
                      <a:cubicBezTo>
                        <a:pt x="87778" y="207268"/>
                        <a:pt x="87898" y="206911"/>
                        <a:pt x="88017" y="206554"/>
                      </a:cubicBezTo>
                      <a:cubicBezTo>
                        <a:pt x="88850" y="202745"/>
                        <a:pt x="89445" y="199174"/>
                        <a:pt x="90040" y="195602"/>
                      </a:cubicBezTo>
                      <a:cubicBezTo>
                        <a:pt x="90993" y="190008"/>
                        <a:pt x="91826" y="184651"/>
                        <a:pt x="93730" y="178580"/>
                      </a:cubicBezTo>
                      <a:cubicBezTo>
                        <a:pt x="93730" y="178223"/>
                        <a:pt x="93969" y="177866"/>
                        <a:pt x="94206" y="177509"/>
                      </a:cubicBezTo>
                      <a:cubicBezTo>
                        <a:pt x="96111" y="173224"/>
                        <a:pt x="97182" y="170724"/>
                        <a:pt x="98135" y="169414"/>
                      </a:cubicBezTo>
                      <a:cubicBezTo>
                        <a:pt x="98492" y="168819"/>
                        <a:pt x="99087" y="168343"/>
                        <a:pt x="99801" y="168105"/>
                      </a:cubicBezTo>
                      <a:cubicBezTo>
                        <a:pt x="100872" y="167629"/>
                        <a:pt x="101230" y="167034"/>
                        <a:pt x="101468" y="166319"/>
                      </a:cubicBezTo>
                      <a:cubicBezTo>
                        <a:pt x="102301" y="162986"/>
                        <a:pt x="102539" y="159772"/>
                        <a:pt x="102777" y="157035"/>
                      </a:cubicBezTo>
                      <a:cubicBezTo>
                        <a:pt x="103015" y="154178"/>
                        <a:pt x="103253" y="151321"/>
                        <a:pt x="104086" y="148226"/>
                      </a:cubicBezTo>
                      <a:cubicBezTo>
                        <a:pt x="104206" y="147512"/>
                        <a:pt x="104681" y="146916"/>
                        <a:pt x="105158" y="146440"/>
                      </a:cubicBezTo>
                      <a:cubicBezTo>
                        <a:pt x="105515" y="146202"/>
                        <a:pt x="105753" y="145845"/>
                        <a:pt x="105872" y="145607"/>
                      </a:cubicBezTo>
                      <a:cubicBezTo>
                        <a:pt x="106586" y="144298"/>
                        <a:pt x="107062" y="142393"/>
                        <a:pt x="107301" y="140012"/>
                      </a:cubicBezTo>
                      <a:cubicBezTo>
                        <a:pt x="107301" y="139179"/>
                        <a:pt x="107776" y="138465"/>
                        <a:pt x="108372" y="137989"/>
                      </a:cubicBezTo>
                      <a:cubicBezTo>
                        <a:pt x="108729" y="137393"/>
                        <a:pt x="109086" y="136203"/>
                        <a:pt x="109205" y="134775"/>
                      </a:cubicBezTo>
                      <a:cubicBezTo>
                        <a:pt x="109205" y="134298"/>
                        <a:pt x="109324" y="133941"/>
                        <a:pt x="109562" y="133584"/>
                      </a:cubicBezTo>
                      <a:cubicBezTo>
                        <a:pt x="111943" y="129180"/>
                        <a:pt x="113133" y="123228"/>
                        <a:pt x="114442" y="116800"/>
                      </a:cubicBezTo>
                      <a:cubicBezTo>
                        <a:pt x="115157" y="113467"/>
                        <a:pt x="115752" y="110253"/>
                        <a:pt x="116585" y="107277"/>
                      </a:cubicBezTo>
                      <a:cubicBezTo>
                        <a:pt x="116823" y="106563"/>
                        <a:pt x="117181" y="105968"/>
                        <a:pt x="117776" y="105491"/>
                      </a:cubicBezTo>
                      <a:cubicBezTo>
                        <a:pt x="118013" y="105253"/>
                        <a:pt x="118252" y="105015"/>
                        <a:pt x="118609" y="104777"/>
                      </a:cubicBezTo>
                      <a:cubicBezTo>
                        <a:pt x="119204" y="104182"/>
                        <a:pt x="119443" y="103230"/>
                        <a:pt x="119204" y="102397"/>
                      </a:cubicBezTo>
                      <a:cubicBezTo>
                        <a:pt x="118728" y="100373"/>
                        <a:pt x="119323" y="96802"/>
                        <a:pt x="121347" y="89183"/>
                      </a:cubicBezTo>
                      <a:cubicBezTo>
                        <a:pt x="121466" y="88588"/>
                        <a:pt x="121823" y="88112"/>
                        <a:pt x="122180" y="87755"/>
                      </a:cubicBezTo>
                      <a:cubicBezTo>
                        <a:pt x="122537" y="87398"/>
                        <a:pt x="122894" y="86803"/>
                        <a:pt x="122894" y="86208"/>
                      </a:cubicBezTo>
                      <a:cubicBezTo>
                        <a:pt x="123251" y="82994"/>
                        <a:pt x="123847" y="81803"/>
                        <a:pt x="125156" y="80137"/>
                      </a:cubicBezTo>
                      <a:cubicBezTo>
                        <a:pt x="126704" y="78113"/>
                        <a:pt x="127894" y="76208"/>
                        <a:pt x="128370" y="71566"/>
                      </a:cubicBezTo>
                      <a:cubicBezTo>
                        <a:pt x="128370" y="70614"/>
                        <a:pt x="128965" y="69542"/>
                        <a:pt x="129680" y="69066"/>
                      </a:cubicBezTo>
                      <a:cubicBezTo>
                        <a:pt x="129680" y="69066"/>
                        <a:pt x="130275" y="68352"/>
                        <a:pt x="130394" y="68352"/>
                      </a:cubicBezTo>
                      <a:lnTo>
                        <a:pt x="134322" y="61448"/>
                      </a:lnTo>
                      <a:cubicBezTo>
                        <a:pt x="135155" y="60258"/>
                        <a:pt x="135631" y="58591"/>
                        <a:pt x="136107" y="56448"/>
                      </a:cubicBezTo>
                      <a:cubicBezTo>
                        <a:pt x="136226" y="55853"/>
                        <a:pt x="136107" y="55258"/>
                        <a:pt x="135869" y="54663"/>
                      </a:cubicBezTo>
                      <a:cubicBezTo>
                        <a:pt x="135512" y="54068"/>
                        <a:pt x="135393" y="53353"/>
                        <a:pt x="135512" y="52639"/>
                      </a:cubicBezTo>
                      <a:cubicBezTo>
                        <a:pt x="135631" y="51806"/>
                        <a:pt x="135512" y="51211"/>
                        <a:pt x="135393" y="50615"/>
                      </a:cubicBezTo>
                      <a:cubicBezTo>
                        <a:pt x="135036" y="49901"/>
                        <a:pt x="135036" y="49068"/>
                        <a:pt x="135393" y="48235"/>
                      </a:cubicBezTo>
                      <a:cubicBezTo>
                        <a:pt x="136226" y="45735"/>
                        <a:pt x="137179" y="43235"/>
                        <a:pt x="138012" y="40973"/>
                      </a:cubicBezTo>
                      <a:lnTo>
                        <a:pt x="139202" y="37760"/>
                      </a:lnTo>
                      <a:cubicBezTo>
                        <a:pt x="140155" y="35260"/>
                        <a:pt x="140988" y="32879"/>
                        <a:pt x="141702" y="30379"/>
                      </a:cubicBezTo>
                      <a:cubicBezTo>
                        <a:pt x="142654" y="27403"/>
                        <a:pt x="143607" y="23594"/>
                        <a:pt x="144559" y="19785"/>
                      </a:cubicBezTo>
                      <a:cubicBezTo>
                        <a:pt x="144559" y="19309"/>
                        <a:pt x="144916" y="18833"/>
                        <a:pt x="145154" y="18476"/>
                      </a:cubicBezTo>
                      <a:cubicBezTo>
                        <a:pt x="145630" y="17880"/>
                        <a:pt x="145987" y="17285"/>
                        <a:pt x="146344" y="16571"/>
                      </a:cubicBezTo>
                      <a:cubicBezTo>
                        <a:pt x="146463" y="16214"/>
                        <a:pt x="146702" y="15976"/>
                        <a:pt x="147058" y="15738"/>
                      </a:cubicBezTo>
                      <a:close/>
                      <a:moveTo>
                        <a:pt x="154439" y="20737"/>
                      </a:moveTo>
                      <a:cubicBezTo>
                        <a:pt x="153606" y="21094"/>
                        <a:pt x="152653" y="21332"/>
                        <a:pt x="151701" y="21451"/>
                      </a:cubicBezTo>
                      <a:cubicBezTo>
                        <a:pt x="151701" y="21570"/>
                        <a:pt x="151463" y="21809"/>
                        <a:pt x="151344" y="21928"/>
                      </a:cubicBezTo>
                      <a:cubicBezTo>
                        <a:pt x="150511" y="25737"/>
                        <a:pt x="149439" y="29427"/>
                        <a:pt x="148487" y="32284"/>
                      </a:cubicBezTo>
                      <a:cubicBezTo>
                        <a:pt x="147654" y="34903"/>
                        <a:pt x="146821" y="37402"/>
                        <a:pt x="145749" y="40140"/>
                      </a:cubicBezTo>
                      <a:lnTo>
                        <a:pt x="144678" y="42878"/>
                      </a:lnTo>
                      <a:cubicBezTo>
                        <a:pt x="143726" y="45259"/>
                        <a:pt x="143012" y="47401"/>
                        <a:pt x="142178" y="49425"/>
                      </a:cubicBezTo>
                      <a:cubicBezTo>
                        <a:pt x="142417" y="50377"/>
                        <a:pt x="142535" y="51449"/>
                        <a:pt x="142417" y="52520"/>
                      </a:cubicBezTo>
                      <a:cubicBezTo>
                        <a:pt x="142417" y="52520"/>
                        <a:pt x="142417" y="52639"/>
                        <a:pt x="142417" y="52758"/>
                      </a:cubicBezTo>
                      <a:lnTo>
                        <a:pt x="148487" y="32879"/>
                      </a:lnTo>
                      <a:cubicBezTo>
                        <a:pt x="149439" y="29665"/>
                        <a:pt x="152178" y="27284"/>
                        <a:pt x="155510" y="26570"/>
                      </a:cubicBezTo>
                      <a:cubicBezTo>
                        <a:pt x="157058" y="26332"/>
                        <a:pt x="158486" y="26332"/>
                        <a:pt x="159915" y="26808"/>
                      </a:cubicBezTo>
                      <a:lnTo>
                        <a:pt x="154082" y="20618"/>
                      </a:lnTo>
                      <a:close/>
                      <a:moveTo>
                        <a:pt x="153724" y="19904"/>
                      </a:moveTo>
                      <a:lnTo>
                        <a:pt x="153724" y="19904"/>
                      </a:lnTo>
                      <a:cubicBezTo>
                        <a:pt x="153724" y="19904"/>
                        <a:pt x="153724" y="19904"/>
                        <a:pt x="153724" y="19904"/>
                      </a:cubicBezTo>
                      <a:close/>
                      <a:moveTo>
                        <a:pt x="337279" y="222148"/>
                      </a:moveTo>
                      <a:lnTo>
                        <a:pt x="333112" y="217743"/>
                      </a:lnTo>
                      <a:cubicBezTo>
                        <a:pt x="333112" y="217743"/>
                        <a:pt x="332637" y="217386"/>
                        <a:pt x="332398" y="217267"/>
                      </a:cubicBezTo>
                      <a:cubicBezTo>
                        <a:pt x="328589" y="214053"/>
                        <a:pt x="325613" y="210958"/>
                        <a:pt x="322519" y="207625"/>
                      </a:cubicBezTo>
                      <a:cubicBezTo>
                        <a:pt x="320852" y="205840"/>
                        <a:pt x="319185" y="204054"/>
                        <a:pt x="317400" y="202150"/>
                      </a:cubicBezTo>
                      <a:cubicBezTo>
                        <a:pt x="316924" y="201673"/>
                        <a:pt x="316685" y="201078"/>
                        <a:pt x="316567" y="200483"/>
                      </a:cubicBezTo>
                      <a:cubicBezTo>
                        <a:pt x="316567" y="200007"/>
                        <a:pt x="316209" y="199650"/>
                        <a:pt x="315971" y="199293"/>
                      </a:cubicBezTo>
                      <a:lnTo>
                        <a:pt x="308829" y="191674"/>
                      </a:lnTo>
                      <a:cubicBezTo>
                        <a:pt x="308829" y="191674"/>
                        <a:pt x="307520" y="190603"/>
                        <a:pt x="306806" y="189889"/>
                      </a:cubicBezTo>
                      <a:cubicBezTo>
                        <a:pt x="306329" y="189532"/>
                        <a:pt x="306092" y="189055"/>
                        <a:pt x="305853" y="188579"/>
                      </a:cubicBezTo>
                      <a:cubicBezTo>
                        <a:pt x="305853" y="188341"/>
                        <a:pt x="305615" y="188103"/>
                        <a:pt x="305377" y="187865"/>
                      </a:cubicBezTo>
                      <a:lnTo>
                        <a:pt x="299782" y="181913"/>
                      </a:lnTo>
                      <a:cubicBezTo>
                        <a:pt x="294545" y="176914"/>
                        <a:pt x="288831" y="171795"/>
                        <a:pt x="282641" y="166438"/>
                      </a:cubicBezTo>
                      <a:cubicBezTo>
                        <a:pt x="282165" y="166081"/>
                        <a:pt x="281808" y="165486"/>
                        <a:pt x="281689" y="164891"/>
                      </a:cubicBezTo>
                      <a:cubicBezTo>
                        <a:pt x="280856" y="162153"/>
                        <a:pt x="278237" y="160010"/>
                        <a:pt x="276094" y="158225"/>
                      </a:cubicBezTo>
                      <a:cubicBezTo>
                        <a:pt x="273713" y="156320"/>
                        <a:pt x="271214" y="154297"/>
                        <a:pt x="270023" y="151440"/>
                      </a:cubicBezTo>
                      <a:cubicBezTo>
                        <a:pt x="269667" y="150607"/>
                        <a:pt x="268833" y="149892"/>
                        <a:pt x="267881" y="149892"/>
                      </a:cubicBezTo>
                      <a:cubicBezTo>
                        <a:pt x="267167" y="149892"/>
                        <a:pt x="266452" y="149535"/>
                        <a:pt x="265976" y="149059"/>
                      </a:cubicBezTo>
                      <a:cubicBezTo>
                        <a:pt x="265381" y="148583"/>
                        <a:pt x="264666" y="147512"/>
                        <a:pt x="264547" y="146797"/>
                      </a:cubicBezTo>
                      <a:cubicBezTo>
                        <a:pt x="264547" y="145250"/>
                        <a:pt x="263833" y="144298"/>
                        <a:pt x="263238" y="144060"/>
                      </a:cubicBezTo>
                      <a:cubicBezTo>
                        <a:pt x="261453" y="142869"/>
                        <a:pt x="258477" y="140250"/>
                        <a:pt x="256810" y="138346"/>
                      </a:cubicBezTo>
                      <a:cubicBezTo>
                        <a:pt x="256335" y="137750"/>
                        <a:pt x="256096" y="137036"/>
                        <a:pt x="256096" y="136203"/>
                      </a:cubicBezTo>
                      <a:cubicBezTo>
                        <a:pt x="256096" y="135727"/>
                        <a:pt x="256096" y="135370"/>
                        <a:pt x="255858" y="135013"/>
                      </a:cubicBezTo>
                      <a:cubicBezTo>
                        <a:pt x="255501" y="134298"/>
                        <a:pt x="254905" y="133822"/>
                        <a:pt x="254073" y="133703"/>
                      </a:cubicBezTo>
                      <a:cubicBezTo>
                        <a:pt x="253359" y="133584"/>
                        <a:pt x="252763" y="133227"/>
                        <a:pt x="252287" y="132632"/>
                      </a:cubicBezTo>
                      <a:lnTo>
                        <a:pt x="251692" y="131918"/>
                      </a:lnTo>
                      <a:cubicBezTo>
                        <a:pt x="250383" y="130370"/>
                        <a:pt x="249192" y="128823"/>
                        <a:pt x="247644" y="127989"/>
                      </a:cubicBezTo>
                      <a:cubicBezTo>
                        <a:pt x="247288" y="127751"/>
                        <a:pt x="246930" y="127513"/>
                        <a:pt x="246692" y="127156"/>
                      </a:cubicBezTo>
                      <a:cubicBezTo>
                        <a:pt x="245383" y="125490"/>
                        <a:pt x="243835" y="123942"/>
                        <a:pt x="242407" y="122514"/>
                      </a:cubicBezTo>
                      <a:cubicBezTo>
                        <a:pt x="240622" y="120728"/>
                        <a:pt x="238955" y="119181"/>
                        <a:pt x="237527" y="117157"/>
                      </a:cubicBezTo>
                      <a:cubicBezTo>
                        <a:pt x="237050" y="116562"/>
                        <a:pt x="236455" y="116324"/>
                        <a:pt x="236098" y="116205"/>
                      </a:cubicBezTo>
                      <a:cubicBezTo>
                        <a:pt x="235503" y="116086"/>
                        <a:pt x="234907" y="115729"/>
                        <a:pt x="234431" y="115253"/>
                      </a:cubicBezTo>
                      <a:cubicBezTo>
                        <a:pt x="234193" y="114895"/>
                        <a:pt x="233241" y="113824"/>
                        <a:pt x="233122" y="113467"/>
                      </a:cubicBezTo>
                      <a:cubicBezTo>
                        <a:pt x="232527" y="111919"/>
                        <a:pt x="230861" y="110729"/>
                        <a:pt x="229313" y="109539"/>
                      </a:cubicBezTo>
                      <a:lnTo>
                        <a:pt x="228361" y="108944"/>
                      </a:lnTo>
                      <a:cubicBezTo>
                        <a:pt x="227527" y="108348"/>
                        <a:pt x="227051" y="107515"/>
                        <a:pt x="226932" y="106563"/>
                      </a:cubicBezTo>
                      <a:cubicBezTo>
                        <a:pt x="226932" y="105849"/>
                        <a:pt x="226456" y="105015"/>
                        <a:pt x="225742" y="104182"/>
                      </a:cubicBezTo>
                      <a:cubicBezTo>
                        <a:pt x="225265" y="103587"/>
                        <a:pt x="224670" y="103468"/>
                        <a:pt x="224314" y="103349"/>
                      </a:cubicBezTo>
                      <a:cubicBezTo>
                        <a:pt x="223837" y="103349"/>
                        <a:pt x="223480" y="103111"/>
                        <a:pt x="223123" y="102873"/>
                      </a:cubicBezTo>
                      <a:cubicBezTo>
                        <a:pt x="222528" y="102516"/>
                        <a:pt x="221814" y="101920"/>
                        <a:pt x="221219" y="101325"/>
                      </a:cubicBezTo>
                      <a:cubicBezTo>
                        <a:pt x="220624" y="100730"/>
                        <a:pt x="220147" y="99897"/>
                        <a:pt x="220147" y="99063"/>
                      </a:cubicBezTo>
                      <a:cubicBezTo>
                        <a:pt x="220147" y="98349"/>
                        <a:pt x="219790" y="97754"/>
                        <a:pt x="219314" y="97278"/>
                      </a:cubicBezTo>
                      <a:cubicBezTo>
                        <a:pt x="213957" y="92755"/>
                        <a:pt x="209077" y="87398"/>
                        <a:pt x="204315" y="82279"/>
                      </a:cubicBezTo>
                      <a:cubicBezTo>
                        <a:pt x="200506" y="78113"/>
                        <a:pt x="196459" y="73828"/>
                        <a:pt x="192293" y="69780"/>
                      </a:cubicBezTo>
                      <a:cubicBezTo>
                        <a:pt x="191697" y="69304"/>
                        <a:pt x="191340" y="68590"/>
                        <a:pt x="191221" y="67757"/>
                      </a:cubicBezTo>
                      <a:cubicBezTo>
                        <a:pt x="191221" y="67400"/>
                        <a:pt x="191102" y="67162"/>
                        <a:pt x="190864" y="66804"/>
                      </a:cubicBezTo>
                      <a:cubicBezTo>
                        <a:pt x="188126" y="61924"/>
                        <a:pt x="185984" y="60853"/>
                        <a:pt x="182413" y="60258"/>
                      </a:cubicBezTo>
                      <a:cubicBezTo>
                        <a:pt x="181698" y="60258"/>
                        <a:pt x="180746" y="59662"/>
                        <a:pt x="179556" y="58353"/>
                      </a:cubicBezTo>
                      <a:cubicBezTo>
                        <a:pt x="175627" y="53829"/>
                        <a:pt x="171699" y="49068"/>
                        <a:pt x="167890" y="44307"/>
                      </a:cubicBezTo>
                      <a:lnTo>
                        <a:pt x="159676" y="34426"/>
                      </a:lnTo>
                      <a:cubicBezTo>
                        <a:pt x="159676" y="34426"/>
                        <a:pt x="159081" y="33950"/>
                        <a:pt x="159081" y="33831"/>
                      </a:cubicBezTo>
                      <a:cubicBezTo>
                        <a:pt x="158486" y="33474"/>
                        <a:pt x="157891" y="33355"/>
                        <a:pt x="157296" y="33474"/>
                      </a:cubicBezTo>
                      <a:cubicBezTo>
                        <a:pt x="156344" y="33712"/>
                        <a:pt x="155629" y="34307"/>
                        <a:pt x="155391" y="35260"/>
                      </a:cubicBezTo>
                      <a:lnTo>
                        <a:pt x="33855" y="430819"/>
                      </a:lnTo>
                      <a:cubicBezTo>
                        <a:pt x="33855" y="430819"/>
                        <a:pt x="33617" y="431653"/>
                        <a:pt x="33617" y="431891"/>
                      </a:cubicBezTo>
                      <a:cubicBezTo>
                        <a:pt x="33260" y="433081"/>
                        <a:pt x="33498" y="434034"/>
                        <a:pt x="34093" y="434748"/>
                      </a:cubicBezTo>
                      <a:cubicBezTo>
                        <a:pt x="34688" y="435462"/>
                        <a:pt x="35640" y="435700"/>
                        <a:pt x="36474" y="435462"/>
                      </a:cubicBezTo>
                      <a:lnTo>
                        <a:pt x="40997" y="434391"/>
                      </a:lnTo>
                      <a:cubicBezTo>
                        <a:pt x="40997" y="434391"/>
                        <a:pt x="41592" y="434152"/>
                        <a:pt x="41831" y="434034"/>
                      </a:cubicBezTo>
                      <a:cubicBezTo>
                        <a:pt x="42545" y="433557"/>
                        <a:pt x="43735" y="433200"/>
                        <a:pt x="44568" y="433319"/>
                      </a:cubicBezTo>
                      <a:cubicBezTo>
                        <a:pt x="44926" y="433319"/>
                        <a:pt x="45282" y="433319"/>
                        <a:pt x="45640" y="433319"/>
                      </a:cubicBezTo>
                      <a:lnTo>
                        <a:pt x="50877" y="432129"/>
                      </a:lnTo>
                      <a:cubicBezTo>
                        <a:pt x="50877" y="432129"/>
                        <a:pt x="51711" y="431653"/>
                        <a:pt x="52067" y="431415"/>
                      </a:cubicBezTo>
                      <a:cubicBezTo>
                        <a:pt x="52425" y="431058"/>
                        <a:pt x="52782" y="430700"/>
                        <a:pt x="53258" y="429986"/>
                      </a:cubicBezTo>
                      <a:cubicBezTo>
                        <a:pt x="53615" y="429510"/>
                        <a:pt x="54091" y="429153"/>
                        <a:pt x="54687" y="429034"/>
                      </a:cubicBezTo>
                      <a:cubicBezTo>
                        <a:pt x="56233" y="428439"/>
                        <a:pt x="57424" y="428796"/>
                        <a:pt x="58258" y="429034"/>
                      </a:cubicBezTo>
                      <a:cubicBezTo>
                        <a:pt x="58972" y="429272"/>
                        <a:pt x="59805" y="429510"/>
                        <a:pt x="60757" y="429629"/>
                      </a:cubicBezTo>
                      <a:cubicBezTo>
                        <a:pt x="61114" y="429629"/>
                        <a:pt x="61353" y="429629"/>
                        <a:pt x="61709" y="429629"/>
                      </a:cubicBezTo>
                      <a:lnTo>
                        <a:pt x="67066" y="428439"/>
                      </a:lnTo>
                      <a:cubicBezTo>
                        <a:pt x="67066" y="428439"/>
                        <a:pt x="66947" y="428439"/>
                        <a:pt x="66828" y="428439"/>
                      </a:cubicBezTo>
                      <a:lnTo>
                        <a:pt x="66828" y="428439"/>
                      </a:lnTo>
                      <a:cubicBezTo>
                        <a:pt x="66828" y="428439"/>
                        <a:pt x="66352" y="427963"/>
                        <a:pt x="66114" y="427844"/>
                      </a:cubicBezTo>
                      <a:cubicBezTo>
                        <a:pt x="65161" y="426772"/>
                        <a:pt x="64924" y="425225"/>
                        <a:pt x="65638" y="423915"/>
                      </a:cubicBezTo>
                      <a:cubicBezTo>
                        <a:pt x="66590" y="422368"/>
                        <a:pt x="68614" y="421773"/>
                        <a:pt x="70161" y="422725"/>
                      </a:cubicBezTo>
                      <a:cubicBezTo>
                        <a:pt x="70161" y="422725"/>
                        <a:pt x="70161" y="422725"/>
                        <a:pt x="70280" y="422725"/>
                      </a:cubicBezTo>
                      <a:cubicBezTo>
                        <a:pt x="70042" y="422011"/>
                        <a:pt x="69923" y="421296"/>
                        <a:pt x="70161" y="420582"/>
                      </a:cubicBezTo>
                      <a:cubicBezTo>
                        <a:pt x="69566" y="420582"/>
                        <a:pt x="68970" y="420820"/>
                        <a:pt x="68375" y="420939"/>
                      </a:cubicBezTo>
                      <a:cubicBezTo>
                        <a:pt x="67423" y="421058"/>
                        <a:pt x="66709" y="421773"/>
                        <a:pt x="66233" y="422487"/>
                      </a:cubicBezTo>
                      <a:cubicBezTo>
                        <a:pt x="65757" y="423201"/>
                        <a:pt x="65043" y="423796"/>
                        <a:pt x="64209" y="424034"/>
                      </a:cubicBezTo>
                      <a:lnTo>
                        <a:pt x="61948" y="424511"/>
                      </a:lnTo>
                      <a:cubicBezTo>
                        <a:pt x="61948" y="424511"/>
                        <a:pt x="60757" y="424511"/>
                        <a:pt x="60162" y="424511"/>
                      </a:cubicBezTo>
                      <a:cubicBezTo>
                        <a:pt x="57305" y="423558"/>
                        <a:pt x="55043" y="423082"/>
                        <a:pt x="50997" y="425463"/>
                      </a:cubicBezTo>
                      <a:cubicBezTo>
                        <a:pt x="50163" y="426415"/>
                        <a:pt x="48139" y="427248"/>
                        <a:pt x="46949" y="426891"/>
                      </a:cubicBezTo>
                      <a:cubicBezTo>
                        <a:pt x="46592" y="426772"/>
                        <a:pt x="46116" y="426772"/>
                        <a:pt x="45640" y="426891"/>
                      </a:cubicBezTo>
                      <a:cubicBezTo>
                        <a:pt x="45045" y="426891"/>
                        <a:pt x="44330" y="426891"/>
                        <a:pt x="43854" y="426772"/>
                      </a:cubicBezTo>
                      <a:cubicBezTo>
                        <a:pt x="42187" y="426177"/>
                        <a:pt x="41354" y="424391"/>
                        <a:pt x="41831" y="422725"/>
                      </a:cubicBezTo>
                      <a:lnTo>
                        <a:pt x="157177" y="47521"/>
                      </a:lnTo>
                      <a:cubicBezTo>
                        <a:pt x="157534" y="46330"/>
                        <a:pt x="158486" y="45497"/>
                        <a:pt x="159676" y="45259"/>
                      </a:cubicBezTo>
                      <a:cubicBezTo>
                        <a:pt x="160867" y="45021"/>
                        <a:pt x="162057" y="45497"/>
                        <a:pt x="162890" y="46449"/>
                      </a:cubicBezTo>
                      <a:lnTo>
                        <a:pt x="163605" y="47282"/>
                      </a:lnTo>
                      <a:cubicBezTo>
                        <a:pt x="167771" y="52282"/>
                        <a:pt x="171818" y="57282"/>
                        <a:pt x="175866" y="62043"/>
                      </a:cubicBezTo>
                      <a:cubicBezTo>
                        <a:pt x="176818" y="63114"/>
                        <a:pt x="177770" y="63948"/>
                        <a:pt x="178722" y="64543"/>
                      </a:cubicBezTo>
                      <a:cubicBezTo>
                        <a:pt x="178722" y="64543"/>
                        <a:pt x="178722" y="64543"/>
                        <a:pt x="178722" y="64543"/>
                      </a:cubicBezTo>
                      <a:cubicBezTo>
                        <a:pt x="179437" y="65019"/>
                        <a:pt x="180151" y="65257"/>
                        <a:pt x="180865" y="65495"/>
                      </a:cubicBezTo>
                      <a:cubicBezTo>
                        <a:pt x="182174" y="65852"/>
                        <a:pt x="183127" y="66924"/>
                        <a:pt x="183246" y="68114"/>
                      </a:cubicBezTo>
                      <a:cubicBezTo>
                        <a:pt x="183246" y="68709"/>
                        <a:pt x="183722" y="69304"/>
                        <a:pt x="184198" y="69661"/>
                      </a:cubicBezTo>
                      <a:cubicBezTo>
                        <a:pt x="190150" y="74423"/>
                        <a:pt x="195506" y="80256"/>
                        <a:pt x="200625" y="85969"/>
                      </a:cubicBezTo>
                      <a:cubicBezTo>
                        <a:pt x="204553" y="90255"/>
                        <a:pt x="208362" y="94302"/>
                        <a:pt x="212291" y="98111"/>
                      </a:cubicBezTo>
                      <a:cubicBezTo>
                        <a:pt x="212528" y="98349"/>
                        <a:pt x="212648" y="98587"/>
                        <a:pt x="212886" y="98825"/>
                      </a:cubicBezTo>
                      <a:cubicBezTo>
                        <a:pt x="213005" y="99063"/>
                        <a:pt x="213124" y="99302"/>
                        <a:pt x="213243" y="99659"/>
                      </a:cubicBezTo>
                      <a:cubicBezTo>
                        <a:pt x="214076" y="101801"/>
                        <a:pt x="217409" y="105373"/>
                        <a:pt x="220624" y="107515"/>
                      </a:cubicBezTo>
                      <a:cubicBezTo>
                        <a:pt x="221338" y="107991"/>
                        <a:pt x="221814" y="108706"/>
                        <a:pt x="221933" y="109420"/>
                      </a:cubicBezTo>
                      <a:cubicBezTo>
                        <a:pt x="223004" y="111562"/>
                        <a:pt x="224551" y="112753"/>
                        <a:pt x="226099" y="113943"/>
                      </a:cubicBezTo>
                      <a:cubicBezTo>
                        <a:pt x="226694" y="114300"/>
                        <a:pt x="227051" y="114895"/>
                        <a:pt x="227290" y="115491"/>
                      </a:cubicBezTo>
                      <a:cubicBezTo>
                        <a:pt x="227408" y="115967"/>
                        <a:pt x="227765" y="116324"/>
                        <a:pt x="228122" y="116681"/>
                      </a:cubicBezTo>
                      <a:cubicBezTo>
                        <a:pt x="228122" y="116681"/>
                        <a:pt x="228836" y="117157"/>
                        <a:pt x="228836" y="117276"/>
                      </a:cubicBezTo>
                      <a:cubicBezTo>
                        <a:pt x="229194" y="117633"/>
                        <a:pt x="229670" y="118109"/>
                        <a:pt x="230146" y="118586"/>
                      </a:cubicBezTo>
                      <a:cubicBezTo>
                        <a:pt x="231812" y="120252"/>
                        <a:pt x="233003" y="121562"/>
                        <a:pt x="234193" y="122038"/>
                      </a:cubicBezTo>
                      <a:cubicBezTo>
                        <a:pt x="234551" y="122276"/>
                        <a:pt x="235027" y="122514"/>
                        <a:pt x="235265" y="122871"/>
                      </a:cubicBezTo>
                      <a:cubicBezTo>
                        <a:pt x="236455" y="124299"/>
                        <a:pt x="237764" y="125490"/>
                        <a:pt x="238955" y="126680"/>
                      </a:cubicBezTo>
                      <a:cubicBezTo>
                        <a:pt x="240740" y="128466"/>
                        <a:pt x="242288" y="129894"/>
                        <a:pt x="243359" y="131561"/>
                      </a:cubicBezTo>
                      <a:cubicBezTo>
                        <a:pt x="243835" y="132275"/>
                        <a:pt x="243954" y="132275"/>
                        <a:pt x="244312" y="132394"/>
                      </a:cubicBezTo>
                      <a:cubicBezTo>
                        <a:pt x="244668" y="132394"/>
                        <a:pt x="244907" y="132632"/>
                        <a:pt x="245145" y="132870"/>
                      </a:cubicBezTo>
                      <a:cubicBezTo>
                        <a:pt x="245740" y="133346"/>
                        <a:pt x="246454" y="134060"/>
                        <a:pt x="247644" y="135489"/>
                      </a:cubicBezTo>
                      <a:cubicBezTo>
                        <a:pt x="248359" y="136322"/>
                        <a:pt x="249311" y="137393"/>
                        <a:pt x="250383" y="138227"/>
                      </a:cubicBezTo>
                      <a:cubicBezTo>
                        <a:pt x="250739" y="138584"/>
                        <a:pt x="251097" y="138941"/>
                        <a:pt x="251334" y="139417"/>
                      </a:cubicBezTo>
                      <a:cubicBezTo>
                        <a:pt x="252406" y="141679"/>
                        <a:pt x="254905" y="144417"/>
                        <a:pt x="258120" y="147154"/>
                      </a:cubicBezTo>
                      <a:cubicBezTo>
                        <a:pt x="258834" y="147750"/>
                        <a:pt x="259310" y="148583"/>
                        <a:pt x="259310" y="149416"/>
                      </a:cubicBezTo>
                      <a:cubicBezTo>
                        <a:pt x="259310" y="149773"/>
                        <a:pt x="259548" y="150368"/>
                        <a:pt x="260025" y="150964"/>
                      </a:cubicBezTo>
                      <a:cubicBezTo>
                        <a:pt x="262405" y="153582"/>
                        <a:pt x="264071" y="154892"/>
                        <a:pt x="265500" y="155606"/>
                      </a:cubicBezTo>
                      <a:cubicBezTo>
                        <a:pt x="266095" y="155844"/>
                        <a:pt x="266452" y="156320"/>
                        <a:pt x="266809" y="156796"/>
                      </a:cubicBezTo>
                      <a:cubicBezTo>
                        <a:pt x="268595" y="159415"/>
                        <a:pt x="270976" y="161439"/>
                        <a:pt x="272880" y="162986"/>
                      </a:cubicBezTo>
                      <a:cubicBezTo>
                        <a:pt x="275499" y="165129"/>
                        <a:pt x="275975" y="165486"/>
                        <a:pt x="276333" y="165962"/>
                      </a:cubicBezTo>
                      <a:cubicBezTo>
                        <a:pt x="276808" y="166557"/>
                        <a:pt x="277047" y="167153"/>
                        <a:pt x="277047" y="167867"/>
                      </a:cubicBezTo>
                      <a:cubicBezTo>
                        <a:pt x="277047" y="168581"/>
                        <a:pt x="277403" y="169176"/>
                        <a:pt x="277880" y="169652"/>
                      </a:cubicBezTo>
                      <a:cubicBezTo>
                        <a:pt x="282522" y="173581"/>
                        <a:pt x="286808" y="177509"/>
                        <a:pt x="290855" y="181318"/>
                      </a:cubicBezTo>
                      <a:cubicBezTo>
                        <a:pt x="291569" y="181913"/>
                        <a:pt x="291926" y="182866"/>
                        <a:pt x="291926" y="183818"/>
                      </a:cubicBezTo>
                      <a:cubicBezTo>
                        <a:pt x="291926" y="184532"/>
                        <a:pt x="292164" y="185246"/>
                        <a:pt x="292760" y="185722"/>
                      </a:cubicBezTo>
                      <a:cubicBezTo>
                        <a:pt x="295378" y="188103"/>
                        <a:pt x="297759" y="190008"/>
                        <a:pt x="300021" y="191793"/>
                      </a:cubicBezTo>
                      <a:cubicBezTo>
                        <a:pt x="301925" y="193341"/>
                        <a:pt x="303830" y="194769"/>
                        <a:pt x="305258" y="196079"/>
                      </a:cubicBezTo>
                      <a:lnTo>
                        <a:pt x="307758" y="198697"/>
                      </a:lnTo>
                      <a:cubicBezTo>
                        <a:pt x="307758" y="198697"/>
                        <a:pt x="308591" y="199888"/>
                        <a:pt x="308591" y="200602"/>
                      </a:cubicBezTo>
                      <a:cubicBezTo>
                        <a:pt x="308591" y="201078"/>
                        <a:pt x="308829" y="201673"/>
                        <a:pt x="309424" y="202269"/>
                      </a:cubicBezTo>
                      <a:cubicBezTo>
                        <a:pt x="312877" y="205363"/>
                        <a:pt x="315853" y="208578"/>
                        <a:pt x="318710" y="211673"/>
                      </a:cubicBezTo>
                      <a:cubicBezTo>
                        <a:pt x="321447" y="214648"/>
                        <a:pt x="324066" y="217505"/>
                        <a:pt x="326923" y="220124"/>
                      </a:cubicBezTo>
                      <a:cubicBezTo>
                        <a:pt x="327280" y="220362"/>
                        <a:pt x="327518" y="220719"/>
                        <a:pt x="327637" y="221076"/>
                      </a:cubicBezTo>
                      <a:cubicBezTo>
                        <a:pt x="327756" y="221434"/>
                        <a:pt x="327994" y="221672"/>
                        <a:pt x="328232" y="222029"/>
                      </a:cubicBezTo>
                      <a:cubicBezTo>
                        <a:pt x="329066" y="222981"/>
                        <a:pt x="330017" y="223933"/>
                        <a:pt x="330970" y="224409"/>
                      </a:cubicBezTo>
                      <a:cubicBezTo>
                        <a:pt x="331447" y="224528"/>
                        <a:pt x="331922" y="224886"/>
                        <a:pt x="332279" y="225243"/>
                      </a:cubicBezTo>
                      <a:lnTo>
                        <a:pt x="335137" y="228219"/>
                      </a:lnTo>
                      <a:cubicBezTo>
                        <a:pt x="335137" y="228219"/>
                        <a:pt x="335851" y="229290"/>
                        <a:pt x="335969" y="229885"/>
                      </a:cubicBezTo>
                      <a:cubicBezTo>
                        <a:pt x="335969" y="230480"/>
                        <a:pt x="336446" y="231075"/>
                        <a:pt x="336922" y="231433"/>
                      </a:cubicBezTo>
                      <a:cubicBezTo>
                        <a:pt x="337279" y="231671"/>
                        <a:pt x="337993" y="232385"/>
                        <a:pt x="338231" y="232742"/>
                      </a:cubicBezTo>
                      <a:cubicBezTo>
                        <a:pt x="338350" y="232980"/>
                        <a:pt x="338588" y="233218"/>
                        <a:pt x="338827" y="233456"/>
                      </a:cubicBezTo>
                      <a:cubicBezTo>
                        <a:pt x="340255" y="234766"/>
                        <a:pt x="341326" y="235599"/>
                        <a:pt x="342279" y="236075"/>
                      </a:cubicBezTo>
                      <a:cubicBezTo>
                        <a:pt x="342993" y="236432"/>
                        <a:pt x="343469" y="237146"/>
                        <a:pt x="343826" y="237861"/>
                      </a:cubicBezTo>
                      <a:cubicBezTo>
                        <a:pt x="344064" y="238456"/>
                        <a:pt x="344421" y="238932"/>
                        <a:pt x="345016" y="239289"/>
                      </a:cubicBezTo>
                      <a:cubicBezTo>
                        <a:pt x="345016" y="239289"/>
                        <a:pt x="345730" y="239646"/>
                        <a:pt x="345730" y="239646"/>
                      </a:cubicBezTo>
                      <a:cubicBezTo>
                        <a:pt x="346088" y="239765"/>
                        <a:pt x="346326" y="240003"/>
                        <a:pt x="346564" y="240241"/>
                      </a:cubicBezTo>
                      <a:lnTo>
                        <a:pt x="367514" y="262739"/>
                      </a:lnTo>
                      <a:cubicBezTo>
                        <a:pt x="367514" y="262739"/>
                        <a:pt x="368109" y="263573"/>
                        <a:pt x="368228" y="264168"/>
                      </a:cubicBezTo>
                      <a:cubicBezTo>
                        <a:pt x="368348" y="264644"/>
                        <a:pt x="368586" y="265120"/>
                        <a:pt x="369062" y="265477"/>
                      </a:cubicBezTo>
                      <a:lnTo>
                        <a:pt x="372752" y="268691"/>
                      </a:lnTo>
                      <a:lnTo>
                        <a:pt x="433937" y="334281"/>
                      </a:lnTo>
                      <a:cubicBezTo>
                        <a:pt x="434770" y="335114"/>
                        <a:pt x="435008" y="336423"/>
                        <a:pt x="434651" y="337495"/>
                      </a:cubicBezTo>
                      <a:cubicBezTo>
                        <a:pt x="434293" y="338685"/>
                        <a:pt x="433342" y="339518"/>
                        <a:pt x="432270" y="339756"/>
                      </a:cubicBezTo>
                      <a:lnTo>
                        <a:pt x="320495" y="365468"/>
                      </a:lnTo>
                      <a:cubicBezTo>
                        <a:pt x="320495" y="365468"/>
                        <a:pt x="319780" y="365468"/>
                        <a:pt x="319305" y="365468"/>
                      </a:cubicBezTo>
                      <a:cubicBezTo>
                        <a:pt x="318947" y="365468"/>
                        <a:pt x="318471" y="365468"/>
                        <a:pt x="318114" y="365587"/>
                      </a:cubicBezTo>
                      <a:cubicBezTo>
                        <a:pt x="317638" y="365706"/>
                        <a:pt x="317281" y="365944"/>
                        <a:pt x="316805" y="366182"/>
                      </a:cubicBezTo>
                      <a:cubicBezTo>
                        <a:pt x="316567" y="366301"/>
                        <a:pt x="316329" y="366421"/>
                        <a:pt x="315971" y="366421"/>
                      </a:cubicBezTo>
                      <a:lnTo>
                        <a:pt x="283236" y="374039"/>
                      </a:lnTo>
                      <a:cubicBezTo>
                        <a:pt x="281808" y="374158"/>
                        <a:pt x="280618" y="374277"/>
                        <a:pt x="279427" y="374753"/>
                      </a:cubicBezTo>
                      <a:lnTo>
                        <a:pt x="233360" y="385347"/>
                      </a:lnTo>
                      <a:cubicBezTo>
                        <a:pt x="233360" y="385347"/>
                        <a:pt x="232527" y="385347"/>
                        <a:pt x="232051" y="385347"/>
                      </a:cubicBezTo>
                      <a:cubicBezTo>
                        <a:pt x="230980" y="385109"/>
                        <a:pt x="229789" y="385109"/>
                        <a:pt x="228241" y="385109"/>
                      </a:cubicBezTo>
                      <a:cubicBezTo>
                        <a:pt x="227885" y="385109"/>
                        <a:pt x="227408" y="385109"/>
                        <a:pt x="227051" y="385347"/>
                      </a:cubicBezTo>
                      <a:cubicBezTo>
                        <a:pt x="226456" y="385585"/>
                        <a:pt x="225742" y="385824"/>
                        <a:pt x="225146" y="385824"/>
                      </a:cubicBezTo>
                      <a:cubicBezTo>
                        <a:pt x="223599" y="385824"/>
                        <a:pt x="222170" y="386062"/>
                        <a:pt x="220742" y="386776"/>
                      </a:cubicBezTo>
                      <a:cubicBezTo>
                        <a:pt x="220147" y="387133"/>
                        <a:pt x="219433" y="387252"/>
                        <a:pt x="218719" y="387133"/>
                      </a:cubicBezTo>
                      <a:cubicBezTo>
                        <a:pt x="218243" y="387133"/>
                        <a:pt x="217766" y="387133"/>
                        <a:pt x="217290" y="387133"/>
                      </a:cubicBezTo>
                      <a:cubicBezTo>
                        <a:pt x="216814" y="387133"/>
                        <a:pt x="216338" y="387371"/>
                        <a:pt x="215862" y="387609"/>
                      </a:cubicBezTo>
                      <a:cubicBezTo>
                        <a:pt x="215148" y="388204"/>
                        <a:pt x="213719" y="388680"/>
                        <a:pt x="212767" y="388561"/>
                      </a:cubicBezTo>
                      <a:cubicBezTo>
                        <a:pt x="211933" y="388442"/>
                        <a:pt x="211219" y="388561"/>
                        <a:pt x="210743" y="388561"/>
                      </a:cubicBezTo>
                      <a:cubicBezTo>
                        <a:pt x="210267" y="388561"/>
                        <a:pt x="209791" y="388799"/>
                        <a:pt x="209434" y="389037"/>
                      </a:cubicBezTo>
                      <a:cubicBezTo>
                        <a:pt x="208601" y="389752"/>
                        <a:pt x="207291" y="390347"/>
                        <a:pt x="206339" y="390228"/>
                      </a:cubicBezTo>
                      <a:cubicBezTo>
                        <a:pt x="205982" y="390228"/>
                        <a:pt x="205387" y="390228"/>
                        <a:pt x="204911" y="390466"/>
                      </a:cubicBezTo>
                      <a:cubicBezTo>
                        <a:pt x="203720" y="391061"/>
                        <a:pt x="202887" y="391299"/>
                        <a:pt x="202053" y="391537"/>
                      </a:cubicBezTo>
                      <a:cubicBezTo>
                        <a:pt x="200268" y="392132"/>
                        <a:pt x="198840" y="392490"/>
                        <a:pt x="197768" y="393204"/>
                      </a:cubicBezTo>
                      <a:cubicBezTo>
                        <a:pt x="197292" y="393442"/>
                        <a:pt x="196816" y="393561"/>
                        <a:pt x="196340" y="393680"/>
                      </a:cubicBezTo>
                      <a:cubicBezTo>
                        <a:pt x="195030" y="393680"/>
                        <a:pt x="193840" y="394037"/>
                        <a:pt x="192650" y="394275"/>
                      </a:cubicBezTo>
                      <a:cubicBezTo>
                        <a:pt x="191816" y="394394"/>
                        <a:pt x="190745" y="394275"/>
                        <a:pt x="190031" y="394037"/>
                      </a:cubicBezTo>
                      <a:cubicBezTo>
                        <a:pt x="189198" y="393799"/>
                        <a:pt x="188245" y="393561"/>
                        <a:pt x="187293" y="394394"/>
                      </a:cubicBezTo>
                      <a:cubicBezTo>
                        <a:pt x="187293" y="394394"/>
                        <a:pt x="187293" y="394394"/>
                        <a:pt x="187293" y="394394"/>
                      </a:cubicBezTo>
                      <a:cubicBezTo>
                        <a:pt x="186579" y="394989"/>
                        <a:pt x="185984" y="395347"/>
                        <a:pt x="185150" y="395823"/>
                      </a:cubicBezTo>
                      <a:cubicBezTo>
                        <a:pt x="184555" y="396180"/>
                        <a:pt x="183722" y="396299"/>
                        <a:pt x="183008" y="396180"/>
                      </a:cubicBezTo>
                      <a:cubicBezTo>
                        <a:pt x="181698" y="395942"/>
                        <a:pt x="179913" y="396299"/>
                        <a:pt x="178603" y="396656"/>
                      </a:cubicBezTo>
                      <a:lnTo>
                        <a:pt x="177175" y="397013"/>
                      </a:lnTo>
                      <a:cubicBezTo>
                        <a:pt x="176342" y="397132"/>
                        <a:pt x="175508" y="397013"/>
                        <a:pt x="174794" y="396537"/>
                      </a:cubicBezTo>
                      <a:cubicBezTo>
                        <a:pt x="173604" y="395942"/>
                        <a:pt x="172413" y="396180"/>
                        <a:pt x="171699" y="397013"/>
                      </a:cubicBezTo>
                      <a:cubicBezTo>
                        <a:pt x="170033" y="398322"/>
                        <a:pt x="167890" y="399037"/>
                        <a:pt x="163605" y="400227"/>
                      </a:cubicBezTo>
                      <a:cubicBezTo>
                        <a:pt x="161700" y="400703"/>
                        <a:pt x="159915" y="401179"/>
                        <a:pt x="158129" y="401774"/>
                      </a:cubicBezTo>
                      <a:cubicBezTo>
                        <a:pt x="158129" y="401774"/>
                        <a:pt x="156700" y="402013"/>
                        <a:pt x="156700" y="402013"/>
                      </a:cubicBezTo>
                      <a:cubicBezTo>
                        <a:pt x="155034" y="402251"/>
                        <a:pt x="154201" y="402132"/>
                        <a:pt x="153129" y="402013"/>
                      </a:cubicBezTo>
                      <a:cubicBezTo>
                        <a:pt x="152415" y="402013"/>
                        <a:pt x="151701" y="402013"/>
                        <a:pt x="150868" y="402013"/>
                      </a:cubicBezTo>
                      <a:cubicBezTo>
                        <a:pt x="150153" y="402013"/>
                        <a:pt x="149439" y="402370"/>
                        <a:pt x="149083" y="402846"/>
                      </a:cubicBezTo>
                      <a:cubicBezTo>
                        <a:pt x="147892" y="404036"/>
                        <a:pt x="146344" y="404274"/>
                        <a:pt x="145035" y="403441"/>
                      </a:cubicBezTo>
                      <a:cubicBezTo>
                        <a:pt x="144202" y="402965"/>
                        <a:pt x="143131" y="402965"/>
                        <a:pt x="142297" y="403441"/>
                      </a:cubicBezTo>
                      <a:cubicBezTo>
                        <a:pt x="142059" y="403679"/>
                        <a:pt x="141821" y="403798"/>
                        <a:pt x="141583" y="404155"/>
                      </a:cubicBezTo>
                      <a:cubicBezTo>
                        <a:pt x="141226" y="404631"/>
                        <a:pt x="140750" y="405108"/>
                        <a:pt x="140155" y="405346"/>
                      </a:cubicBezTo>
                      <a:cubicBezTo>
                        <a:pt x="139202" y="405822"/>
                        <a:pt x="138726" y="406060"/>
                        <a:pt x="138250" y="406298"/>
                      </a:cubicBezTo>
                      <a:cubicBezTo>
                        <a:pt x="137298" y="406893"/>
                        <a:pt x="136107" y="406893"/>
                        <a:pt x="135036" y="406298"/>
                      </a:cubicBezTo>
                      <a:cubicBezTo>
                        <a:pt x="134322" y="405941"/>
                        <a:pt x="133370" y="405941"/>
                        <a:pt x="132536" y="406298"/>
                      </a:cubicBezTo>
                      <a:cubicBezTo>
                        <a:pt x="132179" y="406417"/>
                        <a:pt x="131941" y="406655"/>
                        <a:pt x="131703" y="407012"/>
                      </a:cubicBezTo>
                      <a:cubicBezTo>
                        <a:pt x="131346" y="407607"/>
                        <a:pt x="130631" y="407964"/>
                        <a:pt x="129917" y="408202"/>
                      </a:cubicBezTo>
                      <a:cubicBezTo>
                        <a:pt x="128727" y="408679"/>
                        <a:pt x="126584" y="408679"/>
                        <a:pt x="125751" y="407726"/>
                      </a:cubicBezTo>
                      <a:cubicBezTo>
                        <a:pt x="125037" y="407131"/>
                        <a:pt x="124204" y="406774"/>
                        <a:pt x="123370" y="407012"/>
                      </a:cubicBezTo>
                      <a:cubicBezTo>
                        <a:pt x="122418" y="407250"/>
                        <a:pt x="120633" y="407607"/>
                        <a:pt x="119561" y="408679"/>
                      </a:cubicBezTo>
                      <a:cubicBezTo>
                        <a:pt x="118728" y="409393"/>
                        <a:pt x="117657" y="409750"/>
                        <a:pt x="116585" y="409512"/>
                      </a:cubicBezTo>
                      <a:cubicBezTo>
                        <a:pt x="115990" y="409393"/>
                        <a:pt x="115514" y="409512"/>
                        <a:pt x="115038" y="409512"/>
                      </a:cubicBezTo>
                      <a:cubicBezTo>
                        <a:pt x="113252" y="410226"/>
                        <a:pt x="111705" y="411059"/>
                        <a:pt x="110277" y="411893"/>
                      </a:cubicBezTo>
                      <a:cubicBezTo>
                        <a:pt x="109681" y="412250"/>
                        <a:pt x="107896" y="412964"/>
                        <a:pt x="107181" y="412845"/>
                      </a:cubicBezTo>
                      <a:cubicBezTo>
                        <a:pt x="106586" y="412845"/>
                        <a:pt x="105872" y="412845"/>
                        <a:pt x="105396" y="413202"/>
                      </a:cubicBezTo>
                      <a:cubicBezTo>
                        <a:pt x="104086" y="414035"/>
                        <a:pt x="102063" y="414630"/>
                        <a:pt x="98968" y="415345"/>
                      </a:cubicBezTo>
                      <a:cubicBezTo>
                        <a:pt x="96587" y="415940"/>
                        <a:pt x="93849" y="416654"/>
                        <a:pt x="91588" y="417725"/>
                      </a:cubicBezTo>
                      <a:cubicBezTo>
                        <a:pt x="91349" y="417725"/>
                        <a:pt x="90874" y="417963"/>
                        <a:pt x="90635" y="417963"/>
                      </a:cubicBezTo>
                      <a:cubicBezTo>
                        <a:pt x="89802" y="417963"/>
                        <a:pt x="89564" y="418083"/>
                        <a:pt x="89326" y="418202"/>
                      </a:cubicBezTo>
                      <a:cubicBezTo>
                        <a:pt x="89207" y="418202"/>
                        <a:pt x="88493" y="418440"/>
                        <a:pt x="88254" y="418440"/>
                      </a:cubicBezTo>
                      <a:cubicBezTo>
                        <a:pt x="87422" y="418678"/>
                        <a:pt x="86588" y="418440"/>
                        <a:pt x="85874" y="418083"/>
                      </a:cubicBezTo>
                      <a:cubicBezTo>
                        <a:pt x="85398" y="417844"/>
                        <a:pt x="84922" y="417606"/>
                        <a:pt x="84446" y="417368"/>
                      </a:cubicBezTo>
                      <a:cubicBezTo>
                        <a:pt x="83969" y="417130"/>
                        <a:pt x="83493" y="417130"/>
                        <a:pt x="83017" y="417130"/>
                      </a:cubicBezTo>
                      <a:cubicBezTo>
                        <a:pt x="79327" y="417725"/>
                        <a:pt x="77303" y="418440"/>
                        <a:pt x="75161" y="419154"/>
                      </a:cubicBezTo>
                      <a:cubicBezTo>
                        <a:pt x="75161" y="419154"/>
                        <a:pt x="75280" y="419154"/>
                        <a:pt x="75280" y="419392"/>
                      </a:cubicBezTo>
                      <a:cubicBezTo>
                        <a:pt x="75280" y="419392"/>
                        <a:pt x="75518" y="419630"/>
                        <a:pt x="75518" y="419749"/>
                      </a:cubicBezTo>
                      <a:lnTo>
                        <a:pt x="75518" y="419749"/>
                      </a:lnTo>
                      <a:cubicBezTo>
                        <a:pt x="76946" y="421773"/>
                        <a:pt x="75280" y="424868"/>
                        <a:pt x="73018" y="424987"/>
                      </a:cubicBezTo>
                      <a:cubicBezTo>
                        <a:pt x="72304" y="424987"/>
                        <a:pt x="71590" y="424987"/>
                        <a:pt x="71113" y="424630"/>
                      </a:cubicBezTo>
                      <a:cubicBezTo>
                        <a:pt x="71232" y="424987"/>
                        <a:pt x="71351" y="425463"/>
                        <a:pt x="71351" y="425939"/>
                      </a:cubicBezTo>
                      <a:cubicBezTo>
                        <a:pt x="71709" y="425701"/>
                        <a:pt x="72066" y="425463"/>
                        <a:pt x="72423" y="425463"/>
                      </a:cubicBezTo>
                      <a:cubicBezTo>
                        <a:pt x="73375" y="425225"/>
                        <a:pt x="74208" y="424987"/>
                        <a:pt x="74922" y="424749"/>
                      </a:cubicBezTo>
                      <a:cubicBezTo>
                        <a:pt x="75875" y="424391"/>
                        <a:pt x="76946" y="424630"/>
                        <a:pt x="77780" y="425106"/>
                      </a:cubicBezTo>
                      <a:cubicBezTo>
                        <a:pt x="78137" y="425344"/>
                        <a:pt x="78612" y="425463"/>
                        <a:pt x="78970" y="425582"/>
                      </a:cubicBezTo>
                      <a:cubicBezTo>
                        <a:pt x="79684" y="425701"/>
                        <a:pt x="80041" y="425701"/>
                        <a:pt x="80398" y="425582"/>
                      </a:cubicBezTo>
                      <a:lnTo>
                        <a:pt x="82302" y="425106"/>
                      </a:lnTo>
                      <a:cubicBezTo>
                        <a:pt x="82302" y="425106"/>
                        <a:pt x="83612" y="424749"/>
                        <a:pt x="83969" y="424630"/>
                      </a:cubicBezTo>
                      <a:lnTo>
                        <a:pt x="92540" y="422725"/>
                      </a:lnTo>
                      <a:cubicBezTo>
                        <a:pt x="95039" y="421535"/>
                        <a:pt x="97540" y="420820"/>
                        <a:pt x="100040" y="420225"/>
                      </a:cubicBezTo>
                      <a:cubicBezTo>
                        <a:pt x="101825" y="419749"/>
                        <a:pt x="103491" y="419392"/>
                        <a:pt x="105158" y="418797"/>
                      </a:cubicBezTo>
                      <a:cubicBezTo>
                        <a:pt x="105634" y="418678"/>
                        <a:pt x="106110" y="418559"/>
                        <a:pt x="106586" y="418559"/>
                      </a:cubicBezTo>
                      <a:cubicBezTo>
                        <a:pt x="109324" y="418083"/>
                        <a:pt x="110991" y="417130"/>
                        <a:pt x="112657" y="416178"/>
                      </a:cubicBezTo>
                      <a:cubicBezTo>
                        <a:pt x="113609" y="415583"/>
                        <a:pt x="115157" y="415345"/>
                        <a:pt x="116109" y="415821"/>
                      </a:cubicBezTo>
                      <a:cubicBezTo>
                        <a:pt x="117299" y="416416"/>
                        <a:pt x="119323" y="416178"/>
                        <a:pt x="121823" y="415464"/>
                      </a:cubicBezTo>
                      <a:cubicBezTo>
                        <a:pt x="122180" y="415345"/>
                        <a:pt x="122537" y="415107"/>
                        <a:pt x="122894" y="414750"/>
                      </a:cubicBezTo>
                      <a:cubicBezTo>
                        <a:pt x="123728" y="413797"/>
                        <a:pt x="124918" y="413559"/>
                        <a:pt x="126109" y="413797"/>
                      </a:cubicBezTo>
                      <a:cubicBezTo>
                        <a:pt x="126823" y="413916"/>
                        <a:pt x="127655" y="414035"/>
                        <a:pt x="128489" y="414154"/>
                      </a:cubicBezTo>
                      <a:cubicBezTo>
                        <a:pt x="129322" y="414154"/>
                        <a:pt x="130036" y="414035"/>
                        <a:pt x="130513" y="413559"/>
                      </a:cubicBezTo>
                      <a:lnTo>
                        <a:pt x="130513" y="413559"/>
                      </a:lnTo>
                      <a:cubicBezTo>
                        <a:pt x="130870" y="412964"/>
                        <a:pt x="131465" y="412845"/>
                        <a:pt x="132179" y="412726"/>
                      </a:cubicBezTo>
                      <a:cubicBezTo>
                        <a:pt x="132775" y="412607"/>
                        <a:pt x="133370" y="412369"/>
                        <a:pt x="133965" y="412131"/>
                      </a:cubicBezTo>
                      <a:cubicBezTo>
                        <a:pt x="134560" y="411893"/>
                        <a:pt x="135155" y="411774"/>
                        <a:pt x="135750" y="411893"/>
                      </a:cubicBezTo>
                      <a:lnTo>
                        <a:pt x="138012" y="412131"/>
                      </a:lnTo>
                      <a:cubicBezTo>
                        <a:pt x="138012" y="412131"/>
                        <a:pt x="138845" y="412131"/>
                        <a:pt x="139202" y="412131"/>
                      </a:cubicBezTo>
                      <a:cubicBezTo>
                        <a:pt x="139797" y="411893"/>
                        <a:pt x="140869" y="411535"/>
                        <a:pt x="141464" y="411535"/>
                      </a:cubicBezTo>
                      <a:lnTo>
                        <a:pt x="147535" y="410226"/>
                      </a:lnTo>
                      <a:cubicBezTo>
                        <a:pt x="149202" y="409393"/>
                        <a:pt x="150392" y="408798"/>
                        <a:pt x="151463" y="407845"/>
                      </a:cubicBezTo>
                      <a:cubicBezTo>
                        <a:pt x="152415" y="407012"/>
                        <a:pt x="153844" y="406774"/>
                        <a:pt x="155034" y="407369"/>
                      </a:cubicBezTo>
                      <a:cubicBezTo>
                        <a:pt x="155749" y="407726"/>
                        <a:pt x="156463" y="407726"/>
                        <a:pt x="157177" y="407369"/>
                      </a:cubicBezTo>
                      <a:cubicBezTo>
                        <a:pt x="159319" y="406417"/>
                        <a:pt x="162057" y="405703"/>
                        <a:pt x="164676" y="404988"/>
                      </a:cubicBezTo>
                      <a:cubicBezTo>
                        <a:pt x="167533" y="404274"/>
                        <a:pt x="170151" y="403560"/>
                        <a:pt x="172294" y="402489"/>
                      </a:cubicBezTo>
                      <a:cubicBezTo>
                        <a:pt x="172890" y="402251"/>
                        <a:pt x="173485" y="402132"/>
                        <a:pt x="174080" y="402132"/>
                      </a:cubicBezTo>
                      <a:cubicBezTo>
                        <a:pt x="175508" y="402251"/>
                        <a:pt x="177175" y="401893"/>
                        <a:pt x="178842" y="401655"/>
                      </a:cubicBezTo>
                      <a:cubicBezTo>
                        <a:pt x="179556" y="401536"/>
                        <a:pt x="180389" y="401655"/>
                        <a:pt x="180984" y="402013"/>
                      </a:cubicBezTo>
                      <a:cubicBezTo>
                        <a:pt x="181579" y="402370"/>
                        <a:pt x="182413" y="402370"/>
                        <a:pt x="183008" y="402251"/>
                      </a:cubicBezTo>
                      <a:cubicBezTo>
                        <a:pt x="184317" y="401893"/>
                        <a:pt x="185984" y="401060"/>
                        <a:pt x="187531" y="400227"/>
                      </a:cubicBezTo>
                      <a:cubicBezTo>
                        <a:pt x="188126" y="399870"/>
                        <a:pt x="188721" y="399751"/>
                        <a:pt x="189435" y="399870"/>
                      </a:cubicBezTo>
                      <a:cubicBezTo>
                        <a:pt x="190745" y="399870"/>
                        <a:pt x="192174" y="399632"/>
                        <a:pt x="193602" y="399394"/>
                      </a:cubicBezTo>
                      <a:cubicBezTo>
                        <a:pt x="195864" y="398918"/>
                        <a:pt x="196340" y="398799"/>
                        <a:pt x="196697" y="398799"/>
                      </a:cubicBezTo>
                      <a:cubicBezTo>
                        <a:pt x="197411" y="398799"/>
                        <a:pt x="198125" y="398799"/>
                        <a:pt x="198601" y="398799"/>
                      </a:cubicBezTo>
                      <a:cubicBezTo>
                        <a:pt x="198840" y="398441"/>
                        <a:pt x="199911" y="397965"/>
                        <a:pt x="200268" y="397846"/>
                      </a:cubicBezTo>
                      <a:cubicBezTo>
                        <a:pt x="200506" y="397846"/>
                        <a:pt x="200982" y="397489"/>
                        <a:pt x="202649" y="396894"/>
                      </a:cubicBezTo>
                      <a:cubicBezTo>
                        <a:pt x="203125" y="396775"/>
                        <a:pt x="203720" y="396656"/>
                        <a:pt x="204196" y="396894"/>
                      </a:cubicBezTo>
                      <a:cubicBezTo>
                        <a:pt x="204792" y="396894"/>
                        <a:pt x="205625" y="396894"/>
                        <a:pt x="206220" y="396775"/>
                      </a:cubicBezTo>
                      <a:cubicBezTo>
                        <a:pt x="206696" y="396537"/>
                        <a:pt x="207291" y="396537"/>
                        <a:pt x="207887" y="396656"/>
                      </a:cubicBezTo>
                      <a:cubicBezTo>
                        <a:pt x="208243" y="396656"/>
                        <a:pt x="208482" y="396656"/>
                        <a:pt x="208838" y="396656"/>
                      </a:cubicBezTo>
                      <a:lnTo>
                        <a:pt x="212053" y="395942"/>
                      </a:lnTo>
                      <a:cubicBezTo>
                        <a:pt x="212053" y="395942"/>
                        <a:pt x="213243" y="395585"/>
                        <a:pt x="213600" y="395585"/>
                      </a:cubicBezTo>
                      <a:cubicBezTo>
                        <a:pt x="214553" y="395465"/>
                        <a:pt x="214790" y="395347"/>
                        <a:pt x="215148" y="395108"/>
                      </a:cubicBezTo>
                      <a:lnTo>
                        <a:pt x="216695" y="393918"/>
                      </a:lnTo>
                      <a:cubicBezTo>
                        <a:pt x="217529" y="393323"/>
                        <a:pt x="218480" y="393204"/>
                        <a:pt x="219433" y="393442"/>
                      </a:cubicBezTo>
                      <a:cubicBezTo>
                        <a:pt x="219909" y="393442"/>
                        <a:pt x="220385" y="393442"/>
                        <a:pt x="220861" y="393442"/>
                      </a:cubicBezTo>
                      <a:cubicBezTo>
                        <a:pt x="221456" y="393323"/>
                        <a:pt x="221933" y="393204"/>
                        <a:pt x="222528" y="393442"/>
                      </a:cubicBezTo>
                      <a:cubicBezTo>
                        <a:pt x="223004" y="393442"/>
                        <a:pt x="223837" y="393442"/>
                        <a:pt x="224314" y="393442"/>
                      </a:cubicBezTo>
                      <a:lnTo>
                        <a:pt x="228241" y="391418"/>
                      </a:lnTo>
                      <a:cubicBezTo>
                        <a:pt x="228241" y="391418"/>
                        <a:pt x="229313" y="391061"/>
                        <a:pt x="230027" y="391061"/>
                      </a:cubicBezTo>
                      <a:cubicBezTo>
                        <a:pt x="231098" y="391061"/>
                        <a:pt x="231575" y="391299"/>
                        <a:pt x="231694" y="391299"/>
                      </a:cubicBezTo>
                      <a:cubicBezTo>
                        <a:pt x="232408" y="391537"/>
                        <a:pt x="232884" y="391537"/>
                        <a:pt x="233241" y="391299"/>
                      </a:cubicBezTo>
                      <a:lnTo>
                        <a:pt x="280856" y="380348"/>
                      </a:lnTo>
                      <a:cubicBezTo>
                        <a:pt x="280856" y="380348"/>
                        <a:pt x="281570" y="380110"/>
                        <a:pt x="281808" y="379872"/>
                      </a:cubicBezTo>
                      <a:cubicBezTo>
                        <a:pt x="282522" y="379276"/>
                        <a:pt x="283355" y="379038"/>
                        <a:pt x="284308" y="379157"/>
                      </a:cubicBezTo>
                      <a:cubicBezTo>
                        <a:pt x="284665" y="379157"/>
                        <a:pt x="284903" y="379157"/>
                        <a:pt x="285141" y="379396"/>
                      </a:cubicBezTo>
                      <a:lnTo>
                        <a:pt x="317995" y="371777"/>
                      </a:lnTo>
                      <a:cubicBezTo>
                        <a:pt x="317995" y="371777"/>
                        <a:pt x="318352" y="371658"/>
                        <a:pt x="318590" y="371658"/>
                      </a:cubicBezTo>
                      <a:cubicBezTo>
                        <a:pt x="318590" y="371658"/>
                        <a:pt x="318710" y="371539"/>
                        <a:pt x="318829" y="371420"/>
                      </a:cubicBezTo>
                      <a:cubicBezTo>
                        <a:pt x="319305" y="371182"/>
                        <a:pt x="319543" y="370706"/>
                        <a:pt x="319780" y="370230"/>
                      </a:cubicBezTo>
                      <a:cubicBezTo>
                        <a:pt x="320495" y="368563"/>
                        <a:pt x="322400" y="367730"/>
                        <a:pt x="324066" y="368325"/>
                      </a:cubicBezTo>
                      <a:cubicBezTo>
                        <a:pt x="324899" y="368682"/>
                        <a:pt x="325495" y="369158"/>
                        <a:pt x="325851" y="369873"/>
                      </a:cubicBezTo>
                      <a:lnTo>
                        <a:pt x="443102" y="342970"/>
                      </a:lnTo>
                      <a:cubicBezTo>
                        <a:pt x="443935" y="342732"/>
                        <a:pt x="444650" y="342137"/>
                        <a:pt x="445007" y="341185"/>
                      </a:cubicBezTo>
                      <a:cubicBezTo>
                        <a:pt x="445245" y="340351"/>
                        <a:pt x="445007" y="339399"/>
                        <a:pt x="444412" y="338685"/>
                      </a:cubicBezTo>
                      <a:lnTo>
                        <a:pt x="375966" y="265239"/>
                      </a:lnTo>
                      <a:cubicBezTo>
                        <a:pt x="375966" y="265239"/>
                        <a:pt x="375609" y="264882"/>
                        <a:pt x="375133" y="264644"/>
                      </a:cubicBezTo>
                      <a:lnTo>
                        <a:pt x="373823" y="263573"/>
                      </a:lnTo>
                      <a:cubicBezTo>
                        <a:pt x="373823" y="263573"/>
                        <a:pt x="373109" y="262739"/>
                        <a:pt x="372871" y="262144"/>
                      </a:cubicBezTo>
                      <a:cubicBezTo>
                        <a:pt x="372871" y="261787"/>
                        <a:pt x="372633" y="261549"/>
                        <a:pt x="372395" y="261311"/>
                      </a:cubicBezTo>
                      <a:lnTo>
                        <a:pt x="349302" y="236551"/>
                      </a:lnTo>
                      <a:lnTo>
                        <a:pt x="348706" y="235956"/>
                      </a:lnTo>
                      <a:lnTo>
                        <a:pt x="345969" y="232980"/>
                      </a:lnTo>
                      <a:cubicBezTo>
                        <a:pt x="345969" y="232980"/>
                        <a:pt x="345493" y="232623"/>
                        <a:pt x="345254" y="232504"/>
                      </a:cubicBezTo>
                      <a:cubicBezTo>
                        <a:pt x="344659" y="232147"/>
                        <a:pt x="344183" y="231552"/>
                        <a:pt x="343826" y="230956"/>
                      </a:cubicBezTo>
                      <a:cubicBezTo>
                        <a:pt x="343826" y="230718"/>
                        <a:pt x="343588" y="230480"/>
                        <a:pt x="343350" y="230242"/>
                      </a:cubicBezTo>
                      <a:lnTo>
                        <a:pt x="342279" y="229052"/>
                      </a:lnTo>
                      <a:cubicBezTo>
                        <a:pt x="342279" y="229052"/>
                        <a:pt x="341564" y="228338"/>
                        <a:pt x="341564" y="228219"/>
                      </a:cubicBezTo>
                      <a:lnTo>
                        <a:pt x="341326" y="227981"/>
                      </a:lnTo>
                      <a:cubicBezTo>
                        <a:pt x="340017" y="228576"/>
                        <a:pt x="338469" y="228338"/>
                        <a:pt x="337517" y="227266"/>
                      </a:cubicBezTo>
                      <a:cubicBezTo>
                        <a:pt x="336565" y="226195"/>
                        <a:pt x="336327" y="224528"/>
                        <a:pt x="337041" y="223338"/>
                      </a:cubicBezTo>
                      <a:close/>
                      <a:moveTo>
                        <a:pt x="109324" y="161439"/>
                      </a:moveTo>
                      <a:lnTo>
                        <a:pt x="137298" y="70614"/>
                      </a:lnTo>
                      <a:lnTo>
                        <a:pt x="136583" y="71804"/>
                      </a:lnTo>
                      <a:cubicBezTo>
                        <a:pt x="136583" y="71804"/>
                        <a:pt x="135869" y="72875"/>
                        <a:pt x="135512" y="73352"/>
                      </a:cubicBezTo>
                      <a:cubicBezTo>
                        <a:pt x="135512" y="73352"/>
                        <a:pt x="135512" y="73352"/>
                        <a:pt x="135393" y="73471"/>
                      </a:cubicBezTo>
                      <a:cubicBezTo>
                        <a:pt x="134560" y="79184"/>
                        <a:pt x="132775" y="81922"/>
                        <a:pt x="130989" y="84303"/>
                      </a:cubicBezTo>
                      <a:cubicBezTo>
                        <a:pt x="130275" y="85255"/>
                        <a:pt x="130155" y="85374"/>
                        <a:pt x="130036" y="87041"/>
                      </a:cubicBezTo>
                      <a:cubicBezTo>
                        <a:pt x="129799" y="88826"/>
                        <a:pt x="129203" y="90493"/>
                        <a:pt x="128013" y="91802"/>
                      </a:cubicBezTo>
                      <a:cubicBezTo>
                        <a:pt x="126109" y="98825"/>
                        <a:pt x="125989" y="100730"/>
                        <a:pt x="126109" y="101206"/>
                      </a:cubicBezTo>
                      <a:cubicBezTo>
                        <a:pt x="126704" y="104063"/>
                        <a:pt x="125989" y="107277"/>
                        <a:pt x="123965" y="109420"/>
                      </a:cubicBezTo>
                      <a:cubicBezTo>
                        <a:pt x="123728" y="109658"/>
                        <a:pt x="123370" y="110015"/>
                        <a:pt x="123251" y="110134"/>
                      </a:cubicBezTo>
                      <a:cubicBezTo>
                        <a:pt x="122656" y="112634"/>
                        <a:pt x="122061" y="115372"/>
                        <a:pt x="121466" y="118109"/>
                      </a:cubicBezTo>
                      <a:cubicBezTo>
                        <a:pt x="120038" y="124895"/>
                        <a:pt x="118847" y="131204"/>
                        <a:pt x="116228" y="136322"/>
                      </a:cubicBezTo>
                      <a:cubicBezTo>
                        <a:pt x="115990" y="138346"/>
                        <a:pt x="115276" y="140131"/>
                        <a:pt x="114205" y="141917"/>
                      </a:cubicBezTo>
                      <a:cubicBezTo>
                        <a:pt x="113847" y="144893"/>
                        <a:pt x="113133" y="147154"/>
                        <a:pt x="112181" y="148940"/>
                      </a:cubicBezTo>
                      <a:cubicBezTo>
                        <a:pt x="111824" y="149773"/>
                        <a:pt x="111229" y="150487"/>
                        <a:pt x="110633" y="151083"/>
                      </a:cubicBezTo>
                      <a:cubicBezTo>
                        <a:pt x="110157" y="153344"/>
                        <a:pt x="109919" y="155606"/>
                        <a:pt x="109681" y="157987"/>
                      </a:cubicBezTo>
                      <a:cubicBezTo>
                        <a:pt x="109681" y="159058"/>
                        <a:pt x="109443" y="160129"/>
                        <a:pt x="109324" y="161320"/>
                      </a:cubicBezTo>
                      <a:close/>
                      <a:moveTo>
                        <a:pt x="174913" y="69423"/>
                      </a:moveTo>
                      <a:cubicBezTo>
                        <a:pt x="173366" y="68471"/>
                        <a:pt x="171937" y="67281"/>
                        <a:pt x="170509" y="65614"/>
                      </a:cubicBezTo>
                      <a:cubicBezTo>
                        <a:pt x="167414" y="62043"/>
                        <a:pt x="164319" y="58353"/>
                        <a:pt x="161343" y="54663"/>
                      </a:cubicBezTo>
                      <a:lnTo>
                        <a:pt x="49687" y="417963"/>
                      </a:lnTo>
                      <a:cubicBezTo>
                        <a:pt x="54329" y="415940"/>
                        <a:pt x="57900" y="416416"/>
                        <a:pt x="60995" y="417368"/>
                      </a:cubicBezTo>
                      <a:lnTo>
                        <a:pt x="61234" y="417368"/>
                      </a:lnTo>
                      <a:cubicBezTo>
                        <a:pt x="62662" y="415583"/>
                        <a:pt x="64804" y="414273"/>
                        <a:pt x="67066" y="413916"/>
                      </a:cubicBezTo>
                      <a:cubicBezTo>
                        <a:pt x="69923" y="413440"/>
                        <a:pt x="71351" y="412964"/>
                        <a:pt x="73018" y="412369"/>
                      </a:cubicBezTo>
                      <a:cubicBezTo>
                        <a:pt x="75399" y="411535"/>
                        <a:pt x="77780" y="410702"/>
                        <a:pt x="82184" y="409988"/>
                      </a:cubicBezTo>
                      <a:cubicBezTo>
                        <a:pt x="83969" y="409750"/>
                        <a:pt x="85755" y="409988"/>
                        <a:pt x="87303" y="410702"/>
                      </a:cubicBezTo>
                      <a:cubicBezTo>
                        <a:pt x="87540" y="410702"/>
                        <a:pt x="87778" y="410940"/>
                        <a:pt x="88017" y="411059"/>
                      </a:cubicBezTo>
                      <a:cubicBezTo>
                        <a:pt x="88493" y="411059"/>
                        <a:pt x="88850" y="410821"/>
                        <a:pt x="89326" y="410821"/>
                      </a:cubicBezTo>
                      <a:cubicBezTo>
                        <a:pt x="92064" y="409631"/>
                        <a:pt x="94920" y="408917"/>
                        <a:pt x="97540" y="408202"/>
                      </a:cubicBezTo>
                      <a:cubicBezTo>
                        <a:pt x="98730" y="407845"/>
                        <a:pt x="101349" y="407250"/>
                        <a:pt x="102063" y="406893"/>
                      </a:cubicBezTo>
                      <a:cubicBezTo>
                        <a:pt x="103610" y="405941"/>
                        <a:pt x="105396" y="405346"/>
                        <a:pt x="107181" y="405465"/>
                      </a:cubicBezTo>
                      <a:lnTo>
                        <a:pt x="107181" y="405465"/>
                      </a:lnTo>
                      <a:cubicBezTo>
                        <a:pt x="108967" y="404393"/>
                        <a:pt x="110872" y="403322"/>
                        <a:pt x="113014" y="402489"/>
                      </a:cubicBezTo>
                      <a:cubicBezTo>
                        <a:pt x="114205" y="402013"/>
                        <a:pt x="115395" y="401893"/>
                        <a:pt x="116704" y="401893"/>
                      </a:cubicBezTo>
                      <a:cubicBezTo>
                        <a:pt x="118847" y="400465"/>
                        <a:pt x="121109" y="399989"/>
                        <a:pt x="122299" y="399632"/>
                      </a:cubicBezTo>
                      <a:cubicBezTo>
                        <a:pt x="124442" y="399156"/>
                        <a:pt x="126584" y="399394"/>
                        <a:pt x="128489" y="400346"/>
                      </a:cubicBezTo>
                      <a:cubicBezTo>
                        <a:pt x="128846" y="400108"/>
                        <a:pt x="129203" y="399751"/>
                        <a:pt x="129680" y="399513"/>
                      </a:cubicBezTo>
                      <a:cubicBezTo>
                        <a:pt x="131822" y="398322"/>
                        <a:pt x="134322" y="398084"/>
                        <a:pt x="136702" y="398799"/>
                      </a:cubicBezTo>
                      <a:cubicBezTo>
                        <a:pt x="136702" y="398799"/>
                        <a:pt x="136702" y="398799"/>
                        <a:pt x="136821" y="398799"/>
                      </a:cubicBezTo>
                      <a:cubicBezTo>
                        <a:pt x="137416" y="398203"/>
                        <a:pt x="138012" y="397608"/>
                        <a:pt x="138726" y="397132"/>
                      </a:cubicBezTo>
                      <a:cubicBezTo>
                        <a:pt x="140988" y="395585"/>
                        <a:pt x="143726" y="395227"/>
                        <a:pt x="146226" y="395823"/>
                      </a:cubicBezTo>
                      <a:cubicBezTo>
                        <a:pt x="147654" y="394870"/>
                        <a:pt x="149320" y="394394"/>
                        <a:pt x="150987" y="394394"/>
                      </a:cubicBezTo>
                      <a:cubicBezTo>
                        <a:pt x="152058" y="394394"/>
                        <a:pt x="152892" y="394394"/>
                        <a:pt x="153844" y="394394"/>
                      </a:cubicBezTo>
                      <a:cubicBezTo>
                        <a:pt x="154677" y="394394"/>
                        <a:pt x="155034" y="394394"/>
                        <a:pt x="155986" y="394394"/>
                      </a:cubicBezTo>
                      <a:cubicBezTo>
                        <a:pt x="156224" y="394394"/>
                        <a:pt x="156582" y="394394"/>
                        <a:pt x="156939" y="394275"/>
                      </a:cubicBezTo>
                      <a:cubicBezTo>
                        <a:pt x="158129" y="393799"/>
                        <a:pt x="160153" y="393204"/>
                        <a:pt x="162057" y="392728"/>
                      </a:cubicBezTo>
                      <a:cubicBezTo>
                        <a:pt x="163366" y="392371"/>
                        <a:pt x="166700" y="391537"/>
                        <a:pt x="167533" y="391061"/>
                      </a:cubicBezTo>
                      <a:cubicBezTo>
                        <a:pt x="169556" y="388680"/>
                        <a:pt x="173604" y="387728"/>
                        <a:pt x="177175" y="389157"/>
                      </a:cubicBezTo>
                      <a:cubicBezTo>
                        <a:pt x="177413" y="389157"/>
                        <a:pt x="177532" y="389157"/>
                        <a:pt x="177532" y="389157"/>
                      </a:cubicBezTo>
                      <a:cubicBezTo>
                        <a:pt x="179079" y="388799"/>
                        <a:pt x="180984" y="388442"/>
                        <a:pt x="183127" y="388561"/>
                      </a:cubicBezTo>
                      <a:cubicBezTo>
                        <a:pt x="183246" y="388442"/>
                        <a:pt x="183365" y="388323"/>
                        <a:pt x="183484" y="388204"/>
                      </a:cubicBezTo>
                      <a:cubicBezTo>
                        <a:pt x="185627" y="386181"/>
                        <a:pt x="189079" y="385585"/>
                        <a:pt x="192293" y="386657"/>
                      </a:cubicBezTo>
                      <a:cubicBezTo>
                        <a:pt x="192293" y="386657"/>
                        <a:pt x="192293" y="386657"/>
                        <a:pt x="192293" y="386657"/>
                      </a:cubicBezTo>
                      <a:cubicBezTo>
                        <a:pt x="193364" y="386419"/>
                        <a:pt x="194435" y="386181"/>
                        <a:pt x="195506" y="386181"/>
                      </a:cubicBezTo>
                      <a:cubicBezTo>
                        <a:pt x="197054" y="385466"/>
                        <a:pt x="198601" y="384990"/>
                        <a:pt x="200030" y="384514"/>
                      </a:cubicBezTo>
                      <a:cubicBezTo>
                        <a:pt x="200982" y="384157"/>
                        <a:pt x="201577" y="384038"/>
                        <a:pt x="202053" y="383800"/>
                      </a:cubicBezTo>
                      <a:cubicBezTo>
                        <a:pt x="203482" y="383086"/>
                        <a:pt x="204911" y="382729"/>
                        <a:pt x="206220" y="382729"/>
                      </a:cubicBezTo>
                      <a:cubicBezTo>
                        <a:pt x="207529" y="381776"/>
                        <a:pt x="209077" y="381300"/>
                        <a:pt x="210743" y="381062"/>
                      </a:cubicBezTo>
                      <a:cubicBezTo>
                        <a:pt x="211219" y="381062"/>
                        <a:pt x="212172" y="381062"/>
                        <a:pt x="213124" y="381062"/>
                      </a:cubicBezTo>
                      <a:cubicBezTo>
                        <a:pt x="214672" y="380110"/>
                        <a:pt x="216100" y="379753"/>
                        <a:pt x="217648" y="379634"/>
                      </a:cubicBezTo>
                      <a:cubicBezTo>
                        <a:pt x="218124" y="379634"/>
                        <a:pt x="218719" y="379634"/>
                        <a:pt x="219194" y="379634"/>
                      </a:cubicBezTo>
                      <a:cubicBezTo>
                        <a:pt x="221219" y="378800"/>
                        <a:pt x="223242" y="378324"/>
                        <a:pt x="225265" y="378324"/>
                      </a:cubicBezTo>
                      <a:cubicBezTo>
                        <a:pt x="226337" y="377848"/>
                        <a:pt x="227527" y="377610"/>
                        <a:pt x="228599" y="377610"/>
                      </a:cubicBezTo>
                      <a:cubicBezTo>
                        <a:pt x="230265" y="377610"/>
                        <a:pt x="231694" y="377610"/>
                        <a:pt x="232884" y="377848"/>
                      </a:cubicBezTo>
                      <a:lnTo>
                        <a:pt x="277642" y="367611"/>
                      </a:lnTo>
                      <a:cubicBezTo>
                        <a:pt x="279427" y="366897"/>
                        <a:pt x="281332" y="366659"/>
                        <a:pt x="282641" y="366540"/>
                      </a:cubicBezTo>
                      <a:lnTo>
                        <a:pt x="314543" y="359159"/>
                      </a:lnTo>
                      <a:cubicBezTo>
                        <a:pt x="314543" y="359159"/>
                        <a:pt x="315614" y="358683"/>
                        <a:pt x="316329" y="358445"/>
                      </a:cubicBezTo>
                      <a:cubicBezTo>
                        <a:pt x="317519" y="358088"/>
                        <a:pt x="318710" y="357850"/>
                        <a:pt x="319780" y="357969"/>
                      </a:cubicBezTo>
                      <a:lnTo>
                        <a:pt x="425485" y="333685"/>
                      </a:lnTo>
                      <a:lnTo>
                        <a:pt x="368823" y="272857"/>
                      </a:lnTo>
                      <a:lnTo>
                        <a:pt x="365014" y="269643"/>
                      </a:lnTo>
                      <a:cubicBezTo>
                        <a:pt x="363824" y="268572"/>
                        <a:pt x="362872" y="267382"/>
                        <a:pt x="362396" y="265953"/>
                      </a:cubicBezTo>
                      <a:lnTo>
                        <a:pt x="342279" y="244289"/>
                      </a:lnTo>
                      <a:cubicBezTo>
                        <a:pt x="340255" y="243098"/>
                        <a:pt x="338945" y="241789"/>
                        <a:pt x="338231" y="240241"/>
                      </a:cubicBezTo>
                      <a:cubicBezTo>
                        <a:pt x="337160" y="239527"/>
                        <a:pt x="335969" y="238575"/>
                        <a:pt x="334660" y="237384"/>
                      </a:cubicBezTo>
                      <a:cubicBezTo>
                        <a:pt x="334065" y="236789"/>
                        <a:pt x="333470" y="236194"/>
                        <a:pt x="333112" y="235599"/>
                      </a:cubicBezTo>
                      <a:cubicBezTo>
                        <a:pt x="331565" y="234289"/>
                        <a:pt x="330613" y="232742"/>
                        <a:pt x="330137" y="231195"/>
                      </a:cubicBezTo>
                      <a:lnTo>
                        <a:pt x="328351" y="229290"/>
                      </a:lnTo>
                      <a:cubicBezTo>
                        <a:pt x="326209" y="228338"/>
                        <a:pt x="324781" y="226671"/>
                        <a:pt x="323947" y="225719"/>
                      </a:cubicBezTo>
                      <a:cubicBezTo>
                        <a:pt x="323351" y="225124"/>
                        <a:pt x="322876" y="224528"/>
                        <a:pt x="322400" y="223695"/>
                      </a:cubicBezTo>
                      <a:cubicBezTo>
                        <a:pt x="319543" y="221076"/>
                        <a:pt x="317043" y="218339"/>
                        <a:pt x="314424" y="215601"/>
                      </a:cubicBezTo>
                      <a:cubicBezTo>
                        <a:pt x="311448" y="212387"/>
                        <a:pt x="308591" y="209292"/>
                        <a:pt x="305377" y="206435"/>
                      </a:cubicBezTo>
                      <a:cubicBezTo>
                        <a:pt x="303949" y="205125"/>
                        <a:pt x="302997" y="203578"/>
                        <a:pt x="302520" y="201673"/>
                      </a:cubicBezTo>
                      <a:lnTo>
                        <a:pt x="300973" y="200007"/>
                      </a:lnTo>
                      <a:cubicBezTo>
                        <a:pt x="299902" y="199055"/>
                        <a:pt x="298116" y="197626"/>
                        <a:pt x="296211" y="196198"/>
                      </a:cubicBezTo>
                      <a:cubicBezTo>
                        <a:pt x="293831" y="194293"/>
                        <a:pt x="291450" y="192388"/>
                        <a:pt x="288712" y="189889"/>
                      </a:cubicBezTo>
                      <a:cubicBezTo>
                        <a:pt x="287165" y="188460"/>
                        <a:pt x="286094" y="186556"/>
                        <a:pt x="285736" y="184532"/>
                      </a:cubicBezTo>
                      <a:cubicBezTo>
                        <a:pt x="281927" y="181080"/>
                        <a:pt x="277999" y="177509"/>
                        <a:pt x="273833" y="173938"/>
                      </a:cubicBezTo>
                      <a:cubicBezTo>
                        <a:pt x="272285" y="172628"/>
                        <a:pt x="271214" y="170843"/>
                        <a:pt x="270857" y="168819"/>
                      </a:cubicBezTo>
                      <a:cubicBezTo>
                        <a:pt x="270381" y="168462"/>
                        <a:pt x="269785" y="167986"/>
                        <a:pt x="269309" y="167629"/>
                      </a:cubicBezTo>
                      <a:cubicBezTo>
                        <a:pt x="267047" y="165724"/>
                        <a:pt x="264310" y="163582"/>
                        <a:pt x="262048" y="160487"/>
                      </a:cubicBezTo>
                      <a:cubicBezTo>
                        <a:pt x="260143" y="159415"/>
                        <a:pt x="258120" y="157630"/>
                        <a:pt x="255382" y="154892"/>
                      </a:cubicBezTo>
                      <a:cubicBezTo>
                        <a:pt x="254310" y="153821"/>
                        <a:pt x="253596" y="152392"/>
                        <a:pt x="253120" y="150845"/>
                      </a:cubicBezTo>
                      <a:cubicBezTo>
                        <a:pt x="250501" y="148702"/>
                        <a:pt x="247525" y="145607"/>
                        <a:pt x="245740" y="142274"/>
                      </a:cubicBezTo>
                      <a:cubicBezTo>
                        <a:pt x="244431" y="141084"/>
                        <a:pt x="243359" y="139893"/>
                        <a:pt x="242645" y="139060"/>
                      </a:cubicBezTo>
                      <a:cubicBezTo>
                        <a:pt x="242288" y="138703"/>
                        <a:pt x="241931" y="138108"/>
                        <a:pt x="241573" y="137750"/>
                      </a:cubicBezTo>
                      <a:cubicBezTo>
                        <a:pt x="239669" y="136917"/>
                        <a:pt x="238597" y="135727"/>
                        <a:pt x="237883" y="134417"/>
                      </a:cubicBezTo>
                      <a:cubicBezTo>
                        <a:pt x="237288" y="133465"/>
                        <a:pt x="235979" y="132275"/>
                        <a:pt x="234551" y="130846"/>
                      </a:cubicBezTo>
                      <a:cubicBezTo>
                        <a:pt x="233241" y="129656"/>
                        <a:pt x="232051" y="128347"/>
                        <a:pt x="230741" y="127037"/>
                      </a:cubicBezTo>
                      <a:cubicBezTo>
                        <a:pt x="228718" y="125966"/>
                        <a:pt x="227170" y="124299"/>
                        <a:pt x="225980" y="122990"/>
                      </a:cubicBezTo>
                      <a:cubicBezTo>
                        <a:pt x="225146" y="122038"/>
                        <a:pt x="224790" y="121800"/>
                        <a:pt x="224551" y="121442"/>
                      </a:cubicBezTo>
                      <a:cubicBezTo>
                        <a:pt x="223123" y="120371"/>
                        <a:pt x="222052" y="119181"/>
                        <a:pt x="221456" y="117871"/>
                      </a:cubicBezTo>
                      <a:cubicBezTo>
                        <a:pt x="219671" y="116562"/>
                        <a:pt x="217766" y="114776"/>
                        <a:pt x="216338" y="112396"/>
                      </a:cubicBezTo>
                      <a:cubicBezTo>
                        <a:pt x="216219" y="112158"/>
                        <a:pt x="215981" y="111800"/>
                        <a:pt x="215862" y="111443"/>
                      </a:cubicBezTo>
                      <a:cubicBezTo>
                        <a:pt x="212648" y="109063"/>
                        <a:pt x="208838" y="105253"/>
                        <a:pt x="207172" y="101682"/>
                      </a:cubicBezTo>
                      <a:cubicBezTo>
                        <a:pt x="203244" y="97873"/>
                        <a:pt x="199435" y="93826"/>
                        <a:pt x="195864" y="89898"/>
                      </a:cubicBezTo>
                      <a:cubicBezTo>
                        <a:pt x="190626" y="84184"/>
                        <a:pt x="185389" y="78589"/>
                        <a:pt x="179913" y="74066"/>
                      </a:cubicBezTo>
                      <a:cubicBezTo>
                        <a:pt x="178722" y="73113"/>
                        <a:pt x="177770" y="71923"/>
                        <a:pt x="177294" y="70495"/>
                      </a:cubicBezTo>
                      <a:cubicBezTo>
                        <a:pt x="176580" y="70138"/>
                        <a:pt x="175866" y="69780"/>
                        <a:pt x="175152" y="69423"/>
                      </a:cubicBezTo>
                      <a:close/>
                      <a:moveTo>
                        <a:pt x="185389" y="53949"/>
                      </a:moveTo>
                      <a:lnTo>
                        <a:pt x="177413" y="45378"/>
                      </a:lnTo>
                      <a:cubicBezTo>
                        <a:pt x="179793" y="48235"/>
                        <a:pt x="182055" y="50973"/>
                        <a:pt x="184436" y="53710"/>
                      </a:cubicBezTo>
                      <a:lnTo>
                        <a:pt x="184436" y="53710"/>
                      </a:lnTo>
                      <a:cubicBezTo>
                        <a:pt x="184436" y="53710"/>
                        <a:pt x="185150" y="53829"/>
                        <a:pt x="185389" y="53949"/>
                      </a:cubicBezTo>
                      <a:close/>
                      <a:moveTo>
                        <a:pt x="105515" y="172866"/>
                      </a:moveTo>
                      <a:cubicBezTo>
                        <a:pt x="105515" y="172866"/>
                        <a:pt x="104444" y="173819"/>
                        <a:pt x="103730" y="174176"/>
                      </a:cubicBezTo>
                      <a:cubicBezTo>
                        <a:pt x="103730" y="174176"/>
                        <a:pt x="103730" y="174176"/>
                        <a:pt x="103610" y="174176"/>
                      </a:cubicBezTo>
                      <a:cubicBezTo>
                        <a:pt x="103134" y="175128"/>
                        <a:pt x="102301" y="176914"/>
                        <a:pt x="100991" y="179890"/>
                      </a:cubicBezTo>
                      <a:cubicBezTo>
                        <a:pt x="100754" y="180366"/>
                        <a:pt x="100515" y="180842"/>
                        <a:pt x="100277" y="181318"/>
                      </a:cubicBezTo>
                      <a:cubicBezTo>
                        <a:pt x="98611" y="186794"/>
                        <a:pt x="97778" y="191674"/>
                        <a:pt x="96944" y="196912"/>
                      </a:cubicBezTo>
                      <a:cubicBezTo>
                        <a:pt x="96349" y="200602"/>
                        <a:pt x="95754" y="204292"/>
                        <a:pt x="94802" y="208220"/>
                      </a:cubicBezTo>
                      <a:cubicBezTo>
                        <a:pt x="94564" y="209530"/>
                        <a:pt x="93969" y="210720"/>
                        <a:pt x="93135" y="211791"/>
                      </a:cubicBezTo>
                      <a:cubicBezTo>
                        <a:pt x="91588" y="213934"/>
                        <a:pt x="89207" y="220838"/>
                        <a:pt x="87540" y="225957"/>
                      </a:cubicBezTo>
                      <a:cubicBezTo>
                        <a:pt x="86350" y="229766"/>
                        <a:pt x="85160" y="233337"/>
                        <a:pt x="83850" y="236789"/>
                      </a:cubicBezTo>
                      <a:cubicBezTo>
                        <a:pt x="84207" y="238456"/>
                        <a:pt x="84207" y="240241"/>
                        <a:pt x="83850" y="242027"/>
                      </a:cubicBezTo>
                      <a:cubicBezTo>
                        <a:pt x="83732" y="242860"/>
                        <a:pt x="83374" y="243693"/>
                        <a:pt x="83017" y="244527"/>
                      </a:cubicBezTo>
                      <a:cubicBezTo>
                        <a:pt x="82779" y="247026"/>
                        <a:pt x="82302" y="251193"/>
                        <a:pt x="78851" y="253812"/>
                      </a:cubicBezTo>
                      <a:cubicBezTo>
                        <a:pt x="79089" y="254407"/>
                        <a:pt x="79327" y="255002"/>
                        <a:pt x="79446" y="255716"/>
                      </a:cubicBezTo>
                      <a:cubicBezTo>
                        <a:pt x="79565" y="256430"/>
                        <a:pt x="79684" y="257264"/>
                        <a:pt x="79565" y="257978"/>
                      </a:cubicBezTo>
                      <a:lnTo>
                        <a:pt x="105872" y="172152"/>
                      </a:lnTo>
                      <a:cubicBezTo>
                        <a:pt x="105872" y="172152"/>
                        <a:pt x="105515" y="172509"/>
                        <a:pt x="105396" y="172628"/>
                      </a:cubicBezTo>
                      <a:close/>
                      <a:moveTo>
                        <a:pt x="60043" y="322020"/>
                      </a:moveTo>
                      <a:lnTo>
                        <a:pt x="78375" y="262263"/>
                      </a:lnTo>
                      <a:cubicBezTo>
                        <a:pt x="78375" y="262263"/>
                        <a:pt x="78017" y="262858"/>
                        <a:pt x="77780" y="263215"/>
                      </a:cubicBezTo>
                      <a:cubicBezTo>
                        <a:pt x="75399" y="266310"/>
                        <a:pt x="73971" y="272500"/>
                        <a:pt x="72661" y="277857"/>
                      </a:cubicBezTo>
                      <a:cubicBezTo>
                        <a:pt x="71351" y="283571"/>
                        <a:pt x="70042" y="288927"/>
                        <a:pt x="67423" y="292856"/>
                      </a:cubicBezTo>
                      <a:cubicBezTo>
                        <a:pt x="67423" y="293570"/>
                        <a:pt x="67185" y="294284"/>
                        <a:pt x="67066" y="294998"/>
                      </a:cubicBezTo>
                      <a:cubicBezTo>
                        <a:pt x="66828" y="296189"/>
                        <a:pt x="66709" y="297022"/>
                        <a:pt x="66590" y="297855"/>
                      </a:cubicBezTo>
                      <a:cubicBezTo>
                        <a:pt x="66590" y="300593"/>
                        <a:pt x="65161" y="303212"/>
                        <a:pt x="63019" y="304759"/>
                      </a:cubicBezTo>
                      <a:cubicBezTo>
                        <a:pt x="61709" y="308569"/>
                        <a:pt x="60638" y="311783"/>
                        <a:pt x="59091" y="317615"/>
                      </a:cubicBezTo>
                      <a:cubicBezTo>
                        <a:pt x="59448" y="318925"/>
                        <a:pt x="59805" y="320353"/>
                        <a:pt x="60043" y="321901"/>
                      </a:cubicBezTo>
                      <a:close/>
                      <a:moveTo>
                        <a:pt x="56948" y="331781"/>
                      </a:moveTo>
                      <a:cubicBezTo>
                        <a:pt x="56948" y="331781"/>
                        <a:pt x="55996" y="332614"/>
                        <a:pt x="55519" y="332852"/>
                      </a:cubicBezTo>
                      <a:cubicBezTo>
                        <a:pt x="54924" y="334281"/>
                        <a:pt x="54448" y="335828"/>
                        <a:pt x="53853" y="337256"/>
                      </a:cubicBezTo>
                      <a:cubicBezTo>
                        <a:pt x="51948" y="342256"/>
                        <a:pt x="50163" y="346898"/>
                        <a:pt x="49806" y="351303"/>
                      </a:cubicBezTo>
                      <a:cubicBezTo>
                        <a:pt x="49687" y="353684"/>
                        <a:pt x="48735" y="355826"/>
                        <a:pt x="46711" y="357493"/>
                      </a:cubicBezTo>
                      <a:cubicBezTo>
                        <a:pt x="46473" y="358207"/>
                        <a:pt x="46235" y="358921"/>
                        <a:pt x="45997" y="359516"/>
                      </a:cubicBezTo>
                      <a:cubicBezTo>
                        <a:pt x="46473" y="360707"/>
                        <a:pt x="46592" y="361897"/>
                        <a:pt x="46592" y="363087"/>
                      </a:cubicBezTo>
                      <a:cubicBezTo>
                        <a:pt x="46592" y="365230"/>
                        <a:pt x="45640" y="367254"/>
                        <a:pt x="44330" y="368801"/>
                      </a:cubicBezTo>
                      <a:cubicBezTo>
                        <a:pt x="43854" y="371063"/>
                        <a:pt x="43497" y="374753"/>
                        <a:pt x="43259" y="376182"/>
                      </a:cubicBezTo>
                      <a:cubicBezTo>
                        <a:pt x="43259" y="376301"/>
                        <a:pt x="43259" y="376539"/>
                        <a:pt x="43259" y="376658"/>
                      </a:cubicBezTo>
                      <a:lnTo>
                        <a:pt x="57067" y="331662"/>
                      </a:lnTo>
                      <a:cubicBezTo>
                        <a:pt x="57067" y="331662"/>
                        <a:pt x="57067" y="331662"/>
                        <a:pt x="56948" y="331781"/>
                      </a:cubicBezTo>
                      <a:close/>
                      <a:moveTo>
                        <a:pt x="30403" y="440104"/>
                      </a:moveTo>
                      <a:cubicBezTo>
                        <a:pt x="30403" y="440104"/>
                        <a:pt x="29332" y="439271"/>
                        <a:pt x="28974" y="438795"/>
                      </a:cubicBezTo>
                      <a:cubicBezTo>
                        <a:pt x="27189" y="436890"/>
                        <a:pt x="26356" y="434391"/>
                        <a:pt x="26594" y="431891"/>
                      </a:cubicBezTo>
                      <a:cubicBezTo>
                        <a:pt x="26356" y="432129"/>
                        <a:pt x="26118" y="432367"/>
                        <a:pt x="25879" y="432605"/>
                      </a:cubicBezTo>
                      <a:cubicBezTo>
                        <a:pt x="25403" y="434629"/>
                        <a:pt x="24808" y="436533"/>
                        <a:pt x="24094" y="438319"/>
                      </a:cubicBezTo>
                      <a:cubicBezTo>
                        <a:pt x="23975" y="438557"/>
                        <a:pt x="23856" y="438795"/>
                        <a:pt x="23737" y="438914"/>
                      </a:cubicBezTo>
                      <a:cubicBezTo>
                        <a:pt x="24451" y="439628"/>
                        <a:pt x="25046" y="440461"/>
                        <a:pt x="25403" y="441295"/>
                      </a:cubicBezTo>
                      <a:lnTo>
                        <a:pt x="30522" y="440104"/>
                      </a:lnTo>
                      <a:close/>
                      <a:moveTo>
                        <a:pt x="108848" y="408321"/>
                      </a:moveTo>
                      <a:lnTo>
                        <a:pt x="108134" y="407131"/>
                      </a:lnTo>
                      <a:lnTo>
                        <a:pt x="108134" y="407607"/>
                      </a:lnTo>
                      <a:cubicBezTo>
                        <a:pt x="108134" y="407607"/>
                        <a:pt x="108848" y="408321"/>
                        <a:pt x="108848" y="408321"/>
                      </a:cubicBezTo>
                      <a:close/>
                      <a:moveTo>
                        <a:pt x="352396" y="232980"/>
                      </a:moveTo>
                      <a:lnTo>
                        <a:pt x="352396" y="232980"/>
                      </a:lnTo>
                      <a:cubicBezTo>
                        <a:pt x="352396" y="232980"/>
                        <a:pt x="352278" y="233099"/>
                        <a:pt x="352278" y="233099"/>
                      </a:cubicBezTo>
                      <a:lnTo>
                        <a:pt x="352515" y="233099"/>
                      </a:lnTo>
                      <a:close/>
                      <a:moveTo>
                        <a:pt x="454768" y="342851"/>
                      </a:moveTo>
                      <a:lnTo>
                        <a:pt x="452030" y="339875"/>
                      </a:lnTo>
                      <a:cubicBezTo>
                        <a:pt x="452030" y="340589"/>
                        <a:pt x="451911" y="341185"/>
                        <a:pt x="451673" y="341899"/>
                      </a:cubicBezTo>
                      <a:cubicBezTo>
                        <a:pt x="451435" y="342494"/>
                        <a:pt x="451197" y="343208"/>
                        <a:pt x="450840" y="343684"/>
                      </a:cubicBezTo>
                      <a:lnTo>
                        <a:pt x="454768" y="342851"/>
                      </a:lnTo>
                      <a:close/>
                      <a:moveTo>
                        <a:pt x="456553" y="344756"/>
                      </a:moveTo>
                      <a:lnTo>
                        <a:pt x="456553" y="344756"/>
                      </a:lnTo>
                      <a:cubicBezTo>
                        <a:pt x="456553" y="344756"/>
                        <a:pt x="456553" y="344756"/>
                        <a:pt x="456553" y="34475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82" name="Gráfico 144">
              <a:extLst>
                <a:ext uri="{FF2B5EF4-FFF2-40B4-BE49-F238E27FC236}">
                  <a16:creationId xmlns:a16="http://schemas.microsoft.com/office/drawing/2014/main" id="{7BD28D3F-D67A-4A4B-8D92-76BF15BB2516}"/>
                </a:ext>
              </a:extLst>
            </p:cNvPr>
            <p:cNvGrpSpPr/>
            <p:nvPr/>
          </p:nvGrpSpPr>
          <p:grpSpPr>
            <a:xfrm>
              <a:off x="9562878" y="6645979"/>
              <a:ext cx="19502" cy="30942"/>
              <a:chOff x="9562878" y="6645979"/>
              <a:chExt cx="19502" cy="30942"/>
            </a:xfrm>
            <a:grpFill/>
          </p:grpSpPr>
          <p:grpSp>
            <p:nvGrpSpPr>
              <p:cNvPr id="283" name="Gráfico 144">
                <a:extLst>
                  <a:ext uri="{FF2B5EF4-FFF2-40B4-BE49-F238E27FC236}">
                    <a16:creationId xmlns:a16="http://schemas.microsoft.com/office/drawing/2014/main" id="{7EF4372F-F865-45FE-9B72-FCBB31BEB094}"/>
                  </a:ext>
                </a:extLst>
              </p:cNvPr>
              <p:cNvGrpSpPr/>
              <p:nvPr/>
            </p:nvGrpSpPr>
            <p:grpSpPr>
              <a:xfrm>
                <a:off x="9568504" y="6651798"/>
                <a:ext cx="7888" cy="12426"/>
                <a:chOff x="9568504" y="6651798"/>
                <a:chExt cx="7888" cy="12426"/>
              </a:xfrm>
              <a:grpFill/>
            </p:grpSpPr>
            <p:sp>
              <p:nvSpPr>
                <p:cNvPr id="284" name="Forma libre: forma 283">
                  <a:extLst>
                    <a:ext uri="{FF2B5EF4-FFF2-40B4-BE49-F238E27FC236}">
                      <a16:creationId xmlns:a16="http://schemas.microsoft.com/office/drawing/2014/main" id="{9A3BEE70-081C-4946-B08E-90D0BDCA3E37}"/>
                    </a:ext>
                  </a:extLst>
                </p:cNvPr>
                <p:cNvSpPr/>
                <p:nvPr/>
              </p:nvSpPr>
              <p:spPr>
                <a:xfrm>
                  <a:off x="9571906" y="6655110"/>
                  <a:ext cx="1151" cy="987"/>
                </a:xfrm>
                <a:custGeom>
                  <a:avLst/>
                  <a:gdLst>
                    <a:gd name="connsiteX0" fmla="*/ 1152 w 1151"/>
                    <a:gd name="connsiteY0" fmla="*/ 988 h 987"/>
                    <a:gd name="connsiteX1" fmla="*/ 676 w 1151"/>
                    <a:gd name="connsiteY1" fmla="*/ 512 h 987"/>
                    <a:gd name="connsiteX2" fmla="*/ 1152 w 1151"/>
                    <a:gd name="connsiteY2" fmla="*/ 988 h 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51" h="987">
                      <a:moveTo>
                        <a:pt x="1152" y="988"/>
                      </a:moveTo>
                      <a:cubicBezTo>
                        <a:pt x="1152" y="988"/>
                        <a:pt x="795" y="631"/>
                        <a:pt x="676" y="512"/>
                      </a:cubicBezTo>
                      <a:cubicBezTo>
                        <a:pt x="-633" y="-559"/>
                        <a:pt x="200" y="274"/>
                        <a:pt x="1152" y="98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85" name="Forma libre: forma 284">
                  <a:extLst>
                    <a:ext uri="{FF2B5EF4-FFF2-40B4-BE49-F238E27FC236}">
                      <a16:creationId xmlns:a16="http://schemas.microsoft.com/office/drawing/2014/main" id="{904AEDFE-526D-4AED-B4BA-FE854FF5AD58}"/>
                    </a:ext>
                  </a:extLst>
                </p:cNvPr>
                <p:cNvSpPr/>
                <p:nvPr/>
              </p:nvSpPr>
              <p:spPr>
                <a:xfrm>
                  <a:off x="9568504" y="6651798"/>
                  <a:ext cx="7888" cy="7750"/>
                </a:xfrm>
                <a:custGeom>
                  <a:avLst/>
                  <a:gdLst>
                    <a:gd name="connsiteX0" fmla="*/ 1102 w 7888"/>
                    <a:gd name="connsiteY0" fmla="*/ 848 h 7750"/>
                    <a:gd name="connsiteX1" fmla="*/ 2054 w 7888"/>
                    <a:gd name="connsiteY1" fmla="*/ 253 h 7750"/>
                    <a:gd name="connsiteX2" fmla="*/ 6101 w 7888"/>
                    <a:gd name="connsiteY2" fmla="*/ 1205 h 7750"/>
                    <a:gd name="connsiteX3" fmla="*/ 6935 w 7888"/>
                    <a:gd name="connsiteY3" fmla="*/ 2039 h 7750"/>
                    <a:gd name="connsiteX4" fmla="*/ 7054 w 7888"/>
                    <a:gd name="connsiteY4" fmla="*/ 6562 h 7750"/>
                    <a:gd name="connsiteX5" fmla="*/ 2530 w 7888"/>
                    <a:gd name="connsiteY5" fmla="*/ 7038 h 7750"/>
                    <a:gd name="connsiteX6" fmla="*/ 30 w 7888"/>
                    <a:gd name="connsiteY6" fmla="*/ 2991 h 7750"/>
                    <a:gd name="connsiteX7" fmla="*/ 1102 w 7888"/>
                    <a:gd name="connsiteY7" fmla="*/ 967 h 7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888" h="7750">
                      <a:moveTo>
                        <a:pt x="1102" y="848"/>
                      </a:moveTo>
                      <a:cubicBezTo>
                        <a:pt x="1102" y="848"/>
                        <a:pt x="1697" y="372"/>
                        <a:pt x="2054" y="253"/>
                      </a:cubicBezTo>
                      <a:cubicBezTo>
                        <a:pt x="3840" y="-461"/>
                        <a:pt x="5149" y="491"/>
                        <a:pt x="6101" y="1205"/>
                      </a:cubicBezTo>
                      <a:cubicBezTo>
                        <a:pt x="6220" y="1205"/>
                        <a:pt x="6815" y="1919"/>
                        <a:pt x="6935" y="2039"/>
                      </a:cubicBezTo>
                      <a:cubicBezTo>
                        <a:pt x="8125" y="3229"/>
                        <a:pt x="8244" y="5252"/>
                        <a:pt x="7054" y="6562"/>
                      </a:cubicBezTo>
                      <a:cubicBezTo>
                        <a:pt x="5745" y="7990"/>
                        <a:pt x="3959" y="8109"/>
                        <a:pt x="2530" y="7038"/>
                      </a:cubicBezTo>
                      <a:cubicBezTo>
                        <a:pt x="983" y="5967"/>
                        <a:pt x="-207" y="5014"/>
                        <a:pt x="30" y="2991"/>
                      </a:cubicBezTo>
                      <a:cubicBezTo>
                        <a:pt x="30" y="2157"/>
                        <a:pt x="507" y="1443"/>
                        <a:pt x="1102" y="96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86" name="Gráfico 144">
                <a:extLst>
                  <a:ext uri="{FF2B5EF4-FFF2-40B4-BE49-F238E27FC236}">
                    <a16:creationId xmlns:a16="http://schemas.microsoft.com/office/drawing/2014/main" id="{BEEF48CF-6E87-4686-A129-F19D7EB012F1}"/>
                  </a:ext>
                </a:extLst>
              </p:cNvPr>
              <p:cNvGrpSpPr/>
              <p:nvPr/>
            </p:nvGrpSpPr>
            <p:grpSpPr>
              <a:xfrm>
                <a:off x="9562878" y="6645979"/>
                <a:ext cx="19502" cy="30942"/>
                <a:chOff x="9562878" y="6645979"/>
                <a:chExt cx="19502" cy="30942"/>
              </a:xfrm>
              <a:grpFill/>
            </p:grpSpPr>
            <p:sp>
              <p:nvSpPr>
                <p:cNvPr id="287" name="Forma libre: forma 286">
                  <a:extLst>
                    <a:ext uri="{FF2B5EF4-FFF2-40B4-BE49-F238E27FC236}">
                      <a16:creationId xmlns:a16="http://schemas.microsoft.com/office/drawing/2014/main" id="{26933EF9-80F2-460E-A2E0-9AB426BD626B}"/>
                    </a:ext>
                  </a:extLst>
                </p:cNvPr>
                <p:cNvSpPr/>
                <p:nvPr/>
              </p:nvSpPr>
              <p:spPr>
                <a:xfrm>
                  <a:off x="9565999" y="6649355"/>
                  <a:ext cx="12926" cy="12606"/>
                </a:xfrm>
                <a:custGeom>
                  <a:avLst/>
                  <a:gdLst>
                    <a:gd name="connsiteX0" fmla="*/ 9559 w 12926"/>
                    <a:gd name="connsiteY0" fmla="*/ 1267 h 12606"/>
                    <a:gd name="connsiteX1" fmla="*/ 10154 w 12926"/>
                    <a:gd name="connsiteY1" fmla="*/ 1625 h 12606"/>
                    <a:gd name="connsiteX2" fmla="*/ 11226 w 12926"/>
                    <a:gd name="connsiteY2" fmla="*/ 2577 h 12606"/>
                    <a:gd name="connsiteX3" fmla="*/ 11582 w 12926"/>
                    <a:gd name="connsiteY3" fmla="*/ 10552 h 12606"/>
                    <a:gd name="connsiteX4" fmla="*/ 3607 w 12926"/>
                    <a:gd name="connsiteY4" fmla="*/ 11386 h 12606"/>
                    <a:gd name="connsiteX5" fmla="*/ 36 w 12926"/>
                    <a:gd name="connsiteY5" fmla="*/ 4958 h 12606"/>
                    <a:gd name="connsiteX6" fmla="*/ 3607 w 12926"/>
                    <a:gd name="connsiteY6" fmla="*/ 315 h 12606"/>
                    <a:gd name="connsiteX7" fmla="*/ 9559 w 12926"/>
                    <a:gd name="connsiteY7" fmla="*/ 1148 h 12606"/>
                    <a:gd name="connsiteX8" fmla="*/ 7059 w 12926"/>
                    <a:gd name="connsiteY8" fmla="*/ 6743 h 12606"/>
                    <a:gd name="connsiteX9" fmla="*/ 7059 w 12926"/>
                    <a:gd name="connsiteY9" fmla="*/ 6743 h 12606"/>
                    <a:gd name="connsiteX10" fmla="*/ 7059 w 12926"/>
                    <a:gd name="connsiteY10" fmla="*/ 6743 h 12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926" h="12606">
                      <a:moveTo>
                        <a:pt x="9559" y="1267"/>
                      </a:moveTo>
                      <a:cubicBezTo>
                        <a:pt x="9559" y="1267"/>
                        <a:pt x="9916" y="1506"/>
                        <a:pt x="10154" y="1625"/>
                      </a:cubicBezTo>
                      <a:cubicBezTo>
                        <a:pt x="10511" y="1863"/>
                        <a:pt x="10868" y="2220"/>
                        <a:pt x="11226" y="2577"/>
                      </a:cubicBezTo>
                      <a:cubicBezTo>
                        <a:pt x="13368" y="4719"/>
                        <a:pt x="13487" y="8172"/>
                        <a:pt x="11582" y="10552"/>
                      </a:cubicBezTo>
                      <a:cubicBezTo>
                        <a:pt x="9678" y="12933"/>
                        <a:pt x="6225" y="13290"/>
                        <a:pt x="3607" y="11386"/>
                      </a:cubicBezTo>
                      <a:cubicBezTo>
                        <a:pt x="2059" y="10195"/>
                        <a:pt x="-321" y="8410"/>
                        <a:pt x="36" y="4958"/>
                      </a:cubicBezTo>
                      <a:cubicBezTo>
                        <a:pt x="274" y="2815"/>
                        <a:pt x="1702" y="1029"/>
                        <a:pt x="3607" y="315"/>
                      </a:cubicBezTo>
                      <a:cubicBezTo>
                        <a:pt x="5393" y="-399"/>
                        <a:pt x="7892" y="196"/>
                        <a:pt x="9559" y="1148"/>
                      </a:cubicBezTo>
                      <a:close/>
                      <a:moveTo>
                        <a:pt x="7059" y="6743"/>
                      </a:moveTo>
                      <a:lnTo>
                        <a:pt x="7059" y="6743"/>
                      </a:lnTo>
                      <a:cubicBezTo>
                        <a:pt x="7059" y="6743"/>
                        <a:pt x="7059" y="6743"/>
                        <a:pt x="7059" y="674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88" name="Forma libre: forma 287">
                  <a:extLst>
                    <a:ext uri="{FF2B5EF4-FFF2-40B4-BE49-F238E27FC236}">
                      <a16:creationId xmlns:a16="http://schemas.microsoft.com/office/drawing/2014/main" id="{B95E1698-84F8-43EB-961D-569E6EFF005B}"/>
                    </a:ext>
                  </a:extLst>
                </p:cNvPr>
                <p:cNvSpPr/>
                <p:nvPr/>
              </p:nvSpPr>
              <p:spPr>
                <a:xfrm>
                  <a:off x="9562878" y="6645979"/>
                  <a:ext cx="19502" cy="19298"/>
                </a:xfrm>
                <a:custGeom>
                  <a:avLst/>
                  <a:gdLst>
                    <a:gd name="connsiteX0" fmla="*/ 2800 w 19502"/>
                    <a:gd name="connsiteY0" fmla="*/ 2381 h 19298"/>
                    <a:gd name="connsiteX1" fmla="*/ 5538 w 19502"/>
                    <a:gd name="connsiteY1" fmla="*/ 596 h 19298"/>
                    <a:gd name="connsiteX2" fmla="*/ 14585 w 19502"/>
                    <a:gd name="connsiteY2" fmla="*/ 1667 h 19298"/>
                    <a:gd name="connsiteX3" fmla="*/ 14585 w 19502"/>
                    <a:gd name="connsiteY3" fmla="*/ 1667 h 19298"/>
                    <a:gd name="connsiteX4" fmla="*/ 15418 w 19502"/>
                    <a:gd name="connsiteY4" fmla="*/ 2262 h 19298"/>
                    <a:gd name="connsiteX5" fmla="*/ 16846 w 19502"/>
                    <a:gd name="connsiteY5" fmla="*/ 3572 h 19298"/>
                    <a:gd name="connsiteX6" fmla="*/ 17323 w 19502"/>
                    <a:gd name="connsiteY6" fmla="*/ 16071 h 19298"/>
                    <a:gd name="connsiteX7" fmla="*/ 4943 w 19502"/>
                    <a:gd name="connsiteY7" fmla="*/ 17499 h 19298"/>
                    <a:gd name="connsiteX8" fmla="*/ 62 w 19502"/>
                    <a:gd name="connsiteY8" fmla="*/ 8095 h 19298"/>
                    <a:gd name="connsiteX9" fmla="*/ 2919 w 19502"/>
                    <a:gd name="connsiteY9" fmla="*/ 2500 h 19298"/>
                    <a:gd name="connsiteX10" fmla="*/ 9466 w 19502"/>
                    <a:gd name="connsiteY10" fmla="*/ 6786 h 19298"/>
                    <a:gd name="connsiteX11" fmla="*/ 8038 w 19502"/>
                    <a:gd name="connsiteY11" fmla="*/ 6786 h 19298"/>
                    <a:gd name="connsiteX12" fmla="*/ 6490 w 19502"/>
                    <a:gd name="connsiteY12" fmla="*/ 8809 h 19298"/>
                    <a:gd name="connsiteX13" fmla="*/ 6848 w 19502"/>
                    <a:gd name="connsiteY13" fmla="*/ 10476 h 19298"/>
                    <a:gd name="connsiteX14" fmla="*/ 7324 w 19502"/>
                    <a:gd name="connsiteY14" fmla="*/ 8214 h 19298"/>
                    <a:gd name="connsiteX15" fmla="*/ 9347 w 19502"/>
                    <a:gd name="connsiteY15" fmla="*/ 6786 h 19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502" h="19298">
                      <a:moveTo>
                        <a:pt x="2800" y="2381"/>
                      </a:moveTo>
                      <a:cubicBezTo>
                        <a:pt x="3633" y="1667"/>
                        <a:pt x="4467" y="1072"/>
                        <a:pt x="5538" y="596"/>
                      </a:cubicBezTo>
                      <a:cubicBezTo>
                        <a:pt x="8752" y="-714"/>
                        <a:pt x="12323" y="358"/>
                        <a:pt x="14585" y="1667"/>
                      </a:cubicBezTo>
                      <a:lnTo>
                        <a:pt x="14585" y="1667"/>
                      </a:lnTo>
                      <a:cubicBezTo>
                        <a:pt x="14585" y="1667"/>
                        <a:pt x="15299" y="2143"/>
                        <a:pt x="15418" y="2262"/>
                      </a:cubicBezTo>
                      <a:cubicBezTo>
                        <a:pt x="15895" y="2620"/>
                        <a:pt x="16370" y="3096"/>
                        <a:pt x="16846" y="3572"/>
                      </a:cubicBezTo>
                      <a:cubicBezTo>
                        <a:pt x="20180" y="6905"/>
                        <a:pt x="20418" y="12381"/>
                        <a:pt x="17323" y="16071"/>
                      </a:cubicBezTo>
                      <a:cubicBezTo>
                        <a:pt x="14109" y="19761"/>
                        <a:pt x="8752" y="20356"/>
                        <a:pt x="4943" y="17499"/>
                      </a:cubicBezTo>
                      <a:cubicBezTo>
                        <a:pt x="3277" y="16309"/>
                        <a:pt x="-533" y="13452"/>
                        <a:pt x="62" y="8095"/>
                      </a:cubicBezTo>
                      <a:cubicBezTo>
                        <a:pt x="301" y="5953"/>
                        <a:pt x="1372" y="3929"/>
                        <a:pt x="2919" y="2500"/>
                      </a:cubicBezTo>
                      <a:close/>
                      <a:moveTo>
                        <a:pt x="9466" y="6786"/>
                      </a:moveTo>
                      <a:cubicBezTo>
                        <a:pt x="8871" y="6667"/>
                        <a:pt x="8276" y="6667"/>
                        <a:pt x="8038" y="6786"/>
                      </a:cubicBezTo>
                      <a:cubicBezTo>
                        <a:pt x="7204" y="7143"/>
                        <a:pt x="6609" y="7857"/>
                        <a:pt x="6490" y="8809"/>
                      </a:cubicBezTo>
                      <a:cubicBezTo>
                        <a:pt x="6490" y="9405"/>
                        <a:pt x="6490" y="10000"/>
                        <a:pt x="6848" y="10476"/>
                      </a:cubicBezTo>
                      <a:cubicBezTo>
                        <a:pt x="6848" y="9762"/>
                        <a:pt x="6848" y="8928"/>
                        <a:pt x="7324" y="8214"/>
                      </a:cubicBezTo>
                      <a:cubicBezTo>
                        <a:pt x="7799" y="7500"/>
                        <a:pt x="8514" y="7024"/>
                        <a:pt x="9347" y="678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89" name="Gráfico 144">
              <a:extLst>
                <a:ext uri="{FF2B5EF4-FFF2-40B4-BE49-F238E27FC236}">
                  <a16:creationId xmlns:a16="http://schemas.microsoft.com/office/drawing/2014/main" id="{FE0DE3FC-E45C-4781-9CDB-894139C42684}"/>
                </a:ext>
              </a:extLst>
            </p:cNvPr>
            <p:cNvGrpSpPr/>
            <p:nvPr/>
          </p:nvGrpSpPr>
          <p:grpSpPr>
            <a:xfrm>
              <a:off x="9495916" y="6576394"/>
              <a:ext cx="18393" cy="30124"/>
              <a:chOff x="9495916" y="6576394"/>
              <a:chExt cx="18393" cy="30124"/>
            </a:xfrm>
            <a:grpFill/>
          </p:grpSpPr>
          <p:grpSp>
            <p:nvGrpSpPr>
              <p:cNvPr id="290" name="Gráfico 144">
                <a:extLst>
                  <a:ext uri="{FF2B5EF4-FFF2-40B4-BE49-F238E27FC236}">
                    <a16:creationId xmlns:a16="http://schemas.microsoft.com/office/drawing/2014/main" id="{C3648909-86B9-4F64-BD69-EB3160E7E906}"/>
                  </a:ext>
                </a:extLst>
              </p:cNvPr>
              <p:cNvGrpSpPr/>
              <p:nvPr/>
            </p:nvGrpSpPr>
            <p:grpSpPr>
              <a:xfrm>
                <a:off x="9501647" y="6582204"/>
                <a:ext cx="6775" cy="11239"/>
                <a:chOff x="9501647" y="6582204"/>
                <a:chExt cx="6775" cy="11239"/>
              </a:xfrm>
              <a:grpFill/>
            </p:grpSpPr>
            <p:sp>
              <p:nvSpPr>
                <p:cNvPr id="291" name="Forma libre: forma 290">
                  <a:extLst>
                    <a:ext uri="{FF2B5EF4-FFF2-40B4-BE49-F238E27FC236}">
                      <a16:creationId xmlns:a16="http://schemas.microsoft.com/office/drawing/2014/main" id="{B56F1BF4-9D7F-404C-A693-D3D50F85AA06}"/>
                    </a:ext>
                  </a:extLst>
                </p:cNvPr>
                <p:cNvSpPr/>
                <p:nvPr/>
              </p:nvSpPr>
              <p:spPr>
                <a:xfrm>
                  <a:off x="9504970" y="6585509"/>
                  <a:ext cx="475" cy="476"/>
                </a:xfrm>
                <a:custGeom>
                  <a:avLst/>
                  <a:gdLst>
                    <a:gd name="connsiteX0" fmla="*/ 357 w 475"/>
                    <a:gd name="connsiteY0" fmla="*/ 476 h 476"/>
                    <a:gd name="connsiteX1" fmla="*/ 476 w 475"/>
                    <a:gd name="connsiteY1" fmla="*/ 476 h 476"/>
                    <a:gd name="connsiteX2" fmla="*/ 0 w 475"/>
                    <a:gd name="connsiteY2" fmla="*/ 0 h 476"/>
                    <a:gd name="connsiteX3" fmla="*/ 357 w 475"/>
                    <a:gd name="connsiteY3" fmla="*/ 476 h 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75" h="476">
                      <a:moveTo>
                        <a:pt x="357" y="476"/>
                      </a:moveTo>
                      <a:lnTo>
                        <a:pt x="476" y="476"/>
                      </a:lnTo>
                      <a:lnTo>
                        <a:pt x="0" y="0"/>
                      </a:lnTo>
                      <a:lnTo>
                        <a:pt x="357" y="476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92" name="Forma libre: forma 291">
                  <a:extLst>
                    <a:ext uri="{FF2B5EF4-FFF2-40B4-BE49-F238E27FC236}">
                      <a16:creationId xmlns:a16="http://schemas.microsoft.com/office/drawing/2014/main" id="{FFEB0A23-C8A4-4763-B862-8711E445A146}"/>
                    </a:ext>
                  </a:extLst>
                </p:cNvPr>
                <p:cNvSpPr/>
                <p:nvPr/>
              </p:nvSpPr>
              <p:spPr>
                <a:xfrm>
                  <a:off x="9501647" y="6582204"/>
                  <a:ext cx="6775" cy="7010"/>
                </a:xfrm>
                <a:custGeom>
                  <a:avLst/>
                  <a:gdLst>
                    <a:gd name="connsiteX0" fmla="*/ 1061 w 6775"/>
                    <a:gd name="connsiteY0" fmla="*/ 925 h 7010"/>
                    <a:gd name="connsiteX1" fmla="*/ 1061 w 6775"/>
                    <a:gd name="connsiteY1" fmla="*/ 925 h 7010"/>
                    <a:gd name="connsiteX2" fmla="*/ 5704 w 6775"/>
                    <a:gd name="connsiteY2" fmla="*/ 1044 h 7010"/>
                    <a:gd name="connsiteX3" fmla="*/ 6656 w 6775"/>
                    <a:gd name="connsiteY3" fmla="*/ 4377 h 7010"/>
                    <a:gd name="connsiteX4" fmla="*/ 4632 w 6775"/>
                    <a:gd name="connsiteY4" fmla="*/ 6876 h 7010"/>
                    <a:gd name="connsiteX5" fmla="*/ 1180 w 6775"/>
                    <a:gd name="connsiteY5" fmla="*/ 5805 h 7010"/>
                    <a:gd name="connsiteX6" fmla="*/ 823 w 6775"/>
                    <a:gd name="connsiteY6" fmla="*/ 5329 h 7010"/>
                    <a:gd name="connsiteX7" fmla="*/ 1061 w 6775"/>
                    <a:gd name="connsiteY7" fmla="*/ 805 h 70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75" h="7010">
                      <a:moveTo>
                        <a:pt x="1061" y="925"/>
                      </a:moveTo>
                      <a:lnTo>
                        <a:pt x="1061" y="925"/>
                      </a:lnTo>
                      <a:cubicBezTo>
                        <a:pt x="2370" y="-385"/>
                        <a:pt x="4513" y="-266"/>
                        <a:pt x="5704" y="1044"/>
                      </a:cubicBezTo>
                      <a:cubicBezTo>
                        <a:pt x="6536" y="1877"/>
                        <a:pt x="7013" y="3305"/>
                        <a:pt x="6656" y="4377"/>
                      </a:cubicBezTo>
                      <a:cubicBezTo>
                        <a:pt x="6418" y="5448"/>
                        <a:pt x="5704" y="6638"/>
                        <a:pt x="4632" y="6876"/>
                      </a:cubicBezTo>
                      <a:cubicBezTo>
                        <a:pt x="3323" y="7233"/>
                        <a:pt x="2014" y="6876"/>
                        <a:pt x="1180" y="5805"/>
                      </a:cubicBezTo>
                      <a:lnTo>
                        <a:pt x="823" y="5329"/>
                      </a:lnTo>
                      <a:cubicBezTo>
                        <a:pt x="-367" y="4020"/>
                        <a:pt x="-248" y="1996"/>
                        <a:pt x="1061" y="80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293" name="Gráfico 144">
                <a:extLst>
                  <a:ext uri="{FF2B5EF4-FFF2-40B4-BE49-F238E27FC236}">
                    <a16:creationId xmlns:a16="http://schemas.microsoft.com/office/drawing/2014/main" id="{3CBFFAC5-7CB2-4271-88E4-B5EEDF859D57}"/>
                  </a:ext>
                </a:extLst>
              </p:cNvPr>
              <p:cNvGrpSpPr/>
              <p:nvPr/>
            </p:nvGrpSpPr>
            <p:grpSpPr>
              <a:xfrm>
                <a:off x="9495916" y="6576394"/>
                <a:ext cx="18393" cy="30124"/>
                <a:chOff x="9495916" y="6576394"/>
                <a:chExt cx="18393" cy="30124"/>
              </a:xfrm>
              <a:grpFill/>
            </p:grpSpPr>
            <p:sp>
              <p:nvSpPr>
                <p:cNvPr id="294" name="Forma libre: forma 293">
                  <a:extLst>
                    <a:ext uri="{FF2B5EF4-FFF2-40B4-BE49-F238E27FC236}">
                      <a16:creationId xmlns:a16="http://schemas.microsoft.com/office/drawing/2014/main" id="{C65CD12B-5FFF-40B3-9AF9-8F8AB80F39BA}"/>
                    </a:ext>
                  </a:extLst>
                </p:cNvPr>
                <p:cNvSpPr/>
                <p:nvPr/>
              </p:nvSpPr>
              <p:spPr>
                <a:xfrm>
                  <a:off x="9499196" y="6579512"/>
                  <a:ext cx="11816" cy="12249"/>
                </a:xfrm>
                <a:custGeom>
                  <a:avLst/>
                  <a:gdLst>
                    <a:gd name="connsiteX0" fmla="*/ 8868 w 11816"/>
                    <a:gd name="connsiteY0" fmla="*/ 998 h 12249"/>
                    <a:gd name="connsiteX1" fmla="*/ 10059 w 11816"/>
                    <a:gd name="connsiteY1" fmla="*/ 1950 h 12249"/>
                    <a:gd name="connsiteX2" fmla="*/ 11725 w 11816"/>
                    <a:gd name="connsiteY2" fmla="*/ 7426 h 12249"/>
                    <a:gd name="connsiteX3" fmla="*/ 8392 w 11816"/>
                    <a:gd name="connsiteY3" fmla="*/ 11830 h 12249"/>
                    <a:gd name="connsiteX4" fmla="*/ 1726 w 11816"/>
                    <a:gd name="connsiteY4" fmla="*/ 10163 h 12249"/>
                    <a:gd name="connsiteX5" fmla="*/ 1369 w 11816"/>
                    <a:gd name="connsiteY5" fmla="*/ 9687 h 12249"/>
                    <a:gd name="connsiteX6" fmla="*/ 1964 w 11816"/>
                    <a:gd name="connsiteY6" fmla="*/ 1474 h 12249"/>
                    <a:gd name="connsiteX7" fmla="*/ 8868 w 11816"/>
                    <a:gd name="connsiteY7" fmla="*/ 879 h 122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816" h="12249">
                      <a:moveTo>
                        <a:pt x="8868" y="998"/>
                      </a:moveTo>
                      <a:cubicBezTo>
                        <a:pt x="8868" y="998"/>
                        <a:pt x="9702" y="1593"/>
                        <a:pt x="10059" y="1950"/>
                      </a:cubicBezTo>
                      <a:cubicBezTo>
                        <a:pt x="11368" y="3378"/>
                        <a:pt x="12082" y="5521"/>
                        <a:pt x="11725" y="7426"/>
                      </a:cubicBezTo>
                      <a:cubicBezTo>
                        <a:pt x="11249" y="9330"/>
                        <a:pt x="10178" y="11116"/>
                        <a:pt x="8392" y="11830"/>
                      </a:cubicBezTo>
                      <a:cubicBezTo>
                        <a:pt x="6011" y="12782"/>
                        <a:pt x="3393" y="12068"/>
                        <a:pt x="1726" y="10163"/>
                      </a:cubicBezTo>
                      <a:lnTo>
                        <a:pt x="1369" y="9687"/>
                      </a:lnTo>
                      <a:cubicBezTo>
                        <a:pt x="-655" y="7307"/>
                        <a:pt x="-417" y="3616"/>
                        <a:pt x="1964" y="1474"/>
                      </a:cubicBezTo>
                      <a:cubicBezTo>
                        <a:pt x="3988" y="-312"/>
                        <a:pt x="6726" y="-431"/>
                        <a:pt x="8868" y="87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95" name="Forma libre: forma 294">
                  <a:extLst>
                    <a:ext uri="{FF2B5EF4-FFF2-40B4-BE49-F238E27FC236}">
                      <a16:creationId xmlns:a16="http://schemas.microsoft.com/office/drawing/2014/main" id="{307491DC-DF85-45E3-B4DA-CEA4559FDEA0}"/>
                    </a:ext>
                  </a:extLst>
                </p:cNvPr>
                <p:cNvSpPr/>
                <p:nvPr/>
              </p:nvSpPr>
              <p:spPr>
                <a:xfrm>
                  <a:off x="9495916" y="6576394"/>
                  <a:ext cx="18393" cy="18788"/>
                </a:xfrm>
                <a:custGeom>
                  <a:avLst/>
                  <a:gdLst>
                    <a:gd name="connsiteX0" fmla="*/ 2744 w 18393"/>
                    <a:gd name="connsiteY0" fmla="*/ 2449 h 18788"/>
                    <a:gd name="connsiteX1" fmla="*/ 2983 w 18393"/>
                    <a:gd name="connsiteY1" fmla="*/ 2449 h 18788"/>
                    <a:gd name="connsiteX2" fmla="*/ 13815 w 18393"/>
                    <a:gd name="connsiteY2" fmla="*/ 1377 h 18788"/>
                    <a:gd name="connsiteX3" fmla="*/ 15720 w 18393"/>
                    <a:gd name="connsiteY3" fmla="*/ 2925 h 18788"/>
                    <a:gd name="connsiteX4" fmla="*/ 18219 w 18393"/>
                    <a:gd name="connsiteY4" fmla="*/ 11496 h 18788"/>
                    <a:gd name="connsiteX5" fmla="*/ 12863 w 18393"/>
                    <a:gd name="connsiteY5" fmla="*/ 18162 h 18788"/>
                    <a:gd name="connsiteX6" fmla="*/ 2507 w 18393"/>
                    <a:gd name="connsiteY6" fmla="*/ 15543 h 18788"/>
                    <a:gd name="connsiteX7" fmla="*/ 2864 w 18393"/>
                    <a:gd name="connsiteY7" fmla="*/ 2449 h 18788"/>
                    <a:gd name="connsiteX8" fmla="*/ 10839 w 18393"/>
                    <a:gd name="connsiteY8" fmla="*/ 11615 h 18788"/>
                    <a:gd name="connsiteX9" fmla="*/ 11791 w 18393"/>
                    <a:gd name="connsiteY9" fmla="*/ 9948 h 18788"/>
                    <a:gd name="connsiteX10" fmla="*/ 10958 w 18393"/>
                    <a:gd name="connsiteY10" fmla="*/ 7448 h 18788"/>
                    <a:gd name="connsiteX11" fmla="*/ 10363 w 18393"/>
                    <a:gd name="connsiteY11" fmla="*/ 6972 h 18788"/>
                    <a:gd name="connsiteX12" fmla="*/ 7387 w 18393"/>
                    <a:gd name="connsiteY12" fmla="*/ 7210 h 18788"/>
                    <a:gd name="connsiteX13" fmla="*/ 7387 w 18393"/>
                    <a:gd name="connsiteY13" fmla="*/ 7210 h 18788"/>
                    <a:gd name="connsiteX14" fmla="*/ 7149 w 18393"/>
                    <a:gd name="connsiteY14" fmla="*/ 10781 h 18788"/>
                    <a:gd name="connsiteX15" fmla="*/ 10482 w 18393"/>
                    <a:gd name="connsiteY15" fmla="*/ 11972 h 18788"/>
                    <a:gd name="connsiteX16" fmla="*/ 10958 w 18393"/>
                    <a:gd name="connsiteY16" fmla="*/ 11734 h 18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8393" h="18788">
                      <a:moveTo>
                        <a:pt x="2744" y="2449"/>
                      </a:moveTo>
                      <a:lnTo>
                        <a:pt x="2983" y="2449"/>
                      </a:lnTo>
                      <a:cubicBezTo>
                        <a:pt x="5959" y="-408"/>
                        <a:pt x="10482" y="-765"/>
                        <a:pt x="13815" y="1377"/>
                      </a:cubicBezTo>
                      <a:cubicBezTo>
                        <a:pt x="14529" y="1735"/>
                        <a:pt x="15125" y="2330"/>
                        <a:pt x="15720" y="2925"/>
                      </a:cubicBezTo>
                      <a:cubicBezTo>
                        <a:pt x="17862" y="5306"/>
                        <a:pt x="18815" y="8639"/>
                        <a:pt x="18219" y="11496"/>
                      </a:cubicBezTo>
                      <a:cubicBezTo>
                        <a:pt x="17505" y="14590"/>
                        <a:pt x="15481" y="17209"/>
                        <a:pt x="12863" y="18162"/>
                      </a:cubicBezTo>
                      <a:cubicBezTo>
                        <a:pt x="9173" y="19590"/>
                        <a:pt x="5006" y="18519"/>
                        <a:pt x="2507" y="15543"/>
                      </a:cubicBezTo>
                      <a:cubicBezTo>
                        <a:pt x="-1065" y="11376"/>
                        <a:pt x="-707" y="5782"/>
                        <a:pt x="2864" y="2449"/>
                      </a:cubicBezTo>
                      <a:close/>
                      <a:moveTo>
                        <a:pt x="10839" y="11615"/>
                      </a:moveTo>
                      <a:cubicBezTo>
                        <a:pt x="10839" y="11615"/>
                        <a:pt x="11553" y="10662"/>
                        <a:pt x="11791" y="9948"/>
                      </a:cubicBezTo>
                      <a:cubicBezTo>
                        <a:pt x="11910" y="9234"/>
                        <a:pt x="11553" y="8163"/>
                        <a:pt x="10958" y="7448"/>
                      </a:cubicBezTo>
                      <a:cubicBezTo>
                        <a:pt x="10958" y="7448"/>
                        <a:pt x="10482" y="6972"/>
                        <a:pt x="10363" y="6972"/>
                      </a:cubicBezTo>
                      <a:cubicBezTo>
                        <a:pt x="9410" y="6377"/>
                        <a:pt x="8220" y="6496"/>
                        <a:pt x="7387" y="7210"/>
                      </a:cubicBezTo>
                      <a:lnTo>
                        <a:pt x="7387" y="7210"/>
                      </a:lnTo>
                      <a:cubicBezTo>
                        <a:pt x="6434" y="8163"/>
                        <a:pt x="6315" y="9710"/>
                        <a:pt x="7149" y="10781"/>
                      </a:cubicBezTo>
                      <a:cubicBezTo>
                        <a:pt x="8220" y="12091"/>
                        <a:pt x="9410" y="12329"/>
                        <a:pt x="10482" y="11972"/>
                      </a:cubicBezTo>
                      <a:cubicBezTo>
                        <a:pt x="10601" y="11972"/>
                        <a:pt x="10839" y="11853"/>
                        <a:pt x="10958" y="1173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296" name="Gráfico 144">
              <a:extLst>
                <a:ext uri="{FF2B5EF4-FFF2-40B4-BE49-F238E27FC236}">
                  <a16:creationId xmlns:a16="http://schemas.microsoft.com/office/drawing/2014/main" id="{380E3417-274E-4DE5-AED5-72A9065F308B}"/>
                </a:ext>
              </a:extLst>
            </p:cNvPr>
            <p:cNvGrpSpPr/>
            <p:nvPr/>
          </p:nvGrpSpPr>
          <p:grpSpPr>
            <a:xfrm>
              <a:off x="9300916" y="6688045"/>
              <a:ext cx="19076" cy="35398"/>
              <a:chOff x="9300916" y="6688045"/>
              <a:chExt cx="19076" cy="35398"/>
            </a:xfrm>
            <a:grpFill/>
          </p:grpSpPr>
          <p:grpSp>
            <p:nvGrpSpPr>
              <p:cNvPr id="297" name="Gráfico 144">
                <a:extLst>
                  <a:ext uri="{FF2B5EF4-FFF2-40B4-BE49-F238E27FC236}">
                    <a16:creationId xmlns:a16="http://schemas.microsoft.com/office/drawing/2014/main" id="{02EB3D2F-03BD-408C-B8C6-D76665388ED8}"/>
                  </a:ext>
                </a:extLst>
              </p:cNvPr>
              <p:cNvGrpSpPr/>
              <p:nvPr/>
            </p:nvGrpSpPr>
            <p:grpSpPr>
              <a:xfrm>
                <a:off x="9306824" y="6693929"/>
                <a:ext cx="7210" cy="16648"/>
                <a:chOff x="9306824" y="6693929"/>
                <a:chExt cx="7210" cy="16648"/>
              </a:xfrm>
              <a:grpFill/>
            </p:grpSpPr>
            <p:sp>
              <p:nvSpPr>
                <p:cNvPr id="298" name="Forma libre: forma 297">
                  <a:extLst>
                    <a:ext uri="{FF2B5EF4-FFF2-40B4-BE49-F238E27FC236}">
                      <a16:creationId xmlns:a16="http://schemas.microsoft.com/office/drawing/2014/main" id="{6719F5D8-0661-41DD-BAFB-7BC92C3FF4CD}"/>
                    </a:ext>
                  </a:extLst>
                </p:cNvPr>
                <p:cNvSpPr/>
                <p:nvPr/>
              </p:nvSpPr>
              <p:spPr>
                <a:xfrm>
                  <a:off x="9310107" y="6697166"/>
                  <a:ext cx="595" cy="3809"/>
                </a:xfrm>
                <a:custGeom>
                  <a:avLst/>
                  <a:gdLst>
                    <a:gd name="connsiteX0" fmla="*/ 595 w 595"/>
                    <a:gd name="connsiteY0" fmla="*/ 0 h 3809"/>
                    <a:gd name="connsiteX1" fmla="*/ 0 w 595"/>
                    <a:gd name="connsiteY1" fmla="*/ 3809 h 3809"/>
                    <a:gd name="connsiteX2" fmla="*/ 595 w 595"/>
                    <a:gd name="connsiteY2" fmla="*/ 2143 h 3809"/>
                    <a:gd name="connsiteX3" fmla="*/ 595 w 595"/>
                    <a:gd name="connsiteY3" fmla="*/ 0 h 3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5" h="3809">
                      <a:moveTo>
                        <a:pt x="595" y="0"/>
                      </a:moveTo>
                      <a:lnTo>
                        <a:pt x="0" y="3809"/>
                      </a:lnTo>
                      <a:lnTo>
                        <a:pt x="595" y="2143"/>
                      </a:lnTo>
                      <a:lnTo>
                        <a:pt x="595" y="0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299" name="Forma libre: forma 298">
                  <a:extLst>
                    <a:ext uri="{FF2B5EF4-FFF2-40B4-BE49-F238E27FC236}">
                      <a16:creationId xmlns:a16="http://schemas.microsoft.com/office/drawing/2014/main" id="{4BD87678-FC88-44BE-ACAE-E22B6070DFA9}"/>
                    </a:ext>
                  </a:extLst>
                </p:cNvPr>
                <p:cNvSpPr/>
                <p:nvPr/>
              </p:nvSpPr>
              <p:spPr>
                <a:xfrm>
                  <a:off x="9306824" y="6693929"/>
                  <a:ext cx="7210" cy="10383"/>
                </a:xfrm>
                <a:custGeom>
                  <a:avLst/>
                  <a:gdLst>
                    <a:gd name="connsiteX0" fmla="*/ 1616 w 7210"/>
                    <a:gd name="connsiteY0" fmla="*/ 856 h 10383"/>
                    <a:gd name="connsiteX1" fmla="*/ 4235 w 7210"/>
                    <a:gd name="connsiteY1" fmla="*/ 23 h 10383"/>
                    <a:gd name="connsiteX2" fmla="*/ 7210 w 7210"/>
                    <a:gd name="connsiteY2" fmla="*/ 3475 h 10383"/>
                    <a:gd name="connsiteX3" fmla="*/ 7210 w 7210"/>
                    <a:gd name="connsiteY3" fmla="*/ 5618 h 10383"/>
                    <a:gd name="connsiteX4" fmla="*/ 6973 w 7210"/>
                    <a:gd name="connsiteY4" fmla="*/ 6570 h 10383"/>
                    <a:gd name="connsiteX5" fmla="*/ 6378 w 7210"/>
                    <a:gd name="connsiteY5" fmla="*/ 8236 h 10383"/>
                    <a:gd name="connsiteX6" fmla="*/ 2449 w 7210"/>
                    <a:gd name="connsiteY6" fmla="*/ 10260 h 10383"/>
                    <a:gd name="connsiteX7" fmla="*/ 69 w 7210"/>
                    <a:gd name="connsiteY7" fmla="*/ 6451 h 10383"/>
                    <a:gd name="connsiteX8" fmla="*/ 783 w 7210"/>
                    <a:gd name="connsiteY8" fmla="*/ 2642 h 10383"/>
                    <a:gd name="connsiteX9" fmla="*/ 1735 w 7210"/>
                    <a:gd name="connsiteY9" fmla="*/ 856 h 10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210" h="10383">
                      <a:moveTo>
                        <a:pt x="1616" y="856"/>
                      </a:moveTo>
                      <a:cubicBezTo>
                        <a:pt x="2330" y="261"/>
                        <a:pt x="3283" y="-96"/>
                        <a:pt x="4235" y="23"/>
                      </a:cubicBezTo>
                      <a:cubicBezTo>
                        <a:pt x="5901" y="261"/>
                        <a:pt x="7210" y="1689"/>
                        <a:pt x="7210" y="3475"/>
                      </a:cubicBezTo>
                      <a:lnTo>
                        <a:pt x="7210" y="5618"/>
                      </a:lnTo>
                      <a:cubicBezTo>
                        <a:pt x="7210" y="5618"/>
                        <a:pt x="7092" y="6332"/>
                        <a:pt x="6973" y="6570"/>
                      </a:cubicBezTo>
                      <a:lnTo>
                        <a:pt x="6378" y="8236"/>
                      </a:lnTo>
                      <a:cubicBezTo>
                        <a:pt x="5782" y="9784"/>
                        <a:pt x="4116" y="10736"/>
                        <a:pt x="2449" y="10260"/>
                      </a:cubicBezTo>
                      <a:cubicBezTo>
                        <a:pt x="783" y="9784"/>
                        <a:pt x="-288" y="8117"/>
                        <a:pt x="69" y="6451"/>
                      </a:cubicBezTo>
                      <a:lnTo>
                        <a:pt x="783" y="2642"/>
                      </a:lnTo>
                      <a:cubicBezTo>
                        <a:pt x="902" y="1927"/>
                        <a:pt x="1259" y="1332"/>
                        <a:pt x="1735" y="85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00" name="Gráfico 144">
                <a:extLst>
                  <a:ext uri="{FF2B5EF4-FFF2-40B4-BE49-F238E27FC236}">
                    <a16:creationId xmlns:a16="http://schemas.microsoft.com/office/drawing/2014/main" id="{643C41ED-C1E9-48A5-8044-898F648CD978}"/>
                  </a:ext>
                </a:extLst>
              </p:cNvPr>
              <p:cNvGrpSpPr/>
              <p:nvPr/>
            </p:nvGrpSpPr>
            <p:grpSpPr>
              <a:xfrm>
                <a:off x="9300916" y="6688045"/>
                <a:ext cx="19076" cy="35398"/>
                <a:chOff x="9300916" y="6688045"/>
                <a:chExt cx="19076" cy="35398"/>
              </a:xfrm>
              <a:grpFill/>
            </p:grpSpPr>
            <p:sp>
              <p:nvSpPr>
                <p:cNvPr id="301" name="Forma libre: forma 300">
                  <a:extLst>
                    <a:ext uri="{FF2B5EF4-FFF2-40B4-BE49-F238E27FC236}">
                      <a16:creationId xmlns:a16="http://schemas.microsoft.com/office/drawing/2014/main" id="{3919CCC6-DE5B-4EF8-B659-AE22FE39F493}"/>
                    </a:ext>
                  </a:extLst>
                </p:cNvPr>
                <p:cNvSpPr/>
                <p:nvPr/>
              </p:nvSpPr>
              <p:spPr>
                <a:xfrm>
                  <a:off x="9304078" y="6691413"/>
                  <a:ext cx="12465" cy="15448"/>
                </a:xfrm>
                <a:custGeom>
                  <a:avLst/>
                  <a:gdLst>
                    <a:gd name="connsiteX0" fmla="*/ 9719 w 12465"/>
                    <a:gd name="connsiteY0" fmla="*/ 753 h 15448"/>
                    <a:gd name="connsiteX1" fmla="*/ 12456 w 12465"/>
                    <a:gd name="connsiteY1" fmla="*/ 5991 h 15448"/>
                    <a:gd name="connsiteX2" fmla="*/ 12456 w 12465"/>
                    <a:gd name="connsiteY2" fmla="*/ 8133 h 15448"/>
                    <a:gd name="connsiteX3" fmla="*/ 11980 w 12465"/>
                    <a:gd name="connsiteY3" fmla="*/ 9919 h 15448"/>
                    <a:gd name="connsiteX4" fmla="*/ 11385 w 12465"/>
                    <a:gd name="connsiteY4" fmla="*/ 11585 h 15448"/>
                    <a:gd name="connsiteX5" fmla="*/ 4362 w 12465"/>
                    <a:gd name="connsiteY5" fmla="*/ 15276 h 15448"/>
                    <a:gd name="connsiteX6" fmla="*/ 77 w 12465"/>
                    <a:gd name="connsiteY6" fmla="*/ 8610 h 15448"/>
                    <a:gd name="connsiteX7" fmla="*/ 791 w 12465"/>
                    <a:gd name="connsiteY7" fmla="*/ 4800 h 15448"/>
                    <a:gd name="connsiteX8" fmla="*/ 7219 w 12465"/>
                    <a:gd name="connsiteY8" fmla="*/ 39 h 15448"/>
                    <a:gd name="connsiteX9" fmla="*/ 9599 w 12465"/>
                    <a:gd name="connsiteY9" fmla="*/ 872 h 154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65" h="15448">
                      <a:moveTo>
                        <a:pt x="9719" y="753"/>
                      </a:moveTo>
                      <a:cubicBezTo>
                        <a:pt x="11504" y="1824"/>
                        <a:pt x="12575" y="3729"/>
                        <a:pt x="12456" y="5991"/>
                      </a:cubicBezTo>
                      <a:lnTo>
                        <a:pt x="12456" y="8133"/>
                      </a:lnTo>
                      <a:cubicBezTo>
                        <a:pt x="12456" y="8729"/>
                        <a:pt x="12218" y="9324"/>
                        <a:pt x="11980" y="9919"/>
                      </a:cubicBezTo>
                      <a:lnTo>
                        <a:pt x="11385" y="11585"/>
                      </a:lnTo>
                      <a:cubicBezTo>
                        <a:pt x="10314" y="14442"/>
                        <a:pt x="7338" y="15990"/>
                        <a:pt x="4362" y="15276"/>
                      </a:cubicBezTo>
                      <a:cubicBezTo>
                        <a:pt x="1386" y="14442"/>
                        <a:pt x="-400" y="11585"/>
                        <a:pt x="77" y="8610"/>
                      </a:cubicBezTo>
                      <a:lnTo>
                        <a:pt x="791" y="4800"/>
                      </a:lnTo>
                      <a:cubicBezTo>
                        <a:pt x="1386" y="1824"/>
                        <a:pt x="4123" y="-318"/>
                        <a:pt x="7219" y="39"/>
                      </a:cubicBezTo>
                      <a:cubicBezTo>
                        <a:pt x="8052" y="39"/>
                        <a:pt x="8885" y="396"/>
                        <a:pt x="9599" y="872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02" name="Forma libre: forma 301">
                  <a:extLst>
                    <a:ext uri="{FF2B5EF4-FFF2-40B4-BE49-F238E27FC236}">
                      <a16:creationId xmlns:a16="http://schemas.microsoft.com/office/drawing/2014/main" id="{4BF889A2-6611-4A9F-80B2-47B2FA414B7C}"/>
                    </a:ext>
                  </a:extLst>
                </p:cNvPr>
                <p:cNvSpPr/>
                <p:nvPr/>
              </p:nvSpPr>
              <p:spPr>
                <a:xfrm>
                  <a:off x="9300916" y="6688045"/>
                  <a:ext cx="19076" cy="22077"/>
                </a:xfrm>
                <a:custGeom>
                  <a:avLst/>
                  <a:gdLst>
                    <a:gd name="connsiteX0" fmla="*/ 3596 w 19076"/>
                    <a:gd name="connsiteY0" fmla="*/ 2455 h 22077"/>
                    <a:gd name="connsiteX1" fmla="*/ 10857 w 19076"/>
                    <a:gd name="connsiteY1" fmla="*/ 74 h 22077"/>
                    <a:gd name="connsiteX2" fmla="*/ 14666 w 19076"/>
                    <a:gd name="connsiteY2" fmla="*/ 1384 h 22077"/>
                    <a:gd name="connsiteX3" fmla="*/ 14666 w 19076"/>
                    <a:gd name="connsiteY3" fmla="*/ 1384 h 22077"/>
                    <a:gd name="connsiteX4" fmla="*/ 19070 w 19076"/>
                    <a:gd name="connsiteY4" fmla="*/ 9478 h 22077"/>
                    <a:gd name="connsiteX5" fmla="*/ 19070 w 19076"/>
                    <a:gd name="connsiteY5" fmla="*/ 11621 h 22077"/>
                    <a:gd name="connsiteX6" fmla="*/ 18475 w 19076"/>
                    <a:gd name="connsiteY6" fmla="*/ 14359 h 22077"/>
                    <a:gd name="connsiteX7" fmla="*/ 17880 w 19076"/>
                    <a:gd name="connsiteY7" fmla="*/ 16025 h 22077"/>
                    <a:gd name="connsiteX8" fmla="*/ 6810 w 19076"/>
                    <a:gd name="connsiteY8" fmla="*/ 21739 h 22077"/>
                    <a:gd name="connsiteX9" fmla="*/ 144 w 19076"/>
                    <a:gd name="connsiteY9" fmla="*/ 11264 h 22077"/>
                    <a:gd name="connsiteX10" fmla="*/ 858 w 19076"/>
                    <a:gd name="connsiteY10" fmla="*/ 7455 h 22077"/>
                    <a:gd name="connsiteX11" fmla="*/ 3596 w 19076"/>
                    <a:gd name="connsiteY11" fmla="*/ 2455 h 22077"/>
                    <a:gd name="connsiteX12" fmla="*/ 10857 w 19076"/>
                    <a:gd name="connsiteY12" fmla="*/ 14716 h 22077"/>
                    <a:gd name="connsiteX13" fmla="*/ 11453 w 19076"/>
                    <a:gd name="connsiteY13" fmla="*/ 13764 h 22077"/>
                    <a:gd name="connsiteX14" fmla="*/ 12048 w 19076"/>
                    <a:gd name="connsiteY14" fmla="*/ 12097 h 22077"/>
                    <a:gd name="connsiteX15" fmla="*/ 12167 w 19076"/>
                    <a:gd name="connsiteY15" fmla="*/ 11264 h 22077"/>
                    <a:gd name="connsiteX16" fmla="*/ 12167 w 19076"/>
                    <a:gd name="connsiteY16" fmla="*/ 9240 h 22077"/>
                    <a:gd name="connsiteX17" fmla="*/ 10976 w 19076"/>
                    <a:gd name="connsiteY17" fmla="*/ 6978 h 22077"/>
                    <a:gd name="connsiteX18" fmla="*/ 10976 w 19076"/>
                    <a:gd name="connsiteY18" fmla="*/ 6978 h 22077"/>
                    <a:gd name="connsiteX19" fmla="*/ 9905 w 19076"/>
                    <a:gd name="connsiteY19" fmla="*/ 6621 h 22077"/>
                    <a:gd name="connsiteX20" fmla="*/ 7167 w 19076"/>
                    <a:gd name="connsiteY20" fmla="*/ 8645 h 22077"/>
                    <a:gd name="connsiteX21" fmla="*/ 6453 w 19076"/>
                    <a:gd name="connsiteY21" fmla="*/ 12454 h 22077"/>
                    <a:gd name="connsiteX22" fmla="*/ 8358 w 19076"/>
                    <a:gd name="connsiteY22" fmla="*/ 15311 h 22077"/>
                    <a:gd name="connsiteX23" fmla="*/ 10738 w 19076"/>
                    <a:gd name="connsiteY23" fmla="*/ 14716 h 220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9076" h="22077">
                      <a:moveTo>
                        <a:pt x="3596" y="2455"/>
                      </a:moveTo>
                      <a:cubicBezTo>
                        <a:pt x="5501" y="670"/>
                        <a:pt x="8119" y="-283"/>
                        <a:pt x="10857" y="74"/>
                      </a:cubicBezTo>
                      <a:cubicBezTo>
                        <a:pt x="12167" y="193"/>
                        <a:pt x="13476" y="670"/>
                        <a:pt x="14666" y="1384"/>
                      </a:cubicBezTo>
                      <a:lnTo>
                        <a:pt x="14666" y="1384"/>
                      </a:lnTo>
                      <a:cubicBezTo>
                        <a:pt x="17524" y="3050"/>
                        <a:pt x="19190" y="6264"/>
                        <a:pt x="19070" y="9478"/>
                      </a:cubicBezTo>
                      <a:lnTo>
                        <a:pt x="19070" y="11621"/>
                      </a:lnTo>
                      <a:cubicBezTo>
                        <a:pt x="18952" y="12573"/>
                        <a:pt x="18714" y="13525"/>
                        <a:pt x="18475" y="14359"/>
                      </a:cubicBezTo>
                      <a:lnTo>
                        <a:pt x="17880" y="16025"/>
                      </a:lnTo>
                      <a:cubicBezTo>
                        <a:pt x="16214" y="20430"/>
                        <a:pt x="11453" y="23048"/>
                        <a:pt x="6810" y="21739"/>
                      </a:cubicBezTo>
                      <a:cubicBezTo>
                        <a:pt x="2167" y="20430"/>
                        <a:pt x="-689" y="16025"/>
                        <a:pt x="144" y="11264"/>
                      </a:cubicBezTo>
                      <a:lnTo>
                        <a:pt x="858" y="7455"/>
                      </a:lnTo>
                      <a:cubicBezTo>
                        <a:pt x="1215" y="5431"/>
                        <a:pt x="2287" y="3764"/>
                        <a:pt x="3596" y="2455"/>
                      </a:cubicBezTo>
                      <a:close/>
                      <a:moveTo>
                        <a:pt x="10857" y="14716"/>
                      </a:moveTo>
                      <a:cubicBezTo>
                        <a:pt x="10857" y="14716"/>
                        <a:pt x="11333" y="14121"/>
                        <a:pt x="11453" y="13764"/>
                      </a:cubicBezTo>
                      <a:lnTo>
                        <a:pt x="12048" y="12097"/>
                      </a:lnTo>
                      <a:cubicBezTo>
                        <a:pt x="12048" y="12097"/>
                        <a:pt x="12167" y="11621"/>
                        <a:pt x="12167" y="11264"/>
                      </a:cubicBezTo>
                      <a:lnTo>
                        <a:pt x="12167" y="9240"/>
                      </a:lnTo>
                      <a:cubicBezTo>
                        <a:pt x="12167" y="8288"/>
                        <a:pt x="11809" y="7455"/>
                        <a:pt x="10976" y="6978"/>
                      </a:cubicBezTo>
                      <a:cubicBezTo>
                        <a:pt x="10976" y="6978"/>
                        <a:pt x="10976" y="6978"/>
                        <a:pt x="10976" y="6978"/>
                      </a:cubicBezTo>
                      <a:cubicBezTo>
                        <a:pt x="10619" y="6740"/>
                        <a:pt x="10262" y="6621"/>
                        <a:pt x="9905" y="6621"/>
                      </a:cubicBezTo>
                      <a:cubicBezTo>
                        <a:pt x="8596" y="6502"/>
                        <a:pt x="7405" y="7336"/>
                        <a:pt x="7167" y="8645"/>
                      </a:cubicBezTo>
                      <a:lnTo>
                        <a:pt x="6453" y="12454"/>
                      </a:lnTo>
                      <a:cubicBezTo>
                        <a:pt x="6215" y="13764"/>
                        <a:pt x="7048" y="14954"/>
                        <a:pt x="8358" y="15311"/>
                      </a:cubicBezTo>
                      <a:cubicBezTo>
                        <a:pt x="9191" y="15549"/>
                        <a:pt x="10143" y="15311"/>
                        <a:pt x="10738" y="1471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</p:grpSp>
      <p:grpSp>
        <p:nvGrpSpPr>
          <p:cNvPr id="303" name="Gráfico 144">
            <a:extLst>
              <a:ext uri="{FF2B5EF4-FFF2-40B4-BE49-F238E27FC236}">
                <a16:creationId xmlns:a16="http://schemas.microsoft.com/office/drawing/2014/main" id="{2580825D-5619-4DA6-BF40-013E246CE170}"/>
              </a:ext>
            </a:extLst>
          </p:cNvPr>
          <p:cNvGrpSpPr/>
          <p:nvPr/>
        </p:nvGrpSpPr>
        <p:grpSpPr>
          <a:xfrm>
            <a:off x="7647773" y="5914736"/>
            <a:ext cx="208552" cy="1300121"/>
            <a:chOff x="7142571" y="5950204"/>
            <a:chExt cx="208552" cy="1300121"/>
          </a:xfrm>
          <a:solidFill>
            <a:schemeClr val="bg1">
              <a:lumMod val="95000"/>
            </a:schemeClr>
          </a:solidFill>
        </p:grpSpPr>
        <p:grpSp>
          <p:nvGrpSpPr>
            <p:cNvPr id="304" name="Gráfico 144">
              <a:extLst>
                <a:ext uri="{FF2B5EF4-FFF2-40B4-BE49-F238E27FC236}">
                  <a16:creationId xmlns:a16="http://schemas.microsoft.com/office/drawing/2014/main" id="{B78478D1-9284-430B-B0AF-305463F414E7}"/>
                </a:ext>
              </a:extLst>
            </p:cNvPr>
            <p:cNvGrpSpPr/>
            <p:nvPr/>
          </p:nvGrpSpPr>
          <p:grpSpPr>
            <a:xfrm>
              <a:off x="7142571" y="5950204"/>
              <a:ext cx="208552" cy="341024"/>
              <a:chOff x="7142571" y="5950204"/>
              <a:chExt cx="208552" cy="341024"/>
            </a:xfrm>
            <a:grpFill/>
          </p:grpSpPr>
          <p:grpSp>
            <p:nvGrpSpPr>
              <p:cNvPr id="305" name="Gráfico 144">
                <a:extLst>
                  <a:ext uri="{FF2B5EF4-FFF2-40B4-BE49-F238E27FC236}">
                    <a16:creationId xmlns:a16="http://schemas.microsoft.com/office/drawing/2014/main" id="{F098C5F4-82C2-4B45-9B07-E91BE24035DC}"/>
                  </a:ext>
                </a:extLst>
              </p:cNvPr>
              <p:cNvGrpSpPr/>
              <p:nvPr/>
            </p:nvGrpSpPr>
            <p:grpSpPr>
              <a:xfrm>
                <a:off x="7142571" y="5950204"/>
                <a:ext cx="208552" cy="341024"/>
                <a:chOff x="7142571" y="5950204"/>
                <a:chExt cx="208552" cy="341024"/>
              </a:xfrm>
              <a:grpFill/>
            </p:grpSpPr>
            <p:sp>
              <p:nvSpPr>
                <p:cNvPr id="306" name="Forma libre: forma 305">
                  <a:extLst>
                    <a:ext uri="{FF2B5EF4-FFF2-40B4-BE49-F238E27FC236}">
                      <a16:creationId xmlns:a16="http://schemas.microsoft.com/office/drawing/2014/main" id="{573F51C4-7D9F-44E8-AD97-2B78C44C6ED3}"/>
                    </a:ext>
                  </a:extLst>
                </p:cNvPr>
                <p:cNvSpPr/>
                <p:nvPr/>
              </p:nvSpPr>
              <p:spPr>
                <a:xfrm>
                  <a:off x="7146618" y="5954213"/>
                  <a:ext cx="200219" cy="204936"/>
                </a:xfrm>
                <a:custGeom>
                  <a:avLst/>
                  <a:gdLst>
                    <a:gd name="connsiteX0" fmla="*/ 106776 w 200219"/>
                    <a:gd name="connsiteY0" fmla="*/ 201811 h 204936"/>
                    <a:gd name="connsiteX1" fmla="*/ 128679 w 200219"/>
                    <a:gd name="connsiteY1" fmla="*/ 201811 h 204936"/>
                    <a:gd name="connsiteX2" fmla="*/ 135821 w 200219"/>
                    <a:gd name="connsiteY2" fmla="*/ 195741 h 204936"/>
                    <a:gd name="connsiteX3" fmla="*/ 171175 w 200219"/>
                    <a:gd name="connsiteY3" fmla="*/ 173481 h 204936"/>
                    <a:gd name="connsiteX4" fmla="*/ 200219 w 200219"/>
                    <a:gd name="connsiteY4" fmla="*/ 103011 h 204936"/>
                    <a:gd name="connsiteX5" fmla="*/ 171175 w 200219"/>
                    <a:gd name="connsiteY5" fmla="*/ 31708 h 204936"/>
                    <a:gd name="connsiteX6" fmla="*/ 152605 w 200219"/>
                    <a:gd name="connsiteY6" fmla="*/ 17542 h 204936"/>
                    <a:gd name="connsiteX7" fmla="*/ 147606 w 200219"/>
                    <a:gd name="connsiteY7" fmla="*/ 14209 h 204936"/>
                    <a:gd name="connsiteX8" fmla="*/ 148201 w 200219"/>
                    <a:gd name="connsiteY8" fmla="*/ 13138 h 204936"/>
                    <a:gd name="connsiteX9" fmla="*/ 144510 w 200219"/>
                    <a:gd name="connsiteY9" fmla="*/ 13138 h 204936"/>
                    <a:gd name="connsiteX10" fmla="*/ 122489 w 200219"/>
                    <a:gd name="connsiteY10" fmla="*/ 5281 h 204936"/>
                    <a:gd name="connsiteX11" fmla="*/ 105824 w 200219"/>
                    <a:gd name="connsiteY11" fmla="*/ 401 h 204936"/>
                    <a:gd name="connsiteX12" fmla="*/ 74041 w 200219"/>
                    <a:gd name="connsiteY12" fmla="*/ 639 h 204936"/>
                    <a:gd name="connsiteX13" fmla="*/ 19998 w 200219"/>
                    <a:gd name="connsiteY13" fmla="*/ 38850 h 204936"/>
                    <a:gd name="connsiteX14" fmla="*/ 18570 w 200219"/>
                    <a:gd name="connsiteY14" fmla="*/ 37064 h 204936"/>
                    <a:gd name="connsiteX15" fmla="*/ 8452 w 200219"/>
                    <a:gd name="connsiteY15" fmla="*/ 52658 h 204936"/>
                    <a:gd name="connsiteX16" fmla="*/ 7499 w 200219"/>
                    <a:gd name="connsiteY16" fmla="*/ 52063 h 204936"/>
                    <a:gd name="connsiteX17" fmla="*/ 2143 w 200219"/>
                    <a:gd name="connsiteY17" fmla="*/ 74799 h 204936"/>
                    <a:gd name="connsiteX18" fmla="*/ 952 w 200219"/>
                    <a:gd name="connsiteY18" fmla="*/ 93488 h 204936"/>
                    <a:gd name="connsiteX19" fmla="*/ 0 w 200219"/>
                    <a:gd name="connsiteY19" fmla="*/ 102892 h 204936"/>
                    <a:gd name="connsiteX20" fmla="*/ 21665 w 200219"/>
                    <a:gd name="connsiteY20" fmla="*/ 163482 h 204936"/>
                    <a:gd name="connsiteX21" fmla="*/ 35235 w 200219"/>
                    <a:gd name="connsiteY21" fmla="*/ 179671 h 204936"/>
                    <a:gd name="connsiteX22" fmla="*/ 53686 w 200219"/>
                    <a:gd name="connsiteY22" fmla="*/ 190860 h 204936"/>
                    <a:gd name="connsiteX23" fmla="*/ 54995 w 200219"/>
                    <a:gd name="connsiteY23" fmla="*/ 191217 h 204936"/>
                    <a:gd name="connsiteX24" fmla="*/ 76184 w 200219"/>
                    <a:gd name="connsiteY24" fmla="*/ 199193 h 204936"/>
                    <a:gd name="connsiteX25" fmla="*/ 82135 w 200219"/>
                    <a:gd name="connsiteY25" fmla="*/ 200740 h 204936"/>
                    <a:gd name="connsiteX26" fmla="*/ 100467 w 200219"/>
                    <a:gd name="connsiteY26" fmla="*/ 202526 h 204936"/>
                    <a:gd name="connsiteX27" fmla="*/ 106776 w 200219"/>
                    <a:gd name="connsiteY27" fmla="*/ 201930 h 204936"/>
                    <a:gd name="connsiteX28" fmla="*/ 180459 w 200219"/>
                    <a:gd name="connsiteY28" fmla="*/ 103011 h 204936"/>
                    <a:gd name="connsiteX29" fmla="*/ 161056 w 200219"/>
                    <a:gd name="connsiteY29" fmla="*/ 154911 h 204936"/>
                    <a:gd name="connsiteX30" fmla="*/ 155581 w 200219"/>
                    <a:gd name="connsiteY30" fmla="*/ 157411 h 204936"/>
                    <a:gd name="connsiteX31" fmla="*/ 150105 w 200219"/>
                    <a:gd name="connsiteY31" fmla="*/ 165505 h 204936"/>
                    <a:gd name="connsiteX32" fmla="*/ 149748 w 200219"/>
                    <a:gd name="connsiteY32" fmla="*/ 165862 h 204936"/>
                    <a:gd name="connsiteX33" fmla="*/ 141177 w 200219"/>
                    <a:gd name="connsiteY33" fmla="*/ 168243 h 204936"/>
                    <a:gd name="connsiteX34" fmla="*/ 140820 w 200219"/>
                    <a:gd name="connsiteY34" fmla="*/ 167291 h 204936"/>
                    <a:gd name="connsiteX35" fmla="*/ 135583 w 200219"/>
                    <a:gd name="connsiteY35" fmla="*/ 174790 h 204936"/>
                    <a:gd name="connsiteX36" fmla="*/ 134273 w 200219"/>
                    <a:gd name="connsiteY36" fmla="*/ 175504 h 204936"/>
                    <a:gd name="connsiteX37" fmla="*/ 127012 w 200219"/>
                    <a:gd name="connsiteY37" fmla="*/ 168838 h 204936"/>
                    <a:gd name="connsiteX38" fmla="*/ 120822 w 200219"/>
                    <a:gd name="connsiteY38" fmla="*/ 178599 h 204936"/>
                    <a:gd name="connsiteX39" fmla="*/ 116656 w 200219"/>
                    <a:gd name="connsiteY39" fmla="*/ 174790 h 204936"/>
                    <a:gd name="connsiteX40" fmla="*/ 112252 w 200219"/>
                    <a:gd name="connsiteY40" fmla="*/ 182051 h 204936"/>
                    <a:gd name="connsiteX41" fmla="*/ 100467 w 200219"/>
                    <a:gd name="connsiteY41" fmla="*/ 183242 h 204936"/>
                    <a:gd name="connsiteX42" fmla="*/ 92253 w 200219"/>
                    <a:gd name="connsiteY42" fmla="*/ 182527 h 204936"/>
                    <a:gd name="connsiteX43" fmla="*/ 87849 w 200219"/>
                    <a:gd name="connsiteY43" fmla="*/ 179432 h 204936"/>
                    <a:gd name="connsiteX44" fmla="*/ 86659 w 200219"/>
                    <a:gd name="connsiteY44" fmla="*/ 182051 h 204936"/>
                    <a:gd name="connsiteX45" fmla="*/ 43687 w 200219"/>
                    <a:gd name="connsiteY45" fmla="*/ 160148 h 204936"/>
                    <a:gd name="connsiteX46" fmla="*/ 19641 w 200219"/>
                    <a:gd name="connsiteY46" fmla="*/ 103487 h 204936"/>
                    <a:gd name="connsiteX47" fmla="*/ 43567 w 200219"/>
                    <a:gd name="connsiteY47" fmla="*/ 46230 h 204936"/>
                    <a:gd name="connsiteX48" fmla="*/ 100586 w 200219"/>
                    <a:gd name="connsiteY48" fmla="*/ 22780 h 204936"/>
                    <a:gd name="connsiteX49" fmla="*/ 116656 w 200219"/>
                    <a:gd name="connsiteY49" fmla="*/ 24446 h 204936"/>
                    <a:gd name="connsiteX50" fmla="*/ 116656 w 200219"/>
                    <a:gd name="connsiteY50" fmla="*/ 24684 h 204936"/>
                    <a:gd name="connsiteX51" fmla="*/ 116894 w 200219"/>
                    <a:gd name="connsiteY51" fmla="*/ 24446 h 204936"/>
                    <a:gd name="connsiteX52" fmla="*/ 157485 w 200219"/>
                    <a:gd name="connsiteY52" fmla="*/ 45992 h 204936"/>
                    <a:gd name="connsiteX53" fmla="*/ 180698 w 200219"/>
                    <a:gd name="connsiteY53" fmla="*/ 103487 h 204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0219" h="204936">
                      <a:moveTo>
                        <a:pt x="106776" y="201811"/>
                      </a:moveTo>
                      <a:cubicBezTo>
                        <a:pt x="114275" y="206097"/>
                        <a:pt x="122369" y="205859"/>
                        <a:pt x="128679" y="201811"/>
                      </a:cubicBezTo>
                      <a:cubicBezTo>
                        <a:pt x="131297" y="200264"/>
                        <a:pt x="133678" y="198121"/>
                        <a:pt x="135821" y="195741"/>
                      </a:cubicBezTo>
                      <a:cubicBezTo>
                        <a:pt x="149034" y="190860"/>
                        <a:pt x="161176" y="183361"/>
                        <a:pt x="171175" y="173481"/>
                      </a:cubicBezTo>
                      <a:cubicBezTo>
                        <a:pt x="189625" y="155030"/>
                        <a:pt x="200219" y="129318"/>
                        <a:pt x="200219" y="103011"/>
                      </a:cubicBezTo>
                      <a:cubicBezTo>
                        <a:pt x="200219" y="76704"/>
                        <a:pt x="189863" y="50396"/>
                        <a:pt x="171175" y="31708"/>
                      </a:cubicBezTo>
                      <a:cubicBezTo>
                        <a:pt x="165580" y="26113"/>
                        <a:pt x="159271" y="21589"/>
                        <a:pt x="152605" y="17542"/>
                      </a:cubicBezTo>
                      <a:cubicBezTo>
                        <a:pt x="151296" y="15995"/>
                        <a:pt x="149748" y="14804"/>
                        <a:pt x="147606" y="14209"/>
                      </a:cubicBezTo>
                      <a:cubicBezTo>
                        <a:pt x="147724" y="13852"/>
                        <a:pt x="147963" y="13495"/>
                        <a:pt x="148201" y="13138"/>
                      </a:cubicBezTo>
                      <a:cubicBezTo>
                        <a:pt x="147010" y="13376"/>
                        <a:pt x="145701" y="13138"/>
                        <a:pt x="144510" y="13138"/>
                      </a:cubicBezTo>
                      <a:cubicBezTo>
                        <a:pt x="137487" y="9686"/>
                        <a:pt x="130107" y="6948"/>
                        <a:pt x="122489" y="5281"/>
                      </a:cubicBezTo>
                      <a:cubicBezTo>
                        <a:pt x="117251" y="2544"/>
                        <a:pt x="111537" y="996"/>
                        <a:pt x="105824" y="401"/>
                      </a:cubicBezTo>
                      <a:cubicBezTo>
                        <a:pt x="95348" y="-670"/>
                        <a:pt x="84992" y="758"/>
                        <a:pt x="74041" y="639"/>
                      </a:cubicBezTo>
                      <a:cubicBezTo>
                        <a:pt x="50233" y="2067"/>
                        <a:pt x="23926" y="10281"/>
                        <a:pt x="19998" y="38850"/>
                      </a:cubicBezTo>
                      <a:cubicBezTo>
                        <a:pt x="19165" y="38136"/>
                        <a:pt x="18570" y="37778"/>
                        <a:pt x="18570" y="37064"/>
                      </a:cubicBezTo>
                      <a:cubicBezTo>
                        <a:pt x="16189" y="43492"/>
                        <a:pt x="9642" y="45992"/>
                        <a:pt x="8452" y="52658"/>
                      </a:cubicBezTo>
                      <a:lnTo>
                        <a:pt x="7499" y="52063"/>
                      </a:lnTo>
                      <a:cubicBezTo>
                        <a:pt x="7499" y="60991"/>
                        <a:pt x="4405" y="67538"/>
                        <a:pt x="2143" y="74799"/>
                      </a:cubicBezTo>
                      <a:cubicBezTo>
                        <a:pt x="119" y="80870"/>
                        <a:pt x="-595" y="87298"/>
                        <a:pt x="952" y="93488"/>
                      </a:cubicBezTo>
                      <a:cubicBezTo>
                        <a:pt x="715" y="96583"/>
                        <a:pt x="0" y="99678"/>
                        <a:pt x="0" y="102892"/>
                      </a:cubicBezTo>
                      <a:cubicBezTo>
                        <a:pt x="0" y="124556"/>
                        <a:pt x="7976" y="145864"/>
                        <a:pt x="21665" y="163482"/>
                      </a:cubicBezTo>
                      <a:cubicBezTo>
                        <a:pt x="25355" y="169433"/>
                        <a:pt x="29521" y="175147"/>
                        <a:pt x="35235" y="179671"/>
                      </a:cubicBezTo>
                      <a:cubicBezTo>
                        <a:pt x="39759" y="185265"/>
                        <a:pt x="46543" y="188955"/>
                        <a:pt x="53686" y="190860"/>
                      </a:cubicBezTo>
                      <a:cubicBezTo>
                        <a:pt x="54162" y="190979"/>
                        <a:pt x="54519" y="191098"/>
                        <a:pt x="54995" y="191217"/>
                      </a:cubicBezTo>
                      <a:cubicBezTo>
                        <a:pt x="61780" y="194669"/>
                        <a:pt x="68803" y="197407"/>
                        <a:pt x="76184" y="199193"/>
                      </a:cubicBezTo>
                      <a:cubicBezTo>
                        <a:pt x="77969" y="200502"/>
                        <a:pt x="79993" y="200978"/>
                        <a:pt x="82135" y="200740"/>
                      </a:cubicBezTo>
                      <a:cubicBezTo>
                        <a:pt x="88087" y="201811"/>
                        <a:pt x="94277" y="202526"/>
                        <a:pt x="100467" y="202526"/>
                      </a:cubicBezTo>
                      <a:cubicBezTo>
                        <a:pt x="102610" y="202526"/>
                        <a:pt x="104633" y="202049"/>
                        <a:pt x="106776" y="201930"/>
                      </a:cubicBezTo>
                      <a:close/>
                      <a:moveTo>
                        <a:pt x="180459" y="103011"/>
                      </a:moveTo>
                      <a:cubicBezTo>
                        <a:pt x="180459" y="122176"/>
                        <a:pt x="173317" y="140626"/>
                        <a:pt x="161056" y="154911"/>
                      </a:cubicBezTo>
                      <a:cubicBezTo>
                        <a:pt x="159033" y="155863"/>
                        <a:pt x="157128" y="156696"/>
                        <a:pt x="155581" y="157411"/>
                      </a:cubicBezTo>
                      <a:cubicBezTo>
                        <a:pt x="156533" y="162410"/>
                        <a:pt x="147606" y="159196"/>
                        <a:pt x="150105" y="165505"/>
                      </a:cubicBezTo>
                      <a:cubicBezTo>
                        <a:pt x="149986" y="165505"/>
                        <a:pt x="149867" y="165743"/>
                        <a:pt x="149748" y="165862"/>
                      </a:cubicBezTo>
                      <a:cubicBezTo>
                        <a:pt x="146653" y="165743"/>
                        <a:pt x="141773" y="164434"/>
                        <a:pt x="141177" y="168243"/>
                      </a:cubicBezTo>
                      <a:lnTo>
                        <a:pt x="140820" y="167291"/>
                      </a:lnTo>
                      <a:cubicBezTo>
                        <a:pt x="138440" y="168719"/>
                        <a:pt x="135821" y="170386"/>
                        <a:pt x="135583" y="174790"/>
                      </a:cubicBezTo>
                      <a:cubicBezTo>
                        <a:pt x="135106" y="175028"/>
                        <a:pt x="134749" y="175266"/>
                        <a:pt x="134273" y="175504"/>
                      </a:cubicBezTo>
                      <a:cubicBezTo>
                        <a:pt x="130107" y="169909"/>
                        <a:pt x="129393" y="170981"/>
                        <a:pt x="127012" y="168838"/>
                      </a:cubicBezTo>
                      <a:cubicBezTo>
                        <a:pt x="127012" y="173600"/>
                        <a:pt x="122489" y="173600"/>
                        <a:pt x="120822" y="178599"/>
                      </a:cubicBezTo>
                      <a:cubicBezTo>
                        <a:pt x="118918" y="174314"/>
                        <a:pt x="118799" y="181337"/>
                        <a:pt x="116656" y="174790"/>
                      </a:cubicBezTo>
                      <a:cubicBezTo>
                        <a:pt x="115585" y="178004"/>
                        <a:pt x="114037" y="180266"/>
                        <a:pt x="112252" y="182051"/>
                      </a:cubicBezTo>
                      <a:cubicBezTo>
                        <a:pt x="108323" y="182646"/>
                        <a:pt x="104395" y="183242"/>
                        <a:pt x="100467" y="183242"/>
                      </a:cubicBezTo>
                      <a:cubicBezTo>
                        <a:pt x="97610" y="183242"/>
                        <a:pt x="94991" y="182765"/>
                        <a:pt x="92253" y="182527"/>
                      </a:cubicBezTo>
                      <a:cubicBezTo>
                        <a:pt x="90706" y="181575"/>
                        <a:pt x="89159" y="180623"/>
                        <a:pt x="87849" y="179432"/>
                      </a:cubicBezTo>
                      <a:cubicBezTo>
                        <a:pt x="87492" y="180147"/>
                        <a:pt x="87135" y="180980"/>
                        <a:pt x="86659" y="182051"/>
                      </a:cubicBezTo>
                      <a:cubicBezTo>
                        <a:pt x="70351" y="179313"/>
                        <a:pt x="55590" y="172052"/>
                        <a:pt x="43687" y="160148"/>
                      </a:cubicBezTo>
                      <a:cubicBezTo>
                        <a:pt x="28331" y="144912"/>
                        <a:pt x="19641" y="124199"/>
                        <a:pt x="19641" y="103487"/>
                      </a:cubicBezTo>
                      <a:cubicBezTo>
                        <a:pt x="19641" y="82774"/>
                        <a:pt x="28212" y="61467"/>
                        <a:pt x="43567" y="46230"/>
                      </a:cubicBezTo>
                      <a:cubicBezTo>
                        <a:pt x="59518" y="31112"/>
                        <a:pt x="79755" y="22780"/>
                        <a:pt x="100586" y="22780"/>
                      </a:cubicBezTo>
                      <a:cubicBezTo>
                        <a:pt x="105943" y="22780"/>
                        <a:pt x="111418" y="23375"/>
                        <a:pt x="116656" y="24446"/>
                      </a:cubicBezTo>
                      <a:lnTo>
                        <a:pt x="116656" y="24684"/>
                      </a:lnTo>
                      <a:cubicBezTo>
                        <a:pt x="116656" y="24684"/>
                        <a:pt x="116656" y="24565"/>
                        <a:pt x="116894" y="24446"/>
                      </a:cubicBezTo>
                      <a:cubicBezTo>
                        <a:pt x="132250" y="27541"/>
                        <a:pt x="146534" y="35041"/>
                        <a:pt x="157485" y="45992"/>
                      </a:cubicBezTo>
                      <a:cubicBezTo>
                        <a:pt x="172484" y="60991"/>
                        <a:pt x="180698" y="81346"/>
                        <a:pt x="180698" y="103487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07" name="Forma libre: forma 306">
                  <a:extLst>
                    <a:ext uri="{FF2B5EF4-FFF2-40B4-BE49-F238E27FC236}">
                      <a16:creationId xmlns:a16="http://schemas.microsoft.com/office/drawing/2014/main" id="{8D3430E2-1E28-44DF-9CE6-4B9612EF54F9}"/>
                    </a:ext>
                  </a:extLst>
                </p:cNvPr>
                <p:cNvSpPr/>
                <p:nvPr/>
              </p:nvSpPr>
              <p:spPr>
                <a:xfrm>
                  <a:off x="7142571" y="5950204"/>
                  <a:ext cx="208552" cy="212687"/>
                </a:xfrm>
                <a:custGeom>
                  <a:avLst/>
                  <a:gdLst>
                    <a:gd name="connsiteX0" fmla="*/ 0 w 208552"/>
                    <a:gd name="connsiteY0" fmla="*/ 107020 h 212687"/>
                    <a:gd name="connsiteX1" fmla="*/ 595 w 208552"/>
                    <a:gd name="connsiteY1" fmla="*/ 100354 h 212687"/>
                    <a:gd name="connsiteX2" fmla="*/ 952 w 208552"/>
                    <a:gd name="connsiteY2" fmla="*/ 97854 h 212687"/>
                    <a:gd name="connsiteX3" fmla="*/ 2381 w 208552"/>
                    <a:gd name="connsiteY3" fmla="*/ 77617 h 212687"/>
                    <a:gd name="connsiteX4" fmla="*/ 3928 w 208552"/>
                    <a:gd name="connsiteY4" fmla="*/ 72975 h 212687"/>
                    <a:gd name="connsiteX5" fmla="*/ 7499 w 208552"/>
                    <a:gd name="connsiteY5" fmla="*/ 56191 h 212687"/>
                    <a:gd name="connsiteX6" fmla="*/ 9404 w 208552"/>
                    <a:gd name="connsiteY6" fmla="*/ 52739 h 212687"/>
                    <a:gd name="connsiteX7" fmla="*/ 14522 w 208552"/>
                    <a:gd name="connsiteY7" fmla="*/ 45597 h 212687"/>
                    <a:gd name="connsiteX8" fmla="*/ 18689 w 208552"/>
                    <a:gd name="connsiteY8" fmla="*/ 39764 h 212687"/>
                    <a:gd name="connsiteX9" fmla="*/ 20831 w 208552"/>
                    <a:gd name="connsiteY9" fmla="*/ 37502 h 212687"/>
                    <a:gd name="connsiteX10" fmla="*/ 77731 w 208552"/>
                    <a:gd name="connsiteY10" fmla="*/ 720 h 212687"/>
                    <a:gd name="connsiteX11" fmla="*/ 89634 w 208552"/>
                    <a:gd name="connsiteY11" fmla="*/ 363 h 212687"/>
                    <a:gd name="connsiteX12" fmla="*/ 110228 w 208552"/>
                    <a:gd name="connsiteY12" fmla="*/ 363 h 212687"/>
                    <a:gd name="connsiteX13" fmla="*/ 127845 w 208552"/>
                    <a:gd name="connsiteY13" fmla="*/ 5362 h 212687"/>
                    <a:gd name="connsiteX14" fmla="*/ 149629 w 208552"/>
                    <a:gd name="connsiteY14" fmla="*/ 13099 h 212687"/>
                    <a:gd name="connsiteX15" fmla="*/ 151414 w 208552"/>
                    <a:gd name="connsiteY15" fmla="*/ 13099 h 212687"/>
                    <a:gd name="connsiteX16" fmla="*/ 155700 w 208552"/>
                    <a:gd name="connsiteY16" fmla="*/ 14885 h 212687"/>
                    <a:gd name="connsiteX17" fmla="*/ 156057 w 208552"/>
                    <a:gd name="connsiteY17" fmla="*/ 15480 h 212687"/>
                    <a:gd name="connsiteX18" fmla="*/ 159390 w 208552"/>
                    <a:gd name="connsiteY18" fmla="*/ 18218 h 212687"/>
                    <a:gd name="connsiteX19" fmla="*/ 178317 w 208552"/>
                    <a:gd name="connsiteY19" fmla="*/ 32622 h 212687"/>
                    <a:gd name="connsiteX20" fmla="*/ 208552 w 208552"/>
                    <a:gd name="connsiteY20" fmla="*/ 106782 h 212687"/>
                    <a:gd name="connsiteX21" fmla="*/ 178317 w 208552"/>
                    <a:gd name="connsiteY21" fmla="*/ 180108 h 212687"/>
                    <a:gd name="connsiteX22" fmla="*/ 142368 w 208552"/>
                    <a:gd name="connsiteY22" fmla="*/ 202963 h 212687"/>
                    <a:gd name="connsiteX23" fmla="*/ 134987 w 208552"/>
                    <a:gd name="connsiteY23" fmla="*/ 209034 h 212687"/>
                    <a:gd name="connsiteX24" fmla="*/ 110228 w 208552"/>
                    <a:gd name="connsiteY24" fmla="*/ 209629 h 212687"/>
                    <a:gd name="connsiteX25" fmla="*/ 108919 w 208552"/>
                    <a:gd name="connsiteY25" fmla="*/ 209749 h 212687"/>
                    <a:gd name="connsiteX26" fmla="*/ 104752 w 208552"/>
                    <a:gd name="connsiteY26" fmla="*/ 210106 h 212687"/>
                    <a:gd name="connsiteX27" fmla="*/ 86183 w 208552"/>
                    <a:gd name="connsiteY27" fmla="*/ 208320 h 212687"/>
                    <a:gd name="connsiteX28" fmla="*/ 78683 w 208552"/>
                    <a:gd name="connsiteY28" fmla="*/ 206535 h 212687"/>
                    <a:gd name="connsiteX29" fmla="*/ 57733 w 208552"/>
                    <a:gd name="connsiteY29" fmla="*/ 198559 h 212687"/>
                    <a:gd name="connsiteX30" fmla="*/ 56781 w 208552"/>
                    <a:gd name="connsiteY30" fmla="*/ 198321 h 212687"/>
                    <a:gd name="connsiteX31" fmla="*/ 36663 w 208552"/>
                    <a:gd name="connsiteY31" fmla="*/ 186179 h 212687"/>
                    <a:gd name="connsiteX32" fmla="*/ 22498 w 208552"/>
                    <a:gd name="connsiteY32" fmla="*/ 169276 h 212687"/>
                    <a:gd name="connsiteX33" fmla="*/ 238 w 208552"/>
                    <a:gd name="connsiteY33" fmla="*/ 106663 h 212687"/>
                    <a:gd name="connsiteX34" fmla="*/ 8928 w 208552"/>
                    <a:gd name="connsiteY34" fmla="*/ 97616 h 212687"/>
                    <a:gd name="connsiteX35" fmla="*/ 8928 w 208552"/>
                    <a:gd name="connsiteY35" fmla="*/ 97973 h 212687"/>
                    <a:gd name="connsiteX36" fmla="*/ 8571 w 208552"/>
                    <a:gd name="connsiteY36" fmla="*/ 101425 h 212687"/>
                    <a:gd name="connsiteX37" fmla="*/ 8095 w 208552"/>
                    <a:gd name="connsiteY37" fmla="*/ 107020 h 212687"/>
                    <a:gd name="connsiteX38" fmla="*/ 28926 w 208552"/>
                    <a:gd name="connsiteY38" fmla="*/ 165110 h 212687"/>
                    <a:gd name="connsiteX39" fmla="*/ 41782 w 208552"/>
                    <a:gd name="connsiteY39" fmla="*/ 180584 h 212687"/>
                    <a:gd name="connsiteX40" fmla="*/ 42377 w 208552"/>
                    <a:gd name="connsiteY40" fmla="*/ 181180 h 212687"/>
                    <a:gd name="connsiteX41" fmla="*/ 58804 w 208552"/>
                    <a:gd name="connsiteY41" fmla="*/ 191060 h 212687"/>
                    <a:gd name="connsiteX42" fmla="*/ 60828 w 208552"/>
                    <a:gd name="connsiteY42" fmla="*/ 191655 h 212687"/>
                    <a:gd name="connsiteX43" fmla="*/ 81183 w 208552"/>
                    <a:gd name="connsiteY43" fmla="*/ 199392 h 212687"/>
                    <a:gd name="connsiteX44" fmla="*/ 82611 w 208552"/>
                    <a:gd name="connsiteY44" fmla="*/ 200107 h 212687"/>
                    <a:gd name="connsiteX45" fmla="*/ 85706 w 208552"/>
                    <a:gd name="connsiteY45" fmla="*/ 200821 h 212687"/>
                    <a:gd name="connsiteX46" fmla="*/ 86897 w 208552"/>
                    <a:gd name="connsiteY46" fmla="*/ 200821 h 212687"/>
                    <a:gd name="connsiteX47" fmla="*/ 104514 w 208552"/>
                    <a:gd name="connsiteY47" fmla="*/ 202487 h 212687"/>
                    <a:gd name="connsiteX48" fmla="*/ 107609 w 208552"/>
                    <a:gd name="connsiteY48" fmla="*/ 202249 h 212687"/>
                    <a:gd name="connsiteX49" fmla="*/ 110585 w 208552"/>
                    <a:gd name="connsiteY49" fmla="*/ 201892 h 212687"/>
                    <a:gd name="connsiteX50" fmla="*/ 112847 w 208552"/>
                    <a:gd name="connsiteY50" fmla="*/ 202368 h 212687"/>
                    <a:gd name="connsiteX51" fmla="*/ 130702 w 208552"/>
                    <a:gd name="connsiteY51" fmla="*/ 202368 h 212687"/>
                    <a:gd name="connsiteX52" fmla="*/ 137011 w 208552"/>
                    <a:gd name="connsiteY52" fmla="*/ 197012 h 212687"/>
                    <a:gd name="connsiteX53" fmla="*/ 138559 w 208552"/>
                    <a:gd name="connsiteY53" fmla="*/ 195940 h 212687"/>
                    <a:gd name="connsiteX54" fmla="*/ 172484 w 208552"/>
                    <a:gd name="connsiteY54" fmla="*/ 174514 h 212687"/>
                    <a:gd name="connsiteX55" fmla="*/ 200339 w 208552"/>
                    <a:gd name="connsiteY55" fmla="*/ 106782 h 212687"/>
                    <a:gd name="connsiteX56" fmla="*/ 172484 w 208552"/>
                    <a:gd name="connsiteY56" fmla="*/ 38335 h 212687"/>
                    <a:gd name="connsiteX57" fmla="*/ 154629 w 208552"/>
                    <a:gd name="connsiteY57" fmla="*/ 24765 h 212687"/>
                    <a:gd name="connsiteX58" fmla="*/ 153676 w 208552"/>
                    <a:gd name="connsiteY58" fmla="*/ 24051 h 212687"/>
                    <a:gd name="connsiteX59" fmla="*/ 150581 w 208552"/>
                    <a:gd name="connsiteY59" fmla="*/ 21908 h 212687"/>
                    <a:gd name="connsiteX60" fmla="*/ 149034 w 208552"/>
                    <a:gd name="connsiteY60" fmla="*/ 21075 h 212687"/>
                    <a:gd name="connsiteX61" fmla="*/ 148796 w 208552"/>
                    <a:gd name="connsiteY61" fmla="*/ 21075 h 212687"/>
                    <a:gd name="connsiteX62" fmla="*/ 146653 w 208552"/>
                    <a:gd name="connsiteY62" fmla="*/ 20599 h 212687"/>
                    <a:gd name="connsiteX63" fmla="*/ 125465 w 208552"/>
                    <a:gd name="connsiteY63" fmla="*/ 12980 h 212687"/>
                    <a:gd name="connsiteX64" fmla="*/ 124512 w 208552"/>
                    <a:gd name="connsiteY64" fmla="*/ 12623 h 212687"/>
                    <a:gd name="connsiteX65" fmla="*/ 109276 w 208552"/>
                    <a:gd name="connsiteY65" fmla="*/ 8219 h 212687"/>
                    <a:gd name="connsiteX66" fmla="*/ 89873 w 208552"/>
                    <a:gd name="connsiteY66" fmla="*/ 8219 h 212687"/>
                    <a:gd name="connsiteX67" fmla="*/ 77850 w 208552"/>
                    <a:gd name="connsiteY67" fmla="*/ 8576 h 212687"/>
                    <a:gd name="connsiteX68" fmla="*/ 27736 w 208552"/>
                    <a:gd name="connsiteY68" fmla="*/ 43335 h 212687"/>
                    <a:gd name="connsiteX69" fmla="*/ 25117 w 208552"/>
                    <a:gd name="connsiteY69" fmla="*/ 46549 h 212687"/>
                    <a:gd name="connsiteX70" fmla="*/ 23807 w 208552"/>
                    <a:gd name="connsiteY70" fmla="*/ 46787 h 212687"/>
                    <a:gd name="connsiteX71" fmla="*/ 20356 w 208552"/>
                    <a:gd name="connsiteY71" fmla="*/ 50834 h 212687"/>
                    <a:gd name="connsiteX72" fmla="*/ 16308 w 208552"/>
                    <a:gd name="connsiteY72" fmla="*/ 57262 h 212687"/>
                    <a:gd name="connsiteX73" fmla="*/ 15356 w 208552"/>
                    <a:gd name="connsiteY73" fmla="*/ 59286 h 212687"/>
                    <a:gd name="connsiteX74" fmla="*/ 11428 w 208552"/>
                    <a:gd name="connsiteY74" fmla="*/ 75475 h 212687"/>
                    <a:gd name="connsiteX75" fmla="*/ 9880 w 208552"/>
                    <a:gd name="connsiteY75" fmla="*/ 79998 h 212687"/>
                    <a:gd name="connsiteX76" fmla="*/ 8690 w 208552"/>
                    <a:gd name="connsiteY76" fmla="*/ 96544 h 212687"/>
                    <a:gd name="connsiteX77" fmla="*/ 8809 w 208552"/>
                    <a:gd name="connsiteY77" fmla="*/ 97497 h 212687"/>
                    <a:gd name="connsiteX78" fmla="*/ 19641 w 208552"/>
                    <a:gd name="connsiteY78" fmla="*/ 107020 h 212687"/>
                    <a:gd name="connsiteX79" fmla="*/ 44758 w 208552"/>
                    <a:gd name="connsiteY79" fmla="*/ 46906 h 212687"/>
                    <a:gd name="connsiteX80" fmla="*/ 104514 w 208552"/>
                    <a:gd name="connsiteY80" fmla="*/ 22384 h 212687"/>
                    <a:gd name="connsiteX81" fmla="*/ 121298 w 208552"/>
                    <a:gd name="connsiteY81" fmla="*/ 24051 h 212687"/>
                    <a:gd name="connsiteX82" fmla="*/ 121655 w 208552"/>
                    <a:gd name="connsiteY82" fmla="*/ 24051 h 212687"/>
                    <a:gd name="connsiteX83" fmla="*/ 164032 w 208552"/>
                    <a:gd name="connsiteY83" fmla="*/ 46668 h 212687"/>
                    <a:gd name="connsiteX84" fmla="*/ 188435 w 208552"/>
                    <a:gd name="connsiteY84" fmla="*/ 107020 h 212687"/>
                    <a:gd name="connsiteX85" fmla="*/ 168079 w 208552"/>
                    <a:gd name="connsiteY85" fmla="*/ 161539 h 212687"/>
                    <a:gd name="connsiteX86" fmla="*/ 166770 w 208552"/>
                    <a:gd name="connsiteY86" fmla="*/ 162610 h 212687"/>
                    <a:gd name="connsiteX87" fmla="*/ 163318 w 208552"/>
                    <a:gd name="connsiteY87" fmla="*/ 164157 h 212687"/>
                    <a:gd name="connsiteX88" fmla="*/ 157843 w 208552"/>
                    <a:gd name="connsiteY88" fmla="*/ 168681 h 212687"/>
                    <a:gd name="connsiteX89" fmla="*/ 156533 w 208552"/>
                    <a:gd name="connsiteY89" fmla="*/ 172728 h 212687"/>
                    <a:gd name="connsiteX90" fmla="*/ 153438 w 208552"/>
                    <a:gd name="connsiteY90" fmla="*/ 173918 h 212687"/>
                    <a:gd name="connsiteX91" fmla="*/ 151414 w 208552"/>
                    <a:gd name="connsiteY91" fmla="*/ 173799 h 212687"/>
                    <a:gd name="connsiteX92" fmla="*/ 148796 w 208552"/>
                    <a:gd name="connsiteY92" fmla="*/ 173680 h 212687"/>
                    <a:gd name="connsiteX93" fmla="*/ 145463 w 208552"/>
                    <a:gd name="connsiteY93" fmla="*/ 176180 h 212687"/>
                    <a:gd name="connsiteX94" fmla="*/ 144630 w 208552"/>
                    <a:gd name="connsiteY94" fmla="*/ 176180 h 212687"/>
                    <a:gd name="connsiteX95" fmla="*/ 143439 w 208552"/>
                    <a:gd name="connsiteY95" fmla="*/ 178918 h 212687"/>
                    <a:gd name="connsiteX96" fmla="*/ 141177 w 208552"/>
                    <a:gd name="connsiteY96" fmla="*/ 182251 h 212687"/>
                    <a:gd name="connsiteX97" fmla="*/ 139749 w 208552"/>
                    <a:gd name="connsiteY97" fmla="*/ 182965 h 212687"/>
                    <a:gd name="connsiteX98" fmla="*/ 134869 w 208552"/>
                    <a:gd name="connsiteY98" fmla="*/ 181656 h 212687"/>
                    <a:gd name="connsiteX99" fmla="*/ 132607 w 208552"/>
                    <a:gd name="connsiteY99" fmla="*/ 178918 h 212687"/>
                    <a:gd name="connsiteX100" fmla="*/ 130821 w 208552"/>
                    <a:gd name="connsiteY100" fmla="*/ 180703 h 212687"/>
                    <a:gd name="connsiteX101" fmla="*/ 128440 w 208552"/>
                    <a:gd name="connsiteY101" fmla="*/ 183679 h 212687"/>
                    <a:gd name="connsiteX102" fmla="*/ 124750 w 208552"/>
                    <a:gd name="connsiteY102" fmla="*/ 186298 h 212687"/>
                    <a:gd name="connsiteX103" fmla="*/ 122132 w 208552"/>
                    <a:gd name="connsiteY103" fmla="*/ 185465 h 212687"/>
                    <a:gd name="connsiteX104" fmla="*/ 121537 w 208552"/>
                    <a:gd name="connsiteY104" fmla="*/ 185465 h 212687"/>
                    <a:gd name="connsiteX105" fmla="*/ 118799 w 208552"/>
                    <a:gd name="connsiteY105" fmla="*/ 188679 h 212687"/>
                    <a:gd name="connsiteX106" fmla="*/ 116656 w 208552"/>
                    <a:gd name="connsiteY106" fmla="*/ 189750 h 212687"/>
                    <a:gd name="connsiteX107" fmla="*/ 104276 w 208552"/>
                    <a:gd name="connsiteY107" fmla="*/ 190941 h 212687"/>
                    <a:gd name="connsiteX108" fmla="*/ 98205 w 208552"/>
                    <a:gd name="connsiteY108" fmla="*/ 190465 h 212687"/>
                    <a:gd name="connsiteX109" fmla="*/ 95705 w 208552"/>
                    <a:gd name="connsiteY109" fmla="*/ 190226 h 212687"/>
                    <a:gd name="connsiteX110" fmla="*/ 94039 w 208552"/>
                    <a:gd name="connsiteY110" fmla="*/ 189750 h 212687"/>
                    <a:gd name="connsiteX111" fmla="*/ 92730 w 208552"/>
                    <a:gd name="connsiteY111" fmla="*/ 189036 h 212687"/>
                    <a:gd name="connsiteX112" fmla="*/ 89754 w 208552"/>
                    <a:gd name="connsiteY112" fmla="*/ 189750 h 212687"/>
                    <a:gd name="connsiteX113" fmla="*/ 44639 w 208552"/>
                    <a:gd name="connsiteY113" fmla="*/ 166657 h 212687"/>
                    <a:gd name="connsiteX114" fmla="*/ 19403 w 208552"/>
                    <a:gd name="connsiteY114" fmla="*/ 107139 h 212687"/>
                    <a:gd name="connsiteX115" fmla="*/ 117608 w 208552"/>
                    <a:gd name="connsiteY115" fmla="*/ 31431 h 212687"/>
                    <a:gd name="connsiteX116" fmla="*/ 104514 w 208552"/>
                    <a:gd name="connsiteY116" fmla="*/ 30241 h 212687"/>
                    <a:gd name="connsiteX117" fmla="*/ 50353 w 208552"/>
                    <a:gd name="connsiteY117" fmla="*/ 52501 h 212687"/>
                    <a:gd name="connsiteX118" fmla="*/ 27736 w 208552"/>
                    <a:gd name="connsiteY118" fmla="*/ 106901 h 212687"/>
                    <a:gd name="connsiteX119" fmla="*/ 50591 w 208552"/>
                    <a:gd name="connsiteY119" fmla="*/ 160705 h 212687"/>
                    <a:gd name="connsiteX120" fmla="*/ 88325 w 208552"/>
                    <a:gd name="connsiteY120" fmla="*/ 180942 h 212687"/>
                    <a:gd name="connsiteX121" fmla="*/ 91063 w 208552"/>
                    <a:gd name="connsiteY121" fmla="*/ 178918 h 212687"/>
                    <a:gd name="connsiteX122" fmla="*/ 94515 w 208552"/>
                    <a:gd name="connsiteY122" fmla="*/ 179870 h 212687"/>
                    <a:gd name="connsiteX123" fmla="*/ 97610 w 208552"/>
                    <a:gd name="connsiteY123" fmla="*/ 182132 h 212687"/>
                    <a:gd name="connsiteX124" fmla="*/ 99396 w 208552"/>
                    <a:gd name="connsiteY124" fmla="*/ 182370 h 212687"/>
                    <a:gd name="connsiteX125" fmla="*/ 104514 w 208552"/>
                    <a:gd name="connsiteY125" fmla="*/ 182846 h 212687"/>
                    <a:gd name="connsiteX126" fmla="*/ 114394 w 208552"/>
                    <a:gd name="connsiteY126" fmla="*/ 181894 h 212687"/>
                    <a:gd name="connsiteX127" fmla="*/ 116894 w 208552"/>
                    <a:gd name="connsiteY127" fmla="*/ 177251 h 212687"/>
                    <a:gd name="connsiteX128" fmla="*/ 120703 w 208552"/>
                    <a:gd name="connsiteY128" fmla="*/ 174514 h 212687"/>
                    <a:gd name="connsiteX129" fmla="*/ 124036 w 208552"/>
                    <a:gd name="connsiteY129" fmla="*/ 176299 h 212687"/>
                    <a:gd name="connsiteX130" fmla="*/ 125584 w 208552"/>
                    <a:gd name="connsiteY130" fmla="*/ 174752 h 212687"/>
                    <a:gd name="connsiteX131" fmla="*/ 127131 w 208552"/>
                    <a:gd name="connsiteY131" fmla="*/ 172609 h 212687"/>
                    <a:gd name="connsiteX132" fmla="*/ 129512 w 208552"/>
                    <a:gd name="connsiteY132" fmla="*/ 168919 h 212687"/>
                    <a:gd name="connsiteX133" fmla="*/ 133797 w 208552"/>
                    <a:gd name="connsiteY133" fmla="*/ 169633 h 212687"/>
                    <a:gd name="connsiteX134" fmla="*/ 135106 w 208552"/>
                    <a:gd name="connsiteY134" fmla="*/ 170585 h 212687"/>
                    <a:gd name="connsiteX135" fmla="*/ 137487 w 208552"/>
                    <a:gd name="connsiteY135" fmla="*/ 172371 h 212687"/>
                    <a:gd name="connsiteX136" fmla="*/ 142606 w 208552"/>
                    <a:gd name="connsiteY136" fmla="*/ 167848 h 212687"/>
                    <a:gd name="connsiteX137" fmla="*/ 143201 w 208552"/>
                    <a:gd name="connsiteY137" fmla="*/ 167490 h 212687"/>
                    <a:gd name="connsiteX138" fmla="*/ 150105 w 208552"/>
                    <a:gd name="connsiteY138" fmla="*/ 165467 h 212687"/>
                    <a:gd name="connsiteX139" fmla="*/ 150343 w 208552"/>
                    <a:gd name="connsiteY139" fmla="*/ 164872 h 212687"/>
                    <a:gd name="connsiteX140" fmla="*/ 155462 w 208552"/>
                    <a:gd name="connsiteY140" fmla="*/ 161062 h 212687"/>
                    <a:gd name="connsiteX141" fmla="*/ 155700 w 208552"/>
                    <a:gd name="connsiteY141" fmla="*/ 161062 h 212687"/>
                    <a:gd name="connsiteX142" fmla="*/ 157962 w 208552"/>
                    <a:gd name="connsiteY142" fmla="*/ 157848 h 212687"/>
                    <a:gd name="connsiteX143" fmla="*/ 160104 w 208552"/>
                    <a:gd name="connsiteY143" fmla="*/ 156896 h 212687"/>
                    <a:gd name="connsiteX144" fmla="*/ 162604 w 208552"/>
                    <a:gd name="connsiteY144" fmla="*/ 155825 h 212687"/>
                    <a:gd name="connsiteX145" fmla="*/ 180459 w 208552"/>
                    <a:gd name="connsiteY145" fmla="*/ 107139 h 212687"/>
                    <a:gd name="connsiteX146" fmla="*/ 158319 w 208552"/>
                    <a:gd name="connsiteY146" fmla="*/ 52501 h 212687"/>
                    <a:gd name="connsiteX147" fmla="*/ 121537 w 208552"/>
                    <a:gd name="connsiteY147" fmla="*/ 32383 h 212687"/>
                    <a:gd name="connsiteX148" fmla="*/ 118204 w 208552"/>
                    <a:gd name="connsiteY148" fmla="*/ 32026 h 212687"/>
                    <a:gd name="connsiteX149" fmla="*/ 117489 w 208552"/>
                    <a:gd name="connsiteY149" fmla="*/ 31550 h 212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208552" h="212687">
                      <a:moveTo>
                        <a:pt x="0" y="107020"/>
                      </a:moveTo>
                      <a:cubicBezTo>
                        <a:pt x="0" y="104758"/>
                        <a:pt x="238" y="102615"/>
                        <a:pt x="595" y="100354"/>
                      </a:cubicBezTo>
                      <a:cubicBezTo>
                        <a:pt x="595" y="99520"/>
                        <a:pt x="833" y="98687"/>
                        <a:pt x="952" y="97854"/>
                      </a:cubicBezTo>
                      <a:cubicBezTo>
                        <a:pt x="-476" y="91664"/>
                        <a:pt x="0" y="84879"/>
                        <a:pt x="2381" y="77617"/>
                      </a:cubicBezTo>
                      <a:cubicBezTo>
                        <a:pt x="2857" y="76070"/>
                        <a:pt x="3452" y="74523"/>
                        <a:pt x="3928" y="72975"/>
                      </a:cubicBezTo>
                      <a:cubicBezTo>
                        <a:pt x="5833" y="67618"/>
                        <a:pt x="7619" y="62381"/>
                        <a:pt x="7499" y="56191"/>
                      </a:cubicBezTo>
                      <a:cubicBezTo>
                        <a:pt x="7499" y="54762"/>
                        <a:pt x="8214" y="53453"/>
                        <a:pt x="9404" y="52739"/>
                      </a:cubicBezTo>
                      <a:cubicBezTo>
                        <a:pt x="10594" y="49763"/>
                        <a:pt x="12737" y="47501"/>
                        <a:pt x="14522" y="45597"/>
                      </a:cubicBezTo>
                      <a:cubicBezTo>
                        <a:pt x="16308" y="43692"/>
                        <a:pt x="17855" y="42025"/>
                        <a:pt x="18689" y="39764"/>
                      </a:cubicBezTo>
                      <a:cubicBezTo>
                        <a:pt x="19046" y="38692"/>
                        <a:pt x="19879" y="37978"/>
                        <a:pt x="20831" y="37502"/>
                      </a:cubicBezTo>
                      <a:cubicBezTo>
                        <a:pt x="26188" y="15242"/>
                        <a:pt x="45710" y="2624"/>
                        <a:pt x="77731" y="720"/>
                      </a:cubicBezTo>
                      <a:cubicBezTo>
                        <a:pt x="81897" y="720"/>
                        <a:pt x="85706" y="482"/>
                        <a:pt x="89634" y="363"/>
                      </a:cubicBezTo>
                      <a:cubicBezTo>
                        <a:pt x="96300" y="5"/>
                        <a:pt x="103205" y="-233"/>
                        <a:pt x="110228" y="363"/>
                      </a:cubicBezTo>
                      <a:cubicBezTo>
                        <a:pt x="116537" y="958"/>
                        <a:pt x="122489" y="2624"/>
                        <a:pt x="127845" y="5362"/>
                      </a:cubicBezTo>
                      <a:cubicBezTo>
                        <a:pt x="134869" y="7029"/>
                        <a:pt x="142011" y="9528"/>
                        <a:pt x="149629" y="13099"/>
                      </a:cubicBezTo>
                      <a:cubicBezTo>
                        <a:pt x="150581" y="13099"/>
                        <a:pt x="151057" y="13099"/>
                        <a:pt x="151414" y="13099"/>
                      </a:cubicBezTo>
                      <a:cubicBezTo>
                        <a:pt x="153081" y="12742"/>
                        <a:pt x="154747" y="13457"/>
                        <a:pt x="155700" y="14885"/>
                      </a:cubicBezTo>
                      <a:cubicBezTo>
                        <a:pt x="155819" y="15123"/>
                        <a:pt x="155938" y="15361"/>
                        <a:pt x="156057" y="15480"/>
                      </a:cubicBezTo>
                      <a:cubicBezTo>
                        <a:pt x="157247" y="16194"/>
                        <a:pt x="158319" y="17028"/>
                        <a:pt x="159390" y="18218"/>
                      </a:cubicBezTo>
                      <a:cubicBezTo>
                        <a:pt x="167008" y="22861"/>
                        <a:pt x="173198" y="27622"/>
                        <a:pt x="178317" y="32622"/>
                      </a:cubicBezTo>
                      <a:cubicBezTo>
                        <a:pt x="197839" y="52025"/>
                        <a:pt x="208552" y="78451"/>
                        <a:pt x="208552" y="106782"/>
                      </a:cubicBezTo>
                      <a:cubicBezTo>
                        <a:pt x="208552" y="135112"/>
                        <a:pt x="197601" y="160943"/>
                        <a:pt x="178317" y="180108"/>
                      </a:cubicBezTo>
                      <a:cubicBezTo>
                        <a:pt x="168437" y="189988"/>
                        <a:pt x="156414" y="197607"/>
                        <a:pt x="142368" y="202963"/>
                      </a:cubicBezTo>
                      <a:cubicBezTo>
                        <a:pt x="139749" y="205701"/>
                        <a:pt x="137487" y="207606"/>
                        <a:pt x="134987" y="209034"/>
                      </a:cubicBezTo>
                      <a:cubicBezTo>
                        <a:pt x="127488" y="213677"/>
                        <a:pt x="118561" y="213915"/>
                        <a:pt x="110228" y="209629"/>
                      </a:cubicBezTo>
                      <a:cubicBezTo>
                        <a:pt x="109752" y="209629"/>
                        <a:pt x="109395" y="209629"/>
                        <a:pt x="108919" y="209749"/>
                      </a:cubicBezTo>
                      <a:cubicBezTo>
                        <a:pt x="107490" y="209987"/>
                        <a:pt x="106181" y="210106"/>
                        <a:pt x="104752" y="210106"/>
                      </a:cubicBezTo>
                      <a:cubicBezTo>
                        <a:pt x="98801" y="210106"/>
                        <a:pt x="92730" y="209510"/>
                        <a:pt x="86183" y="208320"/>
                      </a:cubicBezTo>
                      <a:cubicBezTo>
                        <a:pt x="83445" y="208558"/>
                        <a:pt x="80945" y="207844"/>
                        <a:pt x="78683" y="206535"/>
                      </a:cubicBezTo>
                      <a:cubicBezTo>
                        <a:pt x="71660" y="204749"/>
                        <a:pt x="64637" y="202130"/>
                        <a:pt x="57733" y="198559"/>
                      </a:cubicBezTo>
                      <a:lnTo>
                        <a:pt x="56781" y="198321"/>
                      </a:lnTo>
                      <a:cubicBezTo>
                        <a:pt x="48448" y="196059"/>
                        <a:pt x="41425" y="191893"/>
                        <a:pt x="36663" y="186179"/>
                      </a:cubicBezTo>
                      <a:cubicBezTo>
                        <a:pt x="30116" y="180942"/>
                        <a:pt x="25593" y="174395"/>
                        <a:pt x="22498" y="169276"/>
                      </a:cubicBezTo>
                      <a:cubicBezTo>
                        <a:pt x="8214" y="150944"/>
                        <a:pt x="238" y="128565"/>
                        <a:pt x="238" y="106663"/>
                      </a:cubicBezTo>
                      <a:close/>
                      <a:moveTo>
                        <a:pt x="8928" y="97616"/>
                      </a:moveTo>
                      <a:cubicBezTo>
                        <a:pt x="8928" y="97616"/>
                        <a:pt x="8928" y="97854"/>
                        <a:pt x="8928" y="97973"/>
                      </a:cubicBezTo>
                      <a:cubicBezTo>
                        <a:pt x="8928" y="99163"/>
                        <a:pt x="8690" y="100235"/>
                        <a:pt x="8571" y="101425"/>
                      </a:cubicBezTo>
                      <a:cubicBezTo>
                        <a:pt x="8333" y="103210"/>
                        <a:pt x="8095" y="105115"/>
                        <a:pt x="8095" y="107020"/>
                      </a:cubicBezTo>
                      <a:cubicBezTo>
                        <a:pt x="8095" y="127256"/>
                        <a:pt x="15475" y="147849"/>
                        <a:pt x="28926" y="165110"/>
                      </a:cubicBezTo>
                      <a:cubicBezTo>
                        <a:pt x="32259" y="170466"/>
                        <a:pt x="36068" y="176061"/>
                        <a:pt x="41782" y="180584"/>
                      </a:cubicBezTo>
                      <a:cubicBezTo>
                        <a:pt x="42020" y="180823"/>
                        <a:pt x="42258" y="180942"/>
                        <a:pt x="42377" y="181180"/>
                      </a:cubicBezTo>
                      <a:cubicBezTo>
                        <a:pt x="47139" y="186893"/>
                        <a:pt x="53924" y="189750"/>
                        <a:pt x="58804" y="191060"/>
                      </a:cubicBezTo>
                      <a:cubicBezTo>
                        <a:pt x="59042" y="191060"/>
                        <a:pt x="60590" y="191536"/>
                        <a:pt x="60828" y="191655"/>
                      </a:cubicBezTo>
                      <a:cubicBezTo>
                        <a:pt x="67613" y="195107"/>
                        <a:pt x="74398" y="197726"/>
                        <a:pt x="81183" y="199392"/>
                      </a:cubicBezTo>
                      <a:cubicBezTo>
                        <a:pt x="81778" y="199511"/>
                        <a:pt x="82254" y="199749"/>
                        <a:pt x="82611" y="200107"/>
                      </a:cubicBezTo>
                      <a:cubicBezTo>
                        <a:pt x="83088" y="200464"/>
                        <a:pt x="84040" y="200940"/>
                        <a:pt x="85706" y="200821"/>
                      </a:cubicBezTo>
                      <a:cubicBezTo>
                        <a:pt x="86064" y="200821"/>
                        <a:pt x="86421" y="200821"/>
                        <a:pt x="86897" y="200821"/>
                      </a:cubicBezTo>
                      <a:cubicBezTo>
                        <a:pt x="93206" y="202011"/>
                        <a:pt x="99038" y="202487"/>
                        <a:pt x="104514" y="202487"/>
                      </a:cubicBezTo>
                      <a:cubicBezTo>
                        <a:pt x="105585" y="202487"/>
                        <a:pt x="106538" y="202368"/>
                        <a:pt x="107609" y="202249"/>
                      </a:cubicBezTo>
                      <a:cubicBezTo>
                        <a:pt x="108561" y="202130"/>
                        <a:pt x="109514" y="202011"/>
                        <a:pt x="110585" y="201892"/>
                      </a:cubicBezTo>
                      <a:cubicBezTo>
                        <a:pt x="111418" y="201892"/>
                        <a:pt x="112133" y="202011"/>
                        <a:pt x="112847" y="202368"/>
                      </a:cubicBezTo>
                      <a:cubicBezTo>
                        <a:pt x="118799" y="205820"/>
                        <a:pt x="125345" y="205820"/>
                        <a:pt x="130702" y="202368"/>
                      </a:cubicBezTo>
                      <a:cubicBezTo>
                        <a:pt x="132726" y="201178"/>
                        <a:pt x="134630" y="199511"/>
                        <a:pt x="137011" y="197012"/>
                      </a:cubicBezTo>
                      <a:cubicBezTo>
                        <a:pt x="137487" y="196535"/>
                        <a:pt x="137963" y="196178"/>
                        <a:pt x="138559" y="195940"/>
                      </a:cubicBezTo>
                      <a:cubicBezTo>
                        <a:pt x="151891" y="190941"/>
                        <a:pt x="163199" y="183798"/>
                        <a:pt x="172484" y="174514"/>
                      </a:cubicBezTo>
                      <a:cubicBezTo>
                        <a:pt x="190220" y="156896"/>
                        <a:pt x="200339" y="132136"/>
                        <a:pt x="200339" y="106782"/>
                      </a:cubicBezTo>
                      <a:cubicBezTo>
                        <a:pt x="200339" y="81427"/>
                        <a:pt x="190458" y="56191"/>
                        <a:pt x="172484" y="38335"/>
                      </a:cubicBezTo>
                      <a:cubicBezTo>
                        <a:pt x="167722" y="33574"/>
                        <a:pt x="161890" y="29169"/>
                        <a:pt x="154629" y="24765"/>
                      </a:cubicBezTo>
                      <a:cubicBezTo>
                        <a:pt x="154272" y="24527"/>
                        <a:pt x="154033" y="24289"/>
                        <a:pt x="153676" y="24051"/>
                      </a:cubicBezTo>
                      <a:cubicBezTo>
                        <a:pt x="152605" y="22861"/>
                        <a:pt x="151653" y="22265"/>
                        <a:pt x="150581" y="21908"/>
                      </a:cubicBezTo>
                      <a:cubicBezTo>
                        <a:pt x="149986" y="21789"/>
                        <a:pt x="149510" y="21432"/>
                        <a:pt x="149034" y="21075"/>
                      </a:cubicBezTo>
                      <a:cubicBezTo>
                        <a:pt x="149034" y="21075"/>
                        <a:pt x="148915" y="21075"/>
                        <a:pt x="148796" y="21075"/>
                      </a:cubicBezTo>
                      <a:cubicBezTo>
                        <a:pt x="148320" y="21075"/>
                        <a:pt x="147129" y="20837"/>
                        <a:pt x="146653" y="20599"/>
                      </a:cubicBezTo>
                      <a:cubicBezTo>
                        <a:pt x="139273" y="17028"/>
                        <a:pt x="132369" y="14528"/>
                        <a:pt x="125465" y="12980"/>
                      </a:cubicBezTo>
                      <a:cubicBezTo>
                        <a:pt x="125107" y="12980"/>
                        <a:pt x="124750" y="12742"/>
                        <a:pt x="124512" y="12623"/>
                      </a:cubicBezTo>
                      <a:cubicBezTo>
                        <a:pt x="119870" y="10243"/>
                        <a:pt x="114751" y="8814"/>
                        <a:pt x="109276" y="8219"/>
                      </a:cubicBezTo>
                      <a:cubicBezTo>
                        <a:pt x="102967" y="7505"/>
                        <a:pt x="96658" y="7862"/>
                        <a:pt x="89873" y="8219"/>
                      </a:cubicBezTo>
                      <a:cubicBezTo>
                        <a:pt x="85944" y="8457"/>
                        <a:pt x="81897" y="8576"/>
                        <a:pt x="77850" y="8576"/>
                      </a:cubicBezTo>
                      <a:cubicBezTo>
                        <a:pt x="47734" y="10362"/>
                        <a:pt x="30712" y="22146"/>
                        <a:pt x="27736" y="43335"/>
                      </a:cubicBezTo>
                      <a:cubicBezTo>
                        <a:pt x="27497" y="44763"/>
                        <a:pt x="26545" y="46073"/>
                        <a:pt x="25117" y="46549"/>
                      </a:cubicBezTo>
                      <a:cubicBezTo>
                        <a:pt x="24641" y="46668"/>
                        <a:pt x="24284" y="46787"/>
                        <a:pt x="23807" y="46787"/>
                      </a:cubicBezTo>
                      <a:cubicBezTo>
                        <a:pt x="22736" y="48334"/>
                        <a:pt x="21546" y="49644"/>
                        <a:pt x="20356" y="50834"/>
                      </a:cubicBezTo>
                      <a:cubicBezTo>
                        <a:pt x="18332" y="53096"/>
                        <a:pt x="16665" y="54762"/>
                        <a:pt x="16308" y="57262"/>
                      </a:cubicBezTo>
                      <a:cubicBezTo>
                        <a:pt x="16189" y="57976"/>
                        <a:pt x="15832" y="58691"/>
                        <a:pt x="15356" y="59286"/>
                      </a:cubicBezTo>
                      <a:cubicBezTo>
                        <a:pt x="14999" y="65476"/>
                        <a:pt x="13213" y="70594"/>
                        <a:pt x="11428" y="75475"/>
                      </a:cubicBezTo>
                      <a:cubicBezTo>
                        <a:pt x="10952" y="77022"/>
                        <a:pt x="10356" y="78451"/>
                        <a:pt x="9880" y="79998"/>
                      </a:cubicBezTo>
                      <a:cubicBezTo>
                        <a:pt x="7856" y="86069"/>
                        <a:pt x="7499" y="91664"/>
                        <a:pt x="8690" y="96544"/>
                      </a:cubicBezTo>
                      <a:cubicBezTo>
                        <a:pt x="8690" y="96902"/>
                        <a:pt x="8809" y="97140"/>
                        <a:pt x="8809" y="97497"/>
                      </a:cubicBezTo>
                      <a:close/>
                      <a:moveTo>
                        <a:pt x="19641" y="107020"/>
                      </a:moveTo>
                      <a:cubicBezTo>
                        <a:pt x="19641" y="84403"/>
                        <a:pt x="28569" y="63095"/>
                        <a:pt x="44758" y="46906"/>
                      </a:cubicBezTo>
                      <a:cubicBezTo>
                        <a:pt x="61542" y="31074"/>
                        <a:pt x="82731" y="22384"/>
                        <a:pt x="104514" y="22384"/>
                      </a:cubicBezTo>
                      <a:cubicBezTo>
                        <a:pt x="110109" y="22384"/>
                        <a:pt x="115703" y="22980"/>
                        <a:pt x="121298" y="24051"/>
                      </a:cubicBezTo>
                      <a:cubicBezTo>
                        <a:pt x="121417" y="24051"/>
                        <a:pt x="121537" y="24051"/>
                        <a:pt x="121655" y="24051"/>
                      </a:cubicBezTo>
                      <a:cubicBezTo>
                        <a:pt x="137963" y="27384"/>
                        <a:pt x="152605" y="35240"/>
                        <a:pt x="164032" y="46668"/>
                      </a:cubicBezTo>
                      <a:cubicBezTo>
                        <a:pt x="179745" y="62381"/>
                        <a:pt x="188435" y="83807"/>
                        <a:pt x="188435" y="107020"/>
                      </a:cubicBezTo>
                      <a:cubicBezTo>
                        <a:pt x="188435" y="126780"/>
                        <a:pt x="181174" y="146183"/>
                        <a:pt x="168079" y="161539"/>
                      </a:cubicBezTo>
                      <a:cubicBezTo>
                        <a:pt x="167722" y="162015"/>
                        <a:pt x="167246" y="162372"/>
                        <a:pt x="166770" y="162610"/>
                      </a:cubicBezTo>
                      <a:cubicBezTo>
                        <a:pt x="165580" y="163205"/>
                        <a:pt x="164389" y="163681"/>
                        <a:pt x="163318" y="164157"/>
                      </a:cubicBezTo>
                      <a:cubicBezTo>
                        <a:pt x="162604" y="166181"/>
                        <a:pt x="160818" y="167728"/>
                        <a:pt x="157843" y="168681"/>
                      </a:cubicBezTo>
                      <a:cubicBezTo>
                        <a:pt x="157962" y="170109"/>
                        <a:pt x="157605" y="171776"/>
                        <a:pt x="156533" y="172728"/>
                      </a:cubicBezTo>
                      <a:cubicBezTo>
                        <a:pt x="155819" y="173323"/>
                        <a:pt x="154390" y="173918"/>
                        <a:pt x="153438" y="173918"/>
                      </a:cubicBezTo>
                      <a:cubicBezTo>
                        <a:pt x="152843" y="173918"/>
                        <a:pt x="152129" y="173918"/>
                        <a:pt x="151414" y="173799"/>
                      </a:cubicBezTo>
                      <a:cubicBezTo>
                        <a:pt x="150700" y="173799"/>
                        <a:pt x="149629" y="173561"/>
                        <a:pt x="148796" y="173680"/>
                      </a:cubicBezTo>
                      <a:cubicBezTo>
                        <a:pt x="148201" y="175109"/>
                        <a:pt x="147010" y="176061"/>
                        <a:pt x="145463" y="176180"/>
                      </a:cubicBezTo>
                      <a:cubicBezTo>
                        <a:pt x="145225" y="176180"/>
                        <a:pt x="144987" y="176180"/>
                        <a:pt x="144630" y="176180"/>
                      </a:cubicBezTo>
                      <a:cubicBezTo>
                        <a:pt x="143796" y="176894"/>
                        <a:pt x="143439" y="177609"/>
                        <a:pt x="143439" y="178918"/>
                      </a:cubicBezTo>
                      <a:cubicBezTo>
                        <a:pt x="143439" y="180346"/>
                        <a:pt x="142487" y="181656"/>
                        <a:pt x="141177" y="182251"/>
                      </a:cubicBezTo>
                      <a:cubicBezTo>
                        <a:pt x="140463" y="182608"/>
                        <a:pt x="140106" y="182846"/>
                        <a:pt x="139749" y="182965"/>
                      </a:cubicBezTo>
                      <a:cubicBezTo>
                        <a:pt x="137963" y="183798"/>
                        <a:pt x="135940" y="183203"/>
                        <a:pt x="134869" y="181656"/>
                      </a:cubicBezTo>
                      <a:cubicBezTo>
                        <a:pt x="133916" y="180346"/>
                        <a:pt x="133202" y="179513"/>
                        <a:pt x="132607" y="178918"/>
                      </a:cubicBezTo>
                      <a:cubicBezTo>
                        <a:pt x="132011" y="179632"/>
                        <a:pt x="131297" y="180227"/>
                        <a:pt x="130821" y="180703"/>
                      </a:cubicBezTo>
                      <a:cubicBezTo>
                        <a:pt x="129750" y="181656"/>
                        <a:pt x="128917" y="182370"/>
                        <a:pt x="128440" y="183679"/>
                      </a:cubicBezTo>
                      <a:cubicBezTo>
                        <a:pt x="127845" y="185227"/>
                        <a:pt x="126417" y="186298"/>
                        <a:pt x="124750" y="186298"/>
                      </a:cubicBezTo>
                      <a:cubicBezTo>
                        <a:pt x="123798" y="186298"/>
                        <a:pt x="122846" y="186060"/>
                        <a:pt x="122132" y="185465"/>
                      </a:cubicBezTo>
                      <a:cubicBezTo>
                        <a:pt x="121894" y="185465"/>
                        <a:pt x="121774" y="185465"/>
                        <a:pt x="121537" y="185465"/>
                      </a:cubicBezTo>
                      <a:cubicBezTo>
                        <a:pt x="120703" y="186655"/>
                        <a:pt x="119870" y="187727"/>
                        <a:pt x="118799" y="188679"/>
                      </a:cubicBezTo>
                      <a:cubicBezTo>
                        <a:pt x="118204" y="189274"/>
                        <a:pt x="117489" y="189631"/>
                        <a:pt x="116656" y="189750"/>
                      </a:cubicBezTo>
                      <a:cubicBezTo>
                        <a:pt x="112490" y="190345"/>
                        <a:pt x="108442" y="190941"/>
                        <a:pt x="104276" y="190941"/>
                      </a:cubicBezTo>
                      <a:cubicBezTo>
                        <a:pt x="102134" y="190941"/>
                        <a:pt x="100229" y="190703"/>
                        <a:pt x="98205" y="190465"/>
                      </a:cubicBezTo>
                      <a:lnTo>
                        <a:pt x="95705" y="190226"/>
                      </a:lnTo>
                      <a:cubicBezTo>
                        <a:pt x="95705" y="190226"/>
                        <a:pt x="94634" y="189988"/>
                        <a:pt x="94039" y="189750"/>
                      </a:cubicBezTo>
                      <a:cubicBezTo>
                        <a:pt x="93563" y="189512"/>
                        <a:pt x="93206" y="189274"/>
                        <a:pt x="92730" y="189036"/>
                      </a:cubicBezTo>
                      <a:cubicBezTo>
                        <a:pt x="91896" y="189631"/>
                        <a:pt x="90825" y="189869"/>
                        <a:pt x="89754" y="189750"/>
                      </a:cubicBezTo>
                      <a:cubicBezTo>
                        <a:pt x="72255" y="186893"/>
                        <a:pt x="57019" y="179156"/>
                        <a:pt x="44639" y="166657"/>
                      </a:cubicBezTo>
                      <a:cubicBezTo>
                        <a:pt x="28569" y="150587"/>
                        <a:pt x="19403" y="128922"/>
                        <a:pt x="19403" y="107139"/>
                      </a:cubicBezTo>
                      <a:close/>
                      <a:moveTo>
                        <a:pt x="117608" y="31431"/>
                      </a:moveTo>
                      <a:cubicBezTo>
                        <a:pt x="113204" y="30717"/>
                        <a:pt x="108800" y="30241"/>
                        <a:pt x="104514" y="30241"/>
                      </a:cubicBezTo>
                      <a:cubicBezTo>
                        <a:pt x="84754" y="30241"/>
                        <a:pt x="65470" y="38216"/>
                        <a:pt x="50353" y="52501"/>
                      </a:cubicBezTo>
                      <a:cubicBezTo>
                        <a:pt x="35711" y="67023"/>
                        <a:pt x="27736" y="86426"/>
                        <a:pt x="27736" y="106901"/>
                      </a:cubicBezTo>
                      <a:cubicBezTo>
                        <a:pt x="27736" y="127375"/>
                        <a:pt x="36068" y="146183"/>
                        <a:pt x="50591" y="160705"/>
                      </a:cubicBezTo>
                      <a:cubicBezTo>
                        <a:pt x="61066" y="171181"/>
                        <a:pt x="73803" y="177966"/>
                        <a:pt x="88325" y="180942"/>
                      </a:cubicBezTo>
                      <a:cubicBezTo>
                        <a:pt x="88920" y="179870"/>
                        <a:pt x="89873" y="179156"/>
                        <a:pt x="91063" y="178918"/>
                      </a:cubicBezTo>
                      <a:cubicBezTo>
                        <a:pt x="92253" y="178680"/>
                        <a:pt x="93563" y="178918"/>
                        <a:pt x="94515" y="179870"/>
                      </a:cubicBezTo>
                      <a:cubicBezTo>
                        <a:pt x="95467" y="180703"/>
                        <a:pt x="96539" y="181418"/>
                        <a:pt x="97610" y="182132"/>
                      </a:cubicBezTo>
                      <a:lnTo>
                        <a:pt x="99396" y="182370"/>
                      </a:lnTo>
                      <a:cubicBezTo>
                        <a:pt x="101062" y="182608"/>
                        <a:pt x="102729" y="182846"/>
                        <a:pt x="104514" y="182846"/>
                      </a:cubicBezTo>
                      <a:cubicBezTo>
                        <a:pt x="107728" y="182846"/>
                        <a:pt x="110942" y="182370"/>
                        <a:pt x="114394" y="181894"/>
                      </a:cubicBezTo>
                      <a:cubicBezTo>
                        <a:pt x="115466" y="180584"/>
                        <a:pt x="116299" y="179037"/>
                        <a:pt x="116894" y="177251"/>
                      </a:cubicBezTo>
                      <a:cubicBezTo>
                        <a:pt x="117489" y="175585"/>
                        <a:pt x="118918" y="174514"/>
                        <a:pt x="120703" y="174514"/>
                      </a:cubicBezTo>
                      <a:cubicBezTo>
                        <a:pt x="122012" y="174514"/>
                        <a:pt x="123322" y="175228"/>
                        <a:pt x="124036" y="176299"/>
                      </a:cubicBezTo>
                      <a:cubicBezTo>
                        <a:pt x="124631" y="175704"/>
                        <a:pt x="125107" y="175228"/>
                        <a:pt x="125584" y="174752"/>
                      </a:cubicBezTo>
                      <a:cubicBezTo>
                        <a:pt x="127012" y="173442"/>
                        <a:pt x="127131" y="173323"/>
                        <a:pt x="127131" y="172609"/>
                      </a:cubicBezTo>
                      <a:cubicBezTo>
                        <a:pt x="127131" y="171062"/>
                        <a:pt x="128083" y="169633"/>
                        <a:pt x="129512" y="168919"/>
                      </a:cubicBezTo>
                      <a:cubicBezTo>
                        <a:pt x="130940" y="168324"/>
                        <a:pt x="132607" y="168562"/>
                        <a:pt x="133797" y="169633"/>
                      </a:cubicBezTo>
                      <a:cubicBezTo>
                        <a:pt x="134273" y="170109"/>
                        <a:pt x="134749" y="170347"/>
                        <a:pt x="135106" y="170585"/>
                      </a:cubicBezTo>
                      <a:cubicBezTo>
                        <a:pt x="135940" y="171062"/>
                        <a:pt x="136654" y="171538"/>
                        <a:pt x="137487" y="172371"/>
                      </a:cubicBezTo>
                      <a:cubicBezTo>
                        <a:pt x="139035" y="170109"/>
                        <a:pt x="141058" y="168800"/>
                        <a:pt x="142606" y="167848"/>
                      </a:cubicBezTo>
                      <a:cubicBezTo>
                        <a:pt x="142844" y="167848"/>
                        <a:pt x="142963" y="167609"/>
                        <a:pt x="143201" y="167490"/>
                      </a:cubicBezTo>
                      <a:cubicBezTo>
                        <a:pt x="145106" y="165705"/>
                        <a:pt x="147843" y="165467"/>
                        <a:pt x="150105" y="165467"/>
                      </a:cubicBezTo>
                      <a:cubicBezTo>
                        <a:pt x="150105" y="165229"/>
                        <a:pt x="150224" y="164991"/>
                        <a:pt x="150343" y="164872"/>
                      </a:cubicBezTo>
                      <a:cubicBezTo>
                        <a:pt x="151534" y="162372"/>
                        <a:pt x="154033" y="161539"/>
                        <a:pt x="155462" y="161062"/>
                      </a:cubicBezTo>
                      <a:cubicBezTo>
                        <a:pt x="155462" y="161062"/>
                        <a:pt x="155581" y="161062"/>
                        <a:pt x="155700" y="161062"/>
                      </a:cubicBezTo>
                      <a:cubicBezTo>
                        <a:pt x="155938" y="159753"/>
                        <a:pt x="156771" y="158444"/>
                        <a:pt x="157962" y="157848"/>
                      </a:cubicBezTo>
                      <a:lnTo>
                        <a:pt x="160104" y="156896"/>
                      </a:lnTo>
                      <a:cubicBezTo>
                        <a:pt x="160938" y="156539"/>
                        <a:pt x="161771" y="156182"/>
                        <a:pt x="162604" y="155825"/>
                      </a:cubicBezTo>
                      <a:cubicBezTo>
                        <a:pt x="174150" y="142016"/>
                        <a:pt x="180459" y="124756"/>
                        <a:pt x="180459" y="107139"/>
                      </a:cubicBezTo>
                      <a:cubicBezTo>
                        <a:pt x="180459" y="86069"/>
                        <a:pt x="172603" y="66666"/>
                        <a:pt x="158319" y="52501"/>
                      </a:cubicBezTo>
                      <a:cubicBezTo>
                        <a:pt x="148320" y="42502"/>
                        <a:pt x="135702" y="35597"/>
                        <a:pt x="121537" y="32383"/>
                      </a:cubicBezTo>
                      <a:cubicBezTo>
                        <a:pt x="120465" y="32860"/>
                        <a:pt x="119275" y="32622"/>
                        <a:pt x="118204" y="32026"/>
                      </a:cubicBezTo>
                      <a:cubicBezTo>
                        <a:pt x="117965" y="31907"/>
                        <a:pt x="117727" y="31669"/>
                        <a:pt x="117489" y="31550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08" name="Gráfico 144">
                <a:extLst>
                  <a:ext uri="{FF2B5EF4-FFF2-40B4-BE49-F238E27FC236}">
                    <a16:creationId xmlns:a16="http://schemas.microsoft.com/office/drawing/2014/main" id="{4BCE912E-D18D-47EC-94D0-F5160A0E0110}"/>
                  </a:ext>
                </a:extLst>
              </p:cNvPr>
              <p:cNvGrpSpPr/>
              <p:nvPr/>
            </p:nvGrpSpPr>
            <p:grpSpPr>
              <a:xfrm>
                <a:off x="7230420" y="6128865"/>
                <a:ext cx="8276" cy="12808"/>
                <a:chOff x="7230420" y="6128865"/>
                <a:chExt cx="8276" cy="12808"/>
              </a:xfrm>
              <a:grpFill/>
            </p:grpSpPr>
            <p:sp>
              <p:nvSpPr>
                <p:cNvPr id="309" name="Forma libre: forma 308">
                  <a:extLst>
                    <a:ext uri="{FF2B5EF4-FFF2-40B4-BE49-F238E27FC236}">
                      <a16:creationId xmlns:a16="http://schemas.microsoft.com/office/drawing/2014/main" id="{C529E6A0-A195-4302-B6B1-3FF3F54FB242}"/>
                    </a:ext>
                  </a:extLst>
                </p:cNvPr>
                <p:cNvSpPr/>
                <p:nvPr/>
              </p:nvSpPr>
              <p:spPr>
                <a:xfrm>
                  <a:off x="7234349" y="6132693"/>
                  <a:ext cx="237" cy="476"/>
                </a:xfrm>
                <a:custGeom>
                  <a:avLst/>
                  <a:gdLst>
                    <a:gd name="connsiteX0" fmla="*/ 0 w 237"/>
                    <a:gd name="connsiteY0" fmla="*/ 476 h 476"/>
                    <a:gd name="connsiteX1" fmla="*/ 0 w 237"/>
                    <a:gd name="connsiteY1" fmla="*/ 476 h 476"/>
                    <a:gd name="connsiteX2" fmla="*/ 238 w 237"/>
                    <a:gd name="connsiteY2" fmla="*/ 0 h 476"/>
                    <a:gd name="connsiteX3" fmla="*/ 0 w 237"/>
                    <a:gd name="connsiteY3" fmla="*/ 476 h 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7" h="476">
                      <a:moveTo>
                        <a:pt x="0" y="476"/>
                      </a:moveTo>
                      <a:lnTo>
                        <a:pt x="0" y="476"/>
                      </a:lnTo>
                      <a:cubicBezTo>
                        <a:pt x="0" y="476"/>
                        <a:pt x="119" y="119"/>
                        <a:pt x="238" y="0"/>
                      </a:cubicBezTo>
                      <a:lnTo>
                        <a:pt x="0" y="476"/>
                      </a:ln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10" name="Forma libre: forma 309">
                  <a:extLst>
                    <a:ext uri="{FF2B5EF4-FFF2-40B4-BE49-F238E27FC236}">
                      <a16:creationId xmlns:a16="http://schemas.microsoft.com/office/drawing/2014/main" id="{9933E3E1-9B91-4DB8-A890-A21301176B94}"/>
                    </a:ext>
                  </a:extLst>
                </p:cNvPr>
                <p:cNvSpPr/>
                <p:nvPr/>
              </p:nvSpPr>
              <p:spPr>
                <a:xfrm>
                  <a:off x="7230420" y="6128865"/>
                  <a:ext cx="8276" cy="7988"/>
                </a:xfrm>
                <a:custGeom>
                  <a:avLst/>
                  <a:gdLst>
                    <a:gd name="connsiteX0" fmla="*/ 0 w 8276"/>
                    <a:gd name="connsiteY0" fmla="*/ 4185 h 7988"/>
                    <a:gd name="connsiteX1" fmla="*/ 357 w 8276"/>
                    <a:gd name="connsiteY1" fmla="*/ 2638 h 7988"/>
                    <a:gd name="connsiteX2" fmla="*/ 595 w 8276"/>
                    <a:gd name="connsiteY2" fmla="*/ 2161 h 7988"/>
                    <a:gd name="connsiteX3" fmla="*/ 595 w 8276"/>
                    <a:gd name="connsiteY3" fmla="*/ 2161 h 7988"/>
                    <a:gd name="connsiteX4" fmla="*/ 5833 w 8276"/>
                    <a:gd name="connsiteY4" fmla="*/ 376 h 7988"/>
                    <a:gd name="connsiteX5" fmla="*/ 7976 w 8276"/>
                    <a:gd name="connsiteY5" fmla="*/ 5494 h 7988"/>
                    <a:gd name="connsiteX6" fmla="*/ 7499 w 8276"/>
                    <a:gd name="connsiteY6" fmla="*/ 5494 h 7988"/>
                    <a:gd name="connsiteX7" fmla="*/ 7976 w 8276"/>
                    <a:gd name="connsiteY7" fmla="*/ 5494 h 7988"/>
                    <a:gd name="connsiteX8" fmla="*/ 2619 w 8276"/>
                    <a:gd name="connsiteY8" fmla="*/ 7637 h 7988"/>
                    <a:gd name="connsiteX9" fmla="*/ 238 w 8276"/>
                    <a:gd name="connsiteY9" fmla="*/ 4066 h 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276" h="7988">
                      <a:moveTo>
                        <a:pt x="0" y="4185"/>
                      </a:moveTo>
                      <a:cubicBezTo>
                        <a:pt x="0" y="4185"/>
                        <a:pt x="0" y="3114"/>
                        <a:pt x="357" y="2638"/>
                      </a:cubicBezTo>
                      <a:lnTo>
                        <a:pt x="595" y="2161"/>
                      </a:lnTo>
                      <a:lnTo>
                        <a:pt x="595" y="2161"/>
                      </a:lnTo>
                      <a:cubicBezTo>
                        <a:pt x="1667" y="376"/>
                        <a:pt x="3928" y="-576"/>
                        <a:pt x="5833" y="376"/>
                      </a:cubicBezTo>
                      <a:cubicBezTo>
                        <a:pt x="7856" y="1328"/>
                        <a:pt x="8809" y="3471"/>
                        <a:pt x="7976" y="5494"/>
                      </a:cubicBezTo>
                      <a:lnTo>
                        <a:pt x="7499" y="5494"/>
                      </a:lnTo>
                      <a:cubicBezTo>
                        <a:pt x="7499" y="5494"/>
                        <a:pt x="7976" y="5494"/>
                        <a:pt x="7976" y="5494"/>
                      </a:cubicBezTo>
                      <a:cubicBezTo>
                        <a:pt x="7023" y="7518"/>
                        <a:pt x="4643" y="8589"/>
                        <a:pt x="2619" y="7637"/>
                      </a:cubicBezTo>
                      <a:cubicBezTo>
                        <a:pt x="1071" y="6923"/>
                        <a:pt x="238" y="5614"/>
                        <a:pt x="238" y="4066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11" name="Gráfico 144">
              <a:extLst>
                <a:ext uri="{FF2B5EF4-FFF2-40B4-BE49-F238E27FC236}">
                  <a16:creationId xmlns:a16="http://schemas.microsoft.com/office/drawing/2014/main" id="{833291D8-A513-4894-B206-CB7D733FC7E2}"/>
                </a:ext>
              </a:extLst>
            </p:cNvPr>
            <p:cNvGrpSpPr/>
            <p:nvPr/>
          </p:nvGrpSpPr>
          <p:grpSpPr>
            <a:xfrm>
              <a:off x="7142571" y="6249224"/>
              <a:ext cx="208433" cy="341215"/>
              <a:chOff x="7142571" y="6249224"/>
              <a:chExt cx="208433" cy="341215"/>
            </a:xfrm>
            <a:grpFill/>
          </p:grpSpPr>
          <p:grpSp>
            <p:nvGrpSpPr>
              <p:cNvPr id="312" name="Gráfico 144">
                <a:extLst>
                  <a:ext uri="{FF2B5EF4-FFF2-40B4-BE49-F238E27FC236}">
                    <a16:creationId xmlns:a16="http://schemas.microsoft.com/office/drawing/2014/main" id="{F3C55250-EBAD-4392-BBFD-ABDBECEF44CF}"/>
                  </a:ext>
                </a:extLst>
              </p:cNvPr>
              <p:cNvGrpSpPr/>
              <p:nvPr/>
            </p:nvGrpSpPr>
            <p:grpSpPr>
              <a:xfrm>
                <a:off x="7142571" y="6249224"/>
                <a:ext cx="208433" cy="341215"/>
                <a:chOff x="7142571" y="6249224"/>
                <a:chExt cx="208433" cy="341215"/>
              </a:xfrm>
              <a:grpFill/>
            </p:grpSpPr>
            <p:sp>
              <p:nvSpPr>
                <p:cNvPr id="313" name="Forma libre: forma 312">
                  <a:extLst>
                    <a:ext uri="{FF2B5EF4-FFF2-40B4-BE49-F238E27FC236}">
                      <a16:creationId xmlns:a16="http://schemas.microsoft.com/office/drawing/2014/main" id="{5D786087-C553-42F9-BF74-0C07CA224C67}"/>
                    </a:ext>
                  </a:extLst>
                </p:cNvPr>
                <p:cNvSpPr/>
                <p:nvPr/>
              </p:nvSpPr>
              <p:spPr>
                <a:xfrm>
                  <a:off x="7146618" y="6253233"/>
                  <a:ext cx="200219" cy="204936"/>
                </a:xfrm>
                <a:custGeom>
                  <a:avLst/>
                  <a:gdLst>
                    <a:gd name="connsiteX0" fmla="*/ 106776 w 200219"/>
                    <a:gd name="connsiteY0" fmla="*/ 201811 h 204936"/>
                    <a:gd name="connsiteX1" fmla="*/ 128679 w 200219"/>
                    <a:gd name="connsiteY1" fmla="*/ 201811 h 204936"/>
                    <a:gd name="connsiteX2" fmla="*/ 135821 w 200219"/>
                    <a:gd name="connsiteY2" fmla="*/ 195741 h 204936"/>
                    <a:gd name="connsiteX3" fmla="*/ 171175 w 200219"/>
                    <a:gd name="connsiteY3" fmla="*/ 173481 h 204936"/>
                    <a:gd name="connsiteX4" fmla="*/ 200219 w 200219"/>
                    <a:gd name="connsiteY4" fmla="*/ 103011 h 204936"/>
                    <a:gd name="connsiteX5" fmla="*/ 171175 w 200219"/>
                    <a:gd name="connsiteY5" fmla="*/ 31708 h 204936"/>
                    <a:gd name="connsiteX6" fmla="*/ 152605 w 200219"/>
                    <a:gd name="connsiteY6" fmla="*/ 17542 h 204936"/>
                    <a:gd name="connsiteX7" fmla="*/ 147606 w 200219"/>
                    <a:gd name="connsiteY7" fmla="*/ 14209 h 204936"/>
                    <a:gd name="connsiteX8" fmla="*/ 148201 w 200219"/>
                    <a:gd name="connsiteY8" fmla="*/ 13138 h 204936"/>
                    <a:gd name="connsiteX9" fmla="*/ 144510 w 200219"/>
                    <a:gd name="connsiteY9" fmla="*/ 13138 h 204936"/>
                    <a:gd name="connsiteX10" fmla="*/ 122489 w 200219"/>
                    <a:gd name="connsiteY10" fmla="*/ 5281 h 204936"/>
                    <a:gd name="connsiteX11" fmla="*/ 105824 w 200219"/>
                    <a:gd name="connsiteY11" fmla="*/ 401 h 204936"/>
                    <a:gd name="connsiteX12" fmla="*/ 74041 w 200219"/>
                    <a:gd name="connsiteY12" fmla="*/ 639 h 204936"/>
                    <a:gd name="connsiteX13" fmla="*/ 19998 w 200219"/>
                    <a:gd name="connsiteY13" fmla="*/ 38850 h 204936"/>
                    <a:gd name="connsiteX14" fmla="*/ 18570 w 200219"/>
                    <a:gd name="connsiteY14" fmla="*/ 37064 h 204936"/>
                    <a:gd name="connsiteX15" fmla="*/ 8452 w 200219"/>
                    <a:gd name="connsiteY15" fmla="*/ 52658 h 204936"/>
                    <a:gd name="connsiteX16" fmla="*/ 7499 w 200219"/>
                    <a:gd name="connsiteY16" fmla="*/ 52063 h 204936"/>
                    <a:gd name="connsiteX17" fmla="*/ 2143 w 200219"/>
                    <a:gd name="connsiteY17" fmla="*/ 74799 h 204936"/>
                    <a:gd name="connsiteX18" fmla="*/ 952 w 200219"/>
                    <a:gd name="connsiteY18" fmla="*/ 93488 h 204936"/>
                    <a:gd name="connsiteX19" fmla="*/ 0 w 200219"/>
                    <a:gd name="connsiteY19" fmla="*/ 102892 h 204936"/>
                    <a:gd name="connsiteX20" fmla="*/ 21665 w 200219"/>
                    <a:gd name="connsiteY20" fmla="*/ 163481 h 204936"/>
                    <a:gd name="connsiteX21" fmla="*/ 35235 w 200219"/>
                    <a:gd name="connsiteY21" fmla="*/ 179670 h 204936"/>
                    <a:gd name="connsiteX22" fmla="*/ 53686 w 200219"/>
                    <a:gd name="connsiteY22" fmla="*/ 190860 h 204936"/>
                    <a:gd name="connsiteX23" fmla="*/ 54995 w 200219"/>
                    <a:gd name="connsiteY23" fmla="*/ 191217 h 204936"/>
                    <a:gd name="connsiteX24" fmla="*/ 76184 w 200219"/>
                    <a:gd name="connsiteY24" fmla="*/ 199193 h 204936"/>
                    <a:gd name="connsiteX25" fmla="*/ 82135 w 200219"/>
                    <a:gd name="connsiteY25" fmla="*/ 200740 h 204936"/>
                    <a:gd name="connsiteX26" fmla="*/ 100467 w 200219"/>
                    <a:gd name="connsiteY26" fmla="*/ 202526 h 204936"/>
                    <a:gd name="connsiteX27" fmla="*/ 106776 w 200219"/>
                    <a:gd name="connsiteY27" fmla="*/ 201930 h 204936"/>
                    <a:gd name="connsiteX28" fmla="*/ 180459 w 200219"/>
                    <a:gd name="connsiteY28" fmla="*/ 102892 h 204936"/>
                    <a:gd name="connsiteX29" fmla="*/ 161056 w 200219"/>
                    <a:gd name="connsiteY29" fmla="*/ 154792 h 204936"/>
                    <a:gd name="connsiteX30" fmla="*/ 155581 w 200219"/>
                    <a:gd name="connsiteY30" fmla="*/ 157292 h 204936"/>
                    <a:gd name="connsiteX31" fmla="*/ 150105 w 200219"/>
                    <a:gd name="connsiteY31" fmla="*/ 165386 h 204936"/>
                    <a:gd name="connsiteX32" fmla="*/ 149748 w 200219"/>
                    <a:gd name="connsiteY32" fmla="*/ 165743 h 204936"/>
                    <a:gd name="connsiteX33" fmla="*/ 141177 w 200219"/>
                    <a:gd name="connsiteY33" fmla="*/ 168124 h 204936"/>
                    <a:gd name="connsiteX34" fmla="*/ 140820 w 200219"/>
                    <a:gd name="connsiteY34" fmla="*/ 167172 h 204936"/>
                    <a:gd name="connsiteX35" fmla="*/ 135583 w 200219"/>
                    <a:gd name="connsiteY35" fmla="*/ 174671 h 204936"/>
                    <a:gd name="connsiteX36" fmla="*/ 134273 w 200219"/>
                    <a:gd name="connsiteY36" fmla="*/ 175385 h 204936"/>
                    <a:gd name="connsiteX37" fmla="*/ 127012 w 200219"/>
                    <a:gd name="connsiteY37" fmla="*/ 168719 h 204936"/>
                    <a:gd name="connsiteX38" fmla="*/ 120822 w 200219"/>
                    <a:gd name="connsiteY38" fmla="*/ 178480 h 204936"/>
                    <a:gd name="connsiteX39" fmla="*/ 116656 w 200219"/>
                    <a:gd name="connsiteY39" fmla="*/ 174671 h 204936"/>
                    <a:gd name="connsiteX40" fmla="*/ 112252 w 200219"/>
                    <a:gd name="connsiteY40" fmla="*/ 181932 h 204936"/>
                    <a:gd name="connsiteX41" fmla="*/ 100467 w 200219"/>
                    <a:gd name="connsiteY41" fmla="*/ 183123 h 204936"/>
                    <a:gd name="connsiteX42" fmla="*/ 92253 w 200219"/>
                    <a:gd name="connsiteY42" fmla="*/ 182408 h 204936"/>
                    <a:gd name="connsiteX43" fmla="*/ 87849 w 200219"/>
                    <a:gd name="connsiteY43" fmla="*/ 179313 h 204936"/>
                    <a:gd name="connsiteX44" fmla="*/ 86659 w 200219"/>
                    <a:gd name="connsiteY44" fmla="*/ 181932 h 204936"/>
                    <a:gd name="connsiteX45" fmla="*/ 43687 w 200219"/>
                    <a:gd name="connsiteY45" fmla="*/ 160029 h 204936"/>
                    <a:gd name="connsiteX46" fmla="*/ 19641 w 200219"/>
                    <a:gd name="connsiteY46" fmla="*/ 103368 h 204936"/>
                    <a:gd name="connsiteX47" fmla="*/ 43567 w 200219"/>
                    <a:gd name="connsiteY47" fmla="*/ 46111 h 204936"/>
                    <a:gd name="connsiteX48" fmla="*/ 100586 w 200219"/>
                    <a:gd name="connsiteY48" fmla="*/ 22661 h 204936"/>
                    <a:gd name="connsiteX49" fmla="*/ 116656 w 200219"/>
                    <a:gd name="connsiteY49" fmla="*/ 24327 h 204936"/>
                    <a:gd name="connsiteX50" fmla="*/ 116656 w 200219"/>
                    <a:gd name="connsiteY50" fmla="*/ 24565 h 204936"/>
                    <a:gd name="connsiteX51" fmla="*/ 116894 w 200219"/>
                    <a:gd name="connsiteY51" fmla="*/ 24327 h 204936"/>
                    <a:gd name="connsiteX52" fmla="*/ 157485 w 200219"/>
                    <a:gd name="connsiteY52" fmla="*/ 45873 h 204936"/>
                    <a:gd name="connsiteX53" fmla="*/ 180698 w 200219"/>
                    <a:gd name="connsiteY53" fmla="*/ 103368 h 204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0219" h="204936">
                      <a:moveTo>
                        <a:pt x="106776" y="201811"/>
                      </a:moveTo>
                      <a:cubicBezTo>
                        <a:pt x="114275" y="206097"/>
                        <a:pt x="122369" y="205859"/>
                        <a:pt x="128679" y="201811"/>
                      </a:cubicBezTo>
                      <a:cubicBezTo>
                        <a:pt x="131297" y="200264"/>
                        <a:pt x="133678" y="198121"/>
                        <a:pt x="135821" y="195741"/>
                      </a:cubicBezTo>
                      <a:cubicBezTo>
                        <a:pt x="149034" y="190860"/>
                        <a:pt x="161176" y="183361"/>
                        <a:pt x="171175" y="173481"/>
                      </a:cubicBezTo>
                      <a:cubicBezTo>
                        <a:pt x="189625" y="155030"/>
                        <a:pt x="200219" y="129318"/>
                        <a:pt x="200219" y="103011"/>
                      </a:cubicBezTo>
                      <a:cubicBezTo>
                        <a:pt x="200219" y="76704"/>
                        <a:pt x="189863" y="50396"/>
                        <a:pt x="171175" y="31708"/>
                      </a:cubicBezTo>
                      <a:cubicBezTo>
                        <a:pt x="165580" y="26113"/>
                        <a:pt x="159271" y="21589"/>
                        <a:pt x="152605" y="17542"/>
                      </a:cubicBezTo>
                      <a:cubicBezTo>
                        <a:pt x="151296" y="15995"/>
                        <a:pt x="149748" y="14804"/>
                        <a:pt x="147606" y="14209"/>
                      </a:cubicBezTo>
                      <a:cubicBezTo>
                        <a:pt x="147724" y="13852"/>
                        <a:pt x="147963" y="13495"/>
                        <a:pt x="148201" y="13138"/>
                      </a:cubicBezTo>
                      <a:cubicBezTo>
                        <a:pt x="147010" y="13376"/>
                        <a:pt x="145701" y="13138"/>
                        <a:pt x="144510" y="13138"/>
                      </a:cubicBezTo>
                      <a:cubicBezTo>
                        <a:pt x="137487" y="9686"/>
                        <a:pt x="130107" y="6948"/>
                        <a:pt x="122489" y="5281"/>
                      </a:cubicBezTo>
                      <a:cubicBezTo>
                        <a:pt x="117251" y="2544"/>
                        <a:pt x="111537" y="996"/>
                        <a:pt x="105824" y="401"/>
                      </a:cubicBezTo>
                      <a:cubicBezTo>
                        <a:pt x="95348" y="-670"/>
                        <a:pt x="84992" y="758"/>
                        <a:pt x="74041" y="639"/>
                      </a:cubicBezTo>
                      <a:cubicBezTo>
                        <a:pt x="50233" y="2067"/>
                        <a:pt x="23926" y="10281"/>
                        <a:pt x="19998" y="38850"/>
                      </a:cubicBezTo>
                      <a:cubicBezTo>
                        <a:pt x="19165" y="38136"/>
                        <a:pt x="18570" y="37778"/>
                        <a:pt x="18570" y="37064"/>
                      </a:cubicBezTo>
                      <a:cubicBezTo>
                        <a:pt x="16189" y="43492"/>
                        <a:pt x="9642" y="45992"/>
                        <a:pt x="8452" y="52658"/>
                      </a:cubicBezTo>
                      <a:lnTo>
                        <a:pt x="7499" y="52063"/>
                      </a:lnTo>
                      <a:cubicBezTo>
                        <a:pt x="7499" y="60991"/>
                        <a:pt x="4405" y="67538"/>
                        <a:pt x="2143" y="74799"/>
                      </a:cubicBezTo>
                      <a:cubicBezTo>
                        <a:pt x="119" y="80870"/>
                        <a:pt x="-595" y="87298"/>
                        <a:pt x="952" y="93488"/>
                      </a:cubicBezTo>
                      <a:cubicBezTo>
                        <a:pt x="715" y="96583"/>
                        <a:pt x="0" y="99678"/>
                        <a:pt x="0" y="102892"/>
                      </a:cubicBezTo>
                      <a:cubicBezTo>
                        <a:pt x="0" y="124556"/>
                        <a:pt x="7976" y="145864"/>
                        <a:pt x="21665" y="163481"/>
                      </a:cubicBezTo>
                      <a:cubicBezTo>
                        <a:pt x="25355" y="169433"/>
                        <a:pt x="29521" y="175147"/>
                        <a:pt x="35235" y="179670"/>
                      </a:cubicBezTo>
                      <a:cubicBezTo>
                        <a:pt x="39759" y="185265"/>
                        <a:pt x="46543" y="188955"/>
                        <a:pt x="53686" y="190860"/>
                      </a:cubicBezTo>
                      <a:cubicBezTo>
                        <a:pt x="54162" y="190979"/>
                        <a:pt x="54519" y="191098"/>
                        <a:pt x="54995" y="191217"/>
                      </a:cubicBezTo>
                      <a:cubicBezTo>
                        <a:pt x="61780" y="194669"/>
                        <a:pt x="68803" y="197407"/>
                        <a:pt x="76184" y="199193"/>
                      </a:cubicBezTo>
                      <a:cubicBezTo>
                        <a:pt x="77969" y="200502"/>
                        <a:pt x="79993" y="200978"/>
                        <a:pt x="82135" y="200740"/>
                      </a:cubicBezTo>
                      <a:cubicBezTo>
                        <a:pt x="88087" y="201811"/>
                        <a:pt x="94277" y="202526"/>
                        <a:pt x="100467" y="202526"/>
                      </a:cubicBezTo>
                      <a:cubicBezTo>
                        <a:pt x="102610" y="202526"/>
                        <a:pt x="104633" y="202050"/>
                        <a:pt x="106776" y="201930"/>
                      </a:cubicBezTo>
                      <a:close/>
                      <a:moveTo>
                        <a:pt x="180459" y="102892"/>
                      </a:moveTo>
                      <a:cubicBezTo>
                        <a:pt x="180459" y="122057"/>
                        <a:pt x="173317" y="140507"/>
                        <a:pt x="161056" y="154792"/>
                      </a:cubicBezTo>
                      <a:cubicBezTo>
                        <a:pt x="159033" y="155744"/>
                        <a:pt x="157128" y="156577"/>
                        <a:pt x="155581" y="157292"/>
                      </a:cubicBezTo>
                      <a:cubicBezTo>
                        <a:pt x="156533" y="162291"/>
                        <a:pt x="147606" y="159077"/>
                        <a:pt x="150105" y="165386"/>
                      </a:cubicBezTo>
                      <a:cubicBezTo>
                        <a:pt x="149986" y="165386"/>
                        <a:pt x="149867" y="165624"/>
                        <a:pt x="149748" y="165743"/>
                      </a:cubicBezTo>
                      <a:cubicBezTo>
                        <a:pt x="146653" y="165624"/>
                        <a:pt x="141773" y="164315"/>
                        <a:pt x="141177" y="168124"/>
                      </a:cubicBezTo>
                      <a:lnTo>
                        <a:pt x="140820" y="167172"/>
                      </a:lnTo>
                      <a:cubicBezTo>
                        <a:pt x="138440" y="168600"/>
                        <a:pt x="135821" y="170267"/>
                        <a:pt x="135583" y="174671"/>
                      </a:cubicBezTo>
                      <a:cubicBezTo>
                        <a:pt x="135106" y="174909"/>
                        <a:pt x="134749" y="175147"/>
                        <a:pt x="134273" y="175385"/>
                      </a:cubicBezTo>
                      <a:cubicBezTo>
                        <a:pt x="130107" y="169791"/>
                        <a:pt x="129393" y="170862"/>
                        <a:pt x="127012" y="168719"/>
                      </a:cubicBezTo>
                      <a:cubicBezTo>
                        <a:pt x="127012" y="173481"/>
                        <a:pt x="122489" y="173481"/>
                        <a:pt x="120822" y="178480"/>
                      </a:cubicBezTo>
                      <a:cubicBezTo>
                        <a:pt x="118918" y="174195"/>
                        <a:pt x="118799" y="181218"/>
                        <a:pt x="116656" y="174671"/>
                      </a:cubicBezTo>
                      <a:cubicBezTo>
                        <a:pt x="115585" y="177885"/>
                        <a:pt x="114037" y="180147"/>
                        <a:pt x="112252" y="181932"/>
                      </a:cubicBezTo>
                      <a:cubicBezTo>
                        <a:pt x="108323" y="182527"/>
                        <a:pt x="104395" y="183123"/>
                        <a:pt x="100467" y="183123"/>
                      </a:cubicBezTo>
                      <a:cubicBezTo>
                        <a:pt x="97610" y="183123"/>
                        <a:pt x="94991" y="182646"/>
                        <a:pt x="92253" y="182408"/>
                      </a:cubicBezTo>
                      <a:cubicBezTo>
                        <a:pt x="90706" y="181456"/>
                        <a:pt x="89159" y="180504"/>
                        <a:pt x="87849" y="179313"/>
                      </a:cubicBezTo>
                      <a:cubicBezTo>
                        <a:pt x="87492" y="180028"/>
                        <a:pt x="87135" y="180861"/>
                        <a:pt x="86659" y="181932"/>
                      </a:cubicBezTo>
                      <a:cubicBezTo>
                        <a:pt x="70351" y="179194"/>
                        <a:pt x="55590" y="171933"/>
                        <a:pt x="43687" y="160029"/>
                      </a:cubicBezTo>
                      <a:cubicBezTo>
                        <a:pt x="28331" y="144793"/>
                        <a:pt x="19641" y="124080"/>
                        <a:pt x="19641" y="103368"/>
                      </a:cubicBezTo>
                      <a:cubicBezTo>
                        <a:pt x="19641" y="82655"/>
                        <a:pt x="28212" y="61348"/>
                        <a:pt x="43567" y="46111"/>
                      </a:cubicBezTo>
                      <a:cubicBezTo>
                        <a:pt x="59518" y="30993"/>
                        <a:pt x="79755" y="22661"/>
                        <a:pt x="100586" y="22661"/>
                      </a:cubicBezTo>
                      <a:cubicBezTo>
                        <a:pt x="105943" y="22661"/>
                        <a:pt x="111418" y="23256"/>
                        <a:pt x="116656" y="24327"/>
                      </a:cubicBezTo>
                      <a:lnTo>
                        <a:pt x="116656" y="24565"/>
                      </a:lnTo>
                      <a:cubicBezTo>
                        <a:pt x="116656" y="24565"/>
                        <a:pt x="116656" y="24446"/>
                        <a:pt x="116894" y="24327"/>
                      </a:cubicBezTo>
                      <a:cubicBezTo>
                        <a:pt x="132250" y="27422"/>
                        <a:pt x="146534" y="34922"/>
                        <a:pt x="157485" y="45873"/>
                      </a:cubicBezTo>
                      <a:cubicBezTo>
                        <a:pt x="172484" y="60872"/>
                        <a:pt x="180698" y="81227"/>
                        <a:pt x="180698" y="103368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14" name="Forma libre: forma 313">
                  <a:extLst>
                    <a:ext uri="{FF2B5EF4-FFF2-40B4-BE49-F238E27FC236}">
                      <a16:creationId xmlns:a16="http://schemas.microsoft.com/office/drawing/2014/main" id="{2D31E3CC-AC7E-40F9-8077-9FEDEB1863F6}"/>
                    </a:ext>
                  </a:extLst>
                </p:cNvPr>
                <p:cNvSpPr/>
                <p:nvPr/>
              </p:nvSpPr>
              <p:spPr>
                <a:xfrm>
                  <a:off x="7142571" y="6249224"/>
                  <a:ext cx="208433" cy="212806"/>
                </a:xfrm>
                <a:custGeom>
                  <a:avLst/>
                  <a:gdLst>
                    <a:gd name="connsiteX0" fmla="*/ 0 w 208433"/>
                    <a:gd name="connsiteY0" fmla="*/ 106901 h 212806"/>
                    <a:gd name="connsiteX1" fmla="*/ 595 w 208433"/>
                    <a:gd name="connsiteY1" fmla="*/ 100235 h 212806"/>
                    <a:gd name="connsiteX2" fmla="*/ 952 w 208433"/>
                    <a:gd name="connsiteY2" fmla="*/ 97735 h 212806"/>
                    <a:gd name="connsiteX3" fmla="*/ 2381 w 208433"/>
                    <a:gd name="connsiteY3" fmla="*/ 77618 h 212806"/>
                    <a:gd name="connsiteX4" fmla="*/ 3928 w 208433"/>
                    <a:gd name="connsiteY4" fmla="*/ 72975 h 212806"/>
                    <a:gd name="connsiteX5" fmla="*/ 7499 w 208433"/>
                    <a:gd name="connsiteY5" fmla="*/ 56191 h 212806"/>
                    <a:gd name="connsiteX6" fmla="*/ 9404 w 208433"/>
                    <a:gd name="connsiteY6" fmla="*/ 52739 h 212806"/>
                    <a:gd name="connsiteX7" fmla="*/ 14522 w 208433"/>
                    <a:gd name="connsiteY7" fmla="*/ 45597 h 212806"/>
                    <a:gd name="connsiteX8" fmla="*/ 18689 w 208433"/>
                    <a:gd name="connsiteY8" fmla="*/ 39764 h 212806"/>
                    <a:gd name="connsiteX9" fmla="*/ 20831 w 208433"/>
                    <a:gd name="connsiteY9" fmla="*/ 37502 h 212806"/>
                    <a:gd name="connsiteX10" fmla="*/ 77731 w 208433"/>
                    <a:gd name="connsiteY10" fmla="*/ 720 h 212806"/>
                    <a:gd name="connsiteX11" fmla="*/ 89634 w 208433"/>
                    <a:gd name="connsiteY11" fmla="*/ 363 h 212806"/>
                    <a:gd name="connsiteX12" fmla="*/ 110109 w 208433"/>
                    <a:gd name="connsiteY12" fmla="*/ 363 h 212806"/>
                    <a:gd name="connsiteX13" fmla="*/ 127726 w 208433"/>
                    <a:gd name="connsiteY13" fmla="*/ 5362 h 212806"/>
                    <a:gd name="connsiteX14" fmla="*/ 149510 w 208433"/>
                    <a:gd name="connsiteY14" fmla="*/ 13099 h 212806"/>
                    <a:gd name="connsiteX15" fmla="*/ 151296 w 208433"/>
                    <a:gd name="connsiteY15" fmla="*/ 13099 h 212806"/>
                    <a:gd name="connsiteX16" fmla="*/ 155581 w 208433"/>
                    <a:gd name="connsiteY16" fmla="*/ 14885 h 212806"/>
                    <a:gd name="connsiteX17" fmla="*/ 155938 w 208433"/>
                    <a:gd name="connsiteY17" fmla="*/ 15599 h 212806"/>
                    <a:gd name="connsiteX18" fmla="*/ 159271 w 208433"/>
                    <a:gd name="connsiteY18" fmla="*/ 18337 h 212806"/>
                    <a:gd name="connsiteX19" fmla="*/ 178198 w 208433"/>
                    <a:gd name="connsiteY19" fmla="*/ 32741 h 212806"/>
                    <a:gd name="connsiteX20" fmla="*/ 208433 w 208433"/>
                    <a:gd name="connsiteY20" fmla="*/ 106901 h 212806"/>
                    <a:gd name="connsiteX21" fmla="*/ 178198 w 208433"/>
                    <a:gd name="connsiteY21" fmla="*/ 180227 h 212806"/>
                    <a:gd name="connsiteX22" fmla="*/ 142249 w 208433"/>
                    <a:gd name="connsiteY22" fmla="*/ 203082 h 212806"/>
                    <a:gd name="connsiteX23" fmla="*/ 134869 w 208433"/>
                    <a:gd name="connsiteY23" fmla="*/ 209153 h 212806"/>
                    <a:gd name="connsiteX24" fmla="*/ 110109 w 208433"/>
                    <a:gd name="connsiteY24" fmla="*/ 209749 h 212806"/>
                    <a:gd name="connsiteX25" fmla="*/ 108800 w 208433"/>
                    <a:gd name="connsiteY25" fmla="*/ 209868 h 212806"/>
                    <a:gd name="connsiteX26" fmla="*/ 104633 w 208433"/>
                    <a:gd name="connsiteY26" fmla="*/ 210225 h 212806"/>
                    <a:gd name="connsiteX27" fmla="*/ 86064 w 208433"/>
                    <a:gd name="connsiteY27" fmla="*/ 208439 h 212806"/>
                    <a:gd name="connsiteX28" fmla="*/ 78564 w 208433"/>
                    <a:gd name="connsiteY28" fmla="*/ 206654 h 212806"/>
                    <a:gd name="connsiteX29" fmla="*/ 57614 w 208433"/>
                    <a:gd name="connsiteY29" fmla="*/ 198678 h 212806"/>
                    <a:gd name="connsiteX30" fmla="*/ 56661 w 208433"/>
                    <a:gd name="connsiteY30" fmla="*/ 198440 h 212806"/>
                    <a:gd name="connsiteX31" fmla="*/ 36544 w 208433"/>
                    <a:gd name="connsiteY31" fmla="*/ 186298 h 212806"/>
                    <a:gd name="connsiteX32" fmla="*/ 22379 w 208433"/>
                    <a:gd name="connsiteY32" fmla="*/ 169395 h 212806"/>
                    <a:gd name="connsiteX33" fmla="*/ 119 w 208433"/>
                    <a:gd name="connsiteY33" fmla="*/ 106782 h 212806"/>
                    <a:gd name="connsiteX34" fmla="*/ 8928 w 208433"/>
                    <a:gd name="connsiteY34" fmla="*/ 97616 h 212806"/>
                    <a:gd name="connsiteX35" fmla="*/ 8928 w 208433"/>
                    <a:gd name="connsiteY35" fmla="*/ 97973 h 212806"/>
                    <a:gd name="connsiteX36" fmla="*/ 8571 w 208433"/>
                    <a:gd name="connsiteY36" fmla="*/ 101425 h 212806"/>
                    <a:gd name="connsiteX37" fmla="*/ 8095 w 208433"/>
                    <a:gd name="connsiteY37" fmla="*/ 107020 h 212806"/>
                    <a:gd name="connsiteX38" fmla="*/ 28926 w 208433"/>
                    <a:gd name="connsiteY38" fmla="*/ 165110 h 212806"/>
                    <a:gd name="connsiteX39" fmla="*/ 41782 w 208433"/>
                    <a:gd name="connsiteY39" fmla="*/ 180584 h 212806"/>
                    <a:gd name="connsiteX40" fmla="*/ 42377 w 208433"/>
                    <a:gd name="connsiteY40" fmla="*/ 181180 h 212806"/>
                    <a:gd name="connsiteX41" fmla="*/ 58804 w 208433"/>
                    <a:gd name="connsiteY41" fmla="*/ 191060 h 212806"/>
                    <a:gd name="connsiteX42" fmla="*/ 60828 w 208433"/>
                    <a:gd name="connsiteY42" fmla="*/ 191655 h 212806"/>
                    <a:gd name="connsiteX43" fmla="*/ 81183 w 208433"/>
                    <a:gd name="connsiteY43" fmla="*/ 199392 h 212806"/>
                    <a:gd name="connsiteX44" fmla="*/ 82611 w 208433"/>
                    <a:gd name="connsiteY44" fmla="*/ 200107 h 212806"/>
                    <a:gd name="connsiteX45" fmla="*/ 85706 w 208433"/>
                    <a:gd name="connsiteY45" fmla="*/ 200821 h 212806"/>
                    <a:gd name="connsiteX46" fmla="*/ 86897 w 208433"/>
                    <a:gd name="connsiteY46" fmla="*/ 200821 h 212806"/>
                    <a:gd name="connsiteX47" fmla="*/ 104514 w 208433"/>
                    <a:gd name="connsiteY47" fmla="*/ 202487 h 212806"/>
                    <a:gd name="connsiteX48" fmla="*/ 107609 w 208433"/>
                    <a:gd name="connsiteY48" fmla="*/ 202249 h 212806"/>
                    <a:gd name="connsiteX49" fmla="*/ 110585 w 208433"/>
                    <a:gd name="connsiteY49" fmla="*/ 201892 h 212806"/>
                    <a:gd name="connsiteX50" fmla="*/ 112847 w 208433"/>
                    <a:gd name="connsiteY50" fmla="*/ 202368 h 212806"/>
                    <a:gd name="connsiteX51" fmla="*/ 130702 w 208433"/>
                    <a:gd name="connsiteY51" fmla="*/ 202368 h 212806"/>
                    <a:gd name="connsiteX52" fmla="*/ 137011 w 208433"/>
                    <a:gd name="connsiteY52" fmla="*/ 197012 h 212806"/>
                    <a:gd name="connsiteX53" fmla="*/ 138559 w 208433"/>
                    <a:gd name="connsiteY53" fmla="*/ 195940 h 212806"/>
                    <a:gd name="connsiteX54" fmla="*/ 172484 w 208433"/>
                    <a:gd name="connsiteY54" fmla="*/ 174514 h 212806"/>
                    <a:gd name="connsiteX55" fmla="*/ 200339 w 208433"/>
                    <a:gd name="connsiteY55" fmla="*/ 106782 h 212806"/>
                    <a:gd name="connsiteX56" fmla="*/ 172484 w 208433"/>
                    <a:gd name="connsiteY56" fmla="*/ 38216 h 212806"/>
                    <a:gd name="connsiteX57" fmla="*/ 154629 w 208433"/>
                    <a:gd name="connsiteY57" fmla="*/ 24646 h 212806"/>
                    <a:gd name="connsiteX58" fmla="*/ 153676 w 208433"/>
                    <a:gd name="connsiteY58" fmla="*/ 23932 h 212806"/>
                    <a:gd name="connsiteX59" fmla="*/ 150581 w 208433"/>
                    <a:gd name="connsiteY59" fmla="*/ 21789 h 212806"/>
                    <a:gd name="connsiteX60" fmla="*/ 149034 w 208433"/>
                    <a:gd name="connsiteY60" fmla="*/ 20956 h 212806"/>
                    <a:gd name="connsiteX61" fmla="*/ 148796 w 208433"/>
                    <a:gd name="connsiteY61" fmla="*/ 20956 h 212806"/>
                    <a:gd name="connsiteX62" fmla="*/ 146653 w 208433"/>
                    <a:gd name="connsiteY62" fmla="*/ 20480 h 212806"/>
                    <a:gd name="connsiteX63" fmla="*/ 125465 w 208433"/>
                    <a:gd name="connsiteY63" fmla="*/ 12861 h 212806"/>
                    <a:gd name="connsiteX64" fmla="*/ 124512 w 208433"/>
                    <a:gd name="connsiteY64" fmla="*/ 12504 h 212806"/>
                    <a:gd name="connsiteX65" fmla="*/ 109276 w 208433"/>
                    <a:gd name="connsiteY65" fmla="*/ 8100 h 212806"/>
                    <a:gd name="connsiteX66" fmla="*/ 89992 w 208433"/>
                    <a:gd name="connsiteY66" fmla="*/ 8100 h 212806"/>
                    <a:gd name="connsiteX67" fmla="*/ 77969 w 208433"/>
                    <a:gd name="connsiteY67" fmla="*/ 8457 h 212806"/>
                    <a:gd name="connsiteX68" fmla="*/ 27854 w 208433"/>
                    <a:gd name="connsiteY68" fmla="*/ 43216 h 212806"/>
                    <a:gd name="connsiteX69" fmla="*/ 25236 w 208433"/>
                    <a:gd name="connsiteY69" fmla="*/ 46430 h 212806"/>
                    <a:gd name="connsiteX70" fmla="*/ 23926 w 208433"/>
                    <a:gd name="connsiteY70" fmla="*/ 46668 h 212806"/>
                    <a:gd name="connsiteX71" fmla="*/ 20474 w 208433"/>
                    <a:gd name="connsiteY71" fmla="*/ 50715 h 212806"/>
                    <a:gd name="connsiteX72" fmla="*/ 16427 w 208433"/>
                    <a:gd name="connsiteY72" fmla="*/ 57143 h 212806"/>
                    <a:gd name="connsiteX73" fmla="*/ 15475 w 208433"/>
                    <a:gd name="connsiteY73" fmla="*/ 59167 h 212806"/>
                    <a:gd name="connsiteX74" fmla="*/ 11547 w 208433"/>
                    <a:gd name="connsiteY74" fmla="*/ 75356 h 212806"/>
                    <a:gd name="connsiteX75" fmla="*/ 9999 w 208433"/>
                    <a:gd name="connsiteY75" fmla="*/ 79879 h 212806"/>
                    <a:gd name="connsiteX76" fmla="*/ 8809 w 208433"/>
                    <a:gd name="connsiteY76" fmla="*/ 96425 h 212806"/>
                    <a:gd name="connsiteX77" fmla="*/ 8928 w 208433"/>
                    <a:gd name="connsiteY77" fmla="*/ 97378 h 212806"/>
                    <a:gd name="connsiteX78" fmla="*/ 19641 w 208433"/>
                    <a:gd name="connsiteY78" fmla="*/ 106901 h 212806"/>
                    <a:gd name="connsiteX79" fmla="*/ 44758 w 208433"/>
                    <a:gd name="connsiteY79" fmla="*/ 46787 h 212806"/>
                    <a:gd name="connsiteX80" fmla="*/ 104514 w 208433"/>
                    <a:gd name="connsiteY80" fmla="*/ 22265 h 212806"/>
                    <a:gd name="connsiteX81" fmla="*/ 121298 w 208433"/>
                    <a:gd name="connsiteY81" fmla="*/ 23932 h 212806"/>
                    <a:gd name="connsiteX82" fmla="*/ 121655 w 208433"/>
                    <a:gd name="connsiteY82" fmla="*/ 23932 h 212806"/>
                    <a:gd name="connsiteX83" fmla="*/ 164032 w 208433"/>
                    <a:gd name="connsiteY83" fmla="*/ 46549 h 212806"/>
                    <a:gd name="connsiteX84" fmla="*/ 188435 w 208433"/>
                    <a:gd name="connsiteY84" fmla="*/ 106901 h 212806"/>
                    <a:gd name="connsiteX85" fmla="*/ 168079 w 208433"/>
                    <a:gd name="connsiteY85" fmla="*/ 161420 h 212806"/>
                    <a:gd name="connsiteX86" fmla="*/ 166770 w 208433"/>
                    <a:gd name="connsiteY86" fmla="*/ 162491 h 212806"/>
                    <a:gd name="connsiteX87" fmla="*/ 163318 w 208433"/>
                    <a:gd name="connsiteY87" fmla="*/ 164038 h 212806"/>
                    <a:gd name="connsiteX88" fmla="*/ 157843 w 208433"/>
                    <a:gd name="connsiteY88" fmla="*/ 168562 h 212806"/>
                    <a:gd name="connsiteX89" fmla="*/ 156533 w 208433"/>
                    <a:gd name="connsiteY89" fmla="*/ 172609 h 212806"/>
                    <a:gd name="connsiteX90" fmla="*/ 153438 w 208433"/>
                    <a:gd name="connsiteY90" fmla="*/ 173799 h 212806"/>
                    <a:gd name="connsiteX91" fmla="*/ 151414 w 208433"/>
                    <a:gd name="connsiteY91" fmla="*/ 173680 h 212806"/>
                    <a:gd name="connsiteX92" fmla="*/ 148796 w 208433"/>
                    <a:gd name="connsiteY92" fmla="*/ 173561 h 212806"/>
                    <a:gd name="connsiteX93" fmla="*/ 145463 w 208433"/>
                    <a:gd name="connsiteY93" fmla="*/ 176061 h 212806"/>
                    <a:gd name="connsiteX94" fmla="*/ 144630 w 208433"/>
                    <a:gd name="connsiteY94" fmla="*/ 176061 h 212806"/>
                    <a:gd name="connsiteX95" fmla="*/ 143439 w 208433"/>
                    <a:gd name="connsiteY95" fmla="*/ 178799 h 212806"/>
                    <a:gd name="connsiteX96" fmla="*/ 141177 w 208433"/>
                    <a:gd name="connsiteY96" fmla="*/ 182132 h 212806"/>
                    <a:gd name="connsiteX97" fmla="*/ 139749 w 208433"/>
                    <a:gd name="connsiteY97" fmla="*/ 182846 h 212806"/>
                    <a:gd name="connsiteX98" fmla="*/ 134869 w 208433"/>
                    <a:gd name="connsiteY98" fmla="*/ 181537 h 212806"/>
                    <a:gd name="connsiteX99" fmla="*/ 132607 w 208433"/>
                    <a:gd name="connsiteY99" fmla="*/ 178799 h 212806"/>
                    <a:gd name="connsiteX100" fmla="*/ 130821 w 208433"/>
                    <a:gd name="connsiteY100" fmla="*/ 180584 h 212806"/>
                    <a:gd name="connsiteX101" fmla="*/ 128440 w 208433"/>
                    <a:gd name="connsiteY101" fmla="*/ 183560 h 212806"/>
                    <a:gd name="connsiteX102" fmla="*/ 124750 w 208433"/>
                    <a:gd name="connsiteY102" fmla="*/ 186179 h 212806"/>
                    <a:gd name="connsiteX103" fmla="*/ 122132 w 208433"/>
                    <a:gd name="connsiteY103" fmla="*/ 185346 h 212806"/>
                    <a:gd name="connsiteX104" fmla="*/ 121537 w 208433"/>
                    <a:gd name="connsiteY104" fmla="*/ 185346 h 212806"/>
                    <a:gd name="connsiteX105" fmla="*/ 118799 w 208433"/>
                    <a:gd name="connsiteY105" fmla="*/ 188560 h 212806"/>
                    <a:gd name="connsiteX106" fmla="*/ 116656 w 208433"/>
                    <a:gd name="connsiteY106" fmla="*/ 189631 h 212806"/>
                    <a:gd name="connsiteX107" fmla="*/ 104276 w 208433"/>
                    <a:gd name="connsiteY107" fmla="*/ 190822 h 212806"/>
                    <a:gd name="connsiteX108" fmla="*/ 98205 w 208433"/>
                    <a:gd name="connsiteY108" fmla="*/ 190346 h 212806"/>
                    <a:gd name="connsiteX109" fmla="*/ 95705 w 208433"/>
                    <a:gd name="connsiteY109" fmla="*/ 190107 h 212806"/>
                    <a:gd name="connsiteX110" fmla="*/ 94039 w 208433"/>
                    <a:gd name="connsiteY110" fmla="*/ 189631 h 212806"/>
                    <a:gd name="connsiteX111" fmla="*/ 92730 w 208433"/>
                    <a:gd name="connsiteY111" fmla="*/ 188917 h 212806"/>
                    <a:gd name="connsiteX112" fmla="*/ 89754 w 208433"/>
                    <a:gd name="connsiteY112" fmla="*/ 189631 h 212806"/>
                    <a:gd name="connsiteX113" fmla="*/ 44639 w 208433"/>
                    <a:gd name="connsiteY113" fmla="*/ 166538 h 212806"/>
                    <a:gd name="connsiteX114" fmla="*/ 19403 w 208433"/>
                    <a:gd name="connsiteY114" fmla="*/ 107020 h 212806"/>
                    <a:gd name="connsiteX115" fmla="*/ 118441 w 208433"/>
                    <a:gd name="connsiteY115" fmla="*/ 31550 h 212806"/>
                    <a:gd name="connsiteX116" fmla="*/ 104514 w 208433"/>
                    <a:gd name="connsiteY116" fmla="*/ 30241 h 212806"/>
                    <a:gd name="connsiteX117" fmla="*/ 50353 w 208433"/>
                    <a:gd name="connsiteY117" fmla="*/ 52501 h 212806"/>
                    <a:gd name="connsiteX118" fmla="*/ 27736 w 208433"/>
                    <a:gd name="connsiteY118" fmla="*/ 106901 h 212806"/>
                    <a:gd name="connsiteX119" fmla="*/ 50591 w 208433"/>
                    <a:gd name="connsiteY119" fmla="*/ 160705 h 212806"/>
                    <a:gd name="connsiteX120" fmla="*/ 88325 w 208433"/>
                    <a:gd name="connsiteY120" fmla="*/ 180942 h 212806"/>
                    <a:gd name="connsiteX121" fmla="*/ 91063 w 208433"/>
                    <a:gd name="connsiteY121" fmla="*/ 178918 h 212806"/>
                    <a:gd name="connsiteX122" fmla="*/ 94515 w 208433"/>
                    <a:gd name="connsiteY122" fmla="*/ 179870 h 212806"/>
                    <a:gd name="connsiteX123" fmla="*/ 97610 w 208433"/>
                    <a:gd name="connsiteY123" fmla="*/ 182132 h 212806"/>
                    <a:gd name="connsiteX124" fmla="*/ 99515 w 208433"/>
                    <a:gd name="connsiteY124" fmla="*/ 182370 h 212806"/>
                    <a:gd name="connsiteX125" fmla="*/ 104633 w 208433"/>
                    <a:gd name="connsiteY125" fmla="*/ 182846 h 212806"/>
                    <a:gd name="connsiteX126" fmla="*/ 114394 w 208433"/>
                    <a:gd name="connsiteY126" fmla="*/ 181894 h 212806"/>
                    <a:gd name="connsiteX127" fmla="*/ 116894 w 208433"/>
                    <a:gd name="connsiteY127" fmla="*/ 177251 h 212806"/>
                    <a:gd name="connsiteX128" fmla="*/ 120703 w 208433"/>
                    <a:gd name="connsiteY128" fmla="*/ 174514 h 212806"/>
                    <a:gd name="connsiteX129" fmla="*/ 124036 w 208433"/>
                    <a:gd name="connsiteY129" fmla="*/ 176299 h 212806"/>
                    <a:gd name="connsiteX130" fmla="*/ 125584 w 208433"/>
                    <a:gd name="connsiteY130" fmla="*/ 174752 h 212806"/>
                    <a:gd name="connsiteX131" fmla="*/ 127131 w 208433"/>
                    <a:gd name="connsiteY131" fmla="*/ 172609 h 212806"/>
                    <a:gd name="connsiteX132" fmla="*/ 129512 w 208433"/>
                    <a:gd name="connsiteY132" fmla="*/ 168919 h 212806"/>
                    <a:gd name="connsiteX133" fmla="*/ 133797 w 208433"/>
                    <a:gd name="connsiteY133" fmla="*/ 169633 h 212806"/>
                    <a:gd name="connsiteX134" fmla="*/ 135106 w 208433"/>
                    <a:gd name="connsiteY134" fmla="*/ 170585 h 212806"/>
                    <a:gd name="connsiteX135" fmla="*/ 137606 w 208433"/>
                    <a:gd name="connsiteY135" fmla="*/ 172371 h 212806"/>
                    <a:gd name="connsiteX136" fmla="*/ 142725 w 208433"/>
                    <a:gd name="connsiteY136" fmla="*/ 167848 h 212806"/>
                    <a:gd name="connsiteX137" fmla="*/ 143320 w 208433"/>
                    <a:gd name="connsiteY137" fmla="*/ 167490 h 212806"/>
                    <a:gd name="connsiteX138" fmla="*/ 150224 w 208433"/>
                    <a:gd name="connsiteY138" fmla="*/ 165467 h 212806"/>
                    <a:gd name="connsiteX139" fmla="*/ 150462 w 208433"/>
                    <a:gd name="connsiteY139" fmla="*/ 164872 h 212806"/>
                    <a:gd name="connsiteX140" fmla="*/ 155581 w 208433"/>
                    <a:gd name="connsiteY140" fmla="*/ 161062 h 212806"/>
                    <a:gd name="connsiteX141" fmla="*/ 155819 w 208433"/>
                    <a:gd name="connsiteY141" fmla="*/ 161062 h 212806"/>
                    <a:gd name="connsiteX142" fmla="*/ 158080 w 208433"/>
                    <a:gd name="connsiteY142" fmla="*/ 157848 h 212806"/>
                    <a:gd name="connsiteX143" fmla="*/ 160223 w 208433"/>
                    <a:gd name="connsiteY143" fmla="*/ 156896 h 212806"/>
                    <a:gd name="connsiteX144" fmla="*/ 162723 w 208433"/>
                    <a:gd name="connsiteY144" fmla="*/ 155825 h 212806"/>
                    <a:gd name="connsiteX145" fmla="*/ 180579 w 208433"/>
                    <a:gd name="connsiteY145" fmla="*/ 107139 h 212806"/>
                    <a:gd name="connsiteX146" fmla="*/ 158438 w 208433"/>
                    <a:gd name="connsiteY146" fmla="*/ 52501 h 212806"/>
                    <a:gd name="connsiteX147" fmla="*/ 121060 w 208433"/>
                    <a:gd name="connsiteY147" fmla="*/ 32264 h 212806"/>
                    <a:gd name="connsiteX148" fmla="*/ 118561 w 208433"/>
                    <a:gd name="connsiteY148" fmla="*/ 31788 h 212806"/>
                    <a:gd name="connsiteX149" fmla="*/ 118441 w 208433"/>
                    <a:gd name="connsiteY149" fmla="*/ 31788 h 212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208433" h="212806">
                      <a:moveTo>
                        <a:pt x="0" y="106901"/>
                      </a:moveTo>
                      <a:cubicBezTo>
                        <a:pt x="0" y="104639"/>
                        <a:pt x="238" y="102496"/>
                        <a:pt x="595" y="100235"/>
                      </a:cubicBezTo>
                      <a:cubicBezTo>
                        <a:pt x="595" y="99401"/>
                        <a:pt x="833" y="98568"/>
                        <a:pt x="952" y="97735"/>
                      </a:cubicBezTo>
                      <a:cubicBezTo>
                        <a:pt x="-476" y="91545"/>
                        <a:pt x="0" y="84760"/>
                        <a:pt x="2381" y="77618"/>
                      </a:cubicBezTo>
                      <a:cubicBezTo>
                        <a:pt x="2857" y="76070"/>
                        <a:pt x="3452" y="74523"/>
                        <a:pt x="3928" y="72975"/>
                      </a:cubicBezTo>
                      <a:cubicBezTo>
                        <a:pt x="5833" y="67618"/>
                        <a:pt x="7619" y="62500"/>
                        <a:pt x="7499" y="56191"/>
                      </a:cubicBezTo>
                      <a:cubicBezTo>
                        <a:pt x="7499" y="54762"/>
                        <a:pt x="8214" y="53453"/>
                        <a:pt x="9404" y="52739"/>
                      </a:cubicBezTo>
                      <a:cubicBezTo>
                        <a:pt x="10594" y="49763"/>
                        <a:pt x="12737" y="47501"/>
                        <a:pt x="14522" y="45597"/>
                      </a:cubicBezTo>
                      <a:cubicBezTo>
                        <a:pt x="16308" y="43692"/>
                        <a:pt x="17855" y="42025"/>
                        <a:pt x="18689" y="39764"/>
                      </a:cubicBezTo>
                      <a:cubicBezTo>
                        <a:pt x="19046" y="38692"/>
                        <a:pt x="19879" y="37978"/>
                        <a:pt x="20831" y="37502"/>
                      </a:cubicBezTo>
                      <a:cubicBezTo>
                        <a:pt x="26188" y="15242"/>
                        <a:pt x="45710" y="2624"/>
                        <a:pt x="77731" y="720"/>
                      </a:cubicBezTo>
                      <a:cubicBezTo>
                        <a:pt x="81897" y="720"/>
                        <a:pt x="85826" y="482"/>
                        <a:pt x="89634" y="363"/>
                      </a:cubicBezTo>
                      <a:cubicBezTo>
                        <a:pt x="96300" y="5"/>
                        <a:pt x="103205" y="-233"/>
                        <a:pt x="110109" y="363"/>
                      </a:cubicBezTo>
                      <a:cubicBezTo>
                        <a:pt x="116418" y="958"/>
                        <a:pt x="122369" y="2624"/>
                        <a:pt x="127726" y="5362"/>
                      </a:cubicBezTo>
                      <a:cubicBezTo>
                        <a:pt x="134749" y="7029"/>
                        <a:pt x="141892" y="9528"/>
                        <a:pt x="149510" y="13099"/>
                      </a:cubicBezTo>
                      <a:cubicBezTo>
                        <a:pt x="150462" y="13099"/>
                        <a:pt x="150939" y="13099"/>
                        <a:pt x="151296" y="13099"/>
                      </a:cubicBezTo>
                      <a:cubicBezTo>
                        <a:pt x="152962" y="12742"/>
                        <a:pt x="154629" y="13457"/>
                        <a:pt x="155581" y="14885"/>
                      </a:cubicBezTo>
                      <a:cubicBezTo>
                        <a:pt x="155700" y="15123"/>
                        <a:pt x="155819" y="15361"/>
                        <a:pt x="155938" y="15599"/>
                      </a:cubicBezTo>
                      <a:cubicBezTo>
                        <a:pt x="157128" y="16313"/>
                        <a:pt x="158200" y="17147"/>
                        <a:pt x="159271" y="18337"/>
                      </a:cubicBezTo>
                      <a:cubicBezTo>
                        <a:pt x="166889" y="22980"/>
                        <a:pt x="173079" y="27741"/>
                        <a:pt x="178198" y="32741"/>
                      </a:cubicBezTo>
                      <a:cubicBezTo>
                        <a:pt x="197720" y="52144"/>
                        <a:pt x="208433" y="78570"/>
                        <a:pt x="208433" y="106901"/>
                      </a:cubicBezTo>
                      <a:cubicBezTo>
                        <a:pt x="208433" y="135231"/>
                        <a:pt x="197481" y="161062"/>
                        <a:pt x="178198" y="180227"/>
                      </a:cubicBezTo>
                      <a:cubicBezTo>
                        <a:pt x="168318" y="190107"/>
                        <a:pt x="156295" y="197726"/>
                        <a:pt x="142249" y="203082"/>
                      </a:cubicBezTo>
                      <a:cubicBezTo>
                        <a:pt x="139630" y="205820"/>
                        <a:pt x="137368" y="207725"/>
                        <a:pt x="134869" y="209153"/>
                      </a:cubicBezTo>
                      <a:cubicBezTo>
                        <a:pt x="127369" y="213796"/>
                        <a:pt x="118441" y="214034"/>
                        <a:pt x="110109" y="209749"/>
                      </a:cubicBezTo>
                      <a:cubicBezTo>
                        <a:pt x="109633" y="209749"/>
                        <a:pt x="109276" y="209749"/>
                        <a:pt x="108800" y="209868"/>
                      </a:cubicBezTo>
                      <a:cubicBezTo>
                        <a:pt x="107371" y="210106"/>
                        <a:pt x="106062" y="210225"/>
                        <a:pt x="104633" y="210225"/>
                      </a:cubicBezTo>
                      <a:cubicBezTo>
                        <a:pt x="98681" y="210225"/>
                        <a:pt x="92610" y="209629"/>
                        <a:pt x="86064" y="208439"/>
                      </a:cubicBezTo>
                      <a:cubicBezTo>
                        <a:pt x="83326" y="208558"/>
                        <a:pt x="80707" y="207963"/>
                        <a:pt x="78564" y="206654"/>
                      </a:cubicBezTo>
                      <a:cubicBezTo>
                        <a:pt x="71541" y="204868"/>
                        <a:pt x="64518" y="202249"/>
                        <a:pt x="57614" y="198678"/>
                      </a:cubicBezTo>
                      <a:lnTo>
                        <a:pt x="56661" y="198440"/>
                      </a:lnTo>
                      <a:cubicBezTo>
                        <a:pt x="48329" y="196178"/>
                        <a:pt x="41306" y="192012"/>
                        <a:pt x="36544" y="186298"/>
                      </a:cubicBezTo>
                      <a:cubicBezTo>
                        <a:pt x="29997" y="181061"/>
                        <a:pt x="25474" y="174514"/>
                        <a:pt x="22379" y="169395"/>
                      </a:cubicBezTo>
                      <a:cubicBezTo>
                        <a:pt x="8095" y="151063"/>
                        <a:pt x="119" y="128684"/>
                        <a:pt x="119" y="106782"/>
                      </a:cubicBezTo>
                      <a:close/>
                      <a:moveTo>
                        <a:pt x="8928" y="97616"/>
                      </a:moveTo>
                      <a:cubicBezTo>
                        <a:pt x="8928" y="97616"/>
                        <a:pt x="8928" y="97854"/>
                        <a:pt x="8928" y="97973"/>
                      </a:cubicBezTo>
                      <a:cubicBezTo>
                        <a:pt x="8928" y="99163"/>
                        <a:pt x="8690" y="100235"/>
                        <a:pt x="8571" y="101425"/>
                      </a:cubicBezTo>
                      <a:cubicBezTo>
                        <a:pt x="8333" y="103210"/>
                        <a:pt x="8095" y="105115"/>
                        <a:pt x="8095" y="107020"/>
                      </a:cubicBezTo>
                      <a:cubicBezTo>
                        <a:pt x="8095" y="127256"/>
                        <a:pt x="15475" y="147849"/>
                        <a:pt x="28926" y="165110"/>
                      </a:cubicBezTo>
                      <a:cubicBezTo>
                        <a:pt x="32259" y="170466"/>
                        <a:pt x="36068" y="176061"/>
                        <a:pt x="41782" y="180584"/>
                      </a:cubicBezTo>
                      <a:cubicBezTo>
                        <a:pt x="42020" y="180823"/>
                        <a:pt x="42258" y="180942"/>
                        <a:pt x="42377" y="181180"/>
                      </a:cubicBezTo>
                      <a:cubicBezTo>
                        <a:pt x="47139" y="186893"/>
                        <a:pt x="53924" y="189750"/>
                        <a:pt x="58804" y="191060"/>
                      </a:cubicBezTo>
                      <a:cubicBezTo>
                        <a:pt x="59042" y="191060"/>
                        <a:pt x="60590" y="191536"/>
                        <a:pt x="60828" y="191655"/>
                      </a:cubicBezTo>
                      <a:cubicBezTo>
                        <a:pt x="67613" y="195107"/>
                        <a:pt x="74398" y="197726"/>
                        <a:pt x="81183" y="199392"/>
                      </a:cubicBezTo>
                      <a:cubicBezTo>
                        <a:pt x="81778" y="199511"/>
                        <a:pt x="82254" y="199749"/>
                        <a:pt x="82611" y="200107"/>
                      </a:cubicBezTo>
                      <a:cubicBezTo>
                        <a:pt x="83088" y="200464"/>
                        <a:pt x="84040" y="200940"/>
                        <a:pt x="85706" y="200821"/>
                      </a:cubicBezTo>
                      <a:cubicBezTo>
                        <a:pt x="86064" y="200821"/>
                        <a:pt x="86421" y="200821"/>
                        <a:pt x="86897" y="200821"/>
                      </a:cubicBezTo>
                      <a:cubicBezTo>
                        <a:pt x="93206" y="202011"/>
                        <a:pt x="99038" y="202487"/>
                        <a:pt x="104514" y="202487"/>
                      </a:cubicBezTo>
                      <a:cubicBezTo>
                        <a:pt x="105585" y="202487"/>
                        <a:pt x="106538" y="202368"/>
                        <a:pt x="107609" y="202249"/>
                      </a:cubicBezTo>
                      <a:cubicBezTo>
                        <a:pt x="108561" y="202130"/>
                        <a:pt x="109514" y="202011"/>
                        <a:pt x="110585" y="201892"/>
                      </a:cubicBezTo>
                      <a:cubicBezTo>
                        <a:pt x="111418" y="201892"/>
                        <a:pt x="112133" y="202011"/>
                        <a:pt x="112847" y="202368"/>
                      </a:cubicBezTo>
                      <a:cubicBezTo>
                        <a:pt x="118799" y="205820"/>
                        <a:pt x="125345" y="205820"/>
                        <a:pt x="130702" y="202368"/>
                      </a:cubicBezTo>
                      <a:cubicBezTo>
                        <a:pt x="132726" y="201178"/>
                        <a:pt x="134630" y="199511"/>
                        <a:pt x="137011" y="197012"/>
                      </a:cubicBezTo>
                      <a:cubicBezTo>
                        <a:pt x="137487" y="196535"/>
                        <a:pt x="137963" y="196178"/>
                        <a:pt x="138559" y="195940"/>
                      </a:cubicBezTo>
                      <a:cubicBezTo>
                        <a:pt x="151891" y="190941"/>
                        <a:pt x="163199" y="183798"/>
                        <a:pt x="172484" y="174514"/>
                      </a:cubicBezTo>
                      <a:cubicBezTo>
                        <a:pt x="190220" y="156896"/>
                        <a:pt x="200339" y="132136"/>
                        <a:pt x="200339" y="106782"/>
                      </a:cubicBezTo>
                      <a:cubicBezTo>
                        <a:pt x="200339" y="81427"/>
                        <a:pt x="190458" y="56191"/>
                        <a:pt x="172484" y="38216"/>
                      </a:cubicBezTo>
                      <a:cubicBezTo>
                        <a:pt x="167722" y="33455"/>
                        <a:pt x="161890" y="29050"/>
                        <a:pt x="154629" y="24646"/>
                      </a:cubicBezTo>
                      <a:cubicBezTo>
                        <a:pt x="154272" y="24408"/>
                        <a:pt x="153914" y="24170"/>
                        <a:pt x="153676" y="23932"/>
                      </a:cubicBezTo>
                      <a:cubicBezTo>
                        <a:pt x="152605" y="22741"/>
                        <a:pt x="151653" y="22146"/>
                        <a:pt x="150581" y="21789"/>
                      </a:cubicBezTo>
                      <a:cubicBezTo>
                        <a:pt x="149986" y="21670"/>
                        <a:pt x="149510" y="21313"/>
                        <a:pt x="149034" y="20956"/>
                      </a:cubicBezTo>
                      <a:cubicBezTo>
                        <a:pt x="149034" y="20956"/>
                        <a:pt x="148915" y="20956"/>
                        <a:pt x="148796" y="20956"/>
                      </a:cubicBezTo>
                      <a:cubicBezTo>
                        <a:pt x="148320" y="20956"/>
                        <a:pt x="147129" y="20718"/>
                        <a:pt x="146653" y="20480"/>
                      </a:cubicBezTo>
                      <a:cubicBezTo>
                        <a:pt x="139273" y="16909"/>
                        <a:pt x="132369" y="14409"/>
                        <a:pt x="125465" y="12861"/>
                      </a:cubicBezTo>
                      <a:cubicBezTo>
                        <a:pt x="125107" y="12861"/>
                        <a:pt x="124750" y="12623"/>
                        <a:pt x="124512" y="12504"/>
                      </a:cubicBezTo>
                      <a:cubicBezTo>
                        <a:pt x="119870" y="10124"/>
                        <a:pt x="114751" y="8695"/>
                        <a:pt x="109276" y="8100"/>
                      </a:cubicBezTo>
                      <a:cubicBezTo>
                        <a:pt x="102967" y="7386"/>
                        <a:pt x="96658" y="7743"/>
                        <a:pt x="89992" y="8100"/>
                      </a:cubicBezTo>
                      <a:cubicBezTo>
                        <a:pt x="86064" y="8338"/>
                        <a:pt x="82016" y="8457"/>
                        <a:pt x="77969" y="8457"/>
                      </a:cubicBezTo>
                      <a:cubicBezTo>
                        <a:pt x="47853" y="10243"/>
                        <a:pt x="30830" y="22027"/>
                        <a:pt x="27854" y="43216"/>
                      </a:cubicBezTo>
                      <a:cubicBezTo>
                        <a:pt x="27617" y="44644"/>
                        <a:pt x="26664" y="45954"/>
                        <a:pt x="25236" y="46430"/>
                      </a:cubicBezTo>
                      <a:cubicBezTo>
                        <a:pt x="24760" y="46549"/>
                        <a:pt x="24403" y="46668"/>
                        <a:pt x="23926" y="46668"/>
                      </a:cubicBezTo>
                      <a:cubicBezTo>
                        <a:pt x="22855" y="48215"/>
                        <a:pt x="21665" y="49525"/>
                        <a:pt x="20474" y="50715"/>
                      </a:cubicBezTo>
                      <a:cubicBezTo>
                        <a:pt x="18451" y="52977"/>
                        <a:pt x="16784" y="54643"/>
                        <a:pt x="16427" y="57143"/>
                      </a:cubicBezTo>
                      <a:cubicBezTo>
                        <a:pt x="16308" y="57857"/>
                        <a:pt x="15951" y="58572"/>
                        <a:pt x="15475" y="59167"/>
                      </a:cubicBezTo>
                      <a:cubicBezTo>
                        <a:pt x="15118" y="65357"/>
                        <a:pt x="13332" y="70475"/>
                        <a:pt x="11547" y="75356"/>
                      </a:cubicBezTo>
                      <a:cubicBezTo>
                        <a:pt x="11071" y="76903"/>
                        <a:pt x="10475" y="78332"/>
                        <a:pt x="9999" y="79879"/>
                      </a:cubicBezTo>
                      <a:cubicBezTo>
                        <a:pt x="7976" y="85950"/>
                        <a:pt x="7619" y="91545"/>
                        <a:pt x="8809" y="96425"/>
                      </a:cubicBezTo>
                      <a:cubicBezTo>
                        <a:pt x="8809" y="96782"/>
                        <a:pt x="8928" y="97021"/>
                        <a:pt x="8928" y="97378"/>
                      </a:cubicBezTo>
                      <a:close/>
                      <a:moveTo>
                        <a:pt x="19641" y="106901"/>
                      </a:moveTo>
                      <a:cubicBezTo>
                        <a:pt x="19641" y="84284"/>
                        <a:pt x="28569" y="62976"/>
                        <a:pt x="44758" y="46787"/>
                      </a:cubicBezTo>
                      <a:cubicBezTo>
                        <a:pt x="61542" y="30955"/>
                        <a:pt x="82731" y="22265"/>
                        <a:pt x="104514" y="22265"/>
                      </a:cubicBezTo>
                      <a:cubicBezTo>
                        <a:pt x="110109" y="22265"/>
                        <a:pt x="115703" y="22860"/>
                        <a:pt x="121298" y="23932"/>
                      </a:cubicBezTo>
                      <a:cubicBezTo>
                        <a:pt x="121417" y="23932"/>
                        <a:pt x="121537" y="23932"/>
                        <a:pt x="121655" y="23932"/>
                      </a:cubicBezTo>
                      <a:cubicBezTo>
                        <a:pt x="137963" y="27265"/>
                        <a:pt x="152605" y="35121"/>
                        <a:pt x="164032" y="46549"/>
                      </a:cubicBezTo>
                      <a:cubicBezTo>
                        <a:pt x="179745" y="62262"/>
                        <a:pt x="188435" y="83688"/>
                        <a:pt x="188435" y="106901"/>
                      </a:cubicBezTo>
                      <a:cubicBezTo>
                        <a:pt x="188435" y="126661"/>
                        <a:pt x="181174" y="146064"/>
                        <a:pt x="168079" y="161420"/>
                      </a:cubicBezTo>
                      <a:cubicBezTo>
                        <a:pt x="167722" y="161896"/>
                        <a:pt x="167246" y="162253"/>
                        <a:pt x="166770" y="162491"/>
                      </a:cubicBezTo>
                      <a:cubicBezTo>
                        <a:pt x="165580" y="163086"/>
                        <a:pt x="164389" y="163562"/>
                        <a:pt x="163318" y="164038"/>
                      </a:cubicBezTo>
                      <a:cubicBezTo>
                        <a:pt x="162604" y="166062"/>
                        <a:pt x="160818" y="167609"/>
                        <a:pt x="157843" y="168562"/>
                      </a:cubicBezTo>
                      <a:cubicBezTo>
                        <a:pt x="157962" y="169990"/>
                        <a:pt x="157605" y="171657"/>
                        <a:pt x="156533" y="172609"/>
                      </a:cubicBezTo>
                      <a:cubicBezTo>
                        <a:pt x="155819" y="173204"/>
                        <a:pt x="154390" y="173799"/>
                        <a:pt x="153438" y="173799"/>
                      </a:cubicBezTo>
                      <a:cubicBezTo>
                        <a:pt x="152843" y="173799"/>
                        <a:pt x="152129" y="173799"/>
                        <a:pt x="151414" y="173680"/>
                      </a:cubicBezTo>
                      <a:cubicBezTo>
                        <a:pt x="150700" y="173680"/>
                        <a:pt x="149629" y="173442"/>
                        <a:pt x="148796" y="173561"/>
                      </a:cubicBezTo>
                      <a:cubicBezTo>
                        <a:pt x="148201" y="174990"/>
                        <a:pt x="147010" y="175942"/>
                        <a:pt x="145463" y="176061"/>
                      </a:cubicBezTo>
                      <a:cubicBezTo>
                        <a:pt x="145225" y="176061"/>
                        <a:pt x="144987" y="176061"/>
                        <a:pt x="144630" y="176061"/>
                      </a:cubicBezTo>
                      <a:cubicBezTo>
                        <a:pt x="143796" y="176775"/>
                        <a:pt x="143439" y="177490"/>
                        <a:pt x="143439" y="178799"/>
                      </a:cubicBezTo>
                      <a:cubicBezTo>
                        <a:pt x="143439" y="180227"/>
                        <a:pt x="142487" y="181537"/>
                        <a:pt x="141177" y="182132"/>
                      </a:cubicBezTo>
                      <a:cubicBezTo>
                        <a:pt x="140463" y="182489"/>
                        <a:pt x="140106" y="182727"/>
                        <a:pt x="139749" y="182846"/>
                      </a:cubicBezTo>
                      <a:cubicBezTo>
                        <a:pt x="137963" y="183679"/>
                        <a:pt x="135940" y="183084"/>
                        <a:pt x="134869" y="181537"/>
                      </a:cubicBezTo>
                      <a:cubicBezTo>
                        <a:pt x="133916" y="180227"/>
                        <a:pt x="133202" y="179394"/>
                        <a:pt x="132607" y="178799"/>
                      </a:cubicBezTo>
                      <a:cubicBezTo>
                        <a:pt x="132011" y="179513"/>
                        <a:pt x="131297" y="180108"/>
                        <a:pt x="130821" y="180584"/>
                      </a:cubicBezTo>
                      <a:cubicBezTo>
                        <a:pt x="129750" y="181537"/>
                        <a:pt x="128917" y="182251"/>
                        <a:pt x="128440" y="183560"/>
                      </a:cubicBezTo>
                      <a:cubicBezTo>
                        <a:pt x="127845" y="185108"/>
                        <a:pt x="126417" y="186179"/>
                        <a:pt x="124750" y="186179"/>
                      </a:cubicBezTo>
                      <a:cubicBezTo>
                        <a:pt x="123798" y="186179"/>
                        <a:pt x="122846" y="185941"/>
                        <a:pt x="122132" y="185346"/>
                      </a:cubicBezTo>
                      <a:cubicBezTo>
                        <a:pt x="121894" y="185346"/>
                        <a:pt x="121774" y="185346"/>
                        <a:pt x="121537" y="185346"/>
                      </a:cubicBezTo>
                      <a:cubicBezTo>
                        <a:pt x="120703" y="186536"/>
                        <a:pt x="119870" y="187608"/>
                        <a:pt x="118799" y="188560"/>
                      </a:cubicBezTo>
                      <a:cubicBezTo>
                        <a:pt x="118204" y="189155"/>
                        <a:pt x="117489" y="189512"/>
                        <a:pt x="116656" y="189631"/>
                      </a:cubicBezTo>
                      <a:cubicBezTo>
                        <a:pt x="112609" y="190226"/>
                        <a:pt x="108561" y="190822"/>
                        <a:pt x="104276" y="190822"/>
                      </a:cubicBezTo>
                      <a:cubicBezTo>
                        <a:pt x="102252" y="190822"/>
                        <a:pt x="100229" y="190584"/>
                        <a:pt x="98205" y="190346"/>
                      </a:cubicBezTo>
                      <a:lnTo>
                        <a:pt x="95705" y="190107"/>
                      </a:lnTo>
                      <a:cubicBezTo>
                        <a:pt x="95705" y="190107"/>
                        <a:pt x="94634" y="189869"/>
                        <a:pt x="94039" y="189631"/>
                      </a:cubicBezTo>
                      <a:cubicBezTo>
                        <a:pt x="93563" y="189393"/>
                        <a:pt x="93206" y="189155"/>
                        <a:pt x="92730" y="188917"/>
                      </a:cubicBezTo>
                      <a:cubicBezTo>
                        <a:pt x="91896" y="189512"/>
                        <a:pt x="90825" y="189750"/>
                        <a:pt x="89754" y="189631"/>
                      </a:cubicBezTo>
                      <a:cubicBezTo>
                        <a:pt x="72255" y="186774"/>
                        <a:pt x="57019" y="179037"/>
                        <a:pt x="44639" y="166538"/>
                      </a:cubicBezTo>
                      <a:cubicBezTo>
                        <a:pt x="28569" y="150468"/>
                        <a:pt x="19403" y="128803"/>
                        <a:pt x="19403" y="107020"/>
                      </a:cubicBezTo>
                      <a:close/>
                      <a:moveTo>
                        <a:pt x="118441" y="31550"/>
                      </a:moveTo>
                      <a:cubicBezTo>
                        <a:pt x="113799" y="30717"/>
                        <a:pt x="109157" y="30241"/>
                        <a:pt x="104514" y="30241"/>
                      </a:cubicBezTo>
                      <a:cubicBezTo>
                        <a:pt x="84754" y="30241"/>
                        <a:pt x="65470" y="38216"/>
                        <a:pt x="50353" y="52501"/>
                      </a:cubicBezTo>
                      <a:cubicBezTo>
                        <a:pt x="35711" y="67023"/>
                        <a:pt x="27736" y="86426"/>
                        <a:pt x="27736" y="106901"/>
                      </a:cubicBezTo>
                      <a:cubicBezTo>
                        <a:pt x="27736" y="127375"/>
                        <a:pt x="36068" y="146183"/>
                        <a:pt x="50591" y="160705"/>
                      </a:cubicBezTo>
                      <a:cubicBezTo>
                        <a:pt x="61066" y="171181"/>
                        <a:pt x="73803" y="177966"/>
                        <a:pt x="88325" y="180942"/>
                      </a:cubicBezTo>
                      <a:cubicBezTo>
                        <a:pt x="88920" y="179870"/>
                        <a:pt x="89873" y="179156"/>
                        <a:pt x="91063" y="178918"/>
                      </a:cubicBezTo>
                      <a:cubicBezTo>
                        <a:pt x="92253" y="178680"/>
                        <a:pt x="93563" y="178918"/>
                        <a:pt x="94515" y="179870"/>
                      </a:cubicBezTo>
                      <a:cubicBezTo>
                        <a:pt x="95467" y="180703"/>
                        <a:pt x="96539" y="181418"/>
                        <a:pt x="97610" y="182132"/>
                      </a:cubicBezTo>
                      <a:cubicBezTo>
                        <a:pt x="98205" y="182132"/>
                        <a:pt x="98801" y="182251"/>
                        <a:pt x="99515" y="182370"/>
                      </a:cubicBezTo>
                      <a:cubicBezTo>
                        <a:pt x="101181" y="182608"/>
                        <a:pt x="102848" y="182846"/>
                        <a:pt x="104633" y="182846"/>
                      </a:cubicBezTo>
                      <a:cubicBezTo>
                        <a:pt x="107847" y="182846"/>
                        <a:pt x="111061" y="182370"/>
                        <a:pt x="114394" y="181894"/>
                      </a:cubicBezTo>
                      <a:cubicBezTo>
                        <a:pt x="115466" y="180584"/>
                        <a:pt x="116299" y="179037"/>
                        <a:pt x="116894" y="177251"/>
                      </a:cubicBezTo>
                      <a:cubicBezTo>
                        <a:pt x="117489" y="175585"/>
                        <a:pt x="118918" y="174514"/>
                        <a:pt x="120703" y="174514"/>
                      </a:cubicBezTo>
                      <a:cubicBezTo>
                        <a:pt x="122012" y="174514"/>
                        <a:pt x="123322" y="175228"/>
                        <a:pt x="124036" y="176299"/>
                      </a:cubicBezTo>
                      <a:cubicBezTo>
                        <a:pt x="124631" y="175704"/>
                        <a:pt x="125107" y="175228"/>
                        <a:pt x="125584" y="174752"/>
                      </a:cubicBezTo>
                      <a:cubicBezTo>
                        <a:pt x="127012" y="173442"/>
                        <a:pt x="127131" y="173323"/>
                        <a:pt x="127131" y="172609"/>
                      </a:cubicBezTo>
                      <a:cubicBezTo>
                        <a:pt x="127131" y="171061"/>
                        <a:pt x="128083" y="169633"/>
                        <a:pt x="129512" y="168919"/>
                      </a:cubicBezTo>
                      <a:cubicBezTo>
                        <a:pt x="130940" y="168324"/>
                        <a:pt x="132607" y="168562"/>
                        <a:pt x="133797" y="169633"/>
                      </a:cubicBezTo>
                      <a:cubicBezTo>
                        <a:pt x="134273" y="170109"/>
                        <a:pt x="134749" y="170347"/>
                        <a:pt x="135106" y="170585"/>
                      </a:cubicBezTo>
                      <a:cubicBezTo>
                        <a:pt x="135940" y="171061"/>
                        <a:pt x="136654" y="171538"/>
                        <a:pt x="137606" y="172371"/>
                      </a:cubicBezTo>
                      <a:cubicBezTo>
                        <a:pt x="139154" y="170109"/>
                        <a:pt x="141177" y="168800"/>
                        <a:pt x="142725" y="167848"/>
                      </a:cubicBezTo>
                      <a:cubicBezTo>
                        <a:pt x="142963" y="167728"/>
                        <a:pt x="143082" y="167609"/>
                        <a:pt x="143320" y="167490"/>
                      </a:cubicBezTo>
                      <a:cubicBezTo>
                        <a:pt x="145225" y="165705"/>
                        <a:pt x="147963" y="165467"/>
                        <a:pt x="150224" y="165467"/>
                      </a:cubicBezTo>
                      <a:cubicBezTo>
                        <a:pt x="150224" y="165229"/>
                        <a:pt x="150343" y="164991"/>
                        <a:pt x="150462" y="164872"/>
                      </a:cubicBezTo>
                      <a:cubicBezTo>
                        <a:pt x="151653" y="162372"/>
                        <a:pt x="154152" y="161539"/>
                        <a:pt x="155581" y="161062"/>
                      </a:cubicBezTo>
                      <a:cubicBezTo>
                        <a:pt x="155581" y="161062"/>
                        <a:pt x="155700" y="161062"/>
                        <a:pt x="155819" y="161062"/>
                      </a:cubicBezTo>
                      <a:cubicBezTo>
                        <a:pt x="156057" y="159753"/>
                        <a:pt x="156890" y="158444"/>
                        <a:pt x="158080" y="157848"/>
                      </a:cubicBezTo>
                      <a:lnTo>
                        <a:pt x="160223" y="156896"/>
                      </a:lnTo>
                      <a:cubicBezTo>
                        <a:pt x="161056" y="156539"/>
                        <a:pt x="161890" y="156182"/>
                        <a:pt x="162723" y="155825"/>
                      </a:cubicBezTo>
                      <a:cubicBezTo>
                        <a:pt x="174270" y="142016"/>
                        <a:pt x="180579" y="124756"/>
                        <a:pt x="180579" y="107139"/>
                      </a:cubicBezTo>
                      <a:cubicBezTo>
                        <a:pt x="180579" y="86069"/>
                        <a:pt x="172722" y="66666"/>
                        <a:pt x="158438" y="52501"/>
                      </a:cubicBezTo>
                      <a:cubicBezTo>
                        <a:pt x="148320" y="42383"/>
                        <a:pt x="135464" y="35478"/>
                        <a:pt x="121060" y="32264"/>
                      </a:cubicBezTo>
                      <a:cubicBezTo>
                        <a:pt x="120227" y="32264"/>
                        <a:pt x="119394" y="32264"/>
                        <a:pt x="118561" y="31788"/>
                      </a:cubicBezTo>
                      <a:cubicBezTo>
                        <a:pt x="118561" y="31788"/>
                        <a:pt x="118561" y="31788"/>
                        <a:pt x="118441" y="31788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15" name="Gráfico 144">
                <a:extLst>
                  <a:ext uri="{FF2B5EF4-FFF2-40B4-BE49-F238E27FC236}">
                    <a16:creationId xmlns:a16="http://schemas.microsoft.com/office/drawing/2014/main" id="{0F7A15BE-B058-4C30-B218-13376D21CDED}"/>
                  </a:ext>
                </a:extLst>
              </p:cNvPr>
              <p:cNvGrpSpPr/>
              <p:nvPr/>
            </p:nvGrpSpPr>
            <p:grpSpPr>
              <a:xfrm>
                <a:off x="7230420" y="6427885"/>
                <a:ext cx="8276" cy="12808"/>
                <a:chOff x="7230420" y="6427885"/>
                <a:chExt cx="8276" cy="12808"/>
              </a:xfrm>
              <a:grpFill/>
            </p:grpSpPr>
            <p:sp>
              <p:nvSpPr>
                <p:cNvPr id="316" name="Forma libre: forma 315">
                  <a:extLst>
                    <a:ext uri="{FF2B5EF4-FFF2-40B4-BE49-F238E27FC236}">
                      <a16:creationId xmlns:a16="http://schemas.microsoft.com/office/drawing/2014/main" id="{BBE01878-6992-4ED5-A546-751AE1EE1398}"/>
                    </a:ext>
                  </a:extLst>
                </p:cNvPr>
                <p:cNvSpPr/>
                <p:nvPr/>
              </p:nvSpPr>
              <p:spPr>
                <a:xfrm>
                  <a:off x="7234349" y="6431713"/>
                  <a:ext cx="237" cy="476"/>
                </a:xfrm>
                <a:custGeom>
                  <a:avLst/>
                  <a:gdLst>
                    <a:gd name="connsiteX0" fmla="*/ 0 w 237"/>
                    <a:gd name="connsiteY0" fmla="*/ 476 h 476"/>
                    <a:gd name="connsiteX1" fmla="*/ 0 w 237"/>
                    <a:gd name="connsiteY1" fmla="*/ 476 h 476"/>
                    <a:gd name="connsiteX2" fmla="*/ 238 w 237"/>
                    <a:gd name="connsiteY2" fmla="*/ 0 h 476"/>
                    <a:gd name="connsiteX3" fmla="*/ 0 w 237"/>
                    <a:gd name="connsiteY3" fmla="*/ 476 h 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7" h="476">
                      <a:moveTo>
                        <a:pt x="0" y="476"/>
                      </a:moveTo>
                      <a:lnTo>
                        <a:pt x="0" y="476"/>
                      </a:lnTo>
                      <a:cubicBezTo>
                        <a:pt x="0" y="476"/>
                        <a:pt x="119" y="119"/>
                        <a:pt x="238" y="0"/>
                      </a:cubicBezTo>
                      <a:lnTo>
                        <a:pt x="0" y="476"/>
                      </a:ln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17" name="Forma libre: forma 316">
                  <a:extLst>
                    <a:ext uri="{FF2B5EF4-FFF2-40B4-BE49-F238E27FC236}">
                      <a16:creationId xmlns:a16="http://schemas.microsoft.com/office/drawing/2014/main" id="{6B3D3903-443E-459E-A37B-1DB3B3D6CE97}"/>
                    </a:ext>
                  </a:extLst>
                </p:cNvPr>
                <p:cNvSpPr/>
                <p:nvPr/>
              </p:nvSpPr>
              <p:spPr>
                <a:xfrm>
                  <a:off x="7230420" y="6427885"/>
                  <a:ext cx="8276" cy="7988"/>
                </a:xfrm>
                <a:custGeom>
                  <a:avLst/>
                  <a:gdLst>
                    <a:gd name="connsiteX0" fmla="*/ 0 w 8276"/>
                    <a:gd name="connsiteY0" fmla="*/ 4185 h 7988"/>
                    <a:gd name="connsiteX1" fmla="*/ 357 w 8276"/>
                    <a:gd name="connsiteY1" fmla="*/ 2638 h 7988"/>
                    <a:gd name="connsiteX2" fmla="*/ 595 w 8276"/>
                    <a:gd name="connsiteY2" fmla="*/ 2161 h 7988"/>
                    <a:gd name="connsiteX3" fmla="*/ 595 w 8276"/>
                    <a:gd name="connsiteY3" fmla="*/ 2161 h 7988"/>
                    <a:gd name="connsiteX4" fmla="*/ 5833 w 8276"/>
                    <a:gd name="connsiteY4" fmla="*/ 376 h 7988"/>
                    <a:gd name="connsiteX5" fmla="*/ 7976 w 8276"/>
                    <a:gd name="connsiteY5" fmla="*/ 5495 h 7988"/>
                    <a:gd name="connsiteX6" fmla="*/ 7499 w 8276"/>
                    <a:gd name="connsiteY6" fmla="*/ 5495 h 7988"/>
                    <a:gd name="connsiteX7" fmla="*/ 7976 w 8276"/>
                    <a:gd name="connsiteY7" fmla="*/ 5495 h 7988"/>
                    <a:gd name="connsiteX8" fmla="*/ 2619 w 8276"/>
                    <a:gd name="connsiteY8" fmla="*/ 7637 h 7988"/>
                    <a:gd name="connsiteX9" fmla="*/ 238 w 8276"/>
                    <a:gd name="connsiteY9" fmla="*/ 4066 h 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276" h="7988">
                      <a:moveTo>
                        <a:pt x="0" y="4185"/>
                      </a:moveTo>
                      <a:cubicBezTo>
                        <a:pt x="0" y="4185"/>
                        <a:pt x="0" y="3114"/>
                        <a:pt x="357" y="2638"/>
                      </a:cubicBezTo>
                      <a:lnTo>
                        <a:pt x="595" y="2161"/>
                      </a:lnTo>
                      <a:lnTo>
                        <a:pt x="595" y="2161"/>
                      </a:lnTo>
                      <a:cubicBezTo>
                        <a:pt x="1667" y="376"/>
                        <a:pt x="3928" y="-576"/>
                        <a:pt x="5833" y="376"/>
                      </a:cubicBezTo>
                      <a:cubicBezTo>
                        <a:pt x="7856" y="1328"/>
                        <a:pt x="8809" y="3471"/>
                        <a:pt x="7976" y="5495"/>
                      </a:cubicBezTo>
                      <a:lnTo>
                        <a:pt x="7499" y="5495"/>
                      </a:lnTo>
                      <a:cubicBezTo>
                        <a:pt x="7499" y="5495"/>
                        <a:pt x="7976" y="5495"/>
                        <a:pt x="7976" y="5495"/>
                      </a:cubicBezTo>
                      <a:cubicBezTo>
                        <a:pt x="7023" y="7518"/>
                        <a:pt x="4643" y="8590"/>
                        <a:pt x="2619" y="7637"/>
                      </a:cubicBezTo>
                      <a:cubicBezTo>
                        <a:pt x="1071" y="6923"/>
                        <a:pt x="238" y="5614"/>
                        <a:pt x="238" y="4066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18" name="Gráfico 144">
              <a:extLst>
                <a:ext uri="{FF2B5EF4-FFF2-40B4-BE49-F238E27FC236}">
                  <a16:creationId xmlns:a16="http://schemas.microsoft.com/office/drawing/2014/main" id="{EE10FD69-22C0-4089-8270-3C260249C248}"/>
                </a:ext>
              </a:extLst>
            </p:cNvPr>
            <p:cNvGrpSpPr/>
            <p:nvPr/>
          </p:nvGrpSpPr>
          <p:grpSpPr>
            <a:xfrm>
              <a:off x="7142571" y="6548245"/>
              <a:ext cx="208433" cy="341215"/>
              <a:chOff x="7142571" y="6548245"/>
              <a:chExt cx="208433" cy="341215"/>
            </a:xfrm>
            <a:grpFill/>
          </p:grpSpPr>
          <p:grpSp>
            <p:nvGrpSpPr>
              <p:cNvPr id="319" name="Gráfico 144">
                <a:extLst>
                  <a:ext uri="{FF2B5EF4-FFF2-40B4-BE49-F238E27FC236}">
                    <a16:creationId xmlns:a16="http://schemas.microsoft.com/office/drawing/2014/main" id="{80429FBB-D821-4453-98BD-3DD0777696FE}"/>
                  </a:ext>
                </a:extLst>
              </p:cNvPr>
              <p:cNvGrpSpPr/>
              <p:nvPr/>
            </p:nvGrpSpPr>
            <p:grpSpPr>
              <a:xfrm>
                <a:off x="7142571" y="6548245"/>
                <a:ext cx="208433" cy="341215"/>
                <a:chOff x="7142571" y="6548245"/>
                <a:chExt cx="208433" cy="341215"/>
              </a:xfrm>
              <a:grpFill/>
            </p:grpSpPr>
            <p:sp>
              <p:nvSpPr>
                <p:cNvPr id="320" name="Forma libre: forma 319">
                  <a:extLst>
                    <a:ext uri="{FF2B5EF4-FFF2-40B4-BE49-F238E27FC236}">
                      <a16:creationId xmlns:a16="http://schemas.microsoft.com/office/drawing/2014/main" id="{4AD4483F-0295-426A-BC87-AFB329726996}"/>
                    </a:ext>
                  </a:extLst>
                </p:cNvPr>
                <p:cNvSpPr/>
                <p:nvPr/>
              </p:nvSpPr>
              <p:spPr>
                <a:xfrm>
                  <a:off x="7146618" y="6552254"/>
                  <a:ext cx="200219" cy="204936"/>
                </a:xfrm>
                <a:custGeom>
                  <a:avLst/>
                  <a:gdLst>
                    <a:gd name="connsiteX0" fmla="*/ 106776 w 200219"/>
                    <a:gd name="connsiteY0" fmla="*/ 201811 h 204936"/>
                    <a:gd name="connsiteX1" fmla="*/ 128679 w 200219"/>
                    <a:gd name="connsiteY1" fmla="*/ 201811 h 204936"/>
                    <a:gd name="connsiteX2" fmla="*/ 135821 w 200219"/>
                    <a:gd name="connsiteY2" fmla="*/ 195740 h 204936"/>
                    <a:gd name="connsiteX3" fmla="*/ 171175 w 200219"/>
                    <a:gd name="connsiteY3" fmla="*/ 173481 h 204936"/>
                    <a:gd name="connsiteX4" fmla="*/ 200219 w 200219"/>
                    <a:gd name="connsiteY4" fmla="*/ 103011 h 204936"/>
                    <a:gd name="connsiteX5" fmla="*/ 171175 w 200219"/>
                    <a:gd name="connsiteY5" fmla="*/ 31708 h 204936"/>
                    <a:gd name="connsiteX6" fmla="*/ 152605 w 200219"/>
                    <a:gd name="connsiteY6" fmla="*/ 17542 h 204936"/>
                    <a:gd name="connsiteX7" fmla="*/ 147606 w 200219"/>
                    <a:gd name="connsiteY7" fmla="*/ 14209 h 204936"/>
                    <a:gd name="connsiteX8" fmla="*/ 148201 w 200219"/>
                    <a:gd name="connsiteY8" fmla="*/ 13138 h 204936"/>
                    <a:gd name="connsiteX9" fmla="*/ 144510 w 200219"/>
                    <a:gd name="connsiteY9" fmla="*/ 13138 h 204936"/>
                    <a:gd name="connsiteX10" fmla="*/ 122489 w 200219"/>
                    <a:gd name="connsiteY10" fmla="*/ 5281 h 204936"/>
                    <a:gd name="connsiteX11" fmla="*/ 105824 w 200219"/>
                    <a:gd name="connsiteY11" fmla="*/ 401 h 204936"/>
                    <a:gd name="connsiteX12" fmla="*/ 74041 w 200219"/>
                    <a:gd name="connsiteY12" fmla="*/ 639 h 204936"/>
                    <a:gd name="connsiteX13" fmla="*/ 19998 w 200219"/>
                    <a:gd name="connsiteY13" fmla="*/ 38850 h 204936"/>
                    <a:gd name="connsiteX14" fmla="*/ 18570 w 200219"/>
                    <a:gd name="connsiteY14" fmla="*/ 37064 h 204936"/>
                    <a:gd name="connsiteX15" fmla="*/ 8452 w 200219"/>
                    <a:gd name="connsiteY15" fmla="*/ 52658 h 204936"/>
                    <a:gd name="connsiteX16" fmla="*/ 7499 w 200219"/>
                    <a:gd name="connsiteY16" fmla="*/ 52063 h 204936"/>
                    <a:gd name="connsiteX17" fmla="*/ 2143 w 200219"/>
                    <a:gd name="connsiteY17" fmla="*/ 74799 h 204936"/>
                    <a:gd name="connsiteX18" fmla="*/ 952 w 200219"/>
                    <a:gd name="connsiteY18" fmla="*/ 93488 h 204936"/>
                    <a:gd name="connsiteX19" fmla="*/ 0 w 200219"/>
                    <a:gd name="connsiteY19" fmla="*/ 102892 h 204936"/>
                    <a:gd name="connsiteX20" fmla="*/ 21665 w 200219"/>
                    <a:gd name="connsiteY20" fmla="*/ 163481 h 204936"/>
                    <a:gd name="connsiteX21" fmla="*/ 35235 w 200219"/>
                    <a:gd name="connsiteY21" fmla="*/ 179671 h 204936"/>
                    <a:gd name="connsiteX22" fmla="*/ 53686 w 200219"/>
                    <a:gd name="connsiteY22" fmla="*/ 190860 h 204936"/>
                    <a:gd name="connsiteX23" fmla="*/ 54995 w 200219"/>
                    <a:gd name="connsiteY23" fmla="*/ 191217 h 204936"/>
                    <a:gd name="connsiteX24" fmla="*/ 76184 w 200219"/>
                    <a:gd name="connsiteY24" fmla="*/ 199193 h 204936"/>
                    <a:gd name="connsiteX25" fmla="*/ 82135 w 200219"/>
                    <a:gd name="connsiteY25" fmla="*/ 200740 h 204936"/>
                    <a:gd name="connsiteX26" fmla="*/ 100467 w 200219"/>
                    <a:gd name="connsiteY26" fmla="*/ 202526 h 204936"/>
                    <a:gd name="connsiteX27" fmla="*/ 106776 w 200219"/>
                    <a:gd name="connsiteY27" fmla="*/ 201930 h 204936"/>
                    <a:gd name="connsiteX28" fmla="*/ 180459 w 200219"/>
                    <a:gd name="connsiteY28" fmla="*/ 102892 h 204936"/>
                    <a:gd name="connsiteX29" fmla="*/ 161056 w 200219"/>
                    <a:gd name="connsiteY29" fmla="*/ 154792 h 204936"/>
                    <a:gd name="connsiteX30" fmla="*/ 155581 w 200219"/>
                    <a:gd name="connsiteY30" fmla="*/ 157292 h 204936"/>
                    <a:gd name="connsiteX31" fmla="*/ 150105 w 200219"/>
                    <a:gd name="connsiteY31" fmla="*/ 165386 h 204936"/>
                    <a:gd name="connsiteX32" fmla="*/ 149748 w 200219"/>
                    <a:gd name="connsiteY32" fmla="*/ 165743 h 204936"/>
                    <a:gd name="connsiteX33" fmla="*/ 141177 w 200219"/>
                    <a:gd name="connsiteY33" fmla="*/ 168124 h 204936"/>
                    <a:gd name="connsiteX34" fmla="*/ 140820 w 200219"/>
                    <a:gd name="connsiteY34" fmla="*/ 167172 h 204936"/>
                    <a:gd name="connsiteX35" fmla="*/ 135583 w 200219"/>
                    <a:gd name="connsiteY35" fmla="*/ 174671 h 204936"/>
                    <a:gd name="connsiteX36" fmla="*/ 134273 w 200219"/>
                    <a:gd name="connsiteY36" fmla="*/ 175385 h 204936"/>
                    <a:gd name="connsiteX37" fmla="*/ 127012 w 200219"/>
                    <a:gd name="connsiteY37" fmla="*/ 168719 h 204936"/>
                    <a:gd name="connsiteX38" fmla="*/ 120822 w 200219"/>
                    <a:gd name="connsiteY38" fmla="*/ 178480 h 204936"/>
                    <a:gd name="connsiteX39" fmla="*/ 116656 w 200219"/>
                    <a:gd name="connsiteY39" fmla="*/ 174671 h 204936"/>
                    <a:gd name="connsiteX40" fmla="*/ 112252 w 200219"/>
                    <a:gd name="connsiteY40" fmla="*/ 181932 h 204936"/>
                    <a:gd name="connsiteX41" fmla="*/ 100467 w 200219"/>
                    <a:gd name="connsiteY41" fmla="*/ 183123 h 204936"/>
                    <a:gd name="connsiteX42" fmla="*/ 92253 w 200219"/>
                    <a:gd name="connsiteY42" fmla="*/ 182408 h 204936"/>
                    <a:gd name="connsiteX43" fmla="*/ 87849 w 200219"/>
                    <a:gd name="connsiteY43" fmla="*/ 179313 h 204936"/>
                    <a:gd name="connsiteX44" fmla="*/ 86659 w 200219"/>
                    <a:gd name="connsiteY44" fmla="*/ 181932 h 204936"/>
                    <a:gd name="connsiteX45" fmla="*/ 43687 w 200219"/>
                    <a:gd name="connsiteY45" fmla="*/ 160029 h 204936"/>
                    <a:gd name="connsiteX46" fmla="*/ 19641 w 200219"/>
                    <a:gd name="connsiteY46" fmla="*/ 103368 h 204936"/>
                    <a:gd name="connsiteX47" fmla="*/ 43567 w 200219"/>
                    <a:gd name="connsiteY47" fmla="*/ 46111 h 204936"/>
                    <a:gd name="connsiteX48" fmla="*/ 100586 w 200219"/>
                    <a:gd name="connsiteY48" fmla="*/ 22661 h 204936"/>
                    <a:gd name="connsiteX49" fmla="*/ 116656 w 200219"/>
                    <a:gd name="connsiteY49" fmla="*/ 24327 h 204936"/>
                    <a:gd name="connsiteX50" fmla="*/ 116656 w 200219"/>
                    <a:gd name="connsiteY50" fmla="*/ 24565 h 204936"/>
                    <a:gd name="connsiteX51" fmla="*/ 116894 w 200219"/>
                    <a:gd name="connsiteY51" fmla="*/ 24327 h 204936"/>
                    <a:gd name="connsiteX52" fmla="*/ 157485 w 200219"/>
                    <a:gd name="connsiteY52" fmla="*/ 45873 h 204936"/>
                    <a:gd name="connsiteX53" fmla="*/ 180698 w 200219"/>
                    <a:gd name="connsiteY53" fmla="*/ 103368 h 204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200219" h="204936">
                      <a:moveTo>
                        <a:pt x="106776" y="201811"/>
                      </a:moveTo>
                      <a:cubicBezTo>
                        <a:pt x="114275" y="206097"/>
                        <a:pt x="122369" y="205859"/>
                        <a:pt x="128679" y="201811"/>
                      </a:cubicBezTo>
                      <a:cubicBezTo>
                        <a:pt x="131297" y="200264"/>
                        <a:pt x="133678" y="198121"/>
                        <a:pt x="135821" y="195740"/>
                      </a:cubicBezTo>
                      <a:cubicBezTo>
                        <a:pt x="149034" y="190860"/>
                        <a:pt x="161176" y="183361"/>
                        <a:pt x="171175" y="173481"/>
                      </a:cubicBezTo>
                      <a:cubicBezTo>
                        <a:pt x="189625" y="155030"/>
                        <a:pt x="200219" y="129318"/>
                        <a:pt x="200219" y="103011"/>
                      </a:cubicBezTo>
                      <a:cubicBezTo>
                        <a:pt x="200219" y="76704"/>
                        <a:pt x="189863" y="50396"/>
                        <a:pt x="171175" y="31708"/>
                      </a:cubicBezTo>
                      <a:cubicBezTo>
                        <a:pt x="165580" y="26113"/>
                        <a:pt x="159271" y="21589"/>
                        <a:pt x="152605" y="17542"/>
                      </a:cubicBezTo>
                      <a:cubicBezTo>
                        <a:pt x="151296" y="15995"/>
                        <a:pt x="149748" y="14804"/>
                        <a:pt x="147606" y="14209"/>
                      </a:cubicBezTo>
                      <a:cubicBezTo>
                        <a:pt x="147724" y="13852"/>
                        <a:pt x="147963" y="13495"/>
                        <a:pt x="148201" y="13138"/>
                      </a:cubicBezTo>
                      <a:cubicBezTo>
                        <a:pt x="147010" y="13376"/>
                        <a:pt x="145701" y="13138"/>
                        <a:pt x="144510" y="13138"/>
                      </a:cubicBezTo>
                      <a:cubicBezTo>
                        <a:pt x="137487" y="9686"/>
                        <a:pt x="130107" y="6948"/>
                        <a:pt x="122489" y="5281"/>
                      </a:cubicBezTo>
                      <a:cubicBezTo>
                        <a:pt x="117251" y="2544"/>
                        <a:pt x="111537" y="996"/>
                        <a:pt x="105824" y="401"/>
                      </a:cubicBezTo>
                      <a:cubicBezTo>
                        <a:pt x="95348" y="-670"/>
                        <a:pt x="84992" y="758"/>
                        <a:pt x="74041" y="639"/>
                      </a:cubicBezTo>
                      <a:cubicBezTo>
                        <a:pt x="50233" y="2067"/>
                        <a:pt x="23926" y="10281"/>
                        <a:pt x="19998" y="38850"/>
                      </a:cubicBezTo>
                      <a:cubicBezTo>
                        <a:pt x="19165" y="38136"/>
                        <a:pt x="18570" y="37779"/>
                        <a:pt x="18570" y="37064"/>
                      </a:cubicBezTo>
                      <a:cubicBezTo>
                        <a:pt x="16189" y="43492"/>
                        <a:pt x="9642" y="45992"/>
                        <a:pt x="8452" y="52658"/>
                      </a:cubicBezTo>
                      <a:lnTo>
                        <a:pt x="7499" y="52063"/>
                      </a:lnTo>
                      <a:cubicBezTo>
                        <a:pt x="7499" y="60991"/>
                        <a:pt x="4405" y="67538"/>
                        <a:pt x="2143" y="74799"/>
                      </a:cubicBezTo>
                      <a:cubicBezTo>
                        <a:pt x="119" y="80870"/>
                        <a:pt x="-595" y="87298"/>
                        <a:pt x="952" y="93488"/>
                      </a:cubicBezTo>
                      <a:cubicBezTo>
                        <a:pt x="715" y="96583"/>
                        <a:pt x="0" y="99678"/>
                        <a:pt x="0" y="102892"/>
                      </a:cubicBezTo>
                      <a:cubicBezTo>
                        <a:pt x="0" y="124556"/>
                        <a:pt x="7976" y="145864"/>
                        <a:pt x="21665" y="163481"/>
                      </a:cubicBezTo>
                      <a:cubicBezTo>
                        <a:pt x="25355" y="169433"/>
                        <a:pt x="29521" y="175147"/>
                        <a:pt x="35235" y="179671"/>
                      </a:cubicBezTo>
                      <a:cubicBezTo>
                        <a:pt x="39759" y="185265"/>
                        <a:pt x="46543" y="188955"/>
                        <a:pt x="53686" y="190860"/>
                      </a:cubicBezTo>
                      <a:cubicBezTo>
                        <a:pt x="54162" y="190979"/>
                        <a:pt x="54519" y="191098"/>
                        <a:pt x="54995" y="191217"/>
                      </a:cubicBezTo>
                      <a:cubicBezTo>
                        <a:pt x="61780" y="194669"/>
                        <a:pt x="68803" y="197407"/>
                        <a:pt x="76184" y="199193"/>
                      </a:cubicBezTo>
                      <a:cubicBezTo>
                        <a:pt x="77969" y="200502"/>
                        <a:pt x="79993" y="200978"/>
                        <a:pt x="82135" y="200740"/>
                      </a:cubicBezTo>
                      <a:cubicBezTo>
                        <a:pt x="88087" y="201811"/>
                        <a:pt x="94277" y="202526"/>
                        <a:pt x="100467" y="202526"/>
                      </a:cubicBezTo>
                      <a:cubicBezTo>
                        <a:pt x="102610" y="202526"/>
                        <a:pt x="104633" y="202049"/>
                        <a:pt x="106776" y="201930"/>
                      </a:cubicBezTo>
                      <a:close/>
                      <a:moveTo>
                        <a:pt x="180459" y="102892"/>
                      </a:moveTo>
                      <a:cubicBezTo>
                        <a:pt x="180459" y="122057"/>
                        <a:pt x="173317" y="140507"/>
                        <a:pt x="161056" y="154792"/>
                      </a:cubicBezTo>
                      <a:cubicBezTo>
                        <a:pt x="159033" y="155744"/>
                        <a:pt x="157128" y="156577"/>
                        <a:pt x="155581" y="157292"/>
                      </a:cubicBezTo>
                      <a:cubicBezTo>
                        <a:pt x="156533" y="162291"/>
                        <a:pt x="147606" y="159077"/>
                        <a:pt x="150105" y="165386"/>
                      </a:cubicBezTo>
                      <a:cubicBezTo>
                        <a:pt x="149986" y="165386"/>
                        <a:pt x="149867" y="165624"/>
                        <a:pt x="149748" y="165743"/>
                      </a:cubicBezTo>
                      <a:cubicBezTo>
                        <a:pt x="146653" y="165624"/>
                        <a:pt x="141773" y="164315"/>
                        <a:pt x="141177" y="168124"/>
                      </a:cubicBezTo>
                      <a:lnTo>
                        <a:pt x="140820" y="167172"/>
                      </a:lnTo>
                      <a:cubicBezTo>
                        <a:pt x="138440" y="168600"/>
                        <a:pt x="135821" y="170267"/>
                        <a:pt x="135583" y="174671"/>
                      </a:cubicBezTo>
                      <a:cubicBezTo>
                        <a:pt x="135106" y="174909"/>
                        <a:pt x="134749" y="175147"/>
                        <a:pt x="134273" y="175385"/>
                      </a:cubicBezTo>
                      <a:cubicBezTo>
                        <a:pt x="130107" y="169790"/>
                        <a:pt x="129393" y="170862"/>
                        <a:pt x="127012" y="168719"/>
                      </a:cubicBezTo>
                      <a:cubicBezTo>
                        <a:pt x="127012" y="173481"/>
                        <a:pt x="122489" y="173481"/>
                        <a:pt x="120822" y="178480"/>
                      </a:cubicBezTo>
                      <a:cubicBezTo>
                        <a:pt x="118918" y="174195"/>
                        <a:pt x="118799" y="181218"/>
                        <a:pt x="116656" y="174671"/>
                      </a:cubicBezTo>
                      <a:cubicBezTo>
                        <a:pt x="115585" y="177885"/>
                        <a:pt x="114037" y="180147"/>
                        <a:pt x="112252" y="181932"/>
                      </a:cubicBezTo>
                      <a:cubicBezTo>
                        <a:pt x="108323" y="182527"/>
                        <a:pt x="104395" y="183123"/>
                        <a:pt x="100467" y="183123"/>
                      </a:cubicBezTo>
                      <a:cubicBezTo>
                        <a:pt x="97610" y="183123"/>
                        <a:pt x="94991" y="182646"/>
                        <a:pt x="92253" y="182408"/>
                      </a:cubicBezTo>
                      <a:cubicBezTo>
                        <a:pt x="90706" y="181456"/>
                        <a:pt x="89159" y="180504"/>
                        <a:pt x="87849" y="179313"/>
                      </a:cubicBezTo>
                      <a:cubicBezTo>
                        <a:pt x="87492" y="180028"/>
                        <a:pt x="87135" y="180861"/>
                        <a:pt x="86659" y="181932"/>
                      </a:cubicBezTo>
                      <a:cubicBezTo>
                        <a:pt x="70351" y="179194"/>
                        <a:pt x="55590" y="171933"/>
                        <a:pt x="43687" y="160029"/>
                      </a:cubicBezTo>
                      <a:cubicBezTo>
                        <a:pt x="28331" y="144793"/>
                        <a:pt x="19641" y="124080"/>
                        <a:pt x="19641" y="103368"/>
                      </a:cubicBezTo>
                      <a:cubicBezTo>
                        <a:pt x="19641" y="82655"/>
                        <a:pt x="28212" y="61348"/>
                        <a:pt x="43567" y="46111"/>
                      </a:cubicBezTo>
                      <a:cubicBezTo>
                        <a:pt x="59518" y="30993"/>
                        <a:pt x="79755" y="22661"/>
                        <a:pt x="100586" y="22661"/>
                      </a:cubicBezTo>
                      <a:cubicBezTo>
                        <a:pt x="105943" y="22661"/>
                        <a:pt x="111418" y="23256"/>
                        <a:pt x="116656" y="24327"/>
                      </a:cubicBezTo>
                      <a:lnTo>
                        <a:pt x="116656" y="24565"/>
                      </a:lnTo>
                      <a:cubicBezTo>
                        <a:pt x="116656" y="24565"/>
                        <a:pt x="116656" y="24446"/>
                        <a:pt x="116894" y="24327"/>
                      </a:cubicBezTo>
                      <a:cubicBezTo>
                        <a:pt x="132250" y="27422"/>
                        <a:pt x="146534" y="34922"/>
                        <a:pt x="157485" y="45873"/>
                      </a:cubicBezTo>
                      <a:cubicBezTo>
                        <a:pt x="172484" y="60872"/>
                        <a:pt x="180698" y="81227"/>
                        <a:pt x="180698" y="103368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21" name="Forma libre: forma 320">
                  <a:extLst>
                    <a:ext uri="{FF2B5EF4-FFF2-40B4-BE49-F238E27FC236}">
                      <a16:creationId xmlns:a16="http://schemas.microsoft.com/office/drawing/2014/main" id="{D2B1AFAB-E2BC-42B4-A804-77D559DF6364}"/>
                    </a:ext>
                  </a:extLst>
                </p:cNvPr>
                <p:cNvSpPr/>
                <p:nvPr/>
              </p:nvSpPr>
              <p:spPr>
                <a:xfrm>
                  <a:off x="7142571" y="6548245"/>
                  <a:ext cx="208433" cy="212806"/>
                </a:xfrm>
                <a:custGeom>
                  <a:avLst/>
                  <a:gdLst>
                    <a:gd name="connsiteX0" fmla="*/ 0 w 208433"/>
                    <a:gd name="connsiteY0" fmla="*/ 106901 h 212806"/>
                    <a:gd name="connsiteX1" fmla="*/ 595 w 208433"/>
                    <a:gd name="connsiteY1" fmla="*/ 100234 h 212806"/>
                    <a:gd name="connsiteX2" fmla="*/ 952 w 208433"/>
                    <a:gd name="connsiteY2" fmla="*/ 97735 h 212806"/>
                    <a:gd name="connsiteX3" fmla="*/ 2381 w 208433"/>
                    <a:gd name="connsiteY3" fmla="*/ 77498 h 212806"/>
                    <a:gd name="connsiteX4" fmla="*/ 3928 w 208433"/>
                    <a:gd name="connsiteY4" fmla="*/ 72856 h 212806"/>
                    <a:gd name="connsiteX5" fmla="*/ 7499 w 208433"/>
                    <a:gd name="connsiteY5" fmla="*/ 56072 h 212806"/>
                    <a:gd name="connsiteX6" fmla="*/ 9404 w 208433"/>
                    <a:gd name="connsiteY6" fmla="*/ 52620 h 212806"/>
                    <a:gd name="connsiteX7" fmla="*/ 14522 w 208433"/>
                    <a:gd name="connsiteY7" fmla="*/ 45478 h 212806"/>
                    <a:gd name="connsiteX8" fmla="*/ 18689 w 208433"/>
                    <a:gd name="connsiteY8" fmla="*/ 39764 h 212806"/>
                    <a:gd name="connsiteX9" fmla="*/ 20831 w 208433"/>
                    <a:gd name="connsiteY9" fmla="*/ 37502 h 212806"/>
                    <a:gd name="connsiteX10" fmla="*/ 77731 w 208433"/>
                    <a:gd name="connsiteY10" fmla="*/ 720 h 212806"/>
                    <a:gd name="connsiteX11" fmla="*/ 89634 w 208433"/>
                    <a:gd name="connsiteY11" fmla="*/ 363 h 212806"/>
                    <a:gd name="connsiteX12" fmla="*/ 110109 w 208433"/>
                    <a:gd name="connsiteY12" fmla="*/ 363 h 212806"/>
                    <a:gd name="connsiteX13" fmla="*/ 127726 w 208433"/>
                    <a:gd name="connsiteY13" fmla="*/ 5362 h 212806"/>
                    <a:gd name="connsiteX14" fmla="*/ 149510 w 208433"/>
                    <a:gd name="connsiteY14" fmla="*/ 13099 h 212806"/>
                    <a:gd name="connsiteX15" fmla="*/ 151296 w 208433"/>
                    <a:gd name="connsiteY15" fmla="*/ 13099 h 212806"/>
                    <a:gd name="connsiteX16" fmla="*/ 155581 w 208433"/>
                    <a:gd name="connsiteY16" fmla="*/ 14885 h 212806"/>
                    <a:gd name="connsiteX17" fmla="*/ 155938 w 208433"/>
                    <a:gd name="connsiteY17" fmla="*/ 15599 h 212806"/>
                    <a:gd name="connsiteX18" fmla="*/ 159271 w 208433"/>
                    <a:gd name="connsiteY18" fmla="*/ 18337 h 212806"/>
                    <a:gd name="connsiteX19" fmla="*/ 178198 w 208433"/>
                    <a:gd name="connsiteY19" fmla="*/ 32741 h 212806"/>
                    <a:gd name="connsiteX20" fmla="*/ 208433 w 208433"/>
                    <a:gd name="connsiteY20" fmla="*/ 106901 h 212806"/>
                    <a:gd name="connsiteX21" fmla="*/ 178198 w 208433"/>
                    <a:gd name="connsiteY21" fmla="*/ 180227 h 212806"/>
                    <a:gd name="connsiteX22" fmla="*/ 142249 w 208433"/>
                    <a:gd name="connsiteY22" fmla="*/ 203082 h 212806"/>
                    <a:gd name="connsiteX23" fmla="*/ 134869 w 208433"/>
                    <a:gd name="connsiteY23" fmla="*/ 209153 h 212806"/>
                    <a:gd name="connsiteX24" fmla="*/ 110109 w 208433"/>
                    <a:gd name="connsiteY24" fmla="*/ 209749 h 212806"/>
                    <a:gd name="connsiteX25" fmla="*/ 108800 w 208433"/>
                    <a:gd name="connsiteY25" fmla="*/ 209868 h 212806"/>
                    <a:gd name="connsiteX26" fmla="*/ 104633 w 208433"/>
                    <a:gd name="connsiteY26" fmla="*/ 210225 h 212806"/>
                    <a:gd name="connsiteX27" fmla="*/ 86064 w 208433"/>
                    <a:gd name="connsiteY27" fmla="*/ 208439 h 212806"/>
                    <a:gd name="connsiteX28" fmla="*/ 78564 w 208433"/>
                    <a:gd name="connsiteY28" fmla="*/ 206654 h 212806"/>
                    <a:gd name="connsiteX29" fmla="*/ 57614 w 208433"/>
                    <a:gd name="connsiteY29" fmla="*/ 198678 h 212806"/>
                    <a:gd name="connsiteX30" fmla="*/ 56542 w 208433"/>
                    <a:gd name="connsiteY30" fmla="*/ 198440 h 212806"/>
                    <a:gd name="connsiteX31" fmla="*/ 36425 w 208433"/>
                    <a:gd name="connsiteY31" fmla="*/ 186298 h 212806"/>
                    <a:gd name="connsiteX32" fmla="*/ 22260 w 208433"/>
                    <a:gd name="connsiteY32" fmla="*/ 169395 h 212806"/>
                    <a:gd name="connsiteX33" fmla="*/ 0 w 208433"/>
                    <a:gd name="connsiteY33" fmla="*/ 106782 h 212806"/>
                    <a:gd name="connsiteX34" fmla="*/ 8928 w 208433"/>
                    <a:gd name="connsiteY34" fmla="*/ 97616 h 212806"/>
                    <a:gd name="connsiteX35" fmla="*/ 8928 w 208433"/>
                    <a:gd name="connsiteY35" fmla="*/ 97973 h 212806"/>
                    <a:gd name="connsiteX36" fmla="*/ 8571 w 208433"/>
                    <a:gd name="connsiteY36" fmla="*/ 101425 h 212806"/>
                    <a:gd name="connsiteX37" fmla="*/ 8095 w 208433"/>
                    <a:gd name="connsiteY37" fmla="*/ 107020 h 212806"/>
                    <a:gd name="connsiteX38" fmla="*/ 28926 w 208433"/>
                    <a:gd name="connsiteY38" fmla="*/ 165110 h 212806"/>
                    <a:gd name="connsiteX39" fmla="*/ 41782 w 208433"/>
                    <a:gd name="connsiteY39" fmla="*/ 180584 h 212806"/>
                    <a:gd name="connsiteX40" fmla="*/ 42377 w 208433"/>
                    <a:gd name="connsiteY40" fmla="*/ 181180 h 212806"/>
                    <a:gd name="connsiteX41" fmla="*/ 58804 w 208433"/>
                    <a:gd name="connsiteY41" fmla="*/ 191060 h 212806"/>
                    <a:gd name="connsiteX42" fmla="*/ 60828 w 208433"/>
                    <a:gd name="connsiteY42" fmla="*/ 191655 h 212806"/>
                    <a:gd name="connsiteX43" fmla="*/ 81183 w 208433"/>
                    <a:gd name="connsiteY43" fmla="*/ 199392 h 212806"/>
                    <a:gd name="connsiteX44" fmla="*/ 82611 w 208433"/>
                    <a:gd name="connsiteY44" fmla="*/ 200106 h 212806"/>
                    <a:gd name="connsiteX45" fmla="*/ 85706 w 208433"/>
                    <a:gd name="connsiteY45" fmla="*/ 200821 h 212806"/>
                    <a:gd name="connsiteX46" fmla="*/ 86897 w 208433"/>
                    <a:gd name="connsiteY46" fmla="*/ 200821 h 212806"/>
                    <a:gd name="connsiteX47" fmla="*/ 104514 w 208433"/>
                    <a:gd name="connsiteY47" fmla="*/ 202487 h 212806"/>
                    <a:gd name="connsiteX48" fmla="*/ 107609 w 208433"/>
                    <a:gd name="connsiteY48" fmla="*/ 202249 h 212806"/>
                    <a:gd name="connsiteX49" fmla="*/ 110585 w 208433"/>
                    <a:gd name="connsiteY49" fmla="*/ 201892 h 212806"/>
                    <a:gd name="connsiteX50" fmla="*/ 112847 w 208433"/>
                    <a:gd name="connsiteY50" fmla="*/ 202368 h 212806"/>
                    <a:gd name="connsiteX51" fmla="*/ 130702 w 208433"/>
                    <a:gd name="connsiteY51" fmla="*/ 202368 h 212806"/>
                    <a:gd name="connsiteX52" fmla="*/ 137011 w 208433"/>
                    <a:gd name="connsiteY52" fmla="*/ 197012 h 212806"/>
                    <a:gd name="connsiteX53" fmla="*/ 138559 w 208433"/>
                    <a:gd name="connsiteY53" fmla="*/ 195940 h 212806"/>
                    <a:gd name="connsiteX54" fmla="*/ 172484 w 208433"/>
                    <a:gd name="connsiteY54" fmla="*/ 174514 h 212806"/>
                    <a:gd name="connsiteX55" fmla="*/ 200339 w 208433"/>
                    <a:gd name="connsiteY55" fmla="*/ 106782 h 212806"/>
                    <a:gd name="connsiteX56" fmla="*/ 172484 w 208433"/>
                    <a:gd name="connsiteY56" fmla="*/ 38216 h 212806"/>
                    <a:gd name="connsiteX57" fmla="*/ 154629 w 208433"/>
                    <a:gd name="connsiteY57" fmla="*/ 24646 h 212806"/>
                    <a:gd name="connsiteX58" fmla="*/ 153676 w 208433"/>
                    <a:gd name="connsiteY58" fmla="*/ 23932 h 212806"/>
                    <a:gd name="connsiteX59" fmla="*/ 150581 w 208433"/>
                    <a:gd name="connsiteY59" fmla="*/ 21789 h 212806"/>
                    <a:gd name="connsiteX60" fmla="*/ 149034 w 208433"/>
                    <a:gd name="connsiteY60" fmla="*/ 20956 h 212806"/>
                    <a:gd name="connsiteX61" fmla="*/ 148796 w 208433"/>
                    <a:gd name="connsiteY61" fmla="*/ 20956 h 212806"/>
                    <a:gd name="connsiteX62" fmla="*/ 146653 w 208433"/>
                    <a:gd name="connsiteY62" fmla="*/ 20480 h 212806"/>
                    <a:gd name="connsiteX63" fmla="*/ 125465 w 208433"/>
                    <a:gd name="connsiteY63" fmla="*/ 12861 h 212806"/>
                    <a:gd name="connsiteX64" fmla="*/ 124512 w 208433"/>
                    <a:gd name="connsiteY64" fmla="*/ 12504 h 212806"/>
                    <a:gd name="connsiteX65" fmla="*/ 109276 w 208433"/>
                    <a:gd name="connsiteY65" fmla="*/ 8100 h 212806"/>
                    <a:gd name="connsiteX66" fmla="*/ 89992 w 208433"/>
                    <a:gd name="connsiteY66" fmla="*/ 8100 h 212806"/>
                    <a:gd name="connsiteX67" fmla="*/ 77969 w 208433"/>
                    <a:gd name="connsiteY67" fmla="*/ 8457 h 212806"/>
                    <a:gd name="connsiteX68" fmla="*/ 27854 w 208433"/>
                    <a:gd name="connsiteY68" fmla="*/ 43216 h 212806"/>
                    <a:gd name="connsiteX69" fmla="*/ 25236 w 208433"/>
                    <a:gd name="connsiteY69" fmla="*/ 46430 h 212806"/>
                    <a:gd name="connsiteX70" fmla="*/ 23926 w 208433"/>
                    <a:gd name="connsiteY70" fmla="*/ 46668 h 212806"/>
                    <a:gd name="connsiteX71" fmla="*/ 20474 w 208433"/>
                    <a:gd name="connsiteY71" fmla="*/ 50715 h 212806"/>
                    <a:gd name="connsiteX72" fmla="*/ 16427 w 208433"/>
                    <a:gd name="connsiteY72" fmla="*/ 57143 h 212806"/>
                    <a:gd name="connsiteX73" fmla="*/ 15475 w 208433"/>
                    <a:gd name="connsiteY73" fmla="*/ 59167 h 212806"/>
                    <a:gd name="connsiteX74" fmla="*/ 11547 w 208433"/>
                    <a:gd name="connsiteY74" fmla="*/ 75356 h 212806"/>
                    <a:gd name="connsiteX75" fmla="*/ 9999 w 208433"/>
                    <a:gd name="connsiteY75" fmla="*/ 79879 h 212806"/>
                    <a:gd name="connsiteX76" fmla="*/ 8809 w 208433"/>
                    <a:gd name="connsiteY76" fmla="*/ 96425 h 212806"/>
                    <a:gd name="connsiteX77" fmla="*/ 8928 w 208433"/>
                    <a:gd name="connsiteY77" fmla="*/ 97378 h 212806"/>
                    <a:gd name="connsiteX78" fmla="*/ 19641 w 208433"/>
                    <a:gd name="connsiteY78" fmla="*/ 106901 h 212806"/>
                    <a:gd name="connsiteX79" fmla="*/ 44758 w 208433"/>
                    <a:gd name="connsiteY79" fmla="*/ 46787 h 212806"/>
                    <a:gd name="connsiteX80" fmla="*/ 104514 w 208433"/>
                    <a:gd name="connsiteY80" fmla="*/ 22265 h 212806"/>
                    <a:gd name="connsiteX81" fmla="*/ 121298 w 208433"/>
                    <a:gd name="connsiteY81" fmla="*/ 23932 h 212806"/>
                    <a:gd name="connsiteX82" fmla="*/ 121655 w 208433"/>
                    <a:gd name="connsiteY82" fmla="*/ 23932 h 212806"/>
                    <a:gd name="connsiteX83" fmla="*/ 164032 w 208433"/>
                    <a:gd name="connsiteY83" fmla="*/ 46549 h 212806"/>
                    <a:gd name="connsiteX84" fmla="*/ 188435 w 208433"/>
                    <a:gd name="connsiteY84" fmla="*/ 106901 h 212806"/>
                    <a:gd name="connsiteX85" fmla="*/ 168079 w 208433"/>
                    <a:gd name="connsiteY85" fmla="*/ 161419 h 212806"/>
                    <a:gd name="connsiteX86" fmla="*/ 166770 w 208433"/>
                    <a:gd name="connsiteY86" fmla="*/ 162491 h 212806"/>
                    <a:gd name="connsiteX87" fmla="*/ 163318 w 208433"/>
                    <a:gd name="connsiteY87" fmla="*/ 164038 h 212806"/>
                    <a:gd name="connsiteX88" fmla="*/ 157843 w 208433"/>
                    <a:gd name="connsiteY88" fmla="*/ 168562 h 212806"/>
                    <a:gd name="connsiteX89" fmla="*/ 156414 w 208433"/>
                    <a:gd name="connsiteY89" fmla="*/ 172609 h 212806"/>
                    <a:gd name="connsiteX90" fmla="*/ 153438 w 208433"/>
                    <a:gd name="connsiteY90" fmla="*/ 173799 h 212806"/>
                    <a:gd name="connsiteX91" fmla="*/ 151414 w 208433"/>
                    <a:gd name="connsiteY91" fmla="*/ 173680 h 212806"/>
                    <a:gd name="connsiteX92" fmla="*/ 148796 w 208433"/>
                    <a:gd name="connsiteY92" fmla="*/ 173561 h 212806"/>
                    <a:gd name="connsiteX93" fmla="*/ 145463 w 208433"/>
                    <a:gd name="connsiteY93" fmla="*/ 176061 h 212806"/>
                    <a:gd name="connsiteX94" fmla="*/ 144630 w 208433"/>
                    <a:gd name="connsiteY94" fmla="*/ 176061 h 212806"/>
                    <a:gd name="connsiteX95" fmla="*/ 143439 w 208433"/>
                    <a:gd name="connsiteY95" fmla="*/ 178799 h 212806"/>
                    <a:gd name="connsiteX96" fmla="*/ 141177 w 208433"/>
                    <a:gd name="connsiteY96" fmla="*/ 182132 h 212806"/>
                    <a:gd name="connsiteX97" fmla="*/ 139749 w 208433"/>
                    <a:gd name="connsiteY97" fmla="*/ 182846 h 212806"/>
                    <a:gd name="connsiteX98" fmla="*/ 134869 w 208433"/>
                    <a:gd name="connsiteY98" fmla="*/ 181537 h 212806"/>
                    <a:gd name="connsiteX99" fmla="*/ 132607 w 208433"/>
                    <a:gd name="connsiteY99" fmla="*/ 178799 h 212806"/>
                    <a:gd name="connsiteX100" fmla="*/ 130821 w 208433"/>
                    <a:gd name="connsiteY100" fmla="*/ 180584 h 212806"/>
                    <a:gd name="connsiteX101" fmla="*/ 128440 w 208433"/>
                    <a:gd name="connsiteY101" fmla="*/ 183560 h 212806"/>
                    <a:gd name="connsiteX102" fmla="*/ 124750 w 208433"/>
                    <a:gd name="connsiteY102" fmla="*/ 186179 h 212806"/>
                    <a:gd name="connsiteX103" fmla="*/ 122132 w 208433"/>
                    <a:gd name="connsiteY103" fmla="*/ 185346 h 212806"/>
                    <a:gd name="connsiteX104" fmla="*/ 121537 w 208433"/>
                    <a:gd name="connsiteY104" fmla="*/ 185346 h 212806"/>
                    <a:gd name="connsiteX105" fmla="*/ 118799 w 208433"/>
                    <a:gd name="connsiteY105" fmla="*/ 188560 h 212806"/>
                    <a:gd name="connsiteX106" fmla="*/ 116656 w 208433"/>
                    <a:gd name="connsiteY106" fmla="*/ 189631 h 212806"/>
                    <a:gd name="connsiteX107" fmla="*/ 104276 w 208433"/>
                    <a:gd name="connsiteY107" fmla="*/ 190822 h 212806"/>
                    <a:gd name="connsiteX108" fmla="*/ 98205 w 208433"/>
                    <a:gd name="connsiteY108" fmla="*/ 190345 h 212806"/>
                    <a:gd name="connsiteX109" fmla="*/ 95705 w 208433"/>
                    <a:gd name="connsiteY109" fmla="*/ 190107 h 212806"/>
                    <a:gd name="connsiteX110" fmla="*/ 94039 w 208433"/>
                    <a:gd name="connsiteY110" fmla="*/ 189631 h 212806"/>
                    <a:gd name="connsiteX111" fmla="*/ 92730 w 208433"/>
                    <a:gd name="connsiteY111" fmla="*/ 188917 h 212806"/>
                    <a:gd name="connsiteX112" fmla="*/ 89754 w 208433"/>
                    <a:gd name="connsiteY112" fmla="*/ 189631 h 212806"/>
                    <a:gd name="connsiteX113" fmla="*/ 44639 w 208433"/>
                    <a:gd name="connsiteY113" fmla="*/ 166538 h 212806"/>
                    <a:gd name="connsiteX114" fmla="*/ 19403 w 208433"/>
                    <a:gd name="connsiteY114" fmla="*/ 107020 h 212806"/>
                    <a:gd name="connsiteX115" fmla="*/ 118441 w 208433"/>
                    <a:gd name="connsiteY115" fmla="*/ 31550 h 212806"/>
                    <a:gd name="connsiteX116" fmla="*/ 104514 w 208433"/>
                    <a:gd name="connsiteY116" fmla="*/ 30241 h 212806"/>
                    <a:gd name="connsiteX117" fmla="*/ 50353 w 208433"/>
                    <a:gd name="connsiteY117" fmla="*/ 52501 h 212806"/>
                    <a:gd name="connsiteX118" fmla="*/ 27736 w 208433"/>
                    <a:gd name="connsiteY118" fmla="*/ 106901 h 212806"/>
                    <a:gd name="connsiteX119" fmla="*/ 50591 w 208433"/>
                    <a:gd name="connsiteY119" fmla="*/ 160705 h 212806"/>
                    <a:gd name="connsiteX120" fmla="*/ 88325 w 208433"/>
                    <a:gd name="connsiteY120" fmla="*/ 180942 h 212806"/>
                    <a:gd name="connsiteX121" fmla="*/ 91063 w 208433"/>
                    <a:gd name="connsiteY121" fmla="*/ 178918 h 212806"/>
                    <a:gd name="connsiteX122" fmla="*/ 94515 w 208433"/>
                    <a:gd name="connsiteY122" fmla="*/ 179870 h 212806"/>
                    <a:gd name="connsiteX123" fmla="*/ 97610 w 208433"/>
                    <a:gd name="connsiteY123" fmla="*/ 182132 h 212806"/>
                    <a:gd name="connsiteX124" fmla="*/ 99515 w 208433"/>
                    <a:gd name="connsiteY124" fmla="*/ 182370 h 212806"/>
                    <a:gd name="connsiteX125" fmla="*/ 104633 w 208433"/>
                    <a:gd name="connsiteY125" fmla="*/ 182846 h 212806"/>
                    <a:gd name="connsiteX126" fmla="*/ 114394 w 208433"/>
                    <a:gd name="connsiteY126" fmla="*/ 181894 h 212806"/>
                    <a:gd name="connsiteX127" fmla="*/ 116894 w 208433"/>
                    <a:gd name="connsiteY127" fmla="*/ 177251 h 212806"/>
                    <a:gd name="connsiteX128" fmla="*/ 120703 w 208433"/>
                    <a:gd name="connsiteY128" fmla="*/ 174514 h 212806"/>
                    <a:gd name="connsiteX129" fmla="*/ 124036 w 208433"/>
                    <a:gd name="connsiteY129" fmla="*/ 176299 h 212806"/>
                    <a:gd name="connsiteX130" fmla="*/ 125584 w 208433"/>
                    <a:gd name="connsiteY130" fmla="*/ 174752 h 212806"/>
                    <a:gd name="connsiteX131" fmla="*/ 127131 w 208433"/>
                    <a:gd name="connsiteY131" fmla="*/ 172609 h 212806"/>
                    <a:gd name="connsiteX132" fmla="*/ 129512 w 208433"/>
                    <a:gd name="connsiteY132" fmla="*/ 168919 h 212806"/>
                    <a:gd name="connsiteX133" fmla="*/ 133797 w 208433"/>
                    <a:gd name="connsiteY133" fmla="*/ 169633 h 212806"/>
                    <a:gd name="connsiteX134" fmla="*/ 135106 w 208433"/>
                    <a:gd name="connsiteY134" fmla="*/ 170585 h 212806"/>
                    <a:gd name="connsiteX135" fmla="*/ 137487 w 208433"/>
                    <a:gd name="connsiteY135" fmla="*/ 172371 h 212806"/>
                    <a:gd name="connsiteX136" fmla="*/ 142606 w 208433"/>
                    <a:gd name="connsiteY136" fmla="*/ 167847 h 212806"/>
                    <a:gd name="connsiteX137" fmla="*/ 143201 w 208433"/>
                    <a:gd name="connsiteY137" fmla="*/ 167490 h 212806"/>
                    <a:gd name="connsiteX138" fmla="*/ 150105 w 208433"/>
                    <a:gd name="connsiteY138" fmla="*/ 165467 h 212806"/>
                    <a:gd name="connsiteX139" fmla="*/ 150343 w 208433"/>
                    <a:gd name="connsiteY139" fmla="*/ 164872 h 212806"/>
                    <a:gd name="connsiteX140" fmla="*/ 155462 w 208433"/>
                    <a:gd name="connsiteY140" fmla="*/ 161062 h 212806"/>
                    <a:gd name="connsiteX141" fmla="*/ 155700 w 208433"/>
                    <a:gd name="connsiteY141" fmla="*/ 161062 h 212806"/>
                    <a:gd name="connsiteX142" fmla="*/ 157962 w 208433"/>
                    <a:gd name="connsiteY142" fmla="*/ 157848 h 212806"/>
                    <a:gd name="connsiteX143" fmla="*/ 160104 w 208433"/>
                    <a:gd name="connsiteY143" fmla="*/ 156896 h 212806"/>
                    <a:gd name="connsiteX144" fmla="*/ 162604 w 208433"/>
                    <a:gd name="connsiteY144" fmla="*/ 155825 h 212806"/>
                    <a:gd name="connsiteX145" fmla="*/ 180459 w 208433"/>
                    <a:gd name="connsiteY145" fmla="*/ 107139 h 212806"/>
                    <a:gd name="connsiteX146" fmla="*/ 158319 w 208433"/>
                    <a:gd name="connsiteY146" fmla="*/ 52501 h 212806"/>
                    <a:gd name="connsiteX147" fmla="*/ 120941 w 208433"/>
                    <a:gd name="connsiteY147" fmla="*/ 32264 h 212806"/>
                    <a:gd name="connsiteX148" fmla="*/ 118441 w 208433"/>
                    <a:gd name="connsiteY148" fmla="*/ 31788 h 212806"/>
                    <a:gd name="connsiteX149" fmla="*/ 118322 w 208433"/>
                    <a:gd name="connsiteY149" fmla="*/ 31788 h 212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208433" h="212806">
                      <a:moveTo>
                        <a:pt x="0" y="106901"/>
                      </a:moveTo>
                      <a:cubicBezTo>
                        <a:pt x="0" y="104639"/>
                        <a:pt x="238" y="102496"/>
                        <a:pt x="595" y="100234"/>
                      </a:cubicBezTo>
                      <a:cubicBezTo>
                        <a:pt x="595" y="99401"/>
                        <a:pt x="833" y="98568"/>
                        <a:pt x="952" y="97735"/>
                      </a:cubicBezTo>
                      <a:cubicBezTo>
                        <a:pt x="-476" y="91545"/>
                        <a:pt x="0" y="84760"/>
                        <a:pt x="2381" y="77498"/>
                      </a:cubicBezTo>
                      <a:cubicBezTo>
                        <a:pt x="2857" y="75951"/>
                        <a:pt x="3452" y="74403"/>
                        <a:pt x="3928" y="72856"/>
                      </a:cubicBezTo>
                      <a:cubicBezTo>
                        <a:pt x="5833" y="67499"/>
                        <a:pt x="7619" y="62262"/>
                        <a:pt x="7499" y="56072"/>
                      </a:cubicBezTo>
                      <a:cubicBezTo>
                        <a:pt x="7499" y="54762"/>
                        <a:pt x="8214" y="53334"/>
                        <a:pt x="9404" y="52620"/>
                      </a:cubicBezTo>
                      <a:cubicBezTo>
                        <a:pt x="10594" y="49644"/>
                        <a:pt x="12737" y="47382"/>
                        <a:pt x="14522" y="45478"/>
                      </a:cubicBezTo>
                      <a:cubicBezTo>
                        <a:pt x="16308" y="43573"/>
                        <a:pt x="17855" y="41906"/>
                        <a:pt x="18689" y="39764"/>
                      </a:cubicBezTo>
                      <a:cubicBezTo>
                        <a:pt x="19046" y="38692"/>
                        <a:pt x="19879" y="37978"/>
                        <a:pt x="20831" y="37502"/>
                      </a:cubicBezTo>
                      <a:cubicBezTo>
                        <a:pt x="26188" y="15242"/>
                        <a:pt x="45710" y="2624"/>
                        <a:pt x="77731" y="720"/>
                      </a:cubicBezTo>
                      <a:cubicBezTo>
                        <a:pt x="81897" y="720"/>
                        <a:pt x="85826" y="482"/>
                        <a:pt x="89634" y="363"/>
                      </a:cubicBezTo>
                      <a:cubicBezTo>
                        <a:pt x="96300" y="5"/>
                        <a:pt x="103205" y="-233"/>
                        <a:pt x="110109" y="363"/>
                      </a:cubicBezTo>
                      <a:cubicBezTo>
                        <a:pt x="116418" y="958"/>
                        <a:pt x="122369" y="2624"/>
                        <a:pt x="127726" y="5362"/>
                      </a:cubicBezTo>
                      <a:cubicBezTo>
                        <a:pt x="134749" y="7029"/>
                        <a:pt x="141892" y="9528"/>
                        <a:pt x="149510" y="13099"/>
                      </a:cubicBezTo>
                      <a:cubicBezTo>
                        <a:pt x="150462" y="13099"/>
                        <a:pt x="150939" y="13099"/>
                        <a:pt x="151296" y="13099"/>
                      </a:cubicBezTo>
                      <a:cubicBezTo>
                        <a:pt x="152962" y="12742"/>
                        <a:pt x="154629" y="13457"/>
                        <a:pt x="155581" y="14885"/>
                      </a:cubicBezTo>
                      <a:cubicBezTo>
                        <a:pt x="155700" y="15123"/>
                        <a:pt x="155819" y="15361"/>
                        <a:pt x="155938" y="15599"/>
                      </a:cubicBezTo>
                      <a:cubicBezTo>
                        <a:pt x="157128" y="16313"/>
                        <a:pt x="158200" y="17147"/>
                        <a:pt x="159271" y="18337"/>
                      </a:cubicBezTo>
                      <a:cubicBezTo>
                        <a:pt x="166889" y="22980"/>
                        <a:pt x="173079" y="27741"/>
                        <a:pt x="178198" y="32741"/>
                      </a:cubicBezTo>
                      <a:cubicBezTo>
                        <a:pt x="197720" y="52144"/>
                        <a:pt x="208433" y="78570"/>
                        <a:pt x="208433" y="106901"/>
                      </a:cubicBezTo>
                      <a:cubicBezTo>
                        <a:pt x="208433" y="135231"/>
                        <a:pt x="197481" y="161062"/>
                        <a:pt x="178198" y="180227"/>
                      </a:cubicBezTo>
                      <a:cubicBezTo>
                        <a:pt x="168318" y="190107"/>
                        <a:pt x="156295" y="197726"/>
                        <a:pt x="142249" y="203082"/>
                      </a:cubicBezTo>
                      <a:cubicBezTo>
                        <a:pt x="139630" y="205820"/>
                        <a:pt x="137368" y="207725"/>
                        <a:pt x="134869" y="209153"/>
                      </a:cubicBezTo>
                      <a:cubicBezTo>
                        <a:pt x="127369" y="213796"/>
                        <a:pt x="118441" y="214034"/>
                        <a:pt x="110109" y="209749"/>
                      </a:cubicBezTo>
                      <a:cubicBezTo>
                        <a:pt x="109633" y="209749"/>
                        <a:pt x="109276" y="209749"/>
                        <a:pt x="108800" y="209868"/>
                      </a:cubicBezTo>
                      <a:cubicBezTo>
                        <a:pt x="107371" y="210106"/>
                        <a:pt x="106062" y="210225"/>
                        <a:pt x="104633" y="210225"/>
                      </a:cubicBezTo>
                      <a:cubicBezTo>
                        <a:pt x="98681" y="210225"/>
                        <a:pt x="92610" y="209629"/>
                        <a:pt x="86064" y="208439"/>
                      </a:cubicBezTo>
                      <a:cubicBezTo>
                        <a:pt x="83326" y="208677"/>
                        <a:pt x="80826" y="207963"/>
                        <a:pt x="78564" y="206654"/>
                      </a:cubicBezTo>
                      <a:cubicBezTo>
                        <a:pt x="71541" y="204868"/>
                        <a:pt x="64518" y="202249"/>
                        <a:pt x="57614" y="198678"/>
                      </a:cubicBezTo>
                      <a:lnTo>
                        <a:pt x="56542" y="198440"/>
                      </a:lnTo>
                      <a:cubicBezTo>
                        <a:pt x="48210" y="196178"/>
                        <a:pt x="41187" y="192012"/>
                        <a:pt x="36425" y="186298"/>
                      </a:cubicBezTo>
                      <a:cubicBezTo>
                        <a:pt x="29878" y="181061"/>
                        <a:pt x="25355" y="174514"/>
                        <a:pt x="22260" y="169395"/>
                      </a:cubicBezTo>
                      <a:cubicBezTo>
                        <a:pt x="7976" y="151063"/>
                        <a:pt x="0" y="128684"/>
                        <a:pt x="0" y="106782"/>
                      </a:cubicBezTo>
                      <a:close/>
                      <a:moveTo>
                        <a:pt x="8928" y="97616"/>
                      </a:moveTo>
                      <a:cubicBezTo>
                        <a:pt x="8928" y="97616"/>
                        <a:pt x="8928" y="97854"/>
                        <a:pt x="8928" y="97973"/>
                      </a:cubicBezTo>
                      <a:cubicBezTo>
                        <a:pt x="8928" y="99163"/>
                        <a:pt x="8690" y="100234"/>
                        <a:pt x="8571" y="101425"/>
                      </a:cubicBezTo>
                      <a:cubicBezTo>
                        <a:pt x="8333" y="103210"/>
                        <a:pt x="8095" y="105115"/>
                        <a:pt x="8095" y="107020"/>
                      </a:cubicBezTo>
                      <a:cubicBezTo>
                        <a:pt x="8095" y="127256"/>
                        <a:pt x="15475" y="147849"/>
                        <a:pt x="28926" y="165110"/>
                      </a:cubicBezTo>
                      <a:cubicBezTo>
                        <a:pt x="32259" y="170466"/>
                        <a:pt x="36068" y="176061"/>
                        <a:pt x="41782" y="180584"/>
                      </a:cubicBezTo>
                      <a:cubicBezTo>
                        <a:pt x="42020" y="180823"/>
                        <a:pt x="42258" y="180942"/>
                        <a:pt x="42377" y="181180"/>
                      </a:cubicBezTo>
                      <a:cubicBezTo>
                        <a:pt x="47139" y="187012"/>
                        <a:pt x="53924" y="189750"/>
                        <a:pt x="58804" y="191060"/>
                      </a:cubicBezTo>
                      <a:cubicBezTo>
                        <a:pt x="59042" y="191060"/>
                        <a:pt x="60590" y="191536"/>
                        <a:pt x="60828" y="191655"/>
                      </a:cubicBezTo>
                      <a:cubicBezTo>
                        <a:pt x="67613" y="195107"/>
                        <a:pt x="74398" y="197726"/>
                        <a:pt x="81183" y="199392"/>
                      </a:cubicBezTo>
                      <a:cubicBezTo>
                        <a:pt x="81778" y="199511"/>
                        <a:pt x="82254" y="199749"/>
                        <a:pt x="82611" y="200106"/>
                      </a:cubicBezTo>
                      <a:cubicBezTo>
                        <a:pt x="83088" y="200464"/>
                        <a:pt x="84040" y="200940"/>
                        <a:pt x="85706" y="200821"/>
                      </a:cubicBezTo>
                      <a:cubicBezTo>
                        <a:pt x="86064" y="200821"/>
                        <a:pt x="86421" y="200821"/>
                        <a:pt x="86897" y="200821"/>
                      </a:cubicBezTo>
                      <a:cubicBezTo>
                        <a:pt x="93206" y="202011"/>
                        <a:pt x="99038" y="202487"/>
                        <a:pt x="104514" y="202487"/>
                      </a:cubicBezTo>
                      <a:cubicBezTo>
                        <a:pt x="105585" y="202487"/>
                        <a:pt x="106538" y="202368"/>
                        <a:pt x="107609" y="202249"/>
                      </a:cubicBezTo>
                      <a:cubicBezTo>
                        <a:pt x="108561" y="202130"/>
                        <a:pt x="109514" y="202011"/>
                        <a:pt x="110585" y="201892"/>
                      </a:cubicBezTo>
                      <a:cubicBezTo>
                        <a:pt x="111418" y="201892"/>
                        <a:pt x="112133" y="202011"/>
                        <a:pt x="112847" y="202368"/>
                      </a:cubicBezTo>
                      <a:cubicBezTo>
                        <a:pt x="118799" y="205820"/>
                        <a:pt x="125345" y="205820"/>
                        <a:pt x="130702" y="202368"/>
                      </a:cubicBezTo>
                      <a:cubicBezTo>
                        <a:pt x="132726" y="201178"/>
                        <a:pt x="134630" y="199511"/>
                        <a:pt x="137011" y="197012"/>
                      </a:cubicBezTo>
                      <a:cubicBezTo>
                        <a:pt x="137487" y="196535"/>
                        <a:pt x="137963" y="196178"/>
                        <a:pt x="138559" y="195940"/>
                      </a:cubicBezTo>
                      <a:cubicBezTo>
                        <a:pt x="151891" y="190941"/>
                        <a:pt x="163318" y="183798"/>
                        <a:pt x="172484" y="174514"/>
                      </a:cubicBezTo>
                      <a:cubicBezTo>
                        <a:pt x="190220" y="156896"/>
                        <a:pt x="200339" y="132136"/>
                        <a:pt x="200339" y="106782"/>
                      </a:cubicBezTo>
                      <a:cubicBezTo>
                        <a:pt x="200339" y="81427"/>
                        <a:pt x="190458" y="56191"/>
                        <a:pt x="172484" y="38216"/>
                      </a:cubicBezTo>
                      <a:cubicBezTo>
                        <a:pt x="167722" y="33455"/>
                        <a:pt x="161890" y="29050"/>
                        <a:pt x="154629" y="24646"/>
                      </a:cubicBezTo>
                      <a:cubicBezTo>
                        <a:pt x="154272" y="24408"/>
                        <a:pt x="153914" y="24170"/>
                        <a:pt x="153676" y="23932"/>
                      </a:cubicBezTo>
                      <a:cubicBezTo>
                        <a:pt x="152605" y="22742"/>
                        <a:pt x="151653" y="22146"/>
                        <a:pt x="150581" y="21789"/>
                      </a:cubicBezTo>
                      <a:cubicBezTo>
                        <a:pt x="149986" y="21670"/>
                        <a:pt x="149510" y="21313"/>
                        <a:pt x="149034" y="20956"/>
                      </a:cubicBezTo>
                      <a:cubicBezTo>
                        <a:pt x="149034" y="20956"/>
                        <a:pt x="148915" y="20956"/>
                        <a:pt x="148796" y="20956"/>
                      </a:cubicBezTo>
                      <a:cubicBezTo>
                        <a:pt x="148320" y="20956"/>
                        <a:pt x="147129" y="20718"/>
                        <a:pt x="146653" y="20480"/>
                      </a:cubicBezTo>
                      <a:cubicBezTo>
                        <a:pt x="139273" y="16909"/>
                        <a:pt x="132369" y="14409"/>
                        <a:pt x="125465" y="12861"/>
                      </a:cubicBezTo>
                      <a:cubicBezTo>
                        <a:pt x="125107" y="12861"/>
                        <a:pt x="124750" y="12623"/>
                        <a:pt x="124512" y="12504"/>
                      </a:cubicBezTo>
                      <a:cubicBezTo>
                        <a:pt x="119870" y="10124"/>
                        <a:pt x="114751" y="8695"/>
                        <a:pt x="109276" y="8100"/>
                      </a:cubicBezTo>
                      <a:cubicBezTo>
                        <a:pt x="102967" y="7386"/>
                        <a:pt x="96658" y="7743"/>
                        <a:pt x="89992" y="8100"/>
                      </a:cubicBezTo>
                      <a:cubicBezTo>
                        <a:pt x="86064" y="8338"/>
                        <a:pt x="82016" y="8457"/>
                        <a:pt x="77969" y="8457"/>
                      </a:cubicBezTo>
                      <a:cubicBezTo>
                        <a:pt x="47853" y="10243"/>
                        <a:pt x="30830" y="22027"/>
                        <a:pt x="27854" y="43216"/>
                      </a:cubicBezTo>
                      <a:cubicBezTo>
                        <a:pt x="27617" y="44644"/>
                        <a:pt x="26664" y="45954"/>
                        <a:pt x="25236" y="46430"/>
                      </a:cubicBezTo>
                      <a:cubicBezTo>
                        <a:pt x="24760" y="46549"/>
                        <a:pt x="24403" y="46668"/>
                        <a:pt x="23926" y="46668"/>
                      </a:cubicBezTo>
                      <a:cubicBezTo>
                        <a:pt x="22855" y="48215"/>
                        <a:pt x="21665" y="49525"/>
                        <a:pt x="20474" y="50715"/>
                      </a:cubicBezTo>
                      <a:cubicBezTo>
                        <a:pt x="18451" y="52977"/>
                        <a:pt x="16784" y="54643"/>
                        <a:pt x="16427" y="57143"/>
                      </a:cubicBezTo>
                      <a:cubicBezTo>
                        <a:pt x="16308" y="57857"/>
                        <a:pt x="15951" y="58572"/>
                        <a:pt x="15475" y="59167"/>
                      </a:cubicBezTo>
                      <a:cubicBezTo>
                        <a:pt x="15118" y="65357"/>
                        <a:pt x="13332" y="70475"/>
                        <a:pt x="11547" y="75356"/>
                      </a:cubicBezTo>
                      <a:cubicBezTo>
                        <a:pt x="11071" y="76903"/>
                        <a:pt x="10475" y="78332"/>
                        <a:pt x="9999" y="79879"/>
                      </a:cubicBezTo>
                      <a:cubicBezTo>
                        <a:pt x="7976" y="85950"/>
                        <a:pt x="7619" y="91545"/>
                        <a:pt x="8809" y="96425"/>
                      </a:cubicBezTo>
                      <a:cubicBezTo>
                        <a:pt x="8809" y="96782"/>
                        <a:pt x="8928" y="97021"/>
                        <a:pt x="8928" y="97378"/>
                      </a:cubicBezTo>
                      <a:close/>
                      <a:moveTo>
                        <a:pt x="19641" y="106901"/>
                      </a:moveTo>
                      <a:cubicBezTo>
                        <a:pt x="19641" y="84284"/>
                        <a:pt x="28569" y="62976"/>
                        <a:pt x="44758" y="46787"/>
                      </a:cubicBezTo>
                      <a:cubicBezTo>
                        <a:pt x="61542" y="30955"/>
                        <a:pt x="82731" y="22265"/>
                        <a:pt x="104514" y="22265"/>
                      </a:cubicBezTo>
                      <a:cubicBezTo>
                        <a:pt x="109990" y="22265"/>
                        <a:pt x="115703" y="22860"/>
                        <a:pt x="121298" y="23932"/>
                      </a:cubicBezTo>
                      <a:cubicBezTo>
                        <a:pt x="121417" y="23932"/>
                        <a:pt x="121537" y="23932"/>
                        <a:pt x="121655" y="23932"/>
                      </a:cubicBezTo>
                      <a:cubicBezTo>
                        <a:pt x="137963" y="27265"/>
                        <a:pt x="152605" y="35121"/>
                        <a:pt x="164032" y="46549"/>
                      </a:cubicBezTo>
                      <a:cubicBezTo>
                        <a:pt x="179745" y="62262"/>
                        <a:pt x="188435" y="83688"/>
                        <a:pt x="188435" y="106901"/>
                      </a:cubicBezTo>
                      <a:cubicBezTo>
                        <a:pt x="188435" y="126661"/>
                        <a:pt x="181174" y="146064"/>
                        <a:pt x="168079" y="161419"/>
                      </a:cubicBezTo>
                      <a:cubicBezTo>
                        <a:pt x="167722" y="161896"/>
                        <a:pt x="167246" y="162253"/>
                        <a:pt x="166770" y="162491"/>
                      </a:cubicBezTo>
                      <a:cubicBezTo>
                        <a:pt x="165580" y="163086"/>
                        <a:pt x="164389" y="163562"/>
                        <a:pt x="163318" y="164038"/>
                      </a:cubicBezTo>
                      <a:cubicBezTo>
                        <a:pt x="162604" y="166062"/>
                        <a:pt x="160818" y="167609"/>
                        <a:pt x="157843" y="168562"/>
                      </a:cubicBezTo>
                      <a:cubicBezTo>
                        <a:pt x="158080" y="170109"/>
                        <a:pt x="157605" y="171776"/>
                        <a:pt x="156414" y="172609"/>
                      </a:cubicBezTo>
                      <a:cubicBezTo>
                        <a:pt x="155700" y="173204"/>
                        <a:pt x="154390" y="173799"/>
                        <a:pt x="153438" y="173799"/>
                      </a:cubicBezTo>
                      <a:cubicBezTo>
                        <a:pt x="152843" y="173799"/>
                        <a:pt x="152129" y="173799"/>
                        <a:pt x="151414" y="173680"/>
                      </a:cubicBezTo>
                      <a:cubicBezTo>
                        <a:pt x="150700" y="173680"/>
                        <a:pt x="149629" y="173442"/>
                        <a:pt x="148796" y="173561"/>
                      </a:cubicBezTo>
                      <a:cubicBezTo>
                        <a:pt x="148201" y="174990"/>
                        <a:pt x="147010" y="175942"/>
                        <a:pt x="145463" y="176061"/>
                      </a:cubicBezTo>
                      <a:cubicBezTo>
                        <a:pt x="145225" y="176061"/>
                        <a:pt x="144987" y="176061"/>
                        <a:pt x="144630" y="176061"/>
                      </a:cubicBezTo>
                      <a:cubicBezTo>
                        <a:pt x="143796" y="176775"/>
                        <a:pt x="143439" y="177609"/>
                        <a:pt x="143439" y="178799"/>
                      </a:cubicBezTo>
                      <a:cubicBezTo>
                        <a:pt x="143439" y="180227"/>
                        <a:pt x="142487" y="181537"/>
                        <a:pt x="141177" y="182132"/>
                      </a:cubicBezTo>
                      <a:cubicBezTo>
                        <a:pt x="140463" y="182489"/>
                        <a:pt x="140106" y="182727"/>
                        <a:pt x="139749" y="182846"/>
                      </a:cubicBezTo>
                      <a:cubicBezTo>
                        <a:pt x="137963" y="183679"/>
                        <a:pt x="135940" y="183084"/>
                        <a:pt x="134869" y="181537"/>
                      </a:cubicBezTo>
                      <a:cubicBezTo>
                        <a:pt x="133916" y="180227"/>
                        <a:pt x="133202" y="179394"/>
                        <a:pt x="132607" y="178799"/>
                      </a:cubicBezTo>
                      <a:cubicBezTo>
                        <a:pt x="132011" y="179513"/>
                        <a:pt x="131297" y="180108"/>
                        <a:pt x="130821" y="180584"/>
                      </a:cubicBezTo>
                      <a:cubicBezTo>
                        <a:pt x="129750" y="181537"/>
                        <a:pt x="128917" y="182251"/>
                        <a:pt x="128440" y="183560"/>
                      </a:cubicBezTo>
                      <a:cubicBezTo>
                        <a:pt x="127845" y="185108"/>
                        <a:pt x="126417" y="186179"/>
                        <a:pt x="124750" y="186179"/>
                      </a:cubicBezTo>
                      <a:cubicBezTo>
                        <a:pt x="123798" y="186179"/>
                        <a:pt x="122846" y="185941"/>
                        <a:pt x="122132" y="185346"/>
                      </a:cubicBezTo>
                      <a:cubicBezTo>
                        <a:pt x="121894" y="185346"/>
                        <a:pt x="121774" y="185346"/>
                        <a:pt x="121537" y="185346"/>
                      </a:cubicBezTo>
                      <a:cubicBezTo>
                        <a:pt x="120703" y="186536"/>
                        <a:pt x="119870" y="187608"/>
                        <a:pt x="118799" y="188560"/>
                      </a:cubicBezTo>
                      <a:cubicBezTo>
                        <a:pt x="118204" y="189155"/>
                        <a:pt x="117489" y="189512"/>
                        <a:pt x="116656" y="189631"/>
                      </a:cubicBezTo>
                      <a:cubicBezTo>
                        <a:pt x="112609" y="190226"/>
                        <a:pt x="108561" y="190822"/>
                        <a:pt x="104276" y="190822"/>
                      </a:cubicBezTo>
                      <a:cubicBezTo>
                        <a:pt x="102252" y="190822"/>
                        <a:pt x="100229" y="190584"/>
                        <a:pt x="98205" y="190345"/>
                      </a:cubicBezTo>
                      <a:lnTo>
                        <a:pt x="95705" y="190107"/>
                      </a:lnTo>
                      <a:cubicBezTo>
                        <a:pt x="95705" y="190107"/>
                        <a:pt x="94634" y="189869"/>
                        <a:pt x="94039" y="189631"/>
                      </a:cubicBezTo>
                      <a:cubicBezTo>
                        <a:pt x="93563" y="189393"/>
                        <a:pt x="93206" y="189155"/>
                        <a:pt x="92730" y="188917"/>
                      </a:cubicBezTo>
                      <a:cubicBezTo>
                        <a:pt x="91896" y="189512"/>
                        <a:pt x="90825" y="189750"/>
                        <a:pt x="89754" y="189631"/>
                      </a:cubicBezTo>
                      <a:cubicBezTo>
                        <a:pt x="72255" y="186774"/>
                        <a:pt x="57019" y="179037"/>
                        <a:pt x="44639" y="166538"/>
                      </a:cubicBezTo>
                      <a:cubicBezTo>
                        <a:pt x="28569" y="150468"/>
                        <a:pt x="19403" y="128803"/>
                        <a:pt x="19403" y="107020"/>
                      </a:cubicBezTo>
                      <a:close/>
                      <a:moveTo>
                        <a:pt x="118441" y="31550"/>
                      </a:moveTo>
                      <a:cubicBezTo>
                        <a:pt x="113799" y="30717"/>
                        <a:pt x="109157" y="30241"/>
                        <a:pt x="104514" y="30241"/>
                      </a:cubicBezTo>
                      <a:cubicBezTo>
                        <a:pt x="84754" y="30241"/>
                        <a:pt x="65470" y="38216"/>
                        <a:pt x="50353" y="52501"/>
                      </a:cubicBezTo>
                      <a:cubicBezTo>
                        <a:pt x="35711" y="67023"/>
                        <a:pt x="27736" y="86426"/>
                        <a:pt x="27736" y="106901"/>
                      </a:cubicBezTo>
                      <a:cubicBezTo>
                        <a:pt x="27736" y="127375"/>
                        <a:pt x="36068" y="146183"/>
                        <a:pt x="50591" y="160705"/>
                      </a:cubicBezTo>
                      <a:cubicBezTo>
                        <a:pt x="61066" y="171180"/>
                        <a:pt x="73803" y="177966"/>
                        <a:pt x="88325" y="180942"/>
                      </a:cubicBezTo>
                      <a:cubicBezTo>
                        <a:pt x="88920" y="179870"/>
                        <a:pt x="89873" y="179156"/>
                        <a:pt x="91063" y="178918"/>
                      </a:cubicBezTo>
                      <a:cubicBezTo>
                        <a:pt x="92253" y="178680"/>
                        <a:pt x="93563" y="178918"/>
                        <a:pt x="94515" y="179870"/>
                      </a:cubicBezTo>
                      <a:cubicBezTo>
                        <a:pt x="95348" y="180584"/>
                        <a:pt x="96420" y="181299"/>
                        <a:pt x="97610" y="182132"/>
                      </a:cubicBezTo>
                      <a:cubicBezTo>
                        <a:pt x="98205" y="182132"/>
                        <a:pt x="98801" y="182251"/>
                        <a:pt x="99515" y="182370"/>
                      </a:cubicBezTo>
                      <a:cubicBezTo>
                        <a:pt x="101181" y="182608"/>
                        <a:pt x="102848" y="182846"/>
                        <a:pt x="104633" y="182846"/>
                      </a:cubicBezTo>
                      <a:cubicBezTo>
                        <a:pt x="107847" y="182846"/>
                        <a:pt x="111061" y="182370"/>
                        <a:pt x="114394" y="181894"/>
                      </a:cubicBezTo>
                      <a:cubicBezTo>
                        <a:pt x="115466" y="180584"/>
                        <a:pt x="116299" y="179037"/>
                        <a:pt x="116894" y="177251"/>
                      </a:cubicBezTo>
                      <a:cubicBezTo>
                        <a:pt x="117489" y="175585"/>
                        <a:pt x="118918" y="174514"/>
                        <a:pt x="120703" y="174514"/>
                      </a:cubicBezTo>
                      <a:cubicBezTo>
                        <a:pt x="122012" y="174514"/>
                        <a:pt x="123322" y="175228"/>
                        <a:pt x="124036" y="176299"/>
                      </a:cubicBezTo>
                      <a:cubicBezTo>
                        <a:pt x="124631" y="175704"/>
                        <a:pt x="125107" y="175228"/>
                        <a:pt x="125584" y="174752"/>
                      </a:cubicBezTo>
                      <a:cubicBezTo>
                        <a:pt x="127012" y="173442"/>
                        <a:pt x="127131" y="173323"/>
                        <a:pt x="127131" y="172609"/>
                      </a:cubicBezTo>
                      <a:cubicBezTo>
                        <a:pt x="127131" y="171062"/>
                        <a:pt x="128083" y="169633"/>
                        <a:pt x="129512" y="168919"/>
                      </a:cubicBezTo>
                      <a:cubicBezTo>
                        <a:pt x="130940" y="168324"/>
                        <a:pt x="132607" y="168562"/>
                        <a:pt x="133797" y="169633"/>
                      </a:cubicBezTo>
                      <a:cubicBezTo>
                        <a:pt x="134273" y="170109"/>
                        <a:pt x="134749" y="170347"/>
                        <a:pt x="135106" y="170585"/>
                      </a:cubicBezTo>
                      <a:cubicBezTo>
                        <a:pt x="135940" y="171062"/>
                        <a:pt x="136654" y="171538"/>
                        <a:pt x="137487" y="172371"/>
                      </a:cubicBezTo>
                      <a:cubicBezTo>
                        <a:pt x="139035" y="170109"/>
                        <a:pt x="141058" y="168800"/>
                        <a:pt x="142606" y="167847"/>
                      </a:cubicBezTo>
                      <a:cubicBezTo>
                        <a:pt x="142844" y="167728"/>
                        <a:pt x="142963" y="167609"/>
                        <a:pt x="143201" y="167490"/>
                      </a:cubicBezTo>
                      <a:cubicBezTo>
                        <a:pt x="145106" y="165705"/>
                        <a:pt x="147843" y="165467"/>
                        <a:pt x="150105" y="165467"/>
                      </a:cubicBezTo>
                      <a:cubicBezTo>
                        <a:pt x="150105" y="165229"/>
                        <a:pt x="150224" y="164991"/>
                        <a:pt x="150343" y="164872"/>
                      </a:cubicBezTo>
                      <a:cubicBezTo>
                        <a:pt x="151534" y="162372"/>
                        <a:pt x="154033" y="161539"/>
                        <a:pt x="155462" y="161062"/>
                      </a:cubicBezTo>
                      <a:cubicBezTo>
                        <a:pt x="155462" y="161062"/>
                        <a:pt x="155581" y="161062"/>
                        <a:pt x="155700" y="161062"/>
                      </a:cubicBezTo>
                      <a:cubicBezTo>
                        <a:pt x="155938" y="159753"/>
                        <a:pt x="156771" y="158444"/>
                        <a:pt x="157962" y="157848"/>
                      </a:cubicBezTo>
                      <a:lnTo>
                        <a:pt x="160104" y="156896"/>
                      </a:lnTo>
                      <a:cubicBezTo>
                        <a:pt x="160938" y="156539"/>
                        <a:pt x="161771" y="156182"/>
                        <a:pt x="162604" y="155825"/>
                      </a:cubicBezTo>
                      <a:cubicBezTo>
                        <a:pt x="174150" y="142016"/>
                        <a:pt x="180459" y="124756"/>
                        <a:pt x="180459" y="107139"/>
                      </a:cubicBezTo>
                      <a:cubicBezTo>
                        <a:pt x="180459" y="86069"/>
                        <a:pt x="172603" y="66666"/>
                        <a:pt x="158319" y="52501"/>
                      </a:cubicBezTo>
                      <a:cubicBezTo>
                        <a:pt x="148201" y="42383"/>
                        <a:pt x="135344" y="35478"/>
                        <a:pt x="120941" y="32264"/>
                      </a:cubicBezTo>
                      <a:cubicBezTo>
                        <a:pt x="120108" y="32264"/>
                        <a:pt x="119275" y="32264"/>
                        <a:pt x="118441" y="31788"/>
                      </a:cubicBezTo>
                      <a:cubicBezTo>
                        <a:pt x="118441" y="31788"/>
                        <a:pt x="118441" y="31788"/>
                        <a:pt x="118322" y="31788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22" name="Gráfico 144">
                <a:extLst>
                  <a:ext uri="{FF2B5EF4-FFF2-40B4-BE49-F238E27FC236}">
                    <a16:creationId xmlns:a16="http://schemas.microsoft.com/office/drawing/2014/main" id="{12F1870E-A996-42A5-9E7D-ADFD5F43A68B}"/>
                  </a:ext>
                </a:extLst>
              </p:cNvPr>
              <p:cNvGrpSpPr/>
              <p:nvPr/>
            </p:nvGrpSpPr>
            <p:grpSpPr>
              <a:xfrm>
                <a:off x="7230420" y="6726858"/>
                <a:ext cx="8276" cy="12804"/>
                <a:chOff x="7230420" y="6726858"/>
                <a:chExt cx="8276" cy="12804"/>
              </a:xfrm>
              <a:grpFill/>
            </p:grpSpPr>
            <p:sp>
              <p:nvSpPr>
                <p:cNvPr id="323" name="Forma libre: forma 322">
                  <a:extLst>
                    <a:ext uri="{FF2B5EF4-FFF2-40B4-BE49-F238E27FC236}">
                      <a16:creationId xmlns:a16="http://schemas.microsoft.com/office/drawing/2014/main" id="{92068CC1-5304-4362-9F9D-C1B6B4A5D1BE}"/>
                    </a:ext>
                  </a:extLst>
                </p:cNvPr>
                <p:cNvSpPr/>
                <p:nvPr/>
              </p:nvSpPr>
              <p:spPr>
                <a:xfrm>
                  <a:off x="7234349" y="6730734"/>
                  <a:ext cx="237" cy="476"/>
                </a:xfrm>
                <a:custGeom>
                  <a:avLst/>
                  <a:gdLst>
                    <a:gd name="connsiteX0" fmla="*/ 0 w 237"/>
                    <a:gd name="connsiteY0" fmla="*/ 476 h 476"/>
                    <a:gd name="connsiteX1" fmla="*/ 0 w 237"/>
                    <a:gd name="connsiteY1" fmla="*/ 476 h 476"/>
                    <a:gd name="connsiteX2" fmla="*/ 238 w 237"/>
                    <a:gd name="connsiteY2" fmla="*/ 0 h 476"/>
                    <a:gd name="connsiteX3" fmla="*/ 0 w 237"/>
                    <a:gd name="connsiteY3" fmla="*/ 476 h 4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7" h="476">
                      <a:moveTo>
                        <a:pt x="0" y="476"/>
                      </a:moveTo>
                      <a:lnTo>
                        <a:pt x="0" y="476"/>
                      </a:lnTo>
                      <a:cubicBezTo>
                        <a:pt x="0" y="476"/>
                        <a:pt x="119" y="119"/>
                        <a:pt x="238" y="0"/>
                      </a:cubicBezTo>
                      <a:lnTo>
                        <a:pt x="0" y="476"/>
                      </a:ln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24" name="Forma libre: forma 323">
                  <a:extLst>
                    <a:ext uri="{FF2B5EF4-FFF2-40B4-BE49-F238E27FC236}">
                      <a16:creationId xmlns:a16="http://schemas.microsoft.com/office/drawing/2014/main" id="{1A7C01B4-0CB9-439A-8DE5-8AF747EDCAA7}"/>
                    </a:ext>
                  </a:extLst>
                </p:cNvPr>
                <p:cNvSpPr/>
                <p:nvPr/>
              </p:nvSpPr>
              <p:spPr>
                <a:xfrm>
                  <a:off x="7230420" y="6726858"/>
                  <a:ext cx="8276" cy="7986"/>
                </a:xfrm>
                <a:custGeom>
                  <a:avLst/>
                  <a:gdLst>
                    <a:gd name="connsiteX0" fmla="*/ 0 w 8276"/>
                    <a:gd name="connsiteY0" fmla="*/ 4233 h 7986"/>
                    <a:gd name="connsiteX1" fmla="*/ 357 w 8276"/>
                    <a:gd name="connsiteY1" fmla="*/ 2686 h 7986"/>
                    <a:gd name="connsiteX2" fmla="*/ 595 w 8276"/>
                    <a:gd name="connsiteY2" fmla="*/ 2210 h 7986"/>
                    <a:gd name="connsiteX3" fmla="*/ 595 w 8276"/>
                    <a:gd name="connsiteY3" fmla="*/ 2210 h 7986"/>
                    <a:gd name="connsiteX4" fmla="*/ 5833 w 8276"/>
                    <a:gd name="connsiteY4" fmla="*/ 305 h 7986"/>
                    <a:gd name="connsiteX5" fmla="*/ 7976 w 8276"/>
                    <a:gd name="connsiteY5" fmla="*/ 5424 h 7986"/>
                    <a:gd name="connsiteX6" fmla="*/ 7142 w 8276"/>
                    <a:gd name="connsiteY6" fmla="*/ 5186 h 7986"/>
                    <a:gd name="connsiteX7" fmla="*/ 7856 w 8276"/>
                    <a:gd name="connsiteY7" fmla="*/ 5543 h 7986"/>
                    <a:gd name="connsiteX8" fmla="*/ 2500 w 8276"/>
                    <a:gd name="connsiteY8" fmla="*/ 7685 h 7986"/>
                    <a:gd name="connsiteX9" fmla="*/ 119 w 8276"/>
                    <a:gd name="connsiteY9" fmla="*/ 4114 h 7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276" h="7986">
                      <a:moveTo>
                        <a:pt x="0" y="4233"/>
                      </a:moveTo>
                      <a:cubicBezTo>
                        <a:pt x="0" y="4233"/>
                        <a:pt x="0" y="3162"/>
                        <a:pt x="357" y="2686"/>
                      </a:cubicBezTo>
                      <a:lnTo>
                        <a:pt x="595" y="2210"/>
                      </a:lnTo>
                      <a:lnTo>
                        <a:pt x="595" y="2210"/>
                      </a:lnTo>
                      <a:cubicBezTo>
                        <a:pt x="1667" y="424"/>
                        <a:pt x="3928" y="-528"/>
                        <a:pt x="5833" y="305"/>
                      </a:cubicBezTo>
                      <a:cubicBezTo>
                        <a:pt x="7856" y="1257"/>
                        <a:pt x="8809" y="3400"/>
                        <a:pt x="7976" y="5424"/>
                      </a:cubicBezTo>
                      <a:lnTo>
                        <a:pt x="7142" y="5186"/>
                      </a:lnTo>
                      <a:lnTo>
                        <a:pt x="7856" y="5543"/>
                      </a:lnTo>
                      <a:cubicBezTo>
                        <a:pt x="6904" y="7566"/>
                        <a:pt x="4404" y="8519"/>
                        <a:pt x="2500" y="7685"/>
                      </a:cubicBezTo>
                      <a:cubicBezTo>
                        <a:pt x="1071" y="6971"/>
                        <a:pt x="119" y="5662"/>
                        <a:pt x="119" y="4114"/>
                      </a:cubicBezTo>
                      <a:close/>
                    </a:path>
                  </a:pathLst>
                </a:custGeom>
                <a:grpFill/>
                <a:ln w="22961" cap="flat">
                  <a:solidFill>
                    <a:schemeClr val="bg1">
                      <a:lumMod val="9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</p:grpSp>
      <p:grpSp>
        <p:nvGrpSpPr>
          <p:cNvPr id="325" name="Gráfico 144">
            <a:extLst>
              <a:ext uri="{FF2B5EF4-FFF2-40B4-BE49-F238E27FC236}">
                <a16:creationId xmlns:a16="http://schemas.microsoft.com/office/drawing/2014/main" id="{A89420F4-F860-45AF-A61E-946EB2CE8488}"/>
              </a:ext>
            </a:extLst>
          </p:cNvPr>
          <p:cNvGrpSpPr/>
          <p:nvPr/>
        </p:nvGrpSpPr>
        <p:grpSpPr>
          <a:xfrm>
            <a:off x="6468023" y="6022230"/>
            <a:ext cx="973460" cy="1816256"/>
            <a:chOff x="5975798" y="6039918"/>
            <a:chExt cx="973460" cy="1816256"/>
          </a:xfrm>
          <a:solidFill>
            <a:schemeClr val="bg1">
              <a:lumMod val="95000"/>
            </a:schemeClr>
          </a:solidFill>
        </p:grpSpPr>
        <p:grpSp>
          <p:nvGrpSpPr>
            <p:cNvPr id="326" name="Gráfico 144">
              <a:extLst>
                <a:ext uri="{FF2B5EF4-FFF2-40B4-BE49-F238E27FC236}">
                  <a16:creationId xmlns:a16="http://schemas.microsoft.com/office/drawing/2014/main" id="{ACF06CD7-FD1B-44A5-82CC-0882AA6629C7}"/>
                </a:ext>
              </a:extLst>
            </p:cNvPr>
            <p:cNvGrpSpPr/>
            <p:nvPr/>
          </p:nvGrpSpPr>
          <p:grpSpPr>
            <a:xfrm>
              <a:off x="5975798" y="6039918"/>
              <a:ext cx="973460" cy="1816256"/>
              <a:chOff x="5975798" y="6039918"/>
              <a:chExt cx="973460" cy="1816256"/>
            </a:xfrm>
            <a:grpFill/>
          </p:grpSpPr>
          <p:grpSp>
            <p:nvGrpSpPr>
              <p:cNvPr id="327" name="Gráfico 144">
                <a:extLst>
                  <a:ext uri="{FF2B5EF4-FFF2-40B4-BE49-F238E27FC236}">
                    <a16:creationId xmlns:a16="http://schemas.microsoft.com/office/drawing/2014/main" id="{7FBA07D6-66F2-4E7E-8907-423AEBCACCFA}"/>
                  </a:ext>
                </a:extLst>
              </p:cNvPr>
              <p:cNvGrpSpPr/>
              <p:nvPr/>
            </p:nvGrpSpPr>
            <p:grpSpPr>
              <a:xfrm>
                <a:off x="5981085" y="6045601"/>
                <a:ext cx="963747" cy="1798872"/>
                <a:chOff x="5981085" y="6045601"/>
                <a:chExt cx="963747" cy="1798872"/>
              </a:xfrm>
              <a:grpFill/>
            </p:grpSpPr>
            <p:sp>
              <p:nvSpPr>
                <p:cNvPr id="328" name="Forma libre: forma 327">
                  <a:extLst>
                    <a:ext uri="{FF2B5EF4-FFF2-40B4-BE49-F238E27FC236}">
                      <a16:creationId xmlns:a16="http://schemas.microsoft.com/office/drawing/2014/main" id="{C1DDB2F9-9890-447B-B619-4FE42A6D6EFC}"/>
                    </a:ext>
                  </a:extLst>
                </p:cNvPr>
                <p:cNvSpPr/>
                <p:nvPr/>
              </p:nvSpPr>
              <p:spPr>
                <a:xfrm>
                  <a:off x="5984775" y="6049478"/>
                  <a:ext cx="955637" cy="1114217"/>
                </a:xfrm>
                <a:custGeom>
                  <a:avLst/>
                  <a:gdLst>
                    <a:gd name="connsiteX0" fmla="*/ 924842 w 955637"/>
                    <a:gd name="connsiteY0" fmla="*/ 953018 h 1114217"/>
                    <a:gd name="connsiteX1" fmla="*/ 921271 w 955637"/>
                    <a:gd name="connsiteY1" fmla="*/ 946471 h 1114217"/>
                    <a:gd name="connsiteX2" fmla="*/ 921271 w 955637"/>
                    <a:gd name="connsiteY2" fmla="*/ 946590 h 1114217"/>
                    <a:gd name="connsiteX3" fmla="*/ 916509 w 955637"/>
                    <a:gd name="connsiteY3" fmla="*/ 942185 h 1114217"/>
                    <a:gd name="connsiteX4" fmla="*/ 911391 w 955637"/>
                    <a:gd name="connsiteY4" fmla="*/ 935757 h 1114217"/>
                    <a:gd name="connsiteX5" fmla="*/ 907224 w 955637"/>
                    <a:gd name="connsiteY5" fmla="*/ 929925 h 1114217"/>
                    <a:gd name="connsiteX6" fmla="*/ 906510 w 955637"/>
                    <a:gd name="connsiteY6" fmla="*/ 927663 h 1114217"/>
                    <a:gd name="connsiteX7" fmla="*/ 898297 w 955637"/>
                    <a:gd name="connsiteY7" fmla="*/ 919687 h 1114217"/>
                    <a:gd name="connsiteX8" fmla="*/ 897582 w 955637"/>
                    <a:gd name="connsiteY8" fmla="*/ 918854 h 1114217"/>
                    <a:gd name="connsiteX9" fmla="*/ 898773 w 955637"/>
                    <a:gd name="connsiteY9" fmla="*/ 918854 h 1114217"/>
                    <a:gd name="connsiteX10" fmla="*/ 839016 w 955637"/>
                    <a:gd name="connsiteY10" fmla="*/ 847908 h 1114217"/>
                    <a:gd name="connsiteX11" fmla="*/ 838540 w 955637"/>
                    <a:gd name="connsiteY11" fmla="*/ 847551 h 1114217"/>
                    <a:gd name="connsiteX12" fmla="*/ 819613 w 955637"/>
                    <a:gd name="connsiteY12" fmla="*/ 824458 h 1114217"/>
                    <a:gd name="connsiteX13" fmla="*/ 803305 w 955637"/>
                    <a:gd name="connsiteY13" fmla="*/ 802555 h 1114217"/>
                    <a:gd name="connsiteX14" fmla="*/ 804972 w 955637"/>
                    <a:gd name="connsiteY14" fmla="*/ 803864 h 1114217"/>
                    <a:gd name="connsiteX15" fmla="*/ 783069 w 955637"/>
                    <a:gd name="connsiteY15" fmla="*/ 775177 h 1114217"/>
                    <a:gd name="connsiteX16" fmla="*/ 757238 w 955637"/>
                    <a:gd name="connsiteY16" fmla="*/ 747322 h 1114217"/>
                    <a:gd name="connsiteX17" fmla="*/ 757476 w 955637"/>
                    <a:gd name="connsiteY17" fmla="*/ 744703 h 1114217"/>
                    <a:gd name="connsiteX18" fmla="*/ 705219 w 955637"/>
                    <a:gd name="connsiteY18" fmla="*/ 678042 h 1114217"/>
                    <a:gd name="connsiteX19" fmla="*/ 695935 w 955637"/>
                    <a:gd name="connsiteY19" fmla="*/ 668043 h 1114217"/>
                    <a:gd name="connsiteX20" fmla="*/ 691292 w 955637"/>
                    <a:gd name="connsiteY20" fmla="*/ 662449 h 1114217"/>
                    <a:gd name="connsiteX21" fmla="*/ 690697 w 955637"/>
                    <a:gd name="connsiteY21" fmla="*/ 661615 h 1114217"/>
                    <a:gd name="connsiteX22" fmla="*/ 700577 w 955637"/>
                    <a:gd name="connsiteY22" fmla="*/ 650188 h 1114217"/>
                    <a:gd name="connsiteX23" fmla="*/ 710814 w 955637"/>
                    <a:gd name="connsiteY23" fmla="*/ 634594 h 1114217"/>
                    <a:gd name="connsiteX24" fmla="*/ 744144 w 955637"/>
                    <a:gd name="connsiteY24" fmla="*/ 584360 h 1114217"/>
                    <a:gd name="connsiteX25" fmla="*/ 743549 w 955637"/>
                    <a:gd name="connsiteY25" fmla="*/ 586384 h 1114217"/>
                    <a:gd name="connsiteX26" fmla="*/ 759738 w 955637"/>
                    <a:gd name="connsiteY26" fmla="*/ 552458 h 1114217"/>
                    <a:gd name="connsiteX27" fmla="*/ 765690 w 955637"/>
                    <a:gd name="connsiteY27" fmla="*/ 535912 h 1114217"/>
                    <a:gd name="connsiteX28" fmla="*/ 769380 w 955637"/>
                    <a:gd name="connsiteY28" fmla="*/ 521985 h 1114217"/>
                    <a:gd name="connsiteX29" fmla="*/ 775927 w 955637"/>
                    <a:gd name="connsiteY29" fmla="*/ 510914 h 1114217"/>
                    <a:gd name="connsiteX30" fmla="*/ 781165 w 955637"/>
                    <a:gd name="connsiteY30" fmla="*/ 496749 h 1114217"/>
                    <a:gd name="connsiteX31" fmla="*/ 787117 w 955637"/>
                    <a:gd name="connsiteY31" fmla="*/ 464371 h 1114217"/>
                    <a:gd name="connsiteX32" fmla="*/ 788545 w 955637"/>
                    <a:gd name="connsiteY32" fmla="*/ 454491 h 1114217"/>
                    <a:gd name="connsiteX33" fmla="*/ 789616 w 955637"/>
                    <a:gd name="connsiteY33" fmla="*/ 444492 h 1114217"/>
                    <a:gd name="connsiteX34" fmla="*/ 790450 w 955637"/>
                    <a:gd name="connsiteY34" fmla="*/ 425327 h 1114217"/>
                    <a:gd name="connsiteX35" fmla="*/ 791759 w 955637"/>
                    <a:gd name="connsiteY35" fmla="*/ 413899 h 1114217"/>
                    <a:gd name="connsiteX36" fmla="*/ 792949 w 955637"/>
                    <a:gd name="connsiteY36" fmla="*/ 404257 h 1114217"/>
                    <a:gd name="connsiteX37" fmla="*/ 787831 w 955637"/>
                    <a:gd name="connsiteY37" fmla="*/ 349977 h 1114217"/>
                    <a:gd name="connsiteX38" fmla="*/ 766761 w 955637"/>
                    <a:gd name="connsiteY38" fmla="*/ 260818 h 1114217"/>
                    <a:gd name="connsiteX39" fmla="*/ 736407 w 955637"/>
                    <a:gd name="connsiteY39" fmla="*/ 190705 h 1114217"/>
                    <a:gd name="connsiteX40" fmla="*/ 732360 w 955637"/>
                    <a:gd name="connsiteY40" fmla="*/ 185825 h 1114217"/>
                    <a:gd name="connsiteX41" fmla="*/ 727122 w 955637"/>
                    <a:gd name="connsiteY41" fmla="*/ 180468 h 1114217"/>
                    <a:gd name="connsiteX42" fmla="*/ 683793 w 955637"/>
                    <a:gd name="connsiteY42" fmla="*/ 124521 h 1114217"/>
                    <a:gd name="connsiteX43" fmla="*/ 678198 w 955637"/>
                    <a:gd name="connsiteY43" fmla="*/ 117974 h 1114217"/>
                    <a:gd name="connsiteX44" fmla="*/ 674508 w 955637"/>
                    <a:gd name="connsiteY44" fmla="*/ 114164 h 1114217"/>
                    <a:gd name="connsiteX45" fmla="*/ 671532 w 955637"/>
                    <a:gd name="connsiteY45" fmla="*/ 111784 h 1114217"/>
                    <a:gd name="connsiteX46" fmla="*/ 670223 w 955637"/>
                    <a:gd name="connsiteY46" fmla="*/ 110474 h 1114217"/>
                    <a:gd name="connsiteX47" fmla="*/ 670223 w 955637"/>
                    <a:gd name="connsiteY47" fmla="*/ 109760 h 1114217"/>
                    <a:gd name="connsiteX48" fmla="*/ 667009 w 955637"/>
                    <a:gd name="connsiteY48" fmla="*/ 107379 h 1114217"/>
                    <a:gd name="connsiteX49" fmla="*/ 663319 w 955637"/>
                    <a:gd name="connsiteY49" fmla="*/ 103808 h 1114217"/>
                    <a:gd name="connsiteX50" fmla="*/ 666533 w 955637"/>
                    <a:gd name="connsiteY50" fmla="*/ 105237 h 1114217"/>
                    <a:gd name="connsiteX51" fmla="*/ 652486 w 955637"/>
                    <a:gd name="connsiteY51" fmla="*/ 92143 h 1114217"/>
                    <a:gd name="connsiteX52" fmla="*/ 635821 w 955637"/>
                    <a:gd name="connsiteY52" fmla="*/ 78810 h 1114217"/>
                    <a:gd name="connsiteX53" fmla="*/ 618442 w 955637"/>
                    <a:gd name="connsiteY53" fmla="*/ 66311 h 1114217"/>
                    <a:gd name="connsiteX54" fmla="*/ 609514 w 955637"/>
                    <a:gd name="connsiteY54" fmla="*/ 60360 h 1114217"/>
                    <a:gd name="connsiteX55" fmla="*/ 600467 w 955637"/>
                    <a:gd name="connsiteY55" fmla="*/ 54646 h 1114217"/>
                    <a:gd name="connsiteX56" fmla="*/ 581659 w 955637"/>
                    <a:gd name="connsiteY56" fmla="*/ 44171 h 1114217"/>
                    <a:gd name="connsiteX57" fmla="*/ 576898 w 955637"/>
                    <a:gd name="connsiteY57" fmla="*/ 41552 h 1114217"/>
                    <a:gd name="connsiteX58" fmla="*/ 572018 w 955637"/>
                    <a:gd name="connsiteY58" fmla="*/ 39290 h 1114217"/>
                    <a:gd name="connsiteX59" fmla="*/ 562138 w 955637"/>
                    <a:gd name="connsiteY59" fmla="*/ 34886 h 1114217"/>
                    <a:gd name="connsiteX60" fmla="*/ 521903 w 955637"/>
                    <a:gd name="connsiteY60" fmla="*/ 19173 h 1114217"/>
                    <a:gd name="connsiteX61" fmla="*/ 482145 w 955637"/>
                    <a:gd name="connsiteY61" fmla="*/ 8936 h 1114217"/>
                    <a:gd name="connsiteX62" fmla="*/ 351205 w 955637"/>
                    <a:gd name="connsiteY62" fmla="*/ 2746 h 1114217"/>
                    <a:gd name="connsiteX63" fmla="*/ 354776 w 955637"/>
                    <a:gd name="connsiteY63" fmla="*/ 1674 h 1114217"/>
                    <a:gd name="connsiteX64" fmla="*/ 343706 w 955637"/>
                    <a:gd name="connsiteY64" fmla="*/ 3460 h 1114217"/>
                    <a:gd name="connsiteX65" fmla="*/ 341206 w 955637"/>
                    <a:gd name="connsiteY65" fmla="*/ 3936 h 1114217"/>
                    <a:gd name="connsiteX66" fmla="*/ 333350 w 955637"/>
                    <a:gd name="connsiteY66" fmla="*/ 5127 h 1114217"/>
                    <a:gd name="connsiteX67" fmla="*/ 334778 w 955637"/>
                    <a:gd name="connsiteY67" fmla="*/ 4531 h 1114217"/>
                    <a:gd name="connsiteX68" fmla="*/ 313470 w 955637"/>
                    <a:gd name="connsiteY68" fmla="*/ 7983 h 1114217"/>
                    <a:gd name="connsiteX69" fmla="*/ 308113 w 955637"/>
                    <a:gd name="connsiteY69" fmla="*/ 9055 h 1114217"/>
                    <a:gd name="connsiteX70" fmla="*/ 302876 w 955637"/>
                    <a:gd name="connsiteY70" fmla="*/ 10483 h 1114217"/>
                    <a:gd name="connsiteX71" fmla="*/ 292401 w 955637"/>
                    <a:gd name="connsiteY71" fmla="*/ 13459 h 1114217"/>
                    <a:gd name="connsiteX72" fmla="*/ 268237 w 955637"/>
                    <a:gd name="connsiteY72" fmla="*/ 21197 h 1114217"/>
                    <a:gd name="connsiteX73" fmla="*/ 260618 w 955637"/>
                    <a:gd name="connsiteY73" fmla="*/ 23934 h 1114217"/>
                    <a:gd name="connsiteX74" fmla="*/ 251809 w 955637"/>
                    <a:gd name="connsiteY74" fmla="*/ 26910 h 1114217"/>
                    <a:gd name="connsiteX75" fmla="*/ 251690 w 955637"/>
                    <a:gd name="connsiteY75" fmla="*/ 25363 h 1114217"/>
                    <a:gd name="connsiteX76" fmla="*/ 212765 w 955637"/>
                    <a:gd name="connsiteY76" fmla="*/ 44528 h 1114217"/>
                    <a:gd name="connsiteX77" fmla="*/ 212527 w 955637"/>
                    <a:gd name="connsiteY77" fmla="*/ 42980 h 1114217"/>
                    <a:gd name="connsiteX78" fmla="*/ 140510 w 955637"/>
                    <a:gd name="connsiteY78" fmla="*/ 91309 h 1114217"/>
                    <a:gd name="connsiteX79" fmla="*/ 124083 w 955637"/>
                    <a:gd name="connsiteY79" fmla="*/ 105594 h 1114217"/>
                    <a:gd name="connsiteX80" fmla="*/ 108609 w 955637"/>
                    <a:gd name="connsiteY80" fmla="*/ 120949 h 1114217"/>
                    <a:gd name="connsiteX81" fmla="*/ 100990 w 955637"/>
                    <a:gd name="connsiteY81" fmla="*/ 128687 h 1114217"/>
                    <a:gd name="connsiteX82" fmla="*/ 93848 w 955637"/>
                    <a:gd name="connsiteY82" fmla="*/ 136900 h 1114217"/>
                    <a:gd name="connsiteX83" fmla="*/ 79802 w 955637"/>
                    <a:gd name="connsiteY83" fmla="*/ 153447 h 1114217"/>
                    <a:gd name="connsiteX84" fmla="*/ 41948 w 955637"/>
                    <a:gd name="connsiteY84" fmla="*/ 218203 h 1114217"/>
                    <a:gd name="connsiteX85" fmla="*/ 20760 w 955637"/>
                    <a:gd name="connsiteY85" fmla="*/ 270103 h 1114217"/>
                    <a:gd name="connsiteX86" fmla="*/ 15046 w 955637"/>
                    <a:gd name="connsiteY86" fmla="*/ 289030 h 1114217"/>
                    <a:gd name="connsiteX87" fmla="*/ 14808 w 955637"/>
                    <a:gd name="connsiteY87" fmla="*/ 289030 h 1114217"/>
                    <a:gd name="connsiteX88" fmla="*/ 13498 w 955637"/>
                    <a:gd name="connsiteY88" fmla="*/ 294862 h 1114217"/>
                    <a:gd name="connsiteX89" fmla="*/ 8499 w 955637"/>
                    <a:gd name="connsiteY89" fmla="*/ 315813 h 1114217"/>
                    <a:gd name="connsiteX90" fmla="*/ 1237 w 955637"/>
                    <a:gd name="connsiteY90" fmla="*/ 429136 h 1114217"/>
                    <a:gd name="connsiteX91" fmla="*/ 1594 w 955637"/>
                    <a:gd name="connsiteY91" fmla="*/ 436040 h 1114217"/>
                    <a:gd name="connsiteX92" fmla="*/ 4690 w 955637"/>
                    <a:gd name="connsiteY92" fmla="*/ 460919 h 1114217"/>
                    <a:gd name="connsiteX93" fmla="*/ 5523 w 955637"/>
                    <a:gd name="connsiteY93" fmla="*/ 467109 h 1114217"/>
                    <a:gd name="connsiteX94" fmla="*/ 6832 w 955637"/>
                    <a:gd name="connsiteY94" fmla="*/ 473180 h 1114217"/>
                    <a:gd name="connsiteX95" fmla="*/ 9570 w 955637"/>
                    <a:gd name="connsiteY95" fmla="*/ 485322 h 1114217"/>
                    <a:gd name="connsiteX96" fmla="*/ 11594 w 955637"/>
                    <a:gd name="connsiteY96" fmla="*/ 495083 h 1114217"/>
                    <a:gd name="connsiteX97" fmla="*/ 14213 w 955637"/>
                    <a:gd name="connsiteY97" fmla="*/ 504010 h 1114217"/>
                    <a:gd name="connsiteX98" fmla="*/ 19450 w 955637"/>
                    <a:gd name="connsiteY98" fmla="*/ 520795 h 1114217"/>
                    <a:gd name="connsiteX99" fmla="*/ 20760 w 955637"/>
                    <a:gd name="connsiteY99" fmla="*/ 524961 h 1114217"/>
                    <a:gd name="connsiteX100" fmla="*/ 22426 w 955637"/>
                    <a:gd name="connsiteY100" fmla="*/ 529008 h 1114217"/>
                    <a:gd name="connsiteX101" fmla="*/ 24688 w 955637"/>
                    <a:gd name="connsiteY101" fmla="*/ 534603 h 1114217"/>
                    <a:gd name="connsiteX102" fmla="*/ 32187 w 955637"/>
                    <a:gd name="connsiteY102" fmla="*/ 553054 h 1114217"/>
                    <a:gd name="connsiteX103" fmla="*/ 33139 w 955637"/>
                    <a:gd name="connsiteY103" fmla="*/ 555077 h 1114217"/>
                    <a:gd name="connsiteX104" fmla="*/ 33139 w 955637"/>
                    <a:gd name="connsiteY104" fmla="*/ 555077 h 1114217"/>
                    <a:gd name="connsiteX105" fmla="*/ 32544 w 955637"/>
                    <a:gd name="connsiteY105" fmla="*/ 556149 h 1114217"/>
                    <a:gd name="connsiteX106" fmla="*/ 39091 w 955637"/>
                    <a:gd name="connsiteY106" fmla="*/ 567933 h 1114217"/>
                    <a:gd name="connsiteX107" fmla="*/ 56113 w 955637"/>
                    <a:gd name="connsiteY107" fmla="*/ 599121 h 1114217"/>
                    <a:gd name="connsiteX108" fmla="*/ 68493 w 955637"/>
                    <a:gd name="connsiteY108" fmla="*/ 619119 h 1114217"/>
                    <a:gd name="connsiteX109" fmla="*/ 78849 w 955637"/>
                    <a:gd name="connsiteY109" fmla="*/ 634594 h 1114217"/>
                    <a:gd name="connsiteX110" fmla="*/ 90396 w 955637"/>
                    <a:gd name="connsiteY110" fmla="*/ 649235 h 1114217"/>
                    <a:gd name="connsiteX111" fmla="*/ 96348 w 955637"/>
                    <a:gd name="connsiteY111" fmla="*/ 656378 h 1114217"/>
                    <a:gd name="connsiteX112" fmla="*/ 102895 w 955637"/>
                    <a:gd name="connsiteY112" fmla="*/ 662925 h 1114217"/>
                    <a:gd name="connsiteX113" fmla="*/ 116346 w 955637"/>
                    <a:gd name="connsiteY113" fmla="*/ 675424 h 1114217"/>
                    <a:gd name="connsiteX114" fmla="*/ 113132 w 955637"/>
                    <a:gd name="connsiteY114" fmla="*/ 673995 h 1114217"/>
                    <a:gd name="connsiteX115" fmla="*/ 126226 w 955637"/>
                    <a:gd name="connsiteY115" fmla="*/ 685185 h 1114217"/>
                    <a:gd name="connsiteX116" fmla="*/ 132297 w 955637"/>
                    <a:gd name="connsiteY116" fmla="*/ 690065 h 1114217"/>
                    <a:gd name="connsiteX117" fmla="*/ 257404 w 955637"/>
                    <a:gd name="connsiteY117" fmla="*/ 765058 h 1114217"/>
                    <a:gd name="connsiteX118" fmla="*/ 259547 w 955637"/>
                    <a:gd name="connsiteY118" fmla="*/ 766130 h 1114217"/>
                    <a:gd name="connsiteX119" fmla="*/ 271807 w 955637"/>
                    <a:gd name="connsiteY119" fmla="*/ 770891 h 1114217"/>
                    <a:gd name="connsiteX120" fmla="*/ 297639 w 955637"/>
                    <a:gd name="connsiteY120" fmla="*/ 778152 h 1114217"/>
                    <a:gd name="connsiteX121" fmla="*/ 305495 w 955637"/>
                    <a:gd name="connsiteY121" fmla="*/ 779581 h 1114217"/>
                    <a:gd name="connsiteX122" fmla="*/ 347991 w 955637"/>
                    <a:gd name="connsiteY122" fmla="*/ 787199 h 1114217"/>
                    <a:gd name="connsiteX123" fmla="*/ 346919 w 955637"/>
                    <a:gd name="connsiteY123" fmla="*/ 787437 h 1114217"/>
                    <a:gd name="connsiteX124" fmla="*/ 353348 w 955637"/>
                    <a:gd name="connsiteY124" fmla="*/ 787794 h 1114217"/>
                    <a:gd name="connsiteX125" fmla="*/ 417032 w 955637"/>
                    <a:gd name="connsiteY125" fmla="*/ 789580 h 1114217"/>
                    <a:gd name="connsiteX126" fmla="*/ 417032 w 955637"/>
                    <a:gd name="connsiteY126" fmla="*/ 789580 h 1114217"/>
                    <a:gd name="connsiteX127" fmla="*/ 417389 w 955637"/>
                    <a:gd name="connsiteY127" fmla="*/ 789580 h 1114217"/>
                    <a:gd name="connsiteX128" fmla="*/ 418937 w 955637"/>
                    <a:gd name="connsiteY128" fmla="*/ 789580 h 1114217"/>
                    <a:gd name="connsiteX129" fmla="*/ 428697 w 955637"/>
                    <a:gd name="connsiteY129" fmla="*/ 788747 h 1114217"/>
                    <a:gd name="connsiteX130" fmla="*/ 428697 w 955637"/>
                    <a:gd name="connsiteY130" fmla="*/ 789223 h 1114217"/>
                    <a:gd name="connsiteX131" fmla="*/ 454409 w 955637"/>
                    <a:gd name="connsiteY131" fmla="*/ 785771 h 1114217"/>
                    <a:gd name="connsiteX132" fmla="*/ 563090 w 955637"/>
                    <a:gd name="connsiteY132" fmla="*/ 752083 h 1114217"/>
                    <a:gd name="connsiteX133" fmla="*/ 563328 w 955637"/>
                    <a:gd name="connsiteY133" fmla="*/ 752559 h 1114217"/>
                    <a:gd name="connsiteX134" fmla="*/ 565828 w 955637"/>
                    <a:gd name="connsiteY134" fmla="*/ 756369 h 1114217"/>
                    <a:gd name="connsiteX135" fmla="*/ 577969 w 955637"/>
                    <a:gd name="connsiteY135" fmla="*/ 773986 h 1114217"/>
                    <a:gd name="connsiteX136" fmla="*/ 576541 w 955637"/>
                    <a:gd name="connsiteY136" fmla="*/ 772677 h 1114217"/>
                    <a:gd name="connsiteX137" fmla="*/ 634988 w 955637"/>
                    <a:gd name="connsiteY137" fmla="*/ 857907 h 1114217"/>
                    <a:gd name="connsiteX138" fmla="*/ 785926 w 955637"/>
                    <a:gd name="connsiteY138" fmla="*/ 1081220 h 1114217"/>
                    <a:gd name="connsiteX139" fmla="*/ 838183 w 955637"/>
                    <a:gd name="connsiteY139" fmla="*/ 1113598 h 1114217"/>
                    <a:gd name="connsiteX140" fmla="*/ 856396 w 955637"/>
                    <a:gd name="connsiteY140" fmla="*/ 1113837 h 1114217"/>
                    <a:gd name="connsiteX141" fmla="*/ 948649 w 955637"/>
                    <a:gd name="connsiteY141" fmla="*/ 1048604 h 1114217"/>
                    <a:gd name="connsiteX142" fmla="*/ 941031 w 955637"/>
                    <a:gd name="connsiteY142" fmla="*/ 974563 h 1114217"/>
                    <a:gd name="connsiteX143" fmla="*/ 924604 w 955637"/>
                    <a:gd name="connsiteY143" fmla="*/ 952899 h 1114217"/>
                    <a:gd name="connsiteX144" fmla="*/ 833898 w 955637"/>
                    <a:gd name="connsiteY144" fmla="*/ 1106813 h 1114217"/>
                    <a:gd name="connsiteX145" fmla="*/ 846396 w 955637"/>
                    <a:gd name="connsiteY145" fmla="*/ 1107528 h 1114217"/>
                    <a:gd name="connsiteX146" fmla="*/ 848897 w 955637"/>
                    <a:gd name="connsiteY146" fmla="*/ 1108242 h 1114217"/>
                    <a:gd name="connsiteX147" fmla="*/ 834017 w 955637"/>
                    <a:gd name="connsiteY147" fmla="*/ 1106813 h 1114217"/>
                    <a:gd name="connsiteX148" fmla="*/ 943292 w 955637"/>
                    <a:gd name="connsiteY148" fmla="*/ 1046224 h 1114217"/>
                    <a:gd name="connsiteX149" fmla="*/ 857824 w 955637"/>
                    <a:gd name="connsiteY149" fmla="*/ 1107647 h 1114217"/>
                    <a:gd name="connsiteX150" fmla="*/ 912105 w 955637"/>
                    <a:gd name="connsiteY150" fmla="*/ 1080744 h 1114217"/>
                    <a:gd name="connsiteX151" fmla="*/ 935079 w 955637"/>
                    <a:gd name="connsiteY151" fmla="*/ 1053961 h 1114217"/>
                    <a:gd name="connsiteX152" fmla="*/ 945554 w 955637"/>
                    <a:gd name="connsiteY152" fmla="*/ 1021107 h 1114217"/>
                    <a:gd name="connsiteX153" fmla="*/ 943530 w 955637"/>
                    <a:gd name="connsiteY153" fmla="*/ 1021107 h 1114217"/>
                    <a:gd name="connsiteX154" fmla="*/ 942221 w 955637"/>
                    <a:gd name="connsiteY154" fmla="*/ 1031344 h 1114217"/>
                    <a:gd name="connsiteX155" fmla="*/ 941150 w 955637"/>
                    <a:gd name="connsiteY155" fmla="*/ 1036225 h 1114217"/>
                    <a:gd name="connsiteX156" fmla="*/ 939959 w 955637"/>
                    <a:gd name="connsiteY156" fmla="*/ 1040986 h 1114217"/>
                    <a:gd name="connsiteX157" fmla="*/ 938531 w 955637"/>
                    <a:gd name="connsiteY157" fmla="*/ 1045628 h 1114217"/>
                    <a:gd name="connsiteX158" fmla="*/ 936507 w 955637"/>
                    <a:gd name="connsiteY158" fmla="*/ 1050152 h 1114217"/>
                    <a:gd name="connsiteX159" fmla="*/ 931151 w 955637"/>
                    <a:gd name="connsiteY159" fmla="*/ 1058484 h 1114217"/>
                    <a:gd name="connsiteX160" fmla="*/ 931151 w 955637"/>
                    <a:gd name="connsiteY160" fmla="*/ 1056461 h 1114217"/>
                    <a:gd name="connsiteX161" fmla="*/ 928532 w 955637"/>
                    <a:gd name="connsiteY161" fmla="*/ 1061818 h 1114217"/>
                    <a:gd name="connsiteX162" fmla="*/ 924961 w 955637"/>
                    <a:gd name="connsiteY162" fmla="*/ 1066936 h 1114217"/>
                    <a:gd name="connsiteX163" fmla="*/ 923413 w 955637"/>
                    <a:gd name="connsiteY163" fmla="*/ 1066817 h 1114217"/>
                    <a:gd name="connsiteX164" fmla="*/ 899844 w 955637"/>
                    <a:gd name="connsiteY164" fmla="*/ 1087887 h 1114217"/>
                    <a:gd name="connsiteX165" fmla="*/ 872585 w 955637"/>
                    <a:gd name="connsiteY165" fmla="*/ 1102647 h 1114217"/>
                    <a:gd name="connsiteX166" fmla="*/ 866871 w 955637"/>
                    <a:gd name="connsiteY166" fmla="*/ 1103361 h 1114217"/>
                    <a:gd name="connsiteX167" fmla="*/ 858657 w 955637"/>
                    <a:gd name="connsiteY167" fmla="*/ 1104909 h 1114217"/>
                    <a:gd name="connsiteX168" fmla="*/ 849968 w 955637"/>
                    <a:gd name="connsiteY168" fmla="*/ 1105623 h 1114217"/>
                    <a:gd name="connsiteX169" fmla="*/ 842826 w 955637"/>
                    <a:gd name="connsiteY169" fmla="*/ 1104790 h 1114217"/>
                    <a:gd name="connsiteX170" fmla="*/ 835326 w 955637"/>
                    <a:gd name="connsiteY170" fmla="*/ 1104790 h 1114217"/>
                    <a:gd name="connsiteX171" fmla="*/ 830089 w 955637"/>
                    <a:gd name="connsiteY171" fmla="*/ 1104909 h 1114217"/>
                    <a:gd name="connsiteX172" fmla="*/ 806162 w 955637"/>
                    <a:gd name="connsiteY172" fmla="*/ 1093124 h 1114217"/>
                    <a:gd name="connsiteX173" fmla="*/ 796401 w 955637"/>
                    <a:gd name="connsiteY173" fmla="*/ 1083839 h 1114217"/>
                    <a:gd name="connsiteX174" fmla="*/ 792235 w 955637"/>
                    <a:gd name="connsiteY174" fmla="*/ 1078483 h 1114217"/>
                    <a:gd name="connsiteX175" fmla="*/ 788069 w 955637"/>
                    <a:gd name="connsiteY175" fmla="*/ 1072531 h 1114217"/>
                    <a:gd name="connsiteX176" fmla="*/ 754619 w 955637"/>
                    <a:gd name="connsiteY176" fmla="*/ 1023488 h 1114217"/>
                    <a:gd name="connsiteX177" fmla="*/ 687126 w 955637"/>
                    <a:gd name="connsiteY177" fmla="*/ 924687 h 1114217"/>
                    <a:gd name="connsiteX178" fmla="*/ 686650 w 955637"/>
                    <a:gd name="connsiteY178" fmla="*/ 924092 h 1114217"/>
                    <a:gd name="connsiteX179" fmla="*/ 637845 w 955637"/>
                    <a:gd name="connsiteY179" fmla="*/ 851241 h 1114217"/>
                    <a:gd name="connsiteX180" fmla="*/ 567375 w 955637"/>
                    <a:gd name="connsiteY180" fmla="*/ 746251 h 1114217"/>
                    <a:gd name="connsiteX181" fmla="*/ 565947 w 955637"/>
                    <a:gd name="connsiteY181" fmla="*/ 744108 h 1114217"/>
                    <a:gd name="connsiteX182" fmla="*/ 563566 w 955637"/>
                    <a:gd name="connsiteY182" fmla="*/ 745298 h 1114217"/>
                    <a:gd name="connsiteX183" fmla="*/ 532259 w 955637"/>
                    <a:gd name="connsiteY183" fmla="*/ 758868 h 1114217"/>
                    <a:gd name="connsiteX184" fmla="*/ 526903 w 955637"/>
                    <a:gd name="connsiteY184" fmla="*/ 760892 h 1114217"/>
                    <a:gd name="connsiteX185" fmla="*/ 526546 w 955637"/>
                    <a:gd name="connsiteY185" fmla="*/ 761011 h 1114217"/>
                    <a:gd name="connsiteX186" fmla="*/ 508333 w 955637"/>
                    <a:gd name="connsiteY186" fmla="*/ 767082 h 1114217"/>
                    <a:gd name="connsiteX187" fmla="*/ 433221 w 955637"/>
                    <a:gd name="connsiteY187" fmla="*/ 782319 h 1114217"/>
                    <a:gd name="connsiteX188" fmla="*/ 419889 w 955637"/>
                    <a:gd name="connsiteY188" fmla="*/ 783390 h 1114217"/>
                    <a:gd name="connsiteX189" fmla="*/ 395844 w 955637"/>
                    <a:gd name="connsiteY189" fmla="*/ 784104 h 1114217"/>
                    <a:gd name="connsiteX190" fmla="*/ 373108 w 955637"/>
                    <a:gd name="connsiteY190" fmla="*/ 783509 h 1114217"/>
                    <a:gd name="connsiteX191" fmla="*/ 373108 w 955637"/>
                    <a:gd name="connsiteY191" fmla="*/ 783509 h 1114217"/>
                    <a:gd name="connsiteX192" fmla="*/ 288592 w 955637"/>
                    <a:gd name="connsiteY192" fmla="*/ 768987 h 1114217"/>
                    <a:gd name="connsiteX193" fmla="*/ 276926 w 955637"/>
                    <a:gd name="connsiteY193" fmla="*/ 765415 h 1114217"/>
                    <a:gd name="connsiteX194" fmla="*/ 273117 w 955637"/>
                    <a:gd name="connsiteY194" fmla="*/ 764225 h 1114217"/>
                    <a:gd name="connsiteX195" fmla="*/ 271212 w 955637"/>
                    <a:gd name="connsiteY195" fmla="*/ 763630 h 1114217"/>
                    <a:gd name="connsiteX196" fmla="*/ 256095 w 955637"/>
                    <a:gd name="connsiteY196" fmla="*/ 757916 h 1114217"/>
                    <a:gd name="connsiteX197" fmla="*/ 236097 w 955637"/>
                    <a:gd name="connsiteY197" fmla="*/ 749464 h 1114217"/>
                    <a:gd name="connsiteX198" fmla="*/ 216694 w 955637"/>
                    <a:gd name="connsiteY198" fmla="*/ 740180 h 1114217"/>
                    <a:gd name="connsiteX199" fmla="*/ 198243 w 955637"/>
                    <a:gd name="connsiteY199" fmla="*/ 729585 h 1114217"/>
                    <a:gd name="connsiteX200" fmla="*/ 131583 w 955637"/>
                    <a:gd name="connsiteY200" fmla="*/ 679828 h 1114217"/>
                    <a:gd name="connsiteX201" fmla="*/ 123964 w 955637"/>
                    <a:gd name="connsiteY201" fmla="*/ 672924 h 1114217"/>
                    <a:gd name="connsiteX202" fmla="*/ 116703 w 955637"/>
                    <a:gd name="connsiteY202" fmla="*/ 665544 h 1114217"/>
                    <a:gd name="connsiteX203" fmla="*/ 102418 w 955637"/>
                    <a:gd name="connsiteY203" fmla="*/ 650664 h 1114217"/>
                    <a:gd name="connsiteX204" fmla="*/ 89206 w 955637"/>
                    <a:gd name="connsiteY204" fmla="*/ 634832 h 1114217"/>
                    <a:gd name="connsiteX205" fmla="*/ 82659 w 955637"/>
                    <a:gd name="connsiteY205" fmla="*/ 626857 h 1114217"/>
                    <a:gd name="connsiteX206" fmla="*/ 76588 w 955637"/>
                    <a:gd name="connsiteY206" fmla="*/ 618405 h 1114217"/>
                    <a:gd name="connsiteX207" fmla="*/ 62065 w 955637"/>
                    <a:gd name="connsiteY207" fmla="*/ 597573 h 1114217"/>
                    <a:gd name="connsiteX208" fmla="*/ 37544 w 955637"/>
                    <a:gd name="connsiteY208" fmla="*/ 550673 h 1114217"/>
                    <a:gd name="connsiteX209" fmla="*/ 128369 w 955637"/>
                    <a:gd name="connsiteY209" fmla="*/ 111069 h 1114217"/>
                    <a:gd name="connsiteX210" fmla="*/ 389178 w 955637"/>
                    <a:gd name="connsiteY210" fmla="*/ 5960 h 1114217"/>
                    <a:gd name="connsiteX211" fmla="*/ 483573 w 955637"/>
                    <a:gd name="connsiteY211" fmla="*/ 16435 h 1114217"/>
                    <a:gd name="connsiteX212" fmla="*/ 596896 w 955637"/>
                    <a:gd name="connsiteY212" fmla="*/ 61431 h 1114217"/>
                    <a:gd name="connsiteX213" fmla="*/ 606181 w 955637"/>
                    <a:gd name="connsiteY213" fmla="*/ 67026 h 1114217"/>
                    <a:gd name="connsiteX214" fmla="*/ 693911 w 955637"/>
                    <a:gd name="connsiteY214" fmla="*/ 145352 h 1114217"/>
                    <a:gd name="connsiteX215" fmla="*/ 702006 w 955637"/>
                    <a:gd name="connsiteY215" fmla="*/ 156542 h 1114217"/>
                    <a:gd name="connsiteX216" fmla="*/ 708195 w 955637"/>
                    <a:gd name="connsiteY216" fmla="*/ 164636 h 1114217"/>
                    <a:gd name="connsiteX217" fmla="*/ 714028 w 955637"/>
                    <a:gd name="connsiteY217" fmla="*/ 173207 h 1114217"/>
                    <a:gd name="connsiteX218" fmla="*/ 726170 w 955637"/>
                    <a:gd name="connsiteY218" fmla="*/ 190586 h 1114217"/>
                    <a:gd name="connsiteX219" fmla="*/ 729503 w 955637"/>
                    <a:gd name="connsiteY219" fmla="*/ 196062 h 1114217"/>
                    <a:gd name="connsiteX220" fmla="*/ 772118 w 955637"/>
                    <a:gd name="connsiteY220" fmla="*/ 298910 h 1114217"/>
                    <a:gd name="connsiteX221" fmla="*/ 772475 w 955637"/>
                    <a:gd name="connsiteY221" fmla="*/ 300576 h 1114217"/>
                    <a:gd name="connsiteX222" fmla="*/ 775689 w 955637"/>
                    <a:gd name="connsiteY222" fmla="*/ 318313 h 1114217"/>
                    <a:gd name="connsiteX223" fmla="*/ 777355 w 955637"/>
                    <a:gd name="connsiteY223" fmla="*/ 327121 h 1114217"/>
                    <a:gd name="connsiteX224" fmla="*/ 778427 w 955637"/>
                    <a:gd name="connsiteY224" fmla="*/ 336049 h 1114217"/>
                    <a:gd name="connsiteX225" fmla="*/ 780569 w 955637"/>
                    <a:gd name="connsiteY225" fmla="*/ 353786 h 1114217"/>
                    <a:gd name="connsiteX226" fmla="*/ 781760 w 955637"/>
                    <a:gd name="connsiteY226" fmla="*/ 371522 h 1114217"/>
                    <a:gd name="connsiteX227" fmla="*/ 782712 w 955637"/>
                    <a:gd name="connsiteY227" fmla="*/ 389259 h 1114217"/>
                    <a:gd name="connsiteX228" fmla="*/ 782712 w 955637"/>
                    <a:gd name="connsiteY228" fmla="*/ 406995 h 1114217"/>
                    <a:gd name="connsiteX229" fmla="*/ 782712 w 955637"/>
                    <a:gd name="connsiteY229" fmla="*/ 415923 h 1114217"/>
                    <a:gd name="connsiteX230" fmla="*/ 782117 w 955637"/>
                    <a:gd name="connsiteY230" fmla="*/ 424732 h 1114217"/>
                    <a:gd name="connsiteX231" fmla="*/ 775689 w 955637"/>
                    <a:gd name="connsiteY231" fmla="*/ 478060 h 1114217"/>
                    <a:gd name="connsiteX232" fmla="*/ 680698 w 955637"/>
                    <a:gd name="connsiteY232" fmla="*/ 657687 h 1114217"/>
                    <a:gd name="connsiteX233" fmla="*/ 678912 w 955637"/>
                    <a:gd name="connsiteY233" fmla="*/ 659592 h 1114217"/>
                    <a:gd name="connsiteX234" fmla="*/ 812233 w 955637"/>
                    <a:gd name="connsiteY234" fmla="*/ 824458 h 1114217"/>
                    <a:gd name="connsiteX235" fmla="*/ 821637 w 955637"/>
                    <a:gd name="connsiteY235" fmla="*/ 836004 h 1114217"/>
                    <a:gd name="connsiteX236" fmla="*/ 854610 w 955637"/>
                    <a:gd name="connsiteY236" fmla="*/ 877905 h 1114217"/>
                    <a:gd name="connsiteX237" fmla="*/ 854253 w 955637"/>
                    <a:gd name="connsiteY237" fmla="*/ 876001 h 1114217"/>
                    <a:gd name="connsiteX238" fmla="*/ 870561 w 955637"/>
                    <a:gd name="connsiteY238" fmla="*/ 895047 h 1114217"/>
                    <a:gd name="connsiteX239" fmla="*/ 883179 w 955637"/>
                    <a:gd name="connsiteY239" fmla="*/ 910283 h 1114217"/>
                    <a:gd name="connsiteX240" fmla="*/ 883893 w 955637"/>
                    <a:gd name="connsiteY240" fmla="*/ 912069 h 1114217"/>
                    <a:gd name="connsiteX241" fmla="*/ 882703 w 955637"/>
                    <a:gd name="connsiteY241" fmla="*/ 910879 h 1114217"/>
                    <a:gd name="connsiteX242" fmla="*/ 890559 w 955637"/>
                    <a:gd name="connsiteY242" fmla="*/ 919330 h 1114217"/>
                    <a:gd name="connsiteX243" fmla="*/ 925913 w 955637"/>
                    <a:gd name="connsiteY243" fmla="*/ 964088 h 1114217"/>
                    <a:gd name="connsiteX244" fmla="*/ 925675 w 955637"/>
                    <a:gd name="connsiteY244" fmla="*/ 966231 h 1114217"/>
                    <a:gd name="connsiteX245" fmla="*/ 921033 w 955637"/>
                    <a:gd name="connsiteY245" fmla="*/ 964921 h 1114217"/>
                    <a:gd name="connsiteX246" fmla="*/ 934245 w 955637"/>
                    <a:gd name="connsiteY246" fmla="*/ 979444 h 1114217"/>
                    <a:gd name="connsiteX247" fmla="*/ 937936 w 955637"/>
                    <a:gd name="connsiteY247" fmla="*/ 980277 h 1114217"/>
                    <a:gd name="connsiteX248" fmla="*/ 943412 w 955637"/>
                    <a:gd name="connsiteY248" fmla="*/ 1045986 h 1114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</a:cxnLst>
                  <a:rect l="l" t="t" r="r" b="b"/>
                  <a:pathLst>
                    <a:path w="955637" h="1114217">
                      <a:moveTo>
                        <a:pt x="924842" y="953018"/>
                      </a:moveTo>
                      <a:cubicBezTo>
                        <a:pt x="923889" y="951113"/>
                        <a:pt x="922818" y="949089"/>
                        <a:pt x="921271" y="946471"/>
                      </a:cubicBezTo>
                      <a:cubicBezTo>
                        <a:pt x="921271" y="946471"/>
                        <a:pt x="921271" y="946709"/>
                        <a:pt x="921271" y="946590"/>
                      </a:cubicBezTo>
                      <a:cubicBezTo>
                        <a:pt x="919604" y="945399"/>
                        <a:pt x="918057" y="943852"/>
                        <a:pt x="916509" y="942185"/>
                      </a:cubicBezTo>
                      <a:cubicBezTo>
                        <a:pt x="914842" y="940043"/>
                        <a:pt x="913176" y="937900"/>
                        <a:pt x="911391" y="935757"/>
                      </a:cubicBezTo>
                      <a:cubicBezTo>
                        <a:pt x="909843" y="933496"/>
                        <a:pt x="908415" y="931472"/>
                        <a:pt x="907224" y="929925"/>
                      </a:cubicBezTo>
                      <a:lnTo>
                        <a:pt x="906510" y="927663"/>
                      </a:lnTo>
                      <a:cubicBezTo>
                        <a:pt x="906153" y="925163"/>
                        <a:pt x="900439" y="921473"/>
                        <a:pt x="898297" y="919687"/>
                      </a:cubicBezTo>
                      <a:cubicBezTo>
                        <a:pt x="898059" y="919330"/>
                        <a:pt x="897820" y="919092"/>
                        <a:pt x="897582" y="918854"/>
                      </a:cubicBezTo>
                      <a:cubicBezTo>
                        <a:pt x="897582" y="918735"/>
                        <a:pt x="897939" y="918735"/>
                        <a:pt x="898773" y="918854"/>
                      </a:cubicBezTo>
                      <a:cubicBezTo>
                        <a:pt x="880203" y="897308"/>
                        <a:pt x="859253" y="872311"/>
                        <a:pt x="839016" y="847908"/>
                      </a:cubicBezTo>
                      <a:cubicBezTo>
                        <a:pt x="838897" y="847908"/>
                        <a:pt x="838778" y="847670"/>
                        <a:pt x="838540" y="847551"/>
                      </a:cubicBezTo>
                      <a:cubicBezTo>
                        <a:pt x="832231" y="839933"/>
                        <a:pt x="825922" y="832195"/>
                        <a:pt x="819613" y="824458"/>
                      </a:cubicBezTo>
                      <a:cubicBezTo>
                        <a:pt x="814138" y="816244"/>
                        <a:pt x="806995" y="806959"/>
                        <a:pt x="803305" y="802555"/>
                      </a:cubicBezTo>
                      <a:cubicBezTo>
                        <a:pt x="803662" y="802555"/>
                        <a:pt x="804139" y="802793"/>
                        <a:pt x="804972" y="803864"/>
                      </a:cubicBezTo>
                      <a:cubicBezTo>
                        <a:pt x="796996" y="788509"/>
                        <a:pt x="789735" y="790175"/>
                        <a:pt x="783069" y="775177"/>
                      </a:cubicBezTo>
                      <a:cubicBezTo>
                        <a:pt x="779141" y="775177"/>
                        <a:pt x="765571" y="752083"/>
                        <a:pt x="757238" y="747322"/>
                      </a:cubicBezTo>
                      <a:cubicBezTo>
                        <a:pt x="756524" y="745417"/>
                        <a:pt x="756524" y="744465"/>
                        <a:pt x="757476" y="744703"/>
                      </a:cubicBezTo>
                      <a:cubicBezTo>
                        <a:pt x="739502" y="722324"/>
                        <a:pt x="720456" y="697088"/>
                        <a:pt x="705219" y="678042"/>
                      </a:cubicBezTo>
                      <a:cubicBezTo>
                        <a:pt x="702124" y="675066"/>
                        <a:pt x="699030" y="671614"/>
                        <a:pt x="695935" y="668043"/>
                      </a:cubicBezTo>
                      <a:cubicBezTo>
                        <a:pt x="694387" y="666139"/>
                        <a:pt x="692839" y="664353"/>
                        <a:pt x="691292" y="662449"/>
                      </a:cubicBezTo>
                      <a:cubicBezTo>
                        <a:pt x="690816" y="661972"/>
                        <a:pt x="690816" y="661853"/>
                        <a:pt x="690697" y="661615"/>
                      </a:cubicBezTo>
                      <a:cubicBezTo>
                        <a:pt x="691768" y="660663"/>
                        <a:pt x="697482" y="654354"/>
                        <a:pt x="700577" y="650188"/>
                      </a:cubicBezTo>
                      <a:cubicBezTo>
                        <a:pt x="704981" y="644831"/>
                        <a:pt x="708552" y="639474"/>
                        <a:pt x="710814" y="634594"/>
                      </a:cubicBezTo>
                      <a:cubicBezTo>
                        <a:pt x="720575" y="623166"/>
                        <a:pt x="735455" y="603644"/>
                        <a:pt x="744144" y="584360"/>
                      </a:cubicBezTo>
                      <a:lnTo>
                        <a:pt x="743549" y="586384"/>
                      </a:lnTo>
                      <a:cubicBezTo>
                        <a:pt x="749263" y="576028"/>
                        <a:pt x="754977" y="563886"/>
                        <a:pt x="759738" y="552458"/>
                      </a:cubicBezTo>
                      <a:cubicBezTo>
                        <a:pt x="761881" y="546626"/>
                        <a:pt x="764023" y="541031"/>
                        <a:pt x="765690" y="535912"/>
                      </a:cubicBezTo>
                      <a:cubicBezTo>
                        <a:pt x="767237" y="530675"/>
                        <a:pt x="768547" y="526032"/>
                        <a:pt x="769380" y="521985"/>
                      </a:cubicBezTo>
                      <a:cubicBezTo>
                        <a:pt x="772118" y="519247"/>
                        <a:pt x="774142" y="515319"/>
                        <a:pt x="775927" y="510914"/>
                      </a:cubicBezTo>
                      <a:cubicBezTo>
                        <a:pt x="777713" y="506510"/>
                        <a:pt x="779141" y="501630"/>
                        <a:pt x="781165" y="496749"/>
                      </a:cubicBezTo>
                      <a:cubicBezTo>
                        <a:pt x="782474" y="488893"/>
                        <a:pt x="784974" y="477108"/>
                        <a:pt x="787117" y="464371"/>
                      </a:cubicBezTo>
                      <a:cubicBezTo>
                        <a:pt x="787593" y="461157"/>
                        <a:pt x="788069" y="457824"/>
                        <a:pt x="788545" y="454491"/>
                      </a:cubicBezTo>
                      <a:cubicBezTo>
                        <a:pt x="789021" y="451158"/>
                        <a:pt x="789497" y="447825"/>
                        <a:pt x="789616" y="444492"/>
                      </a:cubicBezTo>
                      <a:cubicBezTo>
                        <a:pt x="789973" y="437826"/>
                        <a:pt x="790330" y="431279"/>
                        <a:pt x="790450" y="425327"/>
                      </a:cubicBezTo>
                      <a:cubicBezTo>
                        <a:pt x="791283" y="423541"/>
                        <a:pt x="791878" y="418542"/>
                        <a:pt x="791759" y="413899"/>
                      </a:cubicBezTo>
                      <a:cubicBezTo>
                        <a:pt x="791759" y="409257"/>
                        <a:pt x="791759" y="404853"/>
                        <a:pt x="792949" y="404257"/>
                      </a:cubicBezTo>
                      <a:cubicBezTo>
                        <a:pt x="792116" y="386878"/>
                        <a:pt x="790569" y="368665"/>
                        <a:pt x="787831" y="349977"/>
                      </a:cubicBezTo>
                      <a:cubicBezTo>
                        <a:pt x="784259" y="319384"/>
                        <a:pt x="777118" y="289387"/>
                        <a:pt x="766761" y="260818"/>
                      </a:cubicBezTo>
                      <a:cubicBezTo>
                        <a:pt x="758429" y="236177"/>
                        <a:pt x="748073" y="212370"/>
                        <a:pt x="736407" y="190705"/>
                      </a:cubicBezTo>
                      <a:cubicBezTo>
                        <a:pt x="735098" y="189039"/>
                        <a:pt x="733788" y="187491"/>
                        <a:pt x="732360" y="185825"/>
                      </a:cubicBezTo>
                      <a:cubicBezTo>
                        <a:pt x="730693" y="184039"/>
                        <a:pt x="728908" y="182253"/>
                        <a:pt x="727122" y="180468"/>
                      </a:cubicBezTo>
                      <a:cubicBezTo>
                        <a:pt x="714385" y="160589"/>
                        <a:pt x="699982" y="141900"/>
                        <a:pt x="683793" y="124521"/>
                      </a:cubicBezTo>
                      <a:cubicBezTo>
                        <a:pt x="682007" y="122378"/>
                        <a:pt x="680103" y="120116"/>
                        <a:pt x="678198" y="117974"/>
                      </a:cubicBezTo>
                      <a:cubicBezTo>
                        <a:pt x="677008" y="116664"/>
                        <a:pt x="675817" y="115355"/>
                        <a:pt x="674508" y="114164"/>
                      </a:cubicBezTo>
                      <a:cubicBezTo>
                        <a:pt x="673556" y="113331"/>
                        <a:pt x="672604" y="112617"/>
                        <a:pt x="671532" y="111784"/>
                      </a:cubicBezTo>
                      <a:cubicBezTo>
                        <a:pt x="671056" y="111307"/>
                        <a:pt x="670580" y="110950"/>
                        <a:pt x="670223" y="110474"/>
                      </a:cubicBezTo>
                      <a:lnTo>
                        <a:pt x="670223" y="109760"/>
                      </a:lnTo>
                      <a:cubicBezTo>
                        <a:pt x="670223" y="109760"/>
                        <a:pt x="667009" y="107379"/>
                        <a:pt x="667009" y="107379"/>
                      </a:cubicBezTo>
                      <a:cubicBezTo>
                        <a:pt x="665818" y="106189"/>
                        <a:pt x="664509" y="104998"/>
                        <a:pt x="663319" y="103808"/>
                      </a:cubicBezTo>
                      <a:cubicBezTo>
                        <a:pt x="663914" y="103689"/>
                        <a:pt x="664866" y="103808"/>
                        <a:pt x="666533" y="105237"/>
                      </a:cubicBezTo>
                      <a:cubicBezTo>
                        <a:pt x="661890" y="100832"/>
                        <a:pt x="657248" y="96309"/>
                        <a:pt x="652486" y="92143"/>
                      </a:cubicBezTo>
                      <a:cubicBezTo>
                        <a:pt x="646892" y="87738"/>
                        <a:pt x="641416" y="83215"/>
                        <a:pt x="635821" y="78810"/>
                      </a:cubicBezTo>
                      <a:cubicBezTo>
                        <a:pt x="630345" y="74168"/>
                        <a:pt x="624394" y="70359"/>
                        <a:pt x="618442" y="66311"/>
                      </a:cubicBezTo>
                      <a:lnTo>
                        <a:pt x="609514" y="60360"/>
                      </a:lnTo>
                      <a:cubicBezTo>
                        <a:pt x="606538" y="58336"/>
                        <a:pt x="603562" y="56312"/>
                        <a:pt x="600467" y="54646"/>
                      </a:cubicBezTo>
                      <a:cubicBezTo>
                        <a:pt x="594159" y="51194"/>
                        <a:pt x="587968" y="47623"/>
                        <a:pt x="581659" y="44171"/>
                      </a:cubicBezTo>
                      <a:lnTo>
                        <a:pt x="576898" y="41552"/>
                      </a:lnTo>
                      <a:cubicBezTo>
                        <a:pt x="575231" y="40719"/>
                        <a:pt x="573684" y="40004"/>
                        <a:pt x="572018" y="39290"/>
                      </a:cubicBezTo>
                      <a:lnTo>
                        <a:pt x="562138" y="34886"/>
                      </a:lnTo>
                      <a:cubicBezTo>
                        <a:pt x="549162" y="28458"/>
                        <a:pt x="535473" y="24053"/>
                        <a:pt x="521903" y="19173"/>
                      </a:cubicBezTo>
                      <a:cubicBezTo>
                        <a:pt x="508809" y="15126"/>
                        <a:pt x="495477" y="11674"/>
                        <a:pt x="482145" y="8936"/>
                      </a:cubicBezTo>
                      <a:cubicBezTo>
                        <a:pt x="439054" y="-349"/>
                        <a:pt x="394772" y="-2373"/>
                        <a:pt x="351205" y="2746"/>
                      </a:cubicBezTo>
                      <a:lnTo>
                        <a:pt x="354776" y="1674"/>
                      </a:lnTo>
                      <a:lnTo>
                        <a:pt x="343706" y="3460"/>
                      </a:lnTo>
                      <a:cubicBezTo>
                        <a:pt x="342872" y="3579"/>
                        <a:pt x="342039" y="3698"/>
                        <a:pt x="341206" y="3936"/>
                      </a:cubicBezTo>
                      <a:cubicBezTo>
                        <a:pt x="338587" y="4293"/>
                        <a:pt x="335968" y="4769"/>
                        <a:pt x="333350" y="5127"/>
                      </a:cubicBezTo>
                      <a:cubicBezTo>
                        <a:pt x="333707" y="4888"/>
                        <a:pt x="334182" y="4769"/>
                        <a:pt x="334778" y="4531"/>
                      </a:cubicBezTo>
                      <a:cubicBezTo>
                        <a:pt x="327755" y="5484"/>
                        <a:pt x="320613" y="6674"/>
                        <a:pt x="313470" y="7983"/>
                      </a:cubicBezTo>
                      <a:cubicBezTo>
                        <a:pt x="311685" y="8341"/>
                        <a:pt x="309899" y="8579"/>
                        <a:pt x="308113" y="9055"/>
                      </a:cubicBezTo>
                      <a:lnTo>
                        <a:pt x="302876" y="10483"/>
                      </a:lnTo>
                      <a:lnTo>
                        <a:pt x="292401" y="13459"/>
                      </a:lnTo>
                      <a:cubicBezTo>
                        <a:pt x="284068" y="15483"/>
                        <a:pt x="276093" y="18340"/>
                        <a:pt x="268237" y="21197"/>
                      </a:cubicBezTo>
                      <a:cubicBezTo>
                        <a:pt x="265737" y="22030"/>
                        <a:pt x="263237" y="22982"/>
                        <a:pt x="260618" y="23934"/>
                      </a:cubicBezTo>
                      <a:cubicBezTo>
                        <a:pt x="257642" y="25006"/>
                        <a:pt x="254785" y="25958"/>
                        <a:pt x="251809" y="26910"/>
                      </a:cubicBezTo>
                      <a:cubicBezTo>
                        <a:pt x="251809" y="26553"/>
                        <a:pt x="255500" y="24411"/>
                        <a:pt x="251690" y="25363"/>
                      </a:cubicBezTo>
                      <a:cubicBezTo>
                        <a:pt x="233478" y="35243"/>
                        <a:pt x="219789" y="35600"/>
                        <a:pt x="212765" y="44528"/>
                      </a:cubicBezTo>
                      <a:cubicBezTo>
                        <a:pt x="211813" y="44766"/>
                        <a:pt x="210742" y="44171"/>
                        <a:pt x="212527" y="42980"/>
                      </a:cubicBezTo>
                      <a:cubicBezTo>
                        <a:pt x="186934" y="56193"/>
                        <a:pt x="163127" y="73097"/>
                        <a:pt x="140510" y="91309"/>
                      </a:cubicBezTo>
                      <a:lnTo>
                        <a:pt x="124083" y="105594"/>
                      </a:lnTo>
                      <a:cubicBezTo>
                        <a:pt x="118608" y="110474"/>
                        <a:pt x="113727" y="115831"/>
                        <a:pt x="108609" y="120949"/>
                      </a:cubicBezTo>
                      <a:lnTo>
                        <a:pt x="100990" y="128687"/>
                      </a:lnTo>
                      <a:cubicBezTo>
                        <a:pt x="98490" y="131306"/>
                        <a:pt x="96229" y="134163"/>
                        <a:pt x="93848" y="136900"/>
                      </a:cubicBezTo>
                      <a:cubicBezTo>
                        <a:pt x="89206" y="142376"/>
                        <a:pt x="84444" y="147971"/>
                        <a:pt x="79802" y="153447"/>
                      </a:cubicBezTo>
                      <a:cubicBezTo>
                        <a:pt x="67184" y="174040"/>
                        <a:pt x="53018" y="194990"/>
                        <a:pt x="41948" y="218203"/>
                      </a:cubicBezTo>
                      <a:cubicBezTo>
                        <a:pt x="33139" y="234749"/>
                        <a:pt x="26235" y="252366"/>
                        <a:pt x="20760" y="270103"/>
                      </a:cubicBezTo>
                      <a:cubicBezTo>
                        <a:pt x="18736" y="276412"/>
                        <a:pt x="16832" y="282721"/>
                        <a:pt x="15046" y="289030"/>
                      </a:cubicBezTo>
                      <a:lnTo>
                        <a:pt x="14808" y="289030"/>
                      </a:lnTo>
                      <a:cubicBezTo>
                        <a:pt x="14331" y="290934"/>
                        <a:pt x="13856" y="292958"/>
                        <a:pt x="13498" y="294862"/>
                      </a:cubicBezTo>
                      <a:cubicBezTo>
                        <a:pt x="11713" y="301767"/>
                        <a:pt x="9927" y="308790"/>
                        <a:pt x="8499" y="315813"/>
                      </a:cubicBezTo>
                      <a:cubicBezTo>
                        <a:pt x="642" y="353667"/>
                        <a:pt x="-1739" y="391759"/>
                        <a:pt x="1237" y="429136"/>
                      </a:cubicBezTo>
                      <a:lnTo>
                        <a:pt x="1594" y="436040"/>
                      </a:lnTo>
                      <a:cubicBezTo>
                        <a:pt x="2547" y="444373"/>
                        <a:pt x="3618" y="452586"/>
                        <a:pt x="4690" y="460919"/>
                      </a:cubicBezTo>
                      <a:cubicBezTo>
                        <a:pt x="4928" y="462943"/>
                        <a:pt x="5166" y="465085"/>
                        <a:pt x="5523" y="467109"/>
                      </a:cubicBezTo>
                      <a:lnTo>
                        <a:pt x="6832" y="473180"/>
                      </a:lnTo>
                      <a:lnTo>
                        <a:pt x="9570" y="485322"/>
                      </a:lnTo>
                      <a:cubicBezTo>
                        <a:pt x="10284" y="488655"/>
                        <a:pt x="10998" y="491988"/>
                        <a:pt x="11594" y="495083"/>
                      </a:cubicBezTo>
                      <a:cubicBezTo>
                        <a:pt x="12308" y="498177"/>
                        <a:pt x="13379" y="501153"/>
                        <a:pt x="14213" y="504010"/>
                      </a:cubicBezTo>
                      <a:cubicBezTo>
                        <a:pt x="15998" y="509843"/>
                        <a:pt x="17784" y="515319"/>
                        <a:pt x="19450" y="520795"/>
                      </a:cubicBezTo>
                      <a:lnTo>
                        <a:pt x="20760" y="524961"/>
                      </a:lnTo>
                      <a:lnTo>
                        <a:pt x="22426" y="529008"/>
                      </a:lnTo>
                      <a:cubicBezTo>
                        <a:pt x="23140" y="530794"/>
                        <a:pt x="23973" y="532698"/>
                        <a:pt x="24688" y="534603"/>
                      </a:cubicBezTo>
                      <a:cubicBezTo>
                        <a:pt x="27068" y="540793"/>
                        <a:pt x="29449" y="546983"/>
                        <a:pt x="32187" y="553054"/>
                      </a:cubicBezTo>
                      <a:cubicBezTo>
                        <a:pt x="32544" y="553768"/>
                        <a:pt x="32782" y="554363"/>
                        <a:pt x="33139" y="555077"/>
                      </a:cubicBezTo>
                      <a:cubicBezTo>
                        <a:pt x="33139" y="555077"/>
                        <a:pt x="33139" y="555077"/>
                        <a:pt x="33139" y="555077"/>
                      </a:cubicBezTo>
                      <a:lnTo>
                        <a:pt x="32544" y="556149"/>
                      </a:lnTo>
                      <a:cubicBezTo>
                        <a:pt x="34806" y="560077"/>
                        <a:pt x="36948" y="564005"/>
                        <a:pt x="39091" y="567933"/>
                      </a:cubicBezTo>
                      <a:cubicBezTo>
                        <a:pt x="44329" y="578647"/>
                        <a:pt x="50042" y="589003"/>
                        <a:pt x="56113" y="599121"/>
                      </a:cubicBezTo>
                      <a:cubicBezTo>
                        <a:pt x="60041" y="605906"/>
                        <a:pt x="64089" y="612572"/>
                        <a:pt x="68493" y="619119"/>
                      </a:cubicBezTo>
                      <a:cubicBezTo>
                        <a:pt x="71945" y="624238"/>
                        <a:pt x="75159" y="629713"/>
                        <a:pt x="78849" y="634594"/>
                      </a:cubicBezTo>
                      <a:cubicBezTo>
                        <a:pt x="82659" y="639474"/>
                        <a:pt x="86587" y="644355"/>
                        <a:pt x="90396" y="649235"/>
                      </a:cubicBezTo>
                      <a:cubicBezTo>
                        <a:pt x="92419" y="651616"/>
                        <a:pt x="94324" y="654116"/>
                        <a:pt x="96348" y="656378"/>
                      </a:cubicBezTo>
                      <a:lnTo>
                        <a:pt x="102895" y="662925"/>
                      </a:lnTo>
                      <a:cubicBezTo>
                        <a:pt x="107299" y="667210"/>
                        <a:pt x="111822" y="671495"/>
                        <a:pt x="116346" y="675424"/>
                      </a:cubicBezTo>
                      <a:lnTo>
                        <a:pt x="113132" y="673995"/>
                      </a:lnTo>
                      <a:cubicBezTo>
                        <a:pt x="116346" y="676138"/>
                        <a:pt x="121703" y="681137"/>
                        <a:pt x="126226" y="685185"/>
                      </a:cubicBezTo>
                      <a:cubicBezTo>
                        <a:pt x="128607" y="687327"/>
                        <a:pt x="130749" y="689232"/>
                        <a:pt x="132297" y="690065"/>
                      </a:cubicBezTo>
                      <a:cubicBezTo>
                        <a:pt x="168960" y="722443"/>
                        <a:pt x="211456" y="747917"/>
                        <a:pt x="257404" y="765058"/>
                      </a:cubicBezTo>
                      <a:cubicBezTo>
                        <a:pt x="258118" y="765415"/>
                        <a:pt x="258833" y="765773"/>
                        <a:pt x="259547" y="766130"/>
                      </a:cubicBezTo>
                      <a:cubicBezTo>
                        <a:pt x="263594" y="767796"/>
                        <a:pt x="267522" y="769701"/>
                        <a:pt x="271807" y="770891"/>
                      </a:cubicBezTo>
                      <a:cubicBezTo>
                        <a:pt x="280259" y="773510"/>
                        <a:pt x="288949" y="776010"/>
                        <a:pt x="297639" y="778152"/>
                      </a:cubicBezTo>
                      <a:cubicBezTo>
                        <a:pt x="300257" y="778629"/>
                        <a:pt x="302876" y="779105"/>
                        <a:pt x="305495" y="779581"/>
                      </a:cubicBezTo>
                      <a:cubicBezTo>
                        <a:pt x="319422" y="782914"/>
                        <a:pt x="333707" y="785414"/>
                        <a:pt x="347991" y="787199"/>
                      </a:cubicBezTo>
                      <a:lnTo>
                        <a:pt x="346919" y="787437"/>
                      </a:lnTo>
                      <a:cubicBezTo>
                        <a:pt x="348824" y="787556"/>
                        <a:pt x="351086" y="787675"/>
                        <a:pt x="353348" y="787794"/>
                      </a:cubicBezTo>
                      <a:cubicBezTo>
                        <a:pt x="374298" y="790056"/>
                        <a:pt x="395605" y="790770"/>
                        <a:pt x="417032" y="789580"/>
                      </a:cubicBezTo>
                      <a:lnTo>
                        <a:pt x="417032" y="789580"/>
                      </a:lnTo>
                      <a:cubicBezTo>
                        <a:pt x="417032" y="789580"/>
                        <a:pt x="417270" y="789580"/>
                        <a:pt x="417389" y="789580"/>
                      </a:cubicBezTo>
                      <a:cubicBezTo>
                        <a:pt x="417865" y="789580"/>
                        <a:pt x="418461" y="789580"/>
                        <a:pt x="418937" y="789580"/>
                      </a:cubicBezTo>
                      <a:cubicBezTo>
                        <a:pt x="422151" y="789342"/>
                        <a:pt x="425364" y="789104"/>
                        <a:pt x="428697" y="788747"/>
                      </a:cubicBezTo>
                      <a:lnTo>
                        <a:pt x="428697" y="789223"/>
                      </a:lnTo>
                      <a:cubicBezTo>
                        <a:pt x="437625" y="788390"/>
                        <a:pt x="446077" y="787318"/>
                        <a:pt x="454409" y="785771"/>
                      </a:cubicBezTo>
                      <a:cubicBezTo>
                        <a:pt x="491906" y="780057"/>
                        <a:pt x="528331" y="768868"/>
                        <a:pt x="563090" y="752083"/>
                      </a:cubicBezTo>
                      <a:lnTo>
                        <a:pt x="563328" y="752559"/>
                      </a:lnTo>
                      <a:lnTo>
                        <a:pt x="565828" y="756369"/>
                      </a:lnTo>
                      <a:cubicBezTo>
                        <a:pt x="569875" y="762321"/>
                        <a:pt x="573803" y="768272"/>
                        <a:pt x="577969" y="773986"/>
                      </a:cubicBezTo>
                      <a:lnTo>
                        <a:pt x="576541" y="772677"/>
                      </a:lnTo>
                      <a:cubicBezTo>
                        <a:pt x="596063" y="802198"/>
                        <a:pt x="615466" y="830172"/>
                        <a:pt x="634988" y="857907"/>
                      </a:cubicBezTo>
                      <a:cubicBezTo>
                        <a:pt x="684150" y="931353"/>
                        <a:pt x="734979" y="1007179"/>
                        <a:pt x="785926" y="1081220"/>
                      </a:cubicBezTo>
                      <a:cubicBezTo>
                        <a:pt x="798663" y="1099790"/>
                        <a:pt x="816876" y="1110980"/>
                        <a:pt x="838183" y="1113598"/>
                      </a:cubicBezTo>
                      <a:cubicBezTo>
                        <a:pt x="844016" y="1114313"/>
                        <a:pt x="850087" y="1114432"/>
                        <a:pt x="856396" y="1113837"/>
                      </a:cubicBezTo>
                      <a:cubicBezTo>
                        <a:pt x="894368" y="1110385"/>
                        <a:pt x="933174" y="1082887"/>
                        <a:pt x="948649" y="1048604"/>
                      </a:cubicBezTo>
                      <a:cubicBezTo>
                        <a:pt x="960077" y="1023011"/>
                        <a:pt x="957458" y="996704"/>
                        <a:pt x="941031" y="974563"/>
                      </a:cubicBezTo>
                      <a:cubicBezTo>
                        <a:pt x="935674" y="967302"/>
                        <a:pt x="930198" y="960041"/>
                        <a:pt x="924604" y="952899"/>
                      </a:cubicBezTo>
                      <a:close/>
                      <a:moveTo>
                        <a:pt x="833898" y="1106813"/>
                      </a:moveTo>
                      <a:cubicBezTo>
                        <a:pt x="838064" y="1107409"/>
                        <a:pt x="842231" y="1107766"/>
                        <a:pt x="846396" y="1107528"/>
                      </a:cubicBezTo>
                      <a:cubicBezTo>
                        <a:pt x="847825" y="1107647"/>
                        <a:pt x="848539" y="1108004"/>
                        <a:pt x="848897" y="1108242"/>
                      </a:cubicBezTo>
                      <a:cubicBezTo>
                        <a:pt x="843778" y="1108242"/>
                        <a:pt x="838778" y="1107766"/>
                        <a:pt x="834017" y="1106813"/>
                      </a:cubicBezTo>
                      <a:close/>
                      <a:moveTo>
                        <a:pt x="943292" y="1046224"/>
                      </a:moveTo>
                      <a:cubicBezTo>
                        <a:pt x="929008" y="1078126"/>
                        <a:pt x="893297" y="1103599"/>
                        <a:pt x="857824" y="1107647"/>
                      </a:cubicBezTo>
                      <a:cubicBezTo>
                        <a:pt x="877584" y="1103719"/>
                        <a:pt x="896511" y="1093957"/>
                        <a:pt x="912105" y="1080744"/>
                      </a:cubicBezTo>
                      <a:cubicBezTo>
                        <a:pt x="921151" y="1073007"/>
                        <a:pt x="929127" y="1064079"/>
                        <a:pt x="935079" y="1053961"/>
                      </a:cubicBezTo>
                      <a:cubicBezTo>
                        <a:pt x="941150" y="1043962"/>
                        <a:pt x="944959" y="1032534"/>
                        <a:pt x="945554" y="1021107"/>
                      </a:cubicBezTo>
                      <a:cubicBezTo>
                        <a:pt x="944721" y="1019321"/>
                        <a:pt x="944364" y="1025630"/>
                        <a:pt x="943530" y="1021107"/>
                      </a:cubicBezTo>
                      <a:cubicBezTo>
                        <a:pt x="943292" y="1024678"/>
                        <a:pt x="942459" y="1028011"/>
                        <a:pt x="942221" y="1031344"/>
                      </a:cubicBezTo>
                      <a:cubicBezTo>
                        <a:pt x="941864" y="1033010"/>
                        <a:pt x="941507" y="1034558"/>
                        <a:pt x="941150" y="1036225"/>
                      </a:cubicBezTo>
                      <a:cubicBezTo>
                        <a:pt x="940911" y="1037891"/>
                        <a:pt x="940436" y="1039438"/>
                        <a:pt x="939959" y="1040986"/>
                      </a:cubicBezTo>
                      <a:cubicBezTo>
                        <a:pt x="939483" y="1042533"/>
                        <a:pt x="939007" y="1044081"/>
                        <a:pt x="938531" y="1045628"/>
                      </a:cubicBezTo>
                      <a:cubicBezTo>
                        <a:pt x="937936" y="1047176"/>
                        <a:pt x="937221" y="1048604"/>
                        <a:pt x="936507" y="1050152"/>
                      </a:cubicBezTo>
                      <a:cubicBezTo>
                        <a:pt x="935198" y="1053247"/>
                        <a:pt x="933174" y="1055866"/>
                        <a:pt x="931151" y="1058484"/>
                      </a:cubicBezTo>
                      <a:lnTo>
                        <a:pt x="931151" y="1056461"/>
                      </a:lnTo>
                      <a:cubicBezTo>
                        <a:pt x="928413" y="1060389"/>
                        <a:pt x="928413" y="1060984"/>
                        <a:pt x="928532" y="1061818"/>
                      </a:cubicBezTo>
                      <a:cubicBezTo>
                        <a:pt x="928532" y="1062532"/>
                        <a:pt x="928770" y="1063365"/>
                        <a:pt x="924961" y="1066936"/>
                      </a:cubicBezTo>
                      <a:cubicBezTo>
                        <a:pt x="921747" y="1069555"/>
                        <a:pt x="924723" y="1065389"/>
                        <a:pt x="923413" y="1066817"/>
                      </a:cubicBezTo>
                      <a:cubicBezTo>
                        <a:pt x="916866" y="1074911"/>
                        <a:pt x="908534" y="1081935"/>
                        <a:pt x="899844" y="1087887"/>
                      </a:cubicBezTo>
                      <a:cubicBezTo>
                        <a:pt x="891035" y="1093838"/>
                        <a:pt x="881750" y="1098600"/>
                        <a:pt x="872585" y="1102647"/>
                      </a:cubicBezTo>
                      <a:cubicBezTo>
                        <a:pt x="871275" y="1102528"/>
                        <a:pt x="869252" y="1102766"/>
                        <a:pt x="866871" y="1103361"/>
                      </a:cubicBezTo>
                      <a:cubicBezTo>
                        <a:pt x="864490" y="1103838"/>
                        <a:pt x="861633" y="1104314"/>
                        <a:pt x="858657" y="1104909"/>
                      </a:cubicBezTo>
                      <a:cubicBezTo>
                        <a:pt x="855681" y="1105147"/>
                        <a:pt x="852705" y="1105623"/>
                        <a:pt x="849968" y="1105623"/>
                      </a:cubicBezTo>
                      <a:cubicBezTo>
                        <a:pt x="847230" y="1105504"/>
                        <a:pt x="844730" y="1105385"/>
                        <a:pt x="842826" y="1104790"/>
                      </a:cubicBezTo>
                      <a:cubicBezTo>
                        <a:pt x="840207" y="1104790"/>
                        <a:pt x="837588" y="1105028"/>
                        <a:pt x="835326" y="1104790"/>
                      </a:cubicBezTo>
                      <a:cubicBezTo>
                        <a:pt x="833064" y="1104552"/>
                        <a:pt x="831279" y="1104433"/>
                        <a:pt x="830089" y="1104909"/>
                      </a:cubicBezTo>
                      <a:cubicBezTo>
                        <a:pt x="821399" y="1102647"/>
                        <a:pt x="813186" y="1098719"/>
                        <a:pt x="806162" y="1093124"/>
                      </a:cubicBezTo>
                      <a:cubicBezTo>
                        <a:pt x="802472" y="1090505"/>
                        <a:pt x="799496" y="1087053"/>
                        <a:pt x="796401" y="1083839"/>
                      </a:cubicBezTo>
                      <a:lnTo>
                        <a:pt x="792235" y="1078483"/>
                      </a:lnTo>
                      <a:cubicBezTo>
                        <a:pt x="790807" y="1076697"/>
                        <a:pt x="789497" y="1074435"/>
                        <a:pt x="788069" y="1072531"/>
                      </a:cubicBezTo>
                      <a:cubicBezTo>
                        <a:pt x="776998" y="1056223"/>
                        <a:pt x="765809" y="1039915"/>
                        <a:pt x="754619" y="1023488"/>
                      </a:cubicBezTo>
                      <a:cubicBezTo>
                        <a:pt x="732122" y="990752"/>
                        <a:pt x="709505" y="957898"/>
                        <a:pt x="687126" y="924687"/>
                      </a:cubicBezTo>
                      <a:cubicBezTo>
                        <a:pt x="687007" y="924449"/>
                        <a:pt x="686769" y="924330"/>
                        <a:pt x="686650" y="924092"/>
                      </a:cubicBezTo>
                      <a:cubicBezTo>
                        <a:pt x="670223" y="899689"/>
                        <a:pt x="653915" y="875287"/>
                        <a:pt x="637845" y="851241"/>
                      </a:cubicBezTo>
                      <a:cubicBezTo>
                        <a:pt x="614394" y="816244"/>
                        <a:pt x="590944" y="781247"/>
                        <a:pt x="567375" y="746251"/>
                      </a:cubicBezTo>
                      <a:lnTo>
                        <a:pt x="565947" y="744108"/>
                      </a:lnTo>
                      <a:lnTo>
                        <a:pt x="563566" y="745298"/>
                      </a:lnTo>
                      <a:cubicBezTo>
                        <a:pt x="553329" y="750298"/>
                        <a:pt x="542853" y="754821"/>
                        <a:pt x="532259" y="758868"/>
                      </a:cubicBezTo>
                      <a:cubicBezTo>
                        <a:pt x="530474" y="759583"/>
                        <a:pt x="528688" y="760297"/>
                        <a:pt x="526903" y="760892"/>
                      </a:cubicBezTo>
                      <a:cubicBezTo>
                        <a:pt x="526903" y="760892"/>
                        <a:pt x="526665" y="760892"/>
                        <a:pt x="526546" y="761011"/>
                      </a:cubicBezTo>
                      <a:cubicBezTo>
                        <a:pt x="520475" y="763154"/>
                        <a:pt x="514404" y="765177"/>
                        <a:pt x="508333" y="767082"/>
                      </a:cubicBezTo>
                      <a:cubicBezTo>
                        <a:pt x="483931" y="774581"/>
                        <a:pt x="458695" y="779700"/>
                        <a:pt x="433221" y="782319"/>
                      </a:cubicBezTo>
                      <a:cubicBezTo>
                        <a:pt x="428817" y="782795"/>
                        <a:pt x="424412" y="783152"/>
                        <a:pt x="419889" y="783390"/>
                      </a:cubicBezTo>
                      <a:cubicBezTo>
                        <a:pt x="411913" y="783866"/>
                        <a:pt x="403938" y="783866"/>
                        <a:pt x="395844" y="784104"/>
                      </a:cubicBezTo>
                      <a:cubicBezTo>
                        <a:pt x="388225" y="784104"/>
                        <a:pt x="380726" y="783985"/>
                        <a:pt x="373108" y="783509"/>
                      </a:cubicBezTo>
                      <a:cubicBezTo>
                        <a:pt x="373108" y="783509"/>
                        <a:pt x="373108" y="783509"/>
                        <a:pt x="373108" y="783509"/>
                      </a:cubicBezTo>
                      <a:cubicBezTo>
                        <a:pt x="344182" y="781843"/>
                        <a:pt x="315851" y="776843"/>
                        <a:pt x="288592" y="768987"/>
                      </a:cubicBezTo>
                      <a:lnTo>
                        <a:pt x="276926" y="765415"/>
                      </a:lnTo>
                      <a:cubicBezTo>
                        <a:pt x="275617" y="765058"/>
                        <a:pt x="274426" y="764701"/>
                        <a:pt x="273117" y="764225"/>
                      </a:cubicBezTo>
                      <a:cubicBezTo>
                        <a:pt x="272522" y="763987"/>
                        <a:pt x="271927" y="763868"/>
                        <a:pt x="271212" y="763630"/>
                      </a:cubicBezTo>
                      <a:cubicBezTo>
                        <a:pt x="266094" y="761844"/>
                        <a:pt x="261094" y="759702"/>
                        <a:pt x="256095" y="757916"/>
                      </a:cubicBezTo>
                      <a:cubicBezTo>
                        <a:pt x="249310" y="755178"/>
                        <a:pt x="242405" y="752798"/>
                        <a:pt x="236097" y="749464"/>
                      </a:cubicBezTo>
                      <a:cubicBezTo>
                        <a:pt x="229550" y="746370"/>
                        <a:pt x="223122" y="743275"/>
                        <a:pt x="216694" y="740180"/>
                      </a:cubicBezTo>
                      <a:cubicBezTo>
                        <a:pt x="210504" y="736609"/>
                        <a:pt x="204433" y="733156"/>
                        <a:pt x="198243" y="729585"/>
                      </a:cubicBezTo>
                      <a:cubicBezTo>
                        <a:pt x="174197" y="714944"/>
                        <a:pt x="151581" y="698755"/>
                        <a:pt x="131583" y="679828"/>
                      </a:cubicBezTo>
                      <a:lnTo>
                        <a:pt x="123964" y="672924"/>
                      </a:lnTo>
                      <a:cubicBezTo>
                        <a:pt x="121346" y="670662"/>
                        <a:pt x="119203" y="668043"/>
                        <a:pt x="116703" y="665544"/>
                      </a:cubicBezTo>
                      <a:lnTo>
                        <a:pt x="102418" y="650664"/>
                      </a:lnTo>
                      <a:cubicBezTo>
                        <a:pt x="98014" y="645426"/>
                        <a:pt x="93610" y="640070"/>
                        <a:pt x="89206" y="634832"/>
                      </a:cubicBezTo>
                      <a:cubicBezTo>
                        <a:pt x="87063" y="632213"/>
                        <a:pt x="84682" y="629594"/>
                        <a:pt x="82659" y="626857"/>
                      </a:cubicBezTo>
                      <a:lnTo>
                        <a:pt x="76588" y="618405"/>
                      </a:lnTo>
                      <a:cubicBezTo>
                        <a:pt x="71469" y="611739"/>
                        <a:pt x="66707" y="604716"/>
                        <a:pt x="62065" y="597573"/>
                      </a:cubicBezTo>
                      <a:cubicBezTo>
                        <a:pt x="52900" y="582575"/>
                        <a:pt x="44686" y="566981"/>
                        <a:pt x="37544" y="550673"/>
                      </a:cubicBezTo>
                      <a:cubicBezTo>
                        <a:pt x="-27926" y="400805"/>
                        <a:pt x="8618" y="224154"/>
                        <a:pt x="128369" y="111069"/>
                      </a:cubicBezTo>
                      <a:cubicBezTo>
                        <a:pt x="199433" y="44052"/>
                        <a:pt x="293829" y="7864"/>
                        <a:pt x="389178" y="5960"/>
                      </a:cubicBezTo>
                      <a:cubicBezTo>
                        <a:pt x="420841" y="5960"/>
                        <a:pt x="452386" y="9650"/>
                        <a:pt x="483573" y="16435"/>
                      </a:cubicBezTo>
                      <a:cubicBezTo>
                        <a:pt x="522260" y="26196"/>
                        <a:pt x="561066" y="40719"/>
                        <a:pt x="596896" y="61431"/>
                      </a:cubicBezTo>
                      <a:cubicBezTo>
                        <a:pt x="599991" y="63217"/>
                        <a:pt x="603086" y="65121"/>
                        <a:pt x="606181" y="67026"/>
                      </a:cubicBezTo>
                      <a:cubicBezTo>
                        <a:pt x="639630" y="88690"/>
                        <a:pt x="669151" y="115236"/>
                        <a:pt x="693911" y="145352"/>
                      </a:cubicBezTo>
                      <a:cubicBezTo>
                        <a:pt x="696530" y="149042"/>
                        <a:pt x="699148" y="152732"/>
                        <a:pt x="702006" y="156542"/>
                      </a:cubicBezTo>
                      <a:cubicBezTo>
                        <a:pt x="704029" y="159160"/>
                        <a:pt x="706053" y="161898"/>
                        <a:pt x="708195" y="164636"/>
                      </a:cubicBezTo>
                      <a:cubicBezTo>
                        <a:pt x="710100" y="167493"/>
                        <a:pt x="712005" y="170350"/>
                        <a:pt x="714028" y="173207"/>
                      </a:cubicBezTo>
                      <a:cubicBezTo>
                        <a:pt x="717956" y="178920"/>
                        <a:pt x="722242" y="184634"/>
                        <a:pt x="726170" y="190586"/>
                      </a:cubicBezTo>
                      <a:cubicBezTo>
                        <a:pt x="727241" y="192372"/>
                        <a:pt x="728432" y="194276"/>
                        <a:pt x="729503" y="196062"/>
                      </a:cubicBezTo>
                      <a:cubicBezTo>
                        <a:pt x="748430" y="228083"/>
                        <a:pt x="762833" y="262722"/>
                        <a:pt x="772118" y="298910"/>
                      </a:cubicBezTo>
                      <a:cubicBezTo>
                        <a:pt x="772118" y="299505"/>
                        <a:pt x="772356" y="300100"/>
                        <a:pt x="772475" y="300576"/>
                      </a:cubicBezTo>
                      <a:cubicBezTo>
                        <a:pt x="773546" y="306528"/>
                        <a:pt x="774618" y="312480"/>
                        <a:pt x="775689" y="318313"/>
                      </a:cubicBezTo>
                      <a:lnTo>
                        <a:pt x="777355" y="327121"/>
                      </a:lnTo>
                      <a:lnTo>
                        <a:pt x="778427" y="336049"/>
                      </a:lnTo>
                      <a:lnTo>
                        <a:pt x="780569" y="353786"/>
                      </a:lnTo>
                      <a:cubicBezTo>
                        <a:pt x="781284" y="359738"/>
                        <a:pt x="781284" y="365689"/>
                        <a:pt x="781760" y="371522"/>
                      </a:cubicBezTo>
                      <a:cubicBezTo>
                        <a:pt x="781998" y="377474"/>
                        <a:pt x="782712" y="383307"/>
                        <a:pt x="782712" y="389259"/>
                      </a:cubicBezTo>
                      <a:lnTo>
                        <a:pt x="782712" y="406995"/>
                      </a:lnTo>
                      <a:cubicBezTo>
                        <a:pt x="782712" y="406995"/>
                        <a:pt x="782712" y="415923"/>
                        <a:pt x="782712" y="415923"/>
                      </a:cubicBezTo>
                      <a:cubicBezTo>
                        <a:pt x="782593" y="418899"/>
                        <a:pt x="782236" y="421875"/>
                        <a:pt x="782117" y="424732"/>
                      </a:cubicBezTo>
                      <a:cubicBezTo>
                        <a:pt x="781403" y="442587"/>
                        <a:pt x="779141" y="460443"/>
                        <a:pt x="775689" y="478060"/>
                      </a:cubicBezTo>
                      <a:cubicBezTo>
                        <a:pt x="760452" y="544721"/>
                        <a:pt x="727955" y="606263"/>
                        <a:pt x="680698" y="657687"/>
                      </a:cubicBezTo>
                      <a:lnTo>
                        <a:pt x="678912" y="659592"/>
                      </a:lnTo>
                      <a:lnTo>
                        <a:pt x="812233" y="824458"/>
                      </a:lnTo>
                      <a:cubicBezTo>
                        <a:pt x="815328" y="828267"/>
                        <a:pt x="818542" y="832195"/>
                        <a:pt x="821637" y="836004"/>
                      </a:cubicBezTo>
                      <a:cubicBezTo>
                        <a:pt x="832112" y="850170"/>
                        <a:pt x="842826" y="864454"/>
                        <a:pt x="854610" y="877905"/>
                      </a:cubicBezTo>
                      <a:lnTo>
                        <a:pt x="854253" y="876001"/>
                      </a:lnTo>
                      <a:cubicBezTo>
                        <a:pt x="858300" y="883024"/>
                        <a:pt x="864728" y="889333"/>
                        <a:pt x="870561" y="895047"/>
                      </a:cubicBezTo>
                      <a:cubicBezTo>
                        <a:pt x="874727" y="900046"/>
                        <a:pt x="878894" y="905165"/>
                        <a:pt x="883179" y="910283"/>
                      </a:cubicBezTo>
                      <a:cubicBezTo>
                        <a:pt x="883417" y="910879"/>
                        <a:pt x="883655" y="911474"/>
                        <a:pt x="883893" y="912069"/>
                      </a:cubicBezTo>
                      <a:lnTo>
                        <a:pt x="882703" y="910879"/>
                      </a:lnTo>
                      <a:cubicBezTo>
                        <a:pt x="884250" y="914212"/>
                        <a:pt x="887345" y="916830"/>
                        <a:pt x="890559" y="919330"/>
                      </a:cubicBezTo>
                      <a:cubicBezTo>
                        <a:pt x="902582" y="934091"/>
                        <a:pt x="914485" y="948970"/>
                        <a:pt x="925913" y="964088"/>
                      </a:cubicBezTo>
                      <a:cubicBezTo>
                        <a:pt x="926151" y="964921"/>
                        <a:pt x="926151" y="965755"/>
                        <a:pt x="925675" y="966231"/>
                      </a:cubicBezTo>
                      <a:cubicBezTo>
                        <a:pt x="922223" y="961707"/>
                        <a:pt x="929603" y="974563"/>
                        <a:pt x="921033" y="964921"/>
                      </a:cubicBezTo>
                      <a:cubicBezTo>
                        <a:pt x="922937" y="968135"/>
                        <a:pt x="933531" y="981944"/>
                        <a:pt x="934245" y="979444"/>
                      </a:cubicBezTo>
                      <a:cubicBezTo>
                        <a:pt x="935317" y="979444"/>
                        <a:pt x="936746" y="980039"/>
                        <a:pt x="937936" y="980277"/>
                      </a:cubicBezTo>
                      <a:cubicBezTo>
                        <a:pt x="955315" y="1005632"/>
                        <a:pt x="950673" y="1029916"/>
                        <a:pt x="943412" y="104598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29" name="Forma libre: forma 328">
                  <a:extLst>
                    <a:ext uri="{FF2B5EF4-FFF2-40B4-BE49-F238E27FC236}">
                      <a16:creationId xmlns:a16="http://schemas.microsoft.com/office/drawing/2014/main" id="{FF4A51A8-C6B7-44F2-B01E-DAFAE7E88CF3}"/>
                    </a:ext>
                  </a:extLst>
                </p:cNvPr>
                <p:cNvSpPr/>
                <p:nvPr/>
              </p:nvSpPr>
              <p:spPr>
                <a:xfrm>
                  <a:off x="5981085" y="6045601"/>
                  <a:ext cx="963747" cy="1121903"/>
                </a:xfrm>
                <a:custGeom>
                  <a:avLst/>
                  <a:gdLst>
                    <a:gd name="connsiteX0" fmla="*/ 962695 w 963747"/>
                    <a:gd name="connsiteY0" fmla="*/ 1030579 h 1121903"/>
                    <a:gd name="connsiteX1" fmla="*/ 955910 w 963747"/>
                    <a:gd name="connsiteY1" fmla="*/ 1054148 h 1121903"/>
                    <a:gd name="connsiteX2" fmla="*/ 860681 w 963747"/>
                    <a:gd name="connsiteY2" fmla="*/ 1121523 h 1121903"/>
                    <a:gd name="connsiteX3" fmla="*/ 841635 w 963747"/>
                    <a:gd name="connsiteY3" fmla="*/ 1121285 h 1121903"/>
                    <a:gd name="connsiteX4" fmla="*/ 786759 w 963747"/>
                    <a:gd name="connsiteY4" fmla="*/ 1087359 h 1121903"/>
                    <a:gd name="connsiteX5" fmla="*/ 635821 w 963747"/>
                    <a:gd name="connsiteY5" fmla="*/ 864046 h 1121903"/>
                    <a:gd name="connsiteX6" fmla="*/ 577374 w 963747"/>
                    <a:gd name="connsiteY6" fmla="*/ 778816 h 1121903"/>
                    <a:gd name="connsiteX7" fmla="*/ 576779 w 963747"/>
                    <a:gd name="connsiteY7" fmla="*/ 777268 h 1121903"/>
                    <a:gd name="connsiteX8" fmla="*/ 566661 w 963747"/>
                    <a:gd name="connsiteY8" fmla="*/ 762508 h 1121903"/>
                    <a:gd name="connsiteX9" fmla="*/ 565709 w 963747"/>
                    <a:gd name="connsiteY9" fmla="*/ 761079 h 1121903"/>
                    <a:gd name="connsiteX10" fmla="*/ 458933 w 963747"/>
                    <a:gd name="connsiteY10" fmla="*/ 793695 h 1121903"/>
                    <a:gd name="connsiteX11" fmla="*/ 433102 w 963747"/>
                    <a:gd name="connsiteY11" fmla="*/ 797147 h 1121903"/>
                    <a:gd name="connsiteX12" fmla="*/ 431198 w 963747"/>
                    <a:gd name="connsiteY12" fmla="*/ 796790 h 1121903"/>
                    <a:gd name="connsiteX13" fmla="*/ 429888 w 963747"/>
                    <a:gd name="connsiteY13" fmla="*/ 796790 h 1121903"/>
                    <a:gd name="connsiteX14" fmla="*/ 423103 w 963747"/>
                    <a:gd name="connsiteY14" fmla="*/ 797385 h 1121903"/>
                    <a:gd name="connsiteX15" fmla="*/ 422151 w 963747"/>
                    <a:gd name="connsiteY15" fmla="*/ 797385 h 1121903"/>
                    <a:gd name="connsiteX16" fmla="*/ 421198 w 963747"/>
                    <a:gd name="connsiteY16" fmla="*/ 797385 h 1121903"/>
                    <a:gd name="connsiteX17" fmla="*/ 421198 w 963747"/>
                    <a:gd name="connsiteY17" fmla="*/ 797385 h 1121903"/>
                    <a:gd name="connsiteX18" fmla="*/ 356918 w 963747"/>
                    <a:gd name="connsiteY18" fmla="*/ 795600 h 1121903"/>
                    <a:gd name="connsiteX19" fmla="*/ 350610 w 963747"/>
                    <a:gd name="connsiteY19" fmla="*/ 795243 h 1121903"/>
                    <a:gd name="connsiteX20" fmla="*/ 348824 w 963747"/>
                    <a:gd name="connsiteY20" fmla="*/ 794648 h 1121903"/>
                    <a:gd name="connsiteX21" fmla="*/ 308471 w 963747"/>
                    <a:gd name="connsiteY21" fmla="*/ 787386 h 1121903"/>
                    <a:gd name="connsiteX22" fmla="*/ 300852 w 963747"/>
                    <a:gd name="connsiteY22" fmla="*/ 785958 h 1121903"/>
                    <a:gd name="connsiteX23" fmla="*/ 274545 w 963747"/>
                    <a:gd name="connsiteY23" fmla="*/ 778578 h 1121903"/>
                    <a:gd name="connsiteX24" fmla="*/ 264546 w 963747"/>
                    <a:gd name="connsiteY24" fmla="*/ 774768 h 1121903"/>
                    <a:gd name="connsiteX25" fmla="*/ 259666 w 963747"/>
                    <a:gd name="connsiteY25" fmla="*/ 772626 h 1121903"/>
                    <a:gd name="connsiteX26" fmla="*/ 133606 w 963747"/>
                    <a:gd name="connsiteY26" fmla="*/ 697037 h 1121903"/>
                    <a:gd name="connsiteX27" fmla="*/ 127535 w 963747"/>
                    <a:gd name="connsiteY27" fmla="*/ 692038 h 1121903"/>
                    <a:gd name="connsiteX28" fmla="*/ 126821 w 963747"/>
                    <a:gd name="connsiteY28" fmla="*/ 691443 h 1121903"/>
                    <a:gd name="connsiteX29" fmla="*/ 114798 w 963747"/>
                    <a:gd name="connsiteY29" fmla="*/ 681205 h 1121903"/>
                    <a:gd name="connsiteX30" fmla="*/ 113132 w 963747"/>
                    <a:gd name="connsiteY30" fmla="*/ 678348 h 1121903"/>
                    <a:gd name="connsiteX31" fmla="*/ 104085 w 963747"/>
                    <a:gd name="connsiteY31" fmla="*/ 669778 h 1121903"/>
                    <a:gd name="connsiteX32" fmla="*/ 97538 w 963747"/>
                    <a:gd name="connsiteY32" fmla="*/ 663231 h 1121903"/>
                    <a:gd name="connsiteX33" fmla="*/ 92896 w 963747"/>
                    <a:gd name="connsiteY33" fmla="*/ 657755 h 1121903"/>
                    <a:gd name="connsiteX34" fmla="*/ 91348 w 963747"/>
                    <a:gd name="connsiteY34" fmla="*/ 655850 h 1121903"/>
                    <a:gd name="connsiteX35" fmla="*/ 79682 w 963747"/>
                    <a:gd name="connsiteY35" fmla="*/ 641209 h 1121903"/>
                    <a:gd name="connsiteX36" fmla="*/ 72541 w 963747"/>
                    <a:gd name="connsiteY36" fmla="*/ 630734 h 1121903"/>
                    <a:gd name="connsiteX37" fmla="*/ 69207 w 963747"/>
                    <a:gd name="connsiteY37" fmla="*/ 625496 h 1121903"/>
                    <a:gd name="connsiteX38" fmla="*/ 56708 w 963747"/>
                    <a:gd name="connsiteY38" fmla="*/ 605260 h 1121903"/>
                    <a:gd name="connsiteX39" fmla="*/ 39567 w 963747"/>
                    <a:gd name="connsiteY39" fmla="*/ 573834 h 1121903"/>
                    <a:gd name="connsiteX40" fmla="*/ 33139 w 963747"/>
                    <a:gd name="connsiteY40" fmla="*/ 562287 h 1121903"/>
                    <a:gd name="connsiteX41" fmla="*/ 32782 w 963747"/>
                    <a:gd name="connsiteY41" fmla="*/ 559312 h 1121903"/>
                    <a:gd name="connsiteX42" fmla="*/ 32544 w 963747"/>
                    <a:gd name="connsiteY42" fmla="*/ 558835 h 1121903"/>
                    <a:gd name="connsiteX43" fmla="*/ 25045 w 963747"/>
                    <a:gd name="connsiteY43" fmla="*/ 540147 h 1121903"/>
                    <a:gd name="connsiteX44" fmla="*/ 19688 w 963747"/>
                    <a:gd name="connsiteY44" fmla="*/ 526219 h 1121903"/>
                    <a:gd name="connsiteX45" fmla="*/ 13498 w 963747"/>
                    <a:gd name="connsiteY45" fmla="*/ 506578 h 1121903"/>
                    <a:gd name="connsiteX46" fmla="*/ 11713 w 963747"/>
                    <a:gd name="connsiteY46" fmla="*/ 500269 h 1121903"/>
                    <a:gd name="connsiteX47" fmla="*/ 5642 w 963747"/>
                    <a:gd name="connsiteY47" fmla="*/ 472057 h 1121903"/>
                    <a:gd name="connsiteX48" fmla="*/ 5047 w 963747"/>
                    <a:gd name="connsiteY48" fmla="*/ 467772 h 1121903"/>
                    <a:gd name="connsiteX49" fmla="*/ 4095 w 963747"/>
                    <a:gd name="connsiteY49" fmla="*/ 460154 h 1121903"/>
                    <a:gd name="connsiteX50" fmla="*/ 1594 w 963747"/>
                    <a:gd name="connsiteY50" fmla="*/ 440632 h 1121903"/>
                    <a:gd name="connsiteX51" fmla="*/ 1237 w 963747"/>
                    <a:gd name="connsiteY51" fmla="*/ 433370 h 1121903"/>
                    <a:gd name="connsiteX52" fmla="*/ 8499 w 963747"/>
                    <a:gd name="connsiteY52" fmla="*/ 319095 h 1121903"/>
                    <a:gd name="connsiteX53" fmla="*/ 13498 w 963747"/>
                    <a:gd name="connsiteY53" fmla="*/ 298025 h 1121903"/>
                    <a:gd name="connsiteX54" fmla="*/ 14808 w 963747"/>
                    <a:gd name="connsiteY54" fmla="*/ 292074 h 1121903"/>
                    <a:gd name="connsiteX55" fmla="*/ 15522 w 963747"/>
                    <a:gd name="connsiteY55" fmla="*/ 290645 h 1121903"/>
                    <a:gd name="connsiteX56" fmla="*/ 20997 w 963747"/>
                    <a:gd name="connsiteY56" fmla="*/ 272909 h 1121903"/>
                    <a:gd name="connsiteX57" fmla="*/ 42424 w 963747"/>
                    <a:gd name="connsiteY57" fmla="*/ 220413 h 1121903"/>
                    <a:gd name="connsiteX58" fmla="*/ 70993 w 963747"/>
                    <a:gd name="connsiteY58" fmla="*/ 170656 h 1121903"/>
                    <a:gd name="connsiteX59" fmla="*/ 80397 w 963747"/>
                    <a:gd name="connsiteY59" fmla="*/ 155538 h 1121903"/>
                    <a:gd name="connsiteX60" fmla="*/ 97300 w 963747"/>
                    <a:gd name="connsiteY60" fmla="*/ 135540 h 1121903"/>
                    <a:gd name="connsiteX61" fmla="*/ 102061 w 963747"/>
                    <a:gd name="connsiteY61" fmla="*/ 130064 h 1121903"/>
                    <a:gd name="connsiteX62" fmla="*/ 109799 w 963747"/>
                    <a:gd name="connsiteY62" fmla="*/ 122208 h 1121903"/>
                    <a:gd name="connsiteX63" fmla="*/ 115393 w 963747"/>
                    <a:gd name="connsiteY63" fmla="*/ 116613 h 1121903"/>
                    <a:gd name="connsiteX64" fmla="*/ 125512 w 963747"/>
                    <a:gd name="connsiteY64" fmla="*/ 106733 h 1121903"/>
                    <a:gd name="connsiteX65" fmla="*/ 142058 w 963747"/>
                    <a:gd name="connsiteY65" fmla="*/ 92330 h 1121903"/>
                    <a:gd name="connsiteX66" fmla="*/ 214789 w 963747"/>
                    <a:gd name="connsiteY66" fmla="*/ 43405 h 1121903"/>
                    <a:gd name="connsiteX67" fmla="*/ 216694 w 963747"/>
                    <a:gd name="connsiteY67" fmla="*/ 43048 h 1121903"/>
                    <a:gd name="connsiteX68" fmla="*/ 234192 w 963747"/>
                    <a:gd name="connsiteY68" fmla="*/ 34359 h 1121903"/>
                    <a:gd name="connsiteX69" fmla="*/ 253833 w 963747"/>
                    <a:gd name="connsiteY69" fmla="*/ 25907 h 1121903"/>
                    <a:gd name="connsiteX70" fmla="*/ 254785 w 963747"/>
                    <a:gd name="connsiteY70" fmla="*/ 25550 h 1121903"/>
                    <a:gd name="connsiteX71" fmla="*/ 259070 w 963747"/>
                    <a:gd name="connsiteY71" fmla="*/ 25788 h 1121903"/>
                    <a:gd name="connsiteX72" fmla="*/ 263237 w 963747"/>
                    <a:gd name="connsiteY72" fmla="*/ 24359 h 1121903"/>
                    <a:gd name="connsiteX73" fmla="*/ 265261 w 963747"/>
                    <a:gd name="connsiteY73" fmla="*/ 23645 h 1121903"/>
                    <a:gd name="connsiteX74" fmla="*/ 270855 w 963747"/>
                    <a:gd name="connsiteY74" fmla="*/ 21622 h 1121903"/>
                    <a:gd name="connsiteX75" fmla="*/ 295377 w 963747"/>
                    <a:gd name="connsiteY75" fmla="*/ 13765 h 1121903"/>
                    <a:gd name="connsiteX76" fmla="*/ 310971 w 963747"/>
                    <a:gd name="connsiteY76" fmla="*/ 9480 h 1121903"/>
                    <a:gd name="connsiteX77" fmla="*/ 314899 w 963747"/>
                    <a:gd name="connsiteY77" fmla="*/ 8647 h 1121903"/>
                    <a:gd name="connsiteX78" fmla="*/ 316565 w 963747"/>
                    <a:gd name="connsiteY78" fmla="*/ 8289 h 1121903"/>
                    <a:gd name="connsiteX79" fmla="*/ 338111 w 963747"/>
                    <a:gd name="connsiteY79" fmla="*/ 4837 h 1121903"/>
                    <a:gd name="connsiteX80" fmla="*/ 339539 w 963747"/>
                    <a:gd name="connsiteY80" fmla="*/ 4837 h 1121903"/>
                    <a:gd name="connsiteX81" fmla="*/ 344539 w 963747"/>
                    <a:gd name="connsiteY81" fmla="*/ 4004 h 1121903"/>
                    <a:gd name="connsiteX82" fmla="*/ 357990 w 963747"/>
                    <a:gd name="connsiteY82" fmla="*/ 1742 h 1121903"/>
                    <a:gd name="connsiteX83" fmla="*/ 360371 w 963747"/>
                    <a:gd name="connsiteY83" fmla="*/ 2100 h 1121903"/>
                    <a:gd name="connsiteX84" fmla="*/ 486787 w 963747"/>
                    <a:gd name="connsiteY84" fmla="*/ 9004 h 1121903"/>
                    <a:gd name="connsiteX85" fmla="*/ 526903 w 963747"/>
                    <a:gd name="connsiteY85" fmla="*/ 19360 h 1121903"/>
                    <a:gd name="connsiteX86" fmla="*/ 535116 w 963747"/>
                    <a:gd name="connsiteY86" fmla="*/ 22217 h 1121903"/>
                    <a:gd name="connsiteX87" fmla="*/ 567732 w 963747"/>
                    <a:gd name="connsiteY87" fmla="*/ 35192 h 1121903"/>
                    <a:gd name="connsiteX88" fmla="*/ 579041 w 963747"/>
                    <a:gd name="connsiteY88" fmla="*/ 40310 h 1121903"/>
                    <a:gd name="connsiteX89" fmla="*/ 582374 w 963747"/>
                    <a:gd name="connsiteY89" fmla="*/ 41858 h 1121903"/>
                    <a:gd name="connsiteX90" fmla="*/ 606062 w 963747"/>
                    <a:gd name="connsiteY90" fmla="*/ 54952 h 1121903"/>
                    <a:gd name="connsiteX91" fmla="*/ 613918 w 963747"/>
                    <a:gd name="connsiteY91" fmla="*/ 59832 h 1121903"/>
                    <a:gd name="connsiteX92" fmla="*/ 626536 w 963747"/>
                    <a:gd name="connsiteY92" fmla="*/ 68284 h 1121903"/>
                    <a:gd name="connsiteX93" fmla="*/ 642011 w 963747"/>
                    <a:gd name="connsiteY93" fmla="*/ 79474 h 1121903"/>
                    <a:gd name="connsiteX94" fmla="*/ 658557 w 963747"/>
                    <a:gd name="connsiteY94" fmla="*/ 92687 h 1121903"/>
                    <a:gd name="connsiteX95" fmla="*/ 669746 w 963747"/>
                    <a:gd name="connsiteY95" fmla="*/ 103043 h 1121903"/>
                    <a:gd name="connsiteX96" fmla="*/ 672961 w 963747"/>
                    <a:gd name="connsiteY96" fmla="*/ 106138 h 1121903"/>
                    <a:gd name="connsiteX97" fmla="*/ 674151 w 963747"/>
                    <a:gd name="connsiteY97" fmla="*/ 108757 h 1121903"/>
                    <a:gd name="connsiteX98" fmla="*/ 676294 w 963747"/>
                    <a:gd name="connsiteY98" fmla="*/ 110423 h 1121903"/>
                    <a:gd name="connsiteX99" fmla="*/ 677603 w 963747"/>
                    <a:gd name="connsiteY99" fmla="*/ 112209 h 1121903"/>
                    <a:gd name="connsiteX100" fmla="*/ 678198 w 963747"/>
                    <a:gd name="connsiteY100" fmla="*/ 112685 h 1121903"/>
                    <a:gd name="connsiteX101" fmla="*/ 680936 w 963747"/>
                    <a:gd name="connsiteY101" fmla="*/ 114828 h 1121903"/>
                    <a:gd name="connsiteX102" fmla="*/ 684388 w 963747"/>
                    <a:gd name="connsiteY102" fmla="*/ 118280 h 1121903"/>
                    <a:gd name="connsiteX103" fmla="*/ 684983 w 963747"/>
                    <a:gd name="connsiteY103" fmla="*/ 118875 h 1121903"/>
                    <a:gd name="connsiteX104" fmla="*/ 690816 w 963747"/>
                    <a:gd name="connsiteY104" fmla="*/ 125660 h 1121903"/>
                    <a:gd name="connsiteX105" fmla="*/ 734145 w 963747"/>
                    <a:gd name="connsiteY105" fmla="*/ 181607 h 1121903"/>
                    <a:gd name="connsiteX106" fmla="*/ 735336 w 963747"/>
                    <a:gd name="connsiteY106" fmla="*/ 182798 h 1121903"/>
                    <a:gd name="connsiteX107" fmla="*/ 739383 w 963747"/>
                    <a:gd name="connsiteY107" fmla="*/ 186845 h 1121903"/>
                    <a:gd name="connsiteX108" fmla="*/ 743549 w 963747"/>
                    <a:gd name="connsiteY108" fmla="*/ 191844 h 1121903"/>
                    <a:gd name="connsiteX109" fmla="*/ 774499 w 963747"/>
                    <a:gd name="connsiteY109" fmla="*/ 263029 h 1121903"/>
                    <a:gd name="connsiteX110" fmla="*/ 795806 w 963747"/>
                    <a:gd name="connsiteY110" fmla="*/ 353020 h 1121903"/>
                    <a:gd name="connsiteX111" fmla="*/ 800925 w 963747"/>
                    <a:gd name="connsiteY111" fmla="*/ 407539 h 1121903"/>
                    <a:gd name="connsiteX112" fmla="*/ 799972 w 963747"/>
                    <a:gd name="connsiteY112" fmla="*/ 410158 h 1121903"/>
                    <a:gd name="connsiteX113" fmla="*/ 799734 w 963747"/>
                    <a:gd name="connsiteY113" fmla="*/ 417300 h 1121903"/>
                    <a:gd name="connsiteX114" fmla="*/ 798425 w 963747"/>
                    <a:gd name="connsiteY114" fmla="*/ 429561 h 1121903"/>
                    <a:gd name="connsiteX115" fmla="*/ 797592 w 963747"/>
                    <a:gd name="connsiteY115" fmla="*/ 448250 h 1121903"/>
                    <a:gd name="connsiteX116" fmla="*/ 796639 w 963747"/>
                    <a:gd name="connsiteY116" fmla="*/ 457059 h 1121903"/>
                    <a:gd name="connsiteX117" fmla="*/ 795092 w 963747"/>
                    <a:gd name="connsiteY117" fmla="*/ 468367 h 1121903"/>
                    <a:gd name="connsiteX118" fmla="*/ 791521 w 963747"/>
                    <a:gd name="connsiteY118" fmla="*/ 487889 h 1121903"/>
                    <a:gd name="connsiteX119" fmla="*/ 789140 w 963747"/>
                    <a:gd name="connsiteY119" fmla="*/ 500864 h 1121903"/>
                    <a:gd name="connsiteX120" fmla="*/ 788902 w 963747"/>
                    <a:gd name="connsiteY120" fmla="*/ 501698 h 1121903"/>
                    <a:gd name="connsiteX121" fmla="*/ 786283 w 963747"/>
                    <a:gd name="connsiteY121" fmla="*/ 508840 h 1121903"/>
                    <a:gd name="connsiteX122" fmla="*/ 783784 w 963747"/>
                    <a:gd name="connsiteY122" fmla="*/ 515744 h 1121903"/>
                    <a:gd name="connsiteX123" fmla="*/ 777236 w 963747"/>
                    <a:gd name="connsiteY123" fmla="*/ 527171 h 1121903"/>
                    <a:gd name="connsiteX124" fmla="*/ 773665 w 963747"/>
                    <a:gd name="connsiteY124" fmla="*/ 540385 h 1121903"/>
                    <a:gd name="connsiteX125" fmla="*/ 768190 w 963747"/>
                    <a:gd name="connsiteY125" fmla="*/ 555740 h 1121903"/>
                    <a:gd name="connsiteX126" fmla="*/ 767594 w 963747"/>
                    <a:gd name="connsiteY126" fmla="*/ 557169 h 1121903"/>
                    <a:gd name="connsiteX127" fmla="*/ 751167 w 963747"/>
                    <a:gd name="connsiteY127" fmla="*/ 591571 h 1121903"/>
                    <a:gd name="connsiteX128" fmla="*/ 750334 w 963747"/>
                    <a:gd name="connsiteY128" fmla="*/ 592523 h 1121903"/>
                    <a:gd name="connsiteX129" fmla="*/ 718194 w 963747"/>
                    <a:gd name="connsiteY129" fmla="*/ 640019 h 1121903"/>
                    <a:gd name="connsiteX130" fmla="*/ 707600 w 963747"/>
                    <a:gd name="connsiteY130" fmla="*/ 655969 h 1121903"/>
                    <a:gd name="connsiteX131" fmla="*/ 699744 w 963747"/>
                    <a:gd name="connsiteY131" fmla="*/ 665254 h 1121903"/>
                    <a:gd name="connsiteX132" fmla="*/ 702958 w 963747"/>
                    <a:gd name="connsiteY132" fmla="*/ 669183 h 1121903"/>
                    <a:gd name="connsiteX133" fmla="*/ 712005 w 963747"/>
                    <a:gd name="connsiteY133" fmla="*/ 678944 h 1121903"/>
                    <a:gd name="connsiteX134" fmla="*/ 735098 w 963747"/>
                    <a:gd name="connsiteY134" fmla="*/ 708346 h 1121903"/>
                    <a:gd name="connsiteX135" fmla="*/ 764500 w 963747"/>
                    <a:gd name="connsiteY135" fmla="*/ 745842 h 1121903"/>
                    <a:gd name="connsiteX136" fmla="*/ 765214 w 963747"/>
                    <a:gd name="connsiteY136" fmla="*/ 748937 h 1121903"/>
                    <a:gd name="connsiteX137" fmla="*/ 779617 w 963747"/>
                    <a:gd name="connsiteY137" fmla="*/ 765245 h 1121903"/>
                    <a:gd name="connsiteX138" fmla="*/ 787950 w 963747"/>
                    <a:gd name="connsiteY138" fmla="*/ 775125 h 1121903"/>
                    <a:gd name="connsiteX139" fmla="*/ 790568 w 963747"/>
                    <a:gd name="connsiteY139" fmla="*/ 777268 h 1121903"/>
                    <a:gd name="connsiteX140" fmla="*/ 800449 w 963747"/>
                    <a:gd name="connsiteY140" fmla="*/ 790481 h 1121903"/>
                    <a:gd name="connsiteX141" fmla="*/ 812352 w 963747"/>
                    <a:gd name="connsiteY141" fmla="*/ 805718 h 1121903"/>
                    <a:gd name="connsiteX142" fmla="*/ 812709 w 963747"/>
                    <a:gd name="connsiteY142" fmla="*/ 806670 h 1121903"/>
                    <a:gd name="connsiteX143" fmla="*/ 826756 w 963747"/>
                    <a:gd name="connsiteY143" fmla="*/ 825835 h 1121903"/>
                    <a:gd name="connsiteX144" fmla="*/ 845444 w 963747"/>
                    <a:gd name="connsiteY144" fmla="*/ 848571 h 1121903"/>
                    <a:gd name="connsiteX145" fmla="*/ 905558 w 963747"/>
                    <a:gd name="connsiteY145" fmla="*/ 919755 h 1121903"/>
                    <a:gd name="connsiteX146" fmla="*/ 906391 w 963747"/>
                    <a:gd name="connsiteY146" fmla="*/ 921541 h 1121903"/>
                    <a:gd name="connsiteX147" fmla="*/ 914128 w 963747"/>
                    <a:gd name="connsiteY147" fmla="*/ 930469 h 1121903"/>
                    <a:gd name="connsiteX148" fmla="*/ 914485 w 963747"/>
                    <a:gd name="connsiteY148" fmla="*/ 931659 h 1121903"/>
                    <a:gd name="connsiteX149" fmla="*/ 916152 w 963747"/>
                    <a:gd name="connsiteY149" fmla="*/ 934040 h 1121903"/>
                    <a:gd name="connsiteX150" fmla="*/ 923294 w 963747"/>
                    <a:gd name="connsiteY150" fmla="*/ 943444 h 1121903"/>
                    <a:gd name="connsiteX151" fmla="*/ 926508 w 963747"/>
                    <a:gd name="connsiteY151" fmla="*/ 946539 h 1121903"/>
                    <a:gd name="connsiteX152" fmla="*/ 928413 w 963747"/>
                    <a:gd name="connsiteY152" fmla="*/ 948086 h 1121903"/>
                    <a:gd name="connsiteX153" fmla="*/ 932103 w 963747"/>
                    <a:gd name="connsiteY153" fmla="*/ 954633 h 1121903"/>
                    <a:gd name="connsiteX154" fmla="*/ 948292 w 963747"/>
                    <a:gd name="connsiteY154" fmla="*/ 976060 h 1121903"/>
                    <a:gd name="connsiteX155" fmla="*/ 963171 w 963747"/>
                    <a:gd name="connsiteY155" fmla="*/ 1030341 h 1121903"/>
                    <a:gd name="connsiteX156" fmla="*/ 947340 w 963747"/>
                    <a:gd name="connsiteY156" fmla="*/ 1021413 h 1121903"/>
                    <a:gd name="connsiteX157" fmla="*/ 948768 w 963747"/>
                    <a:gd name="connsiteY157" fmla="*/ 1021056 h 1121903"/>
                    <a:gd name="connsiteX158" fmla="*/ 949720 w 963747"/>
                    <a:gd name="connsiteY158" fmla="*/ 1021056 h 1121903"/>
                    <a:gd name="connsiteX159" fmla="*/ 939245 w 963747"/>
                    <a:gd name="connsiteY159" fmla="*/ 987725 h 1121903"/>
                    <a:gd name="connsiteX160" fmla="*/ 939245 w 963747"/>
                    <a:gd name="connsiteY160" fmla="*/ 987725 h 1121903"/>
                    <a:gd name="connsiteX161" fmla="*/ 938650 w 963747"/>
                    <a:gd name="connsiteY161" fmla="*/ 987606 h 1121903"/>
                    <a:gd name="connsiteX162" fmla="*/ 938055 w 963747"/>
                    <a:gd name="connsiteY162" fmla="*/ 987725 h 1121903"/>
                    <a:gd name="connsiteX163" fmla="*/ 921390 w 963747"/>
                    <a:gd name="connsiteY163" fmla="*/ 971060 h 1121903"/>
                    <a:gd name="connsiteX164" fmla="*/ 922461 w 963747"/>
                    <a:gd name="connsiteY164" fmla="*/ 966180 h 1121903"/>
                    <a:gd name="connsiteX165" fmla="*/ 922937 w 963747"/>
                    <a:gd name="connsiteY165" fmla="*/ 965823 h 1121903"/>
                    <a:gd name="connsiteX166" fmla="*/ 891631 w 963747"/>
                    <a:gd name="connsiteY166" fmla="*/ 926302 h 1121903"/>
                    <a:gd name="connsiteX167" fmla="*/ 882941 w 963747"/>
                    <a:gd name="connsiteY167" fmla="*/ 916779 h 1121903"/>
                    <a:gd name="connsiteX168" fmla="*/ 882584 w 963747"/>
                    <a:gd name="connsiteY168" fmla="*/ 915351 h 1121903"/>
                    <a:gd name="connsiteX169" fmla="*/ 871394 w 963747"/>
                    <a:gd name="connsiteY169" fmla="*/ 901900 h 1121903"/>
                    <a:gd name="connsiteX170" fmla="*/ 856872 w 963747"/>
                    <a:gd name="connsiteY170" fmla="*/ 885711 h 1121903"/>
                    <a:gd name="connsiteX171" fmla="*/ 855443 w 963747"/>
                    <a:gd name="connsiteY171" fmla="*/ 884639 h 1121903"/>
                    <a:gd name="connsiteX172" fmla="*/ 822232 w 963747"/>
                    <a:gd name="connsiteY172" fmla="*/ 842500 h 1121903"/>
                    <a:gd name="connsiteX173" fmla="*/ 819137 w 963747"/>
                    <a:gd name="connsiteY173" fmla="*/ 838691 h 1121903"/>
                    <a:gd name="connsiteX174" fmla="*/ 812947 w 963747"/>
                    <a:gd name="connsiteY174" fmla="*/ 831073 h 1121903"/>
                    <a:gd name="connsiteX175" fmla="*/ 679627 w 963747"/>
                    <a:gd name="connsiteY175" fmla="*/ 666207 h 1121903"/>
                    <a:gd name="connsiteX176" fmla="*/ 679745 w 963747"/>
                    <a:gd name="connsiteY176" fmla="*/ 661326 h 1121903"/>
                    <a:gd name="connsiteX177" fmla="*/ 681531 w 963747"/>
                    <a:gd name="connsiteY177" fmla="*/ 659422 h 1121903"/>
                    <a:gd name="connsiteX178" fmla="*/ 775689 w 963747"/>
                    <a:gd name="connsiteY178" fmla="*/ 481461 h 1121903"/>
                    <a:gd name="connsiteX179" fmla="*/ 782117 w 963747"/>
                    <a:gd name="connsiteY179" fmla="*/ 428728 h 1121903"/>
                    <a:gd name="connsiteX180" fmla="*/ 782355 w 963747"/>
                    <a:gd name="connsiteY180" fmla="*/ 425276 h 1121903"/>
                    <a:gd name="connsiteX181" fmla="*/ 782712 w 963747"/>
                    <a:gd name="connsiteY181" fmla="*/ 419919 h 1121903"/>
                    <a:gd name="connsiteX182" fmla="*/ 782712 w 963747"/>
                    <a:gd name="connsiteY182" fmla="*/ 393374 h 1121903"/>
                    <a:gd name="connsiteX183" fmla="*/ 782355 w 963747"/>
                    <a:gd name="connsiteY183" fmla="*/ 382542 h 1121903"/>
                    <a:gd name="connsiteX184" fmla="*/ 781879 w 963747"/>
                    <a:gd name="connsiteY184" fmla="*/ 375756 h 1121903"/>
                    <a:gd name="connsiteX185" fmla="*/ 781522 w 963747"/>
                    <a:gd name="connsiteY185" fmla="*/ 369090 h 1121903"/>
                    <a:gd name="connsiteX186" fmla="*/ 780808 w 963747"/>
                    <a:gd name="connsiteY186" fmla="*/ 358258 h 1121903"/>
                    <a:gd name="connsiteX187" fmla="*/ 777593 w 963747"/>
                    <a:gd name="connsiteY187" fmla="*/ 331594 h 1121903"/>
                    <a:gd name="connsiteX188" fmla="*/ 772713 w 963747"/>
                    <a:gd name="connsiteY188" fmla="*/ 304334 h 1121903"/>
                    <a:gd name="connsiteX189" fmla="*/ 730455 w 963747"/>
                    <a:gd name="connsiteY189" fmla="*/ 201963 h 1121903"/>
                    <a:gd name="connsiteX190" fmla="*/ 727122 w 963747"/>
                    <a:gd name="connsiteY190" fmla="*/ 196606 h 1121903"/>
                    <a:gd name="connsiteX191" fmla="*/ 720575 w 963747"/>
                    <a:gd name="connsiteY191" fmla="*/ 187083 h 1121903"/>
                    <a:gd name="connsiteX192" fmla="*/ 715099 w 963747"/>
                    <a:gd name="connsiteY192" fmla="*/ 179346 h 1121903"/>
                    <a:gd name="connsiteX193" fmla="*/ 703196 w 963747"/>
                    <a:gd name="connsiteY193" fmla="*/ 162918 h 1121903"/>
                    <a:gd name="connsiteX194" fmla="*/ 694982 w 963747"/>
                    <a:gd name="connsiteY194" fmla="*/ 151610 h 1121903"/>
                    <a:gd name="connsiteX195" fmla="*/ 608205 w 963747"/>
                    <a:gd name="connsiteY195" fmla="*/ 74355 h 1121903"/>
                    <a:gd name="connsiteX196" fmla="*/ 607491 w 963747"/>
                    <a:gd name="connsiteY196" fmla="*/ 73879 h 1121903"/>
                    <a:gd name="connsiteX197" fmla="*/ 599158 w 963747"/>
                    <a:gd name="connsiteY197" fmla="*/ 68879 h 1121903"/>
                    <a:gd name="connsiteX198" fmla="*/ 486787 w 963747"/>
                    <a:gd name="connsiteY198" fmla="*/ 24240 h 1121903"/>
                    <a:gd name="connsiteX199" fmla="*/ 393225 w 963747"/>
                    <a:gd name="connsiteY199" fmla="*/ 13884 h 1121903"/>
                    <a:gd name="connsiteX200" fmla="*/ 135035 w 963747"/>
                    <a:gd name="connsiteY200" fmla="*/ 118042 h 1121903"/>
                    <a:gd name="connsiteX201" fmla="*/ 45043 w 963747"/>
                    <a:gd name="connsiteY201" fmla="*/ 553360 h 1121903"/>
                    <a:gd name="connsiteX202" fmla="*/ 69326 w 963747"/>
                    <a:gd name="connsiteY202" fmla="*/ 599784 h 1121903"/>
                    <a:gd name="connsiteX203" fmla="*/ 83611 w 963747"/>
                    <a:gd name="connsiteY203" fmla="*/ 620258 h 1121903"/>
                    <a:gd name="connsiteX204" fmla="*/ 89682 w 963747"/>
                    <a:gd name="connsiteY204" fmla="*/ 628829 h 1121903"/>
                    <a:gd name="connsiteX205" fmla="*/ 93610 w 963747"/>
                    <a:gd name="connsiteY205" fmla="*/ 633710 h 1121903"/>
                    <a:gd name="connsiteX206" fmla="*/ 109323 w 963747"/>
                    <a:gd name="connsiteY206" fmla="*/ 652517 h 1121903"/>
                    <a:gd name="connsiteX207" fmla="*/ 123369 w 963747"/>
                    <a:gd name="connsiteY207" fmla="*/ 667159 h 1121903"/>
                    <a:gd name="connsiteX208" fmla="*/ 125988 w 963747"/>
                    <a:gd name="connsiteY208" fmla="*/ 669897 h 1121903"/>
                    <a:gd name="connsiteX209" fmla="*/ 130392 w 963747"/>
                    <a:gd name="connsiteY209" fmla="*/ 674301 h 1121903"/>
                    <a:gd name="connsiteX210" fmla="*/ 138129 w 963747"/>
                    <a:gd name="connsiteY210" fmla="*/ 681324 h 1121903"/>
                    <a:gd name="connsiteX211" fmla="*/ 204195 w 963747"/>
                    <a:gd name="connsiteY211" fmla="*/ 730606 h 1121903"/>
                    <a:gd name="connsiteX212" fmla="*/ 222526 w 963747"/>
                    <a:gd name="connsiteY212" fmla="*/ 741081 h 1121903"/>
                    <a:gd name="connsiteX213" fmla="*/ 241691 w 963747"/>
                    <a:gd name="connsiteY213" fmla="*/ 750247 h 1121903"/>
                    <a:gd name="connsiteX214" fmla="*/ 256928 w 963747"/>
                    <a:gd name="connsiteY214" fmla="*/ 756794 h 1121903"/>
                    <a:gd name="connsiteX215" fmla="*/ 261571 w 963747"/>
                    <a:gd name="connsiteY215" fmla="*/ 758579 h 1121903"/>
                    <a:gd name="connsiteX216" fmla="*/ 267165 w 963747"/>
                    <a:gd name="connsiteY216" fmla="*/ 760722 h 1121903"/>
                    <a:gd name="connsiteX217" fmla="*/ 276569 w 963747"/>
                    <a:gd name="connsiteY217" fmla="*/ 764293 h 1121903"/>
                    <a:gd name="connsiteX218" fmla="*/ 278354 w 963747"/>
                    <a:gd name="connsiteY218" fmla="*/ 764888 h 1121903"/>
                    <a:gd name="connsiteX219" fmla="*/ 281926 w 963747"/>
                    <a:gd name="connsiteY219" fmla="*/ 765960 h 1121903"/>
                    <a:gd name="connsiteX220" fmla="*/ 293710 w 963747"/>
                    <a:gd name="connsiteY220" fmla="*/ 769650 h 1121903"/>
                    <a:gd name="connsiteX221" fmla="*/ 377393 w 963747"/>
                    <a:gd name="connsiteY221" fmla="*/ 783934 h 1121903"/>
                    <a:gd name="connsiteX222" fmla="*/ 400010 w 963747"/>
                    <a:gd name="connsiteY222" fmla="*/ 784529 h 1121903"/>
                    <a:gd name="connsiteX223" fmla="*/ 402986 w 963747"/>
                    <a:gd name="connsiteY223" fmla="*/ 784529 h 1121903"/>
                    <a:gd name="connsiteX224" fmla="*/ 423817 w 963747"/>
                    <a:gd name="connsiteY224" fmla="*/ 783815 h 1121903"/>
                    <a:gd name="connsiteX225" fmla="*/ 437030 w 963747"/>
                    <a:gd name="connsiteY225" fmla="*/ 782744 h 1121903"/>
                    <a:gd name="connsiteX226" fmla="*/ 511428 w 963747"/>
                    <a:gd name="connsiteY226" fmla="*/ 767626 h 1121903"/>
                    <a:gd name="connsiteX227" fmla="*/ 529521 w 963747"/>
                    <a:gd name="connsiteY227" fmla="*/ 761674 h 1121903"/>
                    <a:gd name="connsiteX228" fmla="*/ 532854 w 963747"/>
                    <a:gd name="connsiteY228" fmla="*/ 760484 h 1121903"/>
                    <a:gd name="connsiteX229" fmla="*/ 535235 w 963747"/>
                    <a:gd name="connsiteY229" fmla="*/ 759532 h 1121903"/>
                    <a:gd name="connsiteX230" fmla="*/ 566185 w 963747"/>
                    <a:gd name="connsiteY230" fmla="*/ 746080 h 1121903"/>
                    <a:gd name="connsiteX231" fmla="*/ 568565 w 963747"/>
                    <a:gd name="connsiteY231" fmla="*/ 744890 h 1121903"/>
                    <a:gd name="connsiteX232" fmla="*/ 573327 w 963747"/>
                    <a:gd name="connsiteY232" fmla="*/ 746199 h 1121903"/>
                    <a:gd name="connsiteX233" fmla="*/ 574755 w 963747"/>
                    <a:gd name="connsiteY233" fmla="*/ 748342 h 1121903"/>
                    <a:gd name="connsiteX234" fmla="*/ 645225 w 963747"/>
                    <a:gd name="connsiteY234" fmla="*/ 853333 h 1121903"/>
                    <a:gd name="connsiteX235" fmla="*/ 694030 w 963747"/>
                    <a:gd name="connsiteY235" fmla="*/ 926183 h 1121903"/>
                    <a:gd name="connsiteX236" fmla="*/ 694506 w 963747"/>
                    <a:gd name="connsiteY236" fmla="*/ 926778 h 1121903"/>
                    <a:gd name="connsiteX237" fmla="*/ 750215 w 963747"/>
                    <a:gd name="connsiteY237" fmla="*/ 1008319 h 1121903"/>
                    <a:gd name="connsiteX238" fmla="*/ 796996 w 963747"/>
                    <a:gd name="connsiteY238" fmla="*/ 1076646 h 1121903"/>
                    <a:gd name="connsiteX239" fmla="*/ 799496 w 963747"/>
                    <a:gd name="connsiteY239" fmla="*/ 1080098 h 1121903"/>
                    <a:gd name="connsiteX240" fmla="*/ 804377 w 963747"/>
                    <a:gd name="connsiteY240" fmla="*/ 1086288 h 1121903"/>
                    <a:gd name="connsiteX241" fmla="*/ 812709 w 963747"/>
                    <a:gd name="connsiteY241" fmla="*/ 1094145 h 1121903"/>
                    <a:gd name="connsiteX242" fmla="*/ 834374 w 963747"/>
                    <a:gd name="connsiteY242" fmla="*/ 1105096 h 1121903"/>
                    <a:gd name="connsiteX243" fmla="*/ 839969 w 963747"/>
                    <a:gd name="connsiteY243" fmla="*/ 1105096 h 1121903"/>
                    <a:gd name="connsiteX244" fmla="*/ 846873 w 963747"/>
                    <a:gd name="connsiteY244" fmla="*/ 1105096 h 1121903"/>
                    <a:gd name="connsiteX245" fmla="*/ 848182 w 963747"/>
                    <a:gd name="connsiteY245" fmla="*/ 1105334 h 1121903"/>
                    <a:gd name="connsiteX246" fmla="*/ 853539 w 963747"/>
                    <a:gd name="connsiteY246" fmla="*/ 1105929 h 1121903"/>
                    <a:gd name="connsiteX247" fmla="*/ 859610 w 963747"/>
                    <a:gd name="connsiteY247" fmla="*/ 1105572 h 1121903"/>
                    <a:gd name="connsiteX248" fmla="*/ 862466 w 963747"/>
                    <a:gd name="connsiteY248" fmla="*/ 1105334 h 1121903"/>
                    <a:gd name="connsiteX249" fmla="*/ 869014 w 963747"/>
                    <a:gd name="connsiteY249" fmla="*/ 1104144 h 1121903"/>
                    <a:gd name="connsiteX250" fmla="*/ 870323 w 963747"/>
                    <a:gd name="connsiteY250" fmla="*/ 1103905 h 1121903"/>
                    <a:gd name="connsiteX251" fmla="*/ 876037 w 963747"/>
                    <a:gd name="connsiteY251" fmla="*/ 1103072 h 1121903"/>
                    <a:gd name="connsiteX252" fmla="*/ 901868 w 963747"/>
                    <a:gd name="connsiteY252" fmla="*/ 1089026 h 1121903"/>
                    <a:gd name="connsiteX253" fmla="*/ 924723 w 963747"/>
                    <a:gd name="connsiteY253" fmla="*/ 1068790 h 1121903"/>
                    <a:gd name="connsiteX254" fmla="*/ 927937 w 963747"/>
                    <a:gd name="connsiteY254" fmla="*/ 1067242 h 1121903"/>
                    <a:gd name="connsiteX255" fmla="*/ 929008 w 963747"/>
                    <a:gd name="connsiteY255" fmla="*/ 1066052 h 1121903"/>
                    <a:gd name="connsiteX256" fmla="*/ 932460 w 963747"/>
                    <a:gd name="connsiteY256" fmla="*/ 1058671 h 1121903"/>
                    <a:gd name="connsiteX257" fmla="*/ 934960 w 963747"/>
                    <a:gd name="connsiteY257" fmla="*/ 1057124 h 1121903"/>
                    <a:gd name="connsiteX258" fmla="*/ 937341 w 963747"/>
                    <a:gd name="connsiteY258" fmla="*/ 1052958 h 1121903"/>
                    <a:gd name="connsiteX259" fmla="*/ 939364 w 963747"/>
                    <a:gd name="connsiteY259" fmla="*/ 1048434 h 1121903"/>
                    <a:gd name="connsiteX260" fmla="*/ 940674 w 963747"/>
                    <a:gd name="connsiteY260" fmla="*/ 1044149 h 1121903"/>
                    <a:gd name="connsiteX261" fmla="*/ 941745 w 963747"/>
                    <a:gd name="connsiteY261" fmla="*/ 1039864 h 1121903"/>
                    <a:gd name="connsiteX262" fmla="*/ 942816 w 963747"/>
                    <a:gd name="connsiteY262" fmla="*/ 1034745 h 1121903"/>
                    <a:gd name="connsiteX263" fmla="*/ 943412 w 963747"/>
                    <a:gd name="connsiteY263" fmla="*/ 1030341 h 1121903"/>
                    <a:gd name="connsiteX264" fmla="*/ 944126 w 963747"/>
                    <a:gd name="connsiteY264" fmla="*/ 1025103 h 1121903"/>
                    <a:gd name="connsiteX265" fmla="*/ 947578 w 963747"/>
                    <a:gd name="connsiteY265" fmla="*/ 1021651 h 1121903"/>
                    <a:gd name="connsiteX266" fmla="*/ 947697 w 963747"/>
                    <a:gd name="connsiteY266" fmla="*/ 1021651 h 1121903"/>
                    <a:gd name="connsiteX267" fmla="*/ 938055 w 963747"/>
                    <a:gd name="connsiteY267" fmla="*/ 979869 h 1121903"/>
                    <a:gd name="connsiteX268" fmla="*/ 941269 w 963747"/>
                    <a:gd name="connsiteY268" fmla="*/ 980464 h 1121903"/>
                    <a:gd name="connsiteX269" fmla="*/ 941745 w 963747"/>
                    <a:gd name="connsiteY269" fmla="*/ 980583 h 1121903"/>
                    <a:gd name="connsiteX270" fmla="*/ 933412 w 963747"/>
                    <a:gd name="connsiteY270" fmla="*/ 969394 h 1121903"/>
                    <a:gd name="connsiteX271" fmla="*/ 932579 w 963747"/>
                    <a:gd name="connsiteY271" fmla="*/ 972013 h 1121903"/>
                    <a:gd name="connsiteX272" fmla="*/ 932460 w 963747"/>
                    <a:gd name="connsiteY272" fmla="*/ 973560 h 1121903"/>
                    <a:gd name="connsiteX273" fmla="*/ 937936 w 963747"/>
                    <a:gd name="connsiteY273" fmla="*/ 979869 h 1121903"/>
                    <a:gd name="connsiteX274" fmla="*/ 904248 w 963747"/>
                    <a:gd name="connsiteY274" fmla="*/ 929993 h 1121903"/>
                    <a:gd name="connsiteX275" fmla="*/ 906748 w 963747"/>
                    <a:gd name="connsiteY275" fmla="*/ 933088 h 1121903"/>
                    <a:gd name="connsiteX276" fmla="*/ 906748 w 963747"/>
                    <a:gd name="connsiteY276" fmla="*/ 932492 h 1121903"/>
                    <a:gd name="connsiteX277" fmla="*/ 904248 w 963747"/>
                    <a:gd name="connsiteY277" fmla="*/ 929993 h 1121903"/>
                    <a:gd name="connsiteX278" fmla="*/ 891273 w 963747"/>
                    <a:gd name="connsiteY278" fmla="*/ 915946 h 1121903"/>
                    <a:gd name="connsiteX279" fmla="*/ 894368 w 963747"/>
                    <a:gd name="connsiteY279" fmla="*/ 918922 h 1121903"/>
                    <a:gd name="connsiteX280" fmla="*/ 891035 w 963747"/>
                    <a:gd name="connsiteY280" fmla="*/ 915113 h 1121903"/>
                    <a:gd name="connsiteX281" fmla="*/ 891035 w 963747"/>
                    <a:gd name="connsiteY281" fmla="*/ 915351 h 1121903"/>
                    <a:gd name="connsiteX282" fmla="*/ 891154 w 963747"/>
                    <a:gd name="connsiteY282" fmla="*/ 916065 h 1121903"/>
                    <a:gd name="connsiteX283" fmla="*/ 855443 w 963747"/>
                    <a:gd name="connsiteY283" fmla="*/ 1114381 h 1121903"/>
                    <a:gd name="connsiteX284" fmla="*/ 859014 w 963747"/>
                    <a:gd name="connsiteY284" fmla="*/ 1114143 h 1121903"/>
                    <a:gd name="connsiteX285" fmla="*/ 858300 w 963747"/>
                    <a:gd name="connsiteY285" fmla="*/ 1113071 h 1121903"/>
                    <a:gd name="connsiteX286" fmla="*/ 856158 w 963747"/>
                    <a:gd name="connsiteY286" fmla="*/ 1113190 h 1121903"/>
                    <a:gd name="connsiteX287" fmla="*/ 856038 w 963747"/>
                    <a:gd name="connsiteY287" fmla="*/ 1113667 h 1121903"/>
                    <a:gd name="connsiteX288" fmla="*/ 855563 w 963747"/>
                    <a:gd name="connsiteY288" fmla="*/ 1114381 h 1121903"/>
                    <a:gd name="connsiteX289" fmla="*/ 858419 w 963747"/>
                    <a:gd name="connsiteY289" fmla="*/ 876545 h 1121903"/>
                    <a:gd name="connsiteX290" fmla="*/ 858538 w 963747"/>
                    <a:gd name="connsiteY290" fmla="*/ 876545 h 1121903"/>
                    <a:gd name="connsiteX291" fmla="*/ 848539 w 963747"/>
                    <a:gd name="connsiteY291" fmla="*/ 864522 h 1121903"/>
                    <a:gd name="connsiteX292" fmla="*/ 858419 w 963747"/>
                    <a:gd name="connsiteY292" fmla="*/ 876545 h 1121903"/>
                    <a:gd name="connsiteX293" fmla="*/ 792473 w 963747"/>
                    <a:gd name="connsiteY293" fmla="*/ 793814 h 1121903"/>
                    <a:gd name="connsiteX294" fmla="*/ 803544 w 963747"/>
                    <a:gd name="connsiteY294" fmla="*/ 807504 h 1121903"/>
                    <a:gd name="connsiteX295" fmla="*/ 803544 w 963747"/>
                    <a:gd name="connsiteY295" fmla="*/ 805956 h 1121903"/>
                    <a:gd name="connsiteX296" fmla="*/ 795211 w 963747"/>
                    <a:gd name="connsiteY296" fmla="*/ 796314 h 1121903"/>
                    <a:gd name="connsiteX297" fmla="*/ 792592 w 963747"/>
                    <a:gd name="connsiteY297" fmla="*/ 793814 h 1121903"/>
                    <a:gd name="connsiteX298" fmla="*/ 779141 w 963747"/>
                    <a:gd name="connsiteY298" fmla="*/ 777268 h 1121903"/>
                    <a:gd name="connsiteX299" fmla="*/ 786759 w 963747"/>
                    <a:gd name="connsiteY299" fmla="*/ 786672 h 1121903"/>
                    <a:gd name="connsiteX300" fmla="*/ 784259 w 963747"/>
                    <a:gd name="connsiteY300" fmla="*/ 782030 h 1121903"/>
                    <a:gd name="connsiteX301" fmla="*/ 779141 w 963747"/>
                    <a:gd name="connsiteY301" fmla="*/ 777268 h 1121903"/>
                    <a:gd name="connsiteX302" fmla="*/ 764142 w 963747"/>
                    <a:gd name="connsiteY302" fmla="*/ 758817 h 1121903"/>
                    <a:gd name="connsiteX303" fmla="*/ 775927 w 963747"/>
                    <a:gd name="connsiteY303" fmla="*/ 773459 h 1121903"/>
                    <a:gd name="connsiteX304" fmla="*/ 773427 w 963747"/>
                    <a:gd name="connsiteY304" fmla="*/ 770245 h 1121903"/>
                    <a:gd name="connsiteX305" fmla="*/ 764142 w 963747"/>
                    <a:gd name="connsiteY305" fmla="*/ 758936 h 1121903"/>
                    <a:gd name="connsiteX306" fmla="*/ 687364 w 963747"/>
                    <a:gd name="connsiteY306" fmla="*/ 663945 h 1121903"/>
                    <a:gd name="connsiteX307" fmla="*/ 756762 w 963747"/>
                    <a:gd name="connsiteY307" fmla="*/ 749771 h 1121903"/>
                    <a:gd name="connsiteX308" fmla="*/ 756762 w 963747"/>
                    <a:gd name="connsiteY308" fmla="*/ 749056 h 1121903"/>
                    <a:gd name="connsiteX309" fmla="*/ 728789 w 963747"/>
                    <a:gd name="connsiteY309" fmla="*/ 713345 h 1121903"/>
                    <a:gd name="connsiteX310" fmla="*/ 706053 w 963747"/>
                    <a:gd name="connsiteY310" fmla="*/ 684300 h 1121903"/>
                    <a:gd name="connsiteX311" fmla="*/ 696768 w 963747"/>
                    <a:gd name="connsiteY311" fmla="*/ 674301 h 1121903"/>
                    <a:gd name="connsiteX312" fmla="*/ 692125 w 963747"/>
                    <a:gd name="connsiteY312" fmla="*/ 668587 h 1121903"/>
                    <a:gd name="connsiteX313" fmla="*/ 691292 w 963747"/>
                    <a:gd name="connsiteY313" fmla="*/ 667516 h 1121903"/>
                    <a:gd name="connsiteX314" fmla="*/ 691768 w 963747"/>
                    <a:gd name="connsiteY314" fmla="*/ 662755 h 1121903"/>
                    <a:gd name="connsiteX315" fmla="*/ 701291 w 963747"/>
                    <a:gd name="connsiteY315" fmla="*/ 651684 h 1121903"/>
                    <a:gd name="connsiteX316" fmla="*/ 711171 w 963747"/>
                    <a:gd name="connsiteY316" fmla="*/ 636686 h 1121903"/>
                    <a:gd name="connsiteX317" fmla="*/ 711647 w 963747"/>
                    <a:gd name="connsiteY317" fmla="*/ 635852 h 1121903"/>
                    <a:gd name="connsiteX318" fmla="*/ 744501 w 963747"/>
                    <a:gd name="connsiteY318" fmla="*/ 586452 h 1121903"/>
                    <a:gd name="connsiteX319" fmla="*/ 745811 w 963747"/>
                    <a:gd name="connsiteY319" fmla="*/ 584904 h 1121903"/>
                    <a:gd name="connsiteX320" fmla="*/ 759976 w 963747"/>
                    <a:gd name="connsiteY320" fmla="*/ 554669 h 1121903"/>
                    <a:gd name="connsiteX321" fmla="*/ 760452 w 963747"/>
                    <a:gd name="connsiteY321" fmla="*/ 553360 h 1121903"/>
                    <a:gd name="connsiteX322" fmla="*/ 765809 w 963747"/>
                    <a:gd name="connsiteY322" fmla="*/ 538480 h 1121903"/>
                    <a:gd name="connsiteX323" fmla="*/ 766523 w 963747"/>
                    <a:gd name="connsiteY323" fmla="*/ 535980 h 1121903"/>
                    <a:gd name="connsiteX324" fmla="*/ 687245 w 963747"/>
                    <a:gd name="connsiteY324" fmla="*/ 663826 h 1121903"/>
                    <a:gd name="connsiteX325" fmla="*/ 798544 w 963747"/>
                    <a:gd name="connsiteY325" fmla="*/ 411468 h 1121903"/>
                    <a:gd name="connsiteX326" fmla="*/ 798544 w 963747"/>
                    <a:gd name="connsiteY326" fmla="*/ 411468 h 1121903"/>
                    <a:gd name="connsiteX327" fmla="*/ 798544 w 963747"/>
                    <a:gd name="connsiteY327" fmla="*/ 411468 h 1121903"/>
                    <a:gd name="connsiteX328" fmla="*/ 781403 w 963747"/>
                    <a:gd name="connsiteY328" fmla="*/ 499555 h 1121903"/>
                    <a:gd name="connsiteX329" fmla="*/ 783784 w 963747"/>
                    <a:gd name="connsiteY329" fmla="*/ 486818 h 1121903"/>
                    <a:gd name="connsiteX330" fmla="*/ 787354 w 963747"/>
                    <a:gd name="connsiteY330" fmla="*/ 467653 h 1121903"/>
                    <a:gd name="connsiteX331" fmla="*/ 788902 w 963747"/>
                    <a:gd name="connsiteY331" fmla="*/ 456464 h 1121903"/>
                    <a:gd name="connsiteX332" fmla="*/ 789735 w 963747"/>
                    <a:gd name="connsiteY332" fmla="*/ 448369 h 1121903"/>
                    <a:gd name="connsiteX333" fmla="*/ 790568 w 963747"/>
                    <a:gd name="connsiteY333" fmla="*/ 429204 h 1121903"/>
                    <a:gd name="connsiteX334" fmla="*/ 790925 w 963747"/>
                    <a:gd name="connsiteY334" fmla="*/ 427657 h 1121903"/>
                    <a:gd name="connsiteX335" fmla="*/ 791878 w 963747"/>
                    <a:gd name="connsiteY335" fmla="*/ 418015 h 1121903"/>
                    <a:gd name="connsiteX336" fmla="*/ 793068 w 963747"/>
                    <a:gd name="connsiteY336" fmla="*/ 407063 h 1121903"/>
                    <a:gd name="connsiteX337" fmla="*/ 788069 w 963747"/>
                    <a:gd name="connsiteY337" fmla="*/ 354449 h 1121903"/>
                    <a:gd name="connsiteX338" fmla="*/ 785807 w 963747"/>
                    <a:gd name="connsiteY338" fmla="*/ 338141 h 1121903"/>
                    <a:gd name="connsiteX339" fmla="*/ 788188 w 963747"/>
                    <a:gd name="connsiteY339" fmla="*/ 357425 h 1121903"/>
                    <a:gd name="connsiteX340" fmla="*/ 789021 w 963747"/>
                    <a:gd name="connsiteY340" fmla="*/ 368733 h 1121903"/>
                    <a:gd name="connsiteX341" fmla="*/ 789378 w 963747"/>
                    <a:gd name="connsiteY341" fmla="*/ 375399 h 1121903"/>
                    <a:gd name="connsiteX342" fmla="*/ 789735 w 963747"/>
                    <a:gd name="connsiteY342" fmla="*/ 382066 h 1121903"/>
                    <a:gd name="connsiteX343" fmla="*/ 790211 w 963747"/>
                    <a:gd name="connsiteY343" fmla="*/ 393493 h 1121903"/>
                    <a:gd name="connsiteX344" fmla="*/ 790211 w 963747"/>
                    <a:gd name="connsiteY344" fmla="*/ 420157 h 1121903"/>
                    <a:gd name="connsiteX345" fmla="*/ 789735 w 963747"/>
                    <a:gd name="connsiteY345" fmla="*/ 425990 h 1121903"/>
                    <a:gd name="connsiteX346" fmla="*/ 789497 w 963747"/>
                    <a:gd name="connsiteY346" fmla="*/ 429323 h 1121903"/>
                    <a:gd name="connsiteX347" fmla="*/ 782950 w 963747"/>
                    <a:gd name="connsiteY347" fmla="*/ 483128 h 1121903"/>
                    <a:gd name="connsiteX348" fmla="*/ 771999 w 963747"/>
                    <a:gd name="connsiteY348" fmla="*/ 521577 h 1121903"/>
                    <a:gd name="connsiteX349" fmla="*/ 776284 w 963747"/>
                    <a:gd name="connsiteY349" fmla="*/ 513482 h 1121903"/>
                    <a:gd name="connsiteX350" fmla="*/ 778665 w 963747"/>
                    <a:gd name="connsiteY350" fmla="*/ 506935 h 1121903"/>
                    <a:gd name="connsiteX351" fmla="*/ 781284 w 963747"/>
                    <a:gd name="connsiteY351" fmla="*/ 499793 h 1121903"/>
                    <a:gd name="connsiteX352" fmla="*/ 689030 w 963747"/>
                    <a:gd name="connsiteY352" fmla="*/ 929873 h 1121903"/>
                    <a:gd name="connsiteX353" fmla="*/ 690697 w 963747"/>
                    <a:gd name="connsiteY353" fmla="*/ 928088 h 1121903"/>
                    <a:gd name="connsiteX354" fmla="*/ 688792 w 963747"/>
                    <a:gd name="connsiteY354" fmla="*/ 929397 h 1121903"/>
                    <a:gd name="connsiteX355" fmla="*/ 689030 w 963747"/>
                    <a:gd name="connsiteY355" fmla="*/ 929873 h 1121903"/>
                    <a:gd name="connsiteX356" fmla="*/ 732003 w 963747"/>
                    <a:gd name="connsiteY356" fmla="*/ 190416 h 1121903"/>
                    <a:gd name="connsiteX357" fmla="*/ 733312 w 963747"/>
                    <a:gd name="connsiteY357" fmla="*/ 192440 h 1121903"/>
                    <a:gd name="connsiteX358" fmla="*/ 736764 w 963747"/>
                    <a:gd name="connsiteY358" fmla="*/ 198034 h 1121903"/>
                    <a:gd name="connsiteX359" fmla="*/ 749144 w 963747"/>
                    <a:gd name="connsiteY359" fmla="*/ 220651 h 1121903"/>
                    <a:gd name="connsiteX360" fmla="*/ 737121 w 963747"/>
                    <a:gd name="connsiteY360" fmla="*/ 196368 h 1121903"/>
                    <a:gd name="connsiteX361" fmla="*/ 733550 w 963747"/>
                    <a:gd name="connsiteY361" fmla="*/ 192083 h 1121903"/>
                    <a:gd name="connsiteX362" fmla="*/ 732003 w 963747"/>
                    <a:gd name="connsiteY362" fmla="*/ 190535 h 1121903"/>
                    <a:gd name="connsiteX363" fmla="*/ 650700 w 963747"/>
                    <a:gd name="connsiteY363" fmla="*/ 96377 h 1121903"/>
                    <a:gd name="connsiteX364" fmla="*/ 657843 w 963747"/>
                    <a:gd name="connsiteY364" fmla="*/ 102567 h 1121903"/>
                    <a:gd name="connsiteX365" fmla="*/ 653796 w 963747"/>
                    <a:gd name="connsiteY365" fmla="*/ 98877 h 1121903"/>
                    <a:gd name="connsiteX366" fmla="*/ 650700 w 963747"/>
                    <a:gd name="connsiteY366" fmla="*/ 96377 h 1121903"/>
                    <a:gd name="connsiteX367" fmla="*/ 626298 w 963747"/>
                    <a:gd name="connsiteY367" fmla="*/ 77450 h 1121903"/>
                    <a:gd name="connsiteX368" fmla="*/ 636773 w 963747"/>
                    <a:gd name="connsiteY368" fmla="*/ 85187 h 1121903"/>
                    <a:gd name="connsiteX369" fmla="*/ 626298 w 963747"/>
                    <a:gd name="connsiteY369" fmla="*/ 77450 h 1121903"/>
                    <a:gd name="connsiteX370" fmla="*/ 500596 w 963747"/>
                    <a:gd name="connsiteY370" fmla="*/ 20074 h 1121903"/>
                    <a:gd name="connsiteX371" fmla="*/ 602848 w 963747"/>
                    <a:gd name="connsiteY371" fmla="*/ 62213 h 1121903"/>
                    <a:gd name="connsiteX372" fmla="*/ 609276 w 963747"/>
                    <a:gd name="connsiteY372" fmla="*/ 66022 h 1121903"/>
                    <a:gd name="connsiteX373" fmla="*/ 602491 w 963747"/>
                    <a:gd name="connsiteY373" fmla="*/ 61856 h 1121903"/>
                    <a:gd name="connsiteX374" fmla="*/ 578921 w 963747"/>
                    <a:gd name="connsiteY374" fmla="*/ 48762 h 1121903"/>
                    <a:gd name="connsiteX375" fmla="*/ 575946 w 963747"/>
                    <a:gd name="connsiteY375" fmla="*/ 47334 h 1121903"/>
                    <a:gd name="connsiteX376" fmla="*/ 564399 w 963747"/>
                    <a:gd name="connsiteY376" fmla="*/ 42096 h 1121903"/>
                    <a:gd name="connsiteX377" fmla="*/ 532497 w 963747"/>
                    <a:gd name="connsiteY377" fmla="*/ 29359 h 1121903"/>
                    <a:gd name="connsiteX378" fmla="*/ 524403 w 963747"/>
                    <a:gd name="connsiteY378" fmla="*/ 26502 h 1121903"/>
                    <a:gd name="connsiteX379" fmla="*/ 500596 w 963747"/>
                    <a:gd name="connsiteY379" fmla="*/ 19836 h 1121903"/>
                    <a:gd name="connsiteX380" fmla="*/ 221931 w 963747"/>
                    <a:gd name="connsiteY380" fmla="*/ 48167 h 1121903"/>
                    <a:gd name="connsiteX381" fmla="*/ 235977 w 963747"/>
                    <a:gd name="connsiteY381" fmla="*/ 41501 h 1121903"/>
                    <a:gd name="connsiteX382" fmla="*/ 221931 w 963747"/>
                    <a:gd name="connsiteY382" fmla="*/ 48167 h 1121903"/>
                    <a:gd name="connsiteX383" fmla="*/ 123845 w 963747"/>
                    <a:gd name="connsiteY383" fmla="*/ 678825 h 1121903"/>
                    <a:gd name="connsiteX384" fmla="*/ 131940 w 963747"/>
                    <a:gd name="connsiteY384" fmla="*/ 685967 h 1121903"/>
                    <a:gd name="connsiteX385" fmla="*/ 132654 w 963747"/>
                    <a:gd name="connsiteY385" fmla="*/ 686562 h 1121903"/>
                    <a:gd name="connsiteX386" fmla="*/ 136939 w 963747"/>
                    <a:gd name="connsiteY386" fmla="*/ 690252 h 1121903"/>
                    <a:gd name="connsiteX387" fmla="*/ 133130 w 963747"/>
                    <a:gd name="connsiteY387" fmla="*/ 686681 h 1121903"/>
                    <a:gd name="connsiteX388" fmla="*/ 125512 w 963747"/>
                    <a:gd name="connsiteY388" fmla="*/ 679777 h 1121903"/>
                    <a:gd name="connsiteX389" fmla="*/ 123726 w 963747"/>
                    <a:gd name="connsiteY389" fmla="*/ 678110 h 1121903"/>
                    <a:gd name="connsiteX390" fmla="*/ 123964 w 963747"/>
                    <a:gd name="connsiteY390" fmla="*/ 678825 h 1121903"/>
                    <a:gd name="connsiteX391" fmla="*/ 203004 w 963747"/>
                    <a:gd name="connsiteY391" fmla="*/ 58285 h 1121903"/>
                    <a:gd name="connsiteX392" fmla="*/ 214670 w 963747"/>
                    <a:gd name="connsiteY392" fmla="*/ 51857 h 1121903"/>
                    <a:gd name="connsiteX393" fmla="*/ 214551 w 963747"/>
                    <a:gd name="connsiteY393" fmla="*/ 51857 h 1121903"/>
                    <a:gd name="connsiteX394" fmla="*/ 203004 w 963747"/>
                    <a:gd name="connsiteY394" fmla="*/ 58285 h 1121903"/>
                    <a:gd name="connsiteX395" fmla="*/ 78373 w 963747"/>
                    <a:gd name="connsiteY395" fmla="*/ 625734 h 1121903"/>
                    <a:gd name="connsiteX396" fmla="*/ 78849 w 963747"/>
                    <a:gd name="connsiteY396" fmla="*/ 626448 h 1121903"/>
                    <a:gd name="connsiteX397" fmla="*/ 85634 w 963747"/>
                    <a:gd name="connsiteY397" fmla="*/ 636447 h 1121903"/>
                    <a:gd name="connsiteX398" fmla="*/ 97181 w 963747"/>
                    <a:gd name="connsiteY398" fmla="*/ 650970 h 1121903"/>
                    <a:gd name="connsiteX399" fmla="*/ 98728 w 963747"/>
                    <a:gd name="connsiteY399" fmla="*/ 652875 h 1121903"/>
                    <a:gd name="connsiteX400" fmla="*/ 103014 w 963747"/>
                    <a:gd name="connsiteY400" fmla="*/ 657993 h 1121903"/>
                    <a:gd name="connsiteX401" fmla="*/ 109442 w 963747"/>
                    <a:gd name="connsiteY401" fmla="*/ 664421 h 1121903"/>
                    <a:gd name="connsiteX402" fmla="*/ 120631 w 963747"/>
                    <a:gd name="connsiteY402" fmla="*/ 675015 h 1121903"/>
                    <a:gd name="connsiteX403" fmla="*/ 120631 w 963747"/>
                    <a:gd name="connsiteY403" fmla="*/ 675015 h 1121903"/>
                    <a:gd name="connsiteX404" fmla="*/ 118131 w 963747"/>
                    <a:gd name="connsiteY404" fmla="*/ 672397 h 1121903"/>
                    <a:gd name="connsiteX405" fmla="*/ 103847 w 963747"/>
                    <a:gd name="connsiteY405" fmla="*/ 657517 h 1121903"/>
                    <a:gd name="connsiteX406" fmla="*/ 88015 w 963747"/>
                    <a:gd name="connsiteY406" fmla="*/ 638590 h 1121903"/>
                    <a:gd name="connsiteX407" fmla="*/ 83730 w 963747"/>
                    <a:gd name="connsiteY407" fmla="*/ 633353 h 1121903"/>
                    <a:gd name="connsiteX408" fmla="*/ 78373 w 963747"/>
                    <a:gd name="connsiteY408" fmla="*/ 625972 h 1121903"/>
                    <a:gd name="connsiteX409" fmla="*/ 82777 w 963747"/>
                    <a:gd name="connsiteY409" fmla="*/ 165656 h 1121903"/>
                    <a:gd name="connsiteX410" fmla="*/ 111108 w 963747"/>
                    <a:gd name="connsiteY410" fmla="*/ 131374 h 1121903"/>
                    <a:gd name="connsiteX411" fmla="*/ 107418 w 963747"/>
                    <a:gd name="connsiteY411" fmla="*/ 135064 h 1121903"/>
                    <a:gd name="connsiteX412" fmla="*/ 103014 w 963747"/>
                    <a:gd name="connsiteY412" fmla="*/ 140063 h 1121903"/>
                    <a:gd name="connsiteX413" fmla="*/ 86468 w 963747"/>
                    <a:gd name="connsiteY413" fmla="*/ 159585 h 1121903"/>
                    <a:gd name="connsiteX414" fmla="*/ 82777 w 963747"/>
                    <a:gd name="connsiteY414" fmla="*/ 165537 h 11219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</a:cxnLst>
                  <a:rect l="l" t="t" r="r" b="b"/>
                  <a:pathLst>
                    <a:path w="963747" h="1121903">
                      <a:moveTo>
                        <a:pt x="962695" y="1030579"/>
                      </a:moveTo>
                      <a:cubicBezTo>
                        <a:pt x="961743" y="1038435"/>
                        <a:pt x="959481" y="1046292"/>
                        <a:pt x="955910" y="1054148"/>
                      </a:cubicBezTo>
                      <a:cubicBezTo>
                        <a:pt x="939959" y="1089621"/>
                        <a:pt x="899844" y="1117952"/>
                        <a:pt x="860681" y="1121523"/>
                      </a:cubicBezTo>
                      <a:cubicBezTo>
                        <a:pt x="854134" y="1122118"/>
                        <a:pt x="847825" y="1121999"/>
                        <a:pt x="841635" y="1121285"/>
                      </a:cubicBezTo>
                      <a:cubicBezTo>
                        <a:pt x="819137" y="1118428"/>
                        <a:pt x="800211" y="1106762"/>
                        <a:pt x="786759" y="1087359"/>
                      </a:cubicBezTo>
                      <a:cubicBezTo>
                        <a:pt x="735216" y="1012485"/>
                        <a:pt x="682364" y="933683"/>
                        <a:pt x="635821" y="864046"/>
                      </a:cubicBezTo>
                      <a:cubicBezTo>
                        <a:pt x="618680" y="839643"/>
                        <a:pt x="598324" y="810360"/>
                        <a:pt x="577374" y="778816"/>
                      </a:cubicBezTo>
                      <a:cubicBezTo>
                        <a:pt x="577017" y="778340"/>
                        <a:pt x="576898" y="777863"/>
                        <a:pt x="576779" y="777268"/>
                      </a:cubicBezTo>
                      <a:cubicBezTo>
                        <a:pt x="573327" y="772507"/>
                        <a:pt x="569994" y="767507"/>
                        <a:pt x="566661" y="762508"/>
                      </a:cubicBezTo>
                      <a:lnTo>
                        <a:pt x="565709" y="761079"/>
                      </a:lnTo>
                      <a:cubicBezTo>
                        <a:pt x="531664" y="777149"/>
                        <a:pt x="495715" y="788101"/>
                        <a:pt x="458933" y="793695"/>
                      </a:cubicBezTo>
                      <a:cubicBezTo>
                        <a:pt x="449886" y="795243"/>
                        <a:pt x="441434" y="796433"/>
                        <a:pt x="433102" y="797147"/>
                      </a:cubicBezTo>
                      <a:cubicBezTo>
                        <a:pt x="432388" y="797147"/>
                        <a:pt x="431793" y="797147"/>
                        <a:pt x="431198" y="796790"/>
                      </a:cubicBezTo>
                      <a:lnTo>
                        <a:pt x="429888" y="796790"/>
                      </a:lnTo>
                      <a:cubicBezTo>
                        <a:pt x="427626" y="797147"/>
                        <a:pt x="425364" y="797266"/>
                        <a:pt x="423103" y="797385"/>
                      </a:cubicBezTo>
                      <a:lnTo>
                        <a:pt x="422151" y="797385"/>
                      </a:lnTo>
                      <a:cubicBezTo>
                        <a:pt x="422151" y="797385"/>
                        <a:pt x="421555" y="797385"/>
                        <a:pt x="421198" y="797385"/>
                      </a:cubicBezTo>
                      <a:lnTo>
                        <a:pt x="421198" y="797385"/>
                      </a:lnTo>
                      <a:cubicBezTo>
                        <a:pt x="399891" y="798576"/>
                        <a:pt x="378226" y="797981"/>
                        <a:pt x="356918" y="795600"/>
                      </a:cubicBezTo>
                      <a:cubicBezTo>
                        <a:pt x="354776" y="795600"/>
                        <a:pt x="352633" y="795362"/>
                        <a:pt x="350610" y="795243"/>
                      </a:cubicBezTo>
                      <a:cubicBezTo>
                        <a:pt x="350015" y="795243"/>
                        <a:pt x="349419" y="795005"/>
                        <a:pt x="348824" y="794648"/>
                      </a:cubicBezTo>
                      <a:cubicBezTo>
                        <a:pt x="335373" y="792862"/>
                        <a:pt x="321803" y="790481"/>
                        <a:pt x="308471" y="787386"/>
                      </a:cubicBezTo>
                      <a:lnTo>
                        <a:pt x="300852" y="785958"/>
                      </a:lnTo>
                      <a:cubicBezTo>
                        <a:pt x="292758" y="783934"/>
                        <a:pt x="284544" y="781673"/>
                        <a:pt x="274545" y="778578"/>
                      </a:cubicBezTo>
                      <a:cubicBezTo>
                        <a:pt x="271093" y="777625"/>
                        <a:pt x="267760" y="776197"/>
                        <a:pt x="264546" y="774768"/>
                      </a:cubicBezTo>
                      <a:lnTo>
                        <a:pt x="259666" y="772626"/>
                      </a:lnTo>
                      <a:cubicBezTo>
                        <a:pt x="213361" y="755365"/>
                        <a:pt x="170864" y="729891"/>
                        <a:pt x="133606" y="697037"/>
                      </a:cubicBezTo>
                      <a:cubicBezTo>
                        <a:pt x="132416" y="696323"/>
                        <a:pt x="130273" y="694537"/>
                        <a:pt x="127535" y="692038"/>
                      </a:cubicBezTo>
                      <a:lnTo>
                        <a:pt x="126821" y="691443"/>
                      </a:lnTo>
                      <a:cubicBezTo>
                        <a:pt x="122774" y="687752"/>
                        <a:pt x="117655" y="683110"/>
                        <a:pt x="114798" y="681205"/>
                      </a:cubicBezTo>
                      <a:cubicBezTo>
                        <a:pt x="113846" y="680491"/>
                        <a:pt x="113251" y="679420"/>
                        <a:pt x="113132" y="678348"/>
                      </a:cubicBezTo>
                      <a:cubicBezTo>
                        <a:pt x="110037" y="675492"/>
                        <a:pt x="107061" y="672635"/>
                        <a:pt x="104085" y="669778"/>
                      </a:cubicBezTo>
                      <a:lnTo>
                        <a:pt x="97538" y="663231"/>
                      </a:lnTo>
                      <a:cubicBezTo>
                        <a:pt x="95872" y="661326"/>
                        <a:pt x="94324" y="659541"/>
                        <a:pt x="92896" y="657755"/>
                      </a:cubicBezTo>
                      <a:lnTo>
                        <a:pt x="91348" y="655850"/>
                      </a:lnTo>
                      <a:cubicBezTo>
                        <a:pt x="87420" y="650970"/>
                        <a:pt x="83492" y="646089"/>
                        <a:pt x="79682" y="641209"/>
                      </a:cubicBezTo>
                      <a:cubicBezTo>
                        <a:pt x="77064" y="637757"/>
                        <a:pt x="74802" y="634186"/>
                        <a:pt x="72541" y="630734"/>
                      </a:cubicBezTo>
                      <a:cubicBezTo>
                        <a:pt x="71469" y="628948"/>
                        <a:pt x="70279" y="627282"/>
                        <a:pt x="69207" y="625496"/>
                      </a:cubicBezTo>
                      <a:cubicBezTo>
                        <a:pt x="65279" y="619544"/>
                        <a:pt x="61232" y="613116"/>
                        <a:pt x="56708" y="605260"/>
                      </a:cubicBezTo>
                      <a:cubicBezTo>
                        <a:pt x="50400" y="594784"/>
                        <a:pt x="44567" y="584190"/>
                        <a:pt x="39567" y="573834"/>
                      </a:cubicBezTo>
                      <a:cubicBezTo>
                        <a:pt x="37544" y="570025"/>
                        <a:pt x="35282" y="566097"/>
                        <a:pt x="33139" y="562287"/>
                      </a:cubicBezTo>
                      <a:cubicBezTo>
                        <a:pt x="32663" y="561335"/>
                        <a:pt x="32544" y="560264"/>
                        <a:pt x="32782" y="559312"/>
                      </a:cubicBezTo>
                      <a:lnTo>
                        <a:pt x="32544" y="558835"/>
                      </a:lnTo>
                      <a:cubicBezTo>
                        <a:pt x="30164" y="553241"/>
                        <a:pt x="27783" y="547289"/>
                        <a:pt x="25045" y="540147"/>
                      </a:cubicBezTo>
                      <a:lnTo>
                        <a:pt x="19688" y="526219"/>
                      </a:lnTo>
                      <a:lnTo>
                        <a:pt x="13498" y="506578"/>
                      </a:lnTo>
                      <a:cubicBezTo>
                        <a:pt x="12903" y="504555"/>
                        <a:pt x="12189" y="502412"/>
                        <a:pt x="11713" y="500269"/>
                      </a:cubicBezTo>
                      <a:lnTo>
                        <a:pt x="5642" y="472057"/>
                      </a:lnTo>
                      <a:cubicBezTo>
                        <a:pt x="5404" y="470510"/>
                        <a:pt x="5166" y="469201"/>
                        <a:pt x="5047" y="467772"/>
                      </a:cubicBezTo>
                      <a:lnTo>
                        <a:pt x="4095" y="460154"/>
                      </a:lnTo>
                      <a:cubicBezTo>
                        <a:pt x="3261" y="453607"/>
                        <a:pt x="2428" y="447179"/>
                        <a:pt x="1594" y="440632"/>
                      </a:cubicBezTo>
                      <a:lnTo>
                        <a:pt x="1237" y="433370"/>
                      </a:lnTo>
                      <a:cubicBezTo>
                        <a:pt x="-1739" y="395398"/>
                        <a:pt x="642" y="356949"/>
                        <a:pt x="8499" y="319095"/>
                      </a:cubicBezTo>
                      <a:cubicBezTo>
                        <a:pt x="9808" y="312786"/>
                        <a:pt x="11475" y="306001"/>
                        <a:pt x="13498" y="298025"/>
                      </a:cubicBezTo>
                      <a:lnTo>
                        <a:pt x="14808" y="292074"/>
                      </a:lnTo>
                      <a:cubicBezTo>
                        <a:pt x="14808" y="292074"/>
                        <a:pt x="15165" y="291121"/>
                        <a:pt x="15522" y="290645"/>
                      </a:cubicBezTo>
                      <a:cubicBezTo>
                        <a:pt x="17188" y="284693"/>
                        <a:pt x="18974" y="278741"/>
                        <a:pt x="20997" y="272909"/>
                      </a:cubicBezTo>
                      <a:cubicBezTo>
                        <a:pt x="26711" y="254101"/>
                        <a:pt x="33972" y="236364"/>
                        <a:pt x="42424" y="220413"/>
                      </a:cubicBezTo>
                      <a:cubicBezTo>
                        <a:pt x="50876" y="202915"/>
                        <a:pt x="61113" y="186488"/>
                        <a:pt x="70993" y="170656"/>
                      </a:cubicBezTo>
                      <a:cubicBezTo>
                        <a:pt x="74207" y="165537"/>
                        <a:pt x="77302" y="160538"/>
                        <a:pt x="80397" y="155538"/>
                      </a:cubicBezTo>
                      <a:lnTo>
                        <a:pt x="97300" y="135540"/>
                      </a:lnTo>
                      <a:cubicBezTo>
                        <a:pt x="98847" y="133754"/>
                        <a:pt x="100395" y="131850"/>
                        <a:pt x="102061" y="130064"/>
                      </a:cubicBezTo>
                      <a:lnTo>
                        <a:pt x="109799" y="122208"/>
                      </a:lnTo>
                      <a:cubicBezTo>
                        <a:pt x="111703" y="120303"/>
                        <a:pt x="113489" y="118518"/>
                        <a:pt x="115393" y="116613"/>
                      </a:cubicBezTo>
                      <a:cubicBezTo>
                        <a:pt x="118608" y="113280"/>
                        <a:pt x="121941" y="109828"/>
                        <a:pt x="125512" y="106733"/>
                      </a:cubicBezTo>
                      <a:lnTo>
                        <a:pt x="142058" y="92330"/>
                      </a:lnTo>
                      <a:cubicBezTo>
                        <a:pt x="168722" y="70784"/>
                        <a:pt x="191815" y="55190"/>
                        <a:pt x="214789" y="43405"/>
                      </a:cubicBezTo>
                      <a:cubicBezTo>
                        <a:pt x="215384" y="43048"/>
                        <a:pt x="216098" y="42929"/>
                        <a:pt x="216694" y="43048"/>
                      </a:cubicBezTo>
                      <a:cubicBezTo>
                        <a:pt x="221336" y="39001"/>
                        <a:pt x="227407" y="36739"/>
                        <a:pt x="234192" y="34359"/>
                      </a:cubicBezTo>
                      <a:cubicBezTo>
                        <a:pt x="240025" y="32216"/>
                        <a:pt x="246572" y="29835"/>
                        <a:pt x="253833" y="25907"/>
                      </a:cubicBezTo>
                      <a:cubicBezTo>
                        <a:pt x="254190" y="25788"/>
                        <a:pt x="254428" y="25669"/>
                        <a:pt x="254785" y="25550"/>
                      </a:cubicBezTo>
                      <a:cubicBezTo>
                        <a:pt x="255619" y="25431"/>
                        <a:pt x="257523" y="24955"/>
                        <a:pt x="259070" y="25788"/>
                      </a:cubicBezTo>
                      <a:cubicBezTo>
                        <a:pt x="260499" y="25312"/>
                        <a:pt x="261808" y="24836"/>
                        <a:pt x="263237" y="24359"/>
                      </a:cubicBezTo>
                      <a:lnTo>
                        <a:pt x="265261" y="23645"/>
                      </a:lnTo>
                      <a:cubicBezTo>
                        <a:pt x="267165" y="22931"/>
                        <a:pt x="268951" y="22336"/>
                        <a:pt x="270855" y="21622"/>
                      </a:cubicBezTo>
                      <a:cubicBezTo>
                        <a:pt x="278236" y="19003"/>
                        <a:pt x="286568" y="15908"/>
                        <a:pt x="295377" y="13765"/>
                      </a:cubicBezTo>
                      <a:lnTo>
                        <a:pt x="310971" y="9480"/>
                      </a:lnTo>
                      <a:cubicBezTo>
                        <a:pt x="312280" y="9123"/>
                        <a:pt x="313589" y="8885"/>
                        <a:pt x="314899" y="8647"/>
                      </a:cubicBezTo>
                      <a:lnTo>
                        <a:pt x="316565" y="8289"/>
                      </a:lnTo>
                      <a:cubicBezTo>
                        <a:pt x="324422" y="6861"/>
                        <a:pt x="331445" y="5671"/>
                        <a:pt x="338111" y="4837"/>
                      </a:cubicBezTo>
                      <a:cubicBezTo>
                        <a:pt x="338587" y="4837"/>
                        <a:pt x="339063" y="4837"/>
                        <a:pt x="339539" y="4837"/>
                      </a:cubicBezTo>
                      <a:cubicBezTo>
                        <a:pt x="341206" y="4599"/>
                        <a:pt x="342872" y="4242"/>
                        <a:pt x="344539" y="4004"/>
                      </a:cubicBezTo>
                      <a:lnTo>
                        <a:pt x="357990" y="1742"/>
                      </a:lnTo>
                      <a:cubicBezTo>
                        <a:pt x="358823" y="1623"/>
                        <a:pt x="359656" y="1742"/>
                        <a:pt x="360371" y="2100"/>
                      </a:cubicBezTo>
                      <a:cubicBezTo>
                        <a:pt x="402986" y="-2186"/>
                        <a:pt x="445482" y="76"/>
                        <a:pt x="486787" y="9004"/>
                      </a:cubicBezTo>
                      <a:cubicBezTo>
                        <a:pt x="500476" y="11861"/>
                        <a:pt x="513928" y="15313"/>
                        <a:pt x="526903" y="19360"/>
                      </a:cubicBezTo>
                      <a:lnTo>
                        <a:pt x="535116" y="22217"/>
                      </a:lnTo>
                      <a:cubicBezTo>
                        <a:pt x="545949" y="26026"/>
                        <a:pt x="557138" y="29954"/>
                        <a:pt x="567732" y="35192"/>
                      </a:cubicBezTo>
                      <a:lnTo>
                        <a:pt x="579041" y="40310"/>
                      </a:lnTo>
                      <a:cubicBezTo>
                        <a:pt x="580231" y="40787"/>
                        <a:pt x="581302" y="41382"/>
                        <a:pt x="582374" y="41858"/>
                      </a:cubicBezTo>
                      <a:lnTo>
                        <a:pt x="606062" y="54952"/>
                      </a:lnTo>
                      <a:cubicBezTo>
                        <a:pt x="608800" y="56380"/>
                        <a:pt x="611419" y="58166"/>
                        <a:pt x="613918" y="59832"/>
                      </a:cubicBezTo>
                      <a:lnTo>
                        <a:pt x="626536" y="68284"/>
                      </a:lnTo>
                      <a:cubicBezTo>
                        <a:pt x="631774" y="71736"/>
                        <a:pt x="637131" y="75307"/>
                        <a:pt x="642011" y="79474"/>
                      </a:cubicBezTo>
                      <a:lnTo>
                        <a:pt x="658557" y="92687"/>
                      </a:lnTo>
                      <a:cubicBezTo>
                        <a:pt x="662485" y="96139"/>
                        <a:pt x="666056" y="99591"/>
                        <a:pt x="669746" y="103043"/>
                      </a:cubicBezTo>
                      <a:lnTo>
                        <a:pt x="672961" y="106138"/>
                      </a:lnTo>
                      <a:cubicBezTo>
                        <a:pt x="673675" y="106852"/>
                        <a:pt x="674151" y="107804"/>
                        <a:pt x="674151" y="108757"/>
                      </a:cubicBezTo>
                      <a:lnTo>
                        <a:pt x="676294" y="110423"/>
                      </a:lnTo>
                      <a:cubicBezTo>
                        <a:pt x="676294" y="110423"/>
                        <a:pt x="677365" y="111494"/>
                        <a:pt x="677603" y="112209"/>
                      </a:cubicBezTo>
                      <a:lnTo>
                        <a:pt x="678198" y="112685"/>
                      </a:lnTo>
                      <a:cubicBezTo>
                        <a:pt x="679031" y="113280"/>
                        <a:pt x="679984" y="113994"/>
                        <a:pt x="680936" y="114828"/>
                      </a:cubicBezTo>
                      <a:cubicBezTo>
                        <a:pt x="682245" y="116018"/>
                        <a:pt x="683317" y="117089"/>
                        <a:pt x="684388" y="118280"/>
                      </a:cubicBezTo>
                      <a:lnTo>
                        <a:pt x="684983" y="118875"/>
                      </a:lnTo>
                      <a:cubicBezTo>
                        <a:pt x="687007" y="121137"/>
                        <a:pt x="688911" y="123398"/>
                        <a:pt x="690816" y="125660"/>
                      </a:cubicBezTo>
                      <a:cubicBezTo>
                        <a:pt x="706648" y="142682"/>
                        <a:pt x="721289" y="161609"/>
                        <a:pt x="734145" y="181607"/>
                      </a:cubicBezTo>
                      <a:lnTo>
                        <a:pt x="735336" y="182798"/>
                      </a:lnTo>
                      <a:cubicBezTo>
                        <a:pt x="736764" y="184107"/>
                        <a:pt x="738074" y="185535"/>
                        <a:pt x="739383" y="186845"/>
                      </a:cubicBezTo>
                      <a:cubicBezTo>
                        <a:pt x="740811" y="188511"/>
                        <a:pt x="742240" y="190297"/>
                        <a:pt x="743549" y="191844"/>
                      </a:cubicBezTo>
                      <a:cubicBezTo>
                        <a:pt x="755691" y="214342"/>
                        <a:pt x="766047" y="238150"/>
                        <a:pt x="774499" y="263029"/>
                      </a:cubicBezTo>
                      <a:cubicBezTo>
                        <a:pt x="784974" y="292074"/>
                        <a:pt x="792116" y="322309"/>
                        <a:pt x="795806" y="353020"/>
                      </a:cubicBezTo>
                      <a:cubicBezTo>
                        <a:pt x="798306" y="370757"/>
                        <a:pt x="799972" y="389089"/>
                        <a:pt x="800925" y="407539"/>
                      </a:cubicBezTo>
                      <a:cubicBezTo>
                        <a:pt x="800925" y="408492"/>
                        <a:pt x="800687" y="409444"/>
                        <a:pt x="799972" y="410158"/>
                      </a:cubicBezTo>
                      <a:cubicBezTo>
                        <a:pt x="799615" y="411706"/>
                        <a:pt x="799734" y="415753"/>
                        <a:pt x="799734" y="417300"/>
                      </a:cubicBezTo>
                      <a:cubicBezTo>
                        <a:pt x="799853" y="421110"/>
                        <a:pt x="799496" y="426466"/>
                        <a:pt x="798425" y="429561"/>
                      </a:cubicBezTo>
                      <a:cubicBezTo>
                        <a:pt x="798306" y="435394"/>
                        <a:pt x="797949" y="441822"/>
                        <a:pt x="797592" y="448250"/>
                      </a:cubicBezTo>
                      <a:cubicBezTo>
                        <a:pt x="797592" y="451107"/>
                        <a:pt x="797116" y="454083"/>
                        <a:pt x="796639" y="457059"/>
                      </a:cubicBezTo>
                      <a:lnTo>
                        <a:pt x="795092" y="468367"/>
                      </a:lnTo>
                      <a:cubicBezTo>
                        <a:pt x="793901" y="475390"/>
                        <a:pt x="792592" y="481937"/>
                        <a:pt x="791521" y="487889"/>
                      </a:cubicBezTo>
                      <a:cubicBezTo>
                        <a:pt x="790568" y="492889"/>
                        <a:pt x="789735" y="497293"/>
                        <a:pt x="789140" y="500864"/>
                      </a:cubicBezTo>
                      <a:cubicBezTo>
                        <a:pt x="789140" y="501102"/>
                        <a:pt x="789021" y="501460"/>
                        <a:pt x="788902" y="501698"/>
                      </a:cubicBezTo>
                      <a:cubicBezTo>
                        <a:pt x="787950" y="504078"/>
                        <a:pt x="787117" y="506459"/>
                        <a:pt x="786283" y="508840"/>
                      </a:cubicBezTo>
                      <a:cubicBezTo>
                        <a:pt x="785450" y="511221"/>
                        <a:pt x="784617" y="513601"/>
                        <a:pt x="783784" y="515744"/>
                      </a:cubicBezTo>
                      <a:cubicBezTo>
                        <a:pt x="782117" y="519553"/>
                        <a:pt x="780093" y="523838"/>
                        <a:pt x="777236" y="527171"/>
                      </a:cubicBezTo>
                      <a:cubicBezTo>
                        <a:pt x="776403" y="530862"/>
                        <a:pt x="775213" y="535147"/>
                        <a:pt x="773665" y="540385"/>
                      </a:cubicBezTo>
                      <a:cubicBezTo>
                        <a:pt x="772118" y="545265"/>
                        <a:pt x="770213" y="550384"/>
                        <a:pt x="768190" y="555740"/>
                      </a:cubicBezTo>
                      <a:lnTo>
                        <a:pt x="767594" y="557169"/>
                      </a:lnTo>
                      <a:cubicBezTo>
                        <a:pt x="763904" y="566216"/>
                        <a:pt x="758072" y="579310"/>
                        <a:pt x="751167" y="591571"/>
                      </a:cubicBezTo>
                      <a:cubicBezTo>
                        <a:pt x="750929" y="591928"/>
                        <a:pt x="750691" y="592285"/>
                        <a:pt x="750334" y="592523"/>
                      </a:cubicBezTo>
                      <a:cubicBezTo>
                        <a:pt x="740930" y="611926"/>
                        <a:pt x="726527" y="630258"/>
                        <a:pt x="718194" y="640019"/>
                      </a:cubicBezTo>
                      <a:cubicBezTo>
                        <a:pt x="715695" y="645018"/>
                        <a:pt x="712242" y="650375"/>
                        <a:pt x="707600" y="655969"/>
                      </a:cubicBezTo>
                      <a:cubicBezTo>
                        <a:pt x="705457" y="658826"/>
                        <a:pt x="702006" y="662755"/>
                        <a:pt x="699744" y="665254"/>
                      </a:cubicBezTo>
                      <a:lnTo>
                        <a:pt x="702958" y="669183"/>
                      </a:lnTo>
                      <a:cubicBezTo>
                        <a:pt x="706291" y="673111"/>
                        <a:pt x="709267" y="676325"/>
                        <a:pt x="712005" y="678944"/>
                      </a:cubicBezTo>
                      <a:cubicBezTo>
                        <a:pt x="719266" y="687990"/>
                        <a:pt x="727003" y="697990"/>
                        <a:pt x="735098" y="708346"/>
                      </a:cubicBezTo>
                      <a:cubicBezTo>
                        <a:pt x="744740" y="720726"/>
                        <a:pt x="754739" y="733701"/>
                        <a:pt x="764500" y="745842"/>
                      </a:cubicBezTo>
                      <a:cubicBezTo>
                        <a:pt x="765214" y="746676"/>
                        <a:pt x="765452" y="747866"/>
                        <a:pt x="765214" y="748937"/>
                      </a:cubicBezTo>
                      <a:cubicBezTo>
                        <a:pt x="769737" y="752389"/>
                        <a:pt x="774737" y="758936"/>
                        <a:pt x="779617" y="765245"/>
                      </a:cubicBezTo>
                      <a:cubicBezTo>
                        <a:pt x="782474" y="768936"/>
                        <a:pt x="786402" y="774054"/>
                        <a:pt x="787950" y="775125"/>
                      </a:cubicBezTo>
                      <a:cubicBezTo>
                        <a:pt x="789140" y="775364"/>
                        <a:pt x="790092" y="776197"/>
                        <a:pt x="790568" y="777268"/>
                      </a:cubicBezTo>
                      <a:cubicBezTo>
                        <a:pt x="793663" y="784291"/>
                        <a:pt x="796758" y="787148"/>
                        <a:pt x="800449" y="790481"/>
                      </a:cubicBezTo>
                      <a:cubicBezTo>
                        <a:pt x="804020" y="793814"/>
                        <a:pt x="808186" y="797623"/>
                        <a:pt x="812352" y="805718"/>
                      </a:cubicBezTo>
                      <a:cubicBezTo>
                        <a:pt x="812471" y="806075"/>
                        <a:pt x="812590" y="806432"/>
                        <a:pt x="812709" y="806670"/>
                      </a:cubicBezTo>
                      <a:cubicBezTo>
                        <a:pt x="816519" y="811551"/>
                        <a:pt x="822232" y="818931"/>
                        <a:pt x="826756" y="825835"/>
                      </a:cubicBezTo>
                      <a:cubicBezTo>
                        <a:pt x="832827" y="833215"/>
                        <a:pt x="839135" y="840953"/>
                        <a:pt x="845444" y="848571"/>
                      </a:cubicBezTo>
                      <a:cubicBezTo>
                        <a:pt x="867942" y="875474"/>
                        <a:pt x="888536" y="899995"/>
                        <a:pt x="905558" y="919755"/>
                      </a:cubicBezTo>
                      <a:cubicBezTo>
                        <a:pt x="906034" y="920232"/>
                        <a:pt x="906272" y="920827"/>
                        <a:pt x="906391" y="921541"/>
                      </a:cubicBezTo>
                      <a:cubicBezTo>
                        <a:pt x="910438" y="924636"/>
                        <a:pt x="913652" y="927255"/>
                        <a:pt x="914128" y="930469"/>
                      </a:cubicBezTo>
                      <a:lnTo>
                        <a:pt x="914485" y="931659"/>
                      </a:lnTo>
                      <a:cubicBezTo>
                        <a:pt x="914962" y="932373"/>
                        <a:pt x="915557" y="933206"/>
                        <a:pt x="916152" y="934040"/>
                      </a:cubicBezTo>
                      <a:lnTo>
                        <a:pt x="923294" y="943444"/>
                      </a:lnTo>
                      <a:cubicBezTo>
                        <a:pt x="924366" y="944634"/>
                        <a:pt x="925437" y="945705"/>
                        <a:pt x="926508" y="946539"/>
                      </a:cubicBezTo>
                      <a:cubicBezTo>
                        <a:pt x="927222" y="946777"/>
                        <a:pt x="927937" y="947372"/>
                        <a:pt x="928413" y="948086"/>
                      </a:cubicBezTo>
                      <a:cubicBezTo>
                        <a:pt x="930079" y="950586"/>
                        <a:pt x="931151" y="952729"/>
                        <a:pt x="932103" y="954633"/>
                      </a:cubicBezTo>
                      <a:cubicBezTo>
                        <a:pt x="937578" y="961775"/>
                        <a:pt x="943054" y="968918"/>
                        <a:pt x="948292" y="976060"/>
                      </a:cubicBezTo>
                      <a:cubicBezTo>
                        <a:pt x="960552" y="992606"/>
                        <a:pt x="965552" y="1011295"/>
                        <a:pt x="963171" y="1030341"/>
                      </a:cubicBezTo>
                      <a:close/>
                      <a:moveTo>
                        <a:pt x="947340" y="1021413"/>
                      </a:moveTo>
                      <a:cubicBezTo>
                        <a:pt x="947340" y="1021413"/>
                        <a:pt x="948292" y="1021056"/>
                        <a:pt x="948768" y="1021056"/>
                      </a:cubicBezTo>
                      <a:cubicBezTo>
                        <a:pt x="949125" y="1021056"/>
                        <a:pt x="949363" y="1021056"/>
                        <a:pt x="949720" y="1021056"/>
                      </a:cubicBezTo>
                      <a:cubicBezTo>
                        <a:pt x="949720" y="1010700"/>
                        <a:pt x="946863" y="999391"/>
                        <a:pt x="939245" y="987725"/>
                      </a:cubicBezTo>
                      <a:cubicBezTo>
                        <a:pt x="939245" y="987725"/>
                        <a:pt x="939245" y="987725"/>
                        <a:pt x="939245" y="987725"/>
                      </a:cubicBezTo>
                      <a:cubicBezTo>
                        <a:pt x="939007" y="987725"/>
                        <a:pt x="938888" y="987725"/>
                        <a:pt x="938650" y="987606"/>
                      </a:cubicBezTo>
                      <a:cubicBezTo>
                        <a:pt x="938412" y="987606"/>
                        <a:pt x="938293" y="987606"/>
                        <a:pt x="938055" y="987725"/>
                      </a:cubicBezTo>
                      <a:cubicBezTo>
                        <a:pt x="932460" y="988440"/>
                        <a:pt x="921508" y="971179"/>
                        <a:pt x="921390" y="971060"/>
                      </a:cubicBezTo>
                      <a:cubicBezTo>
                        <a:pt x="920437" y="969394"/>
                        <a:pt x="920913" y="967251"/>
                        <a:pt x="922461" y="966180"/>
                      </a:cubicBezTo>
                      <a:cubicBezTo>
                        <a:pt x="922580" y="966180"/>
                        <a:pt x="922818" y="965942"/>
                        <a:pt x="922937" y="965823"/>
                      </a:cubicBezTo>
                      <a:cubicBezTo>
                        <a:pt x="913652" y="953800"/>
                        <a:pt x="903653" y="941063"/>
                        <a:pt x="891631" y="926302"/>
                      </a:cubicBezTo>
                      <a:cubicBezTo>
                        <a:pt x="888416" y="923803"/>
                        <a:pt x="884845" y="920708"/>
                        <a:pt x="882941" y="916779"/>
                      </a:cubicBezTo>
                      <a:cubicBezTo>
                        <a:pt x="882703" y="916303"/>
                        <a:pt x="882584" y="915827"/>
                        <a:pt x="882584" y="915351"/>
                      </a:cubicBezTo>
                      <a:cubicBezTo>
                        <a:pt x="878894" y="910828"/>
                        <a:pt x="875203" y="906304"/>
                        <a:pt x="871394" y="901900"/>
                      </a:cubicBezTo>
                      <a:cubicBezTo>
                        <a:pt x="866395" y="897019"/>
                        <a:pt x="861038" y="891663"/>
                        <a:pt x="856872" y="885711"/>
                      </a:cubicBezTo>
                      <a:cubicBezTo>
                        <a:pt x="856277" y="885473"/>
                        <a:pt x="855800" y="885116"/>
                        <a:pt x="855443" y="884639"/>
                      </a:cubicBezTo>
                      <a:cubicBezTo>
                        <a:pt x="843540" y="870950"/>
                        <a:pt x="832469" y="856309"/>
                        <a:pt x="822232" y="842500"/>
                      </a:cubicBezTo>
                      <a:lnTo>
                        <a:pt x="819137" y="838691"/>
                      </a:lnTo>
                      <a:cubicBezTo>
                        <a:pt x="817114" y="836191"/>
                        <a:pt x="814971" y="833573"/>
                        <a:pt x="812947" y="831073"/>
                      </a:cubicBezTo>
                      <a:lnTo>
                        <a:pt x="679627" y="666207"/>
                      </a:lnTo>
                      <a:cubicBezTo>
                        <a:pt x="678436" y="664778"/>
                        <a:pt x="678555" y="662636"/>
                        <a:pt x="679745" y="661326"/>
                      </a:cubicBezTo>
                      <a:lnTo>
                        <a:pt x="681531" y="659422"/>
                      </a:lnTo>
                      <a:cubicBezTo>
                        <a:pt x="728074" y="608831"/>
                        <a:pt x="760571" y="547289"/>
                        <a:pt x="775689" y="481461"/>
                      </a:cubicBezTo>
                      <a:cubicBezTo>
                        <a:pt x="779141" y="463725"/>
                        <a:pt x="781284" y="445988"/>
                        <a:pt x="782117" y="428728"/>
                      </a:cubicBezTo>
                      <a:lnTo>
                        <a:pt x="782355" y="425276"/>
                      </a:lnTo>
                      <a:cubicBezTo>
                        <a:pt x="782474" y="423490"/>
                        <a:pt x="782593" y="421705"/>
                        <a:pt x="782712" y="419919"/>
                      </a:cubicBezTo>
                      <a:lnTo>
                        <a:pt x="782712" y="393374"/>
                      </a:lnTo>
                      <a:cubicBezTo>
                        <a:pt x="782831" y="389803"/>
                        <a:pt x="782593" y="386113"/>
                        <a:pt x="782355" y="382542"/>
                      </a:cubicBezTo>
                      <a:cubicBezTo>
                        <a:pt x="782236" y="380280"/>
                        <a:pt x="781998" y="378018"/>
                        <a:pt x="781879" y="375756"/>
                      </a:cubicBezTo>
                      <a:cubicBezTo>
                        <a:pt x="781760" y="373614"/>
                        <a:pt x="781641" y="371352"/>
                        <a:pt x="781522" y="369090"/>
                      </a:cubicBezTo>
                      <a:cubicBezTo>
                        <a:pt x="781403" y="365519"/>
                        <a:pt x="781165" y="361829"/>
                        <a:pt x="780808" y="358258"/>
                      </a:cubicBezTo>
                      <a:lnTo>
                        <a:pt x="777593" y="331594"/>
                      </a:lnTo>
                      <a:lnTo>
                        <a:pt x="772713" y="304334"/>
                      </a:lnTo>
                      <a:cubicBezTo>
                        <a:pt x="763428" y="268147"/>
                        <a:pt x="749263" y="233745"/>
                        <a:pt x="730455" y="201963"/>
                      </a:cubicBezTo>
                      <a:lnTo>
                        <a:pt x="727122" y="196606"/>
                      </a:lnTo>
                      <a:cubicBezTo>
                        <a:pt x="725098" y="193392"/>
                        <a:pt x="722837" y="190297"/>
                        <a:pt x="720575" y="187083"/>
                      </a:cubicBezTo>
                      <a:cubicBezTo>
                        <a:pt x="718789" y="184464"/>
                        <a:pt x="716885" y="181964"/>
                        <a:pt x="715099" y="179346"/>
                      </a:cubicBezTo>
                      <a:lnTo>
                        <a:pt x="703196" y="162918"/>
                      </a:lnTo>
                      <a:cubicBezTo>
                        <a:pt x="700339" y="159109"/>
                        <a:pt x="697601" y="155419"/>
                        <a:pt x="694982" y="151610"/>
                      </a:cubicBezTo>
                      <a:cubicBezTo>
                        <a:pt x="670223" y="121613"/>
                        <a:pt x="640940" y="95544"/>
                        <a:pt x="608205" y="74355"/>
                      </a:cubicBezTo>
                      <a:lnTo>
                        <a:pt x="607491" y="73879"/>
                      </a:lnTo>
                      <a:cubicBezTo>
                        <a:pt x="604753" y="72212"/>
                        <a:pt x="601896" y="70427"/>
                        <a:pt x="599158" y="68879"/>
                      </a:cubicBezTo>
                      <a:cubicBezTo>
                        <a:pt x="566304" y="49833"/>
                        <a:pt x="528569" y="34835"/>
                        <a:pt x="486787" y="24240"/>
                      </a:cubicBezTo>
                      <a:cubicBezTo>
                        <a:pt x="455362" y="17455"/>
                        <a:pt x="423817" y="14003"/>
                        <a:pt x="393225" y="13884"/>
                      </a:cubicBezTo>
                      <a:cubicBezTo>
                        <a:pt x="295734" y="15908"/>
                        <a:pt x="203957" y="52928"/>
                        <a:pt x="135035" y="118042"/>
                      </a:cubicBezTo>
                      <a:cubicBezTo>
                        <a:pt x="16355" y="230055"/>
                        <a:pt x="-19713" y="405040"/>
                        <a:pt x="45043" y="553360"/>
                      </a:cubicBezTo>
                      <a:cubicBezTo>
                        <a:pt x="51828" y="569073"/>
                        <a:pt x="60041" y="584666"/>
                        <a:pt x="69326" y="599784"/>
                      </a:cubicBezTo>
                      <a:cubicBezTo>
                        <a:pt x="74207" y="607402"/>
                        <a:pt x="78849" y="614068"/>
                        <a:pt x="83611" y="620258"/>
                      </a:cubicBezTo>
                      <a:lnTo>
                        <a:pt x="89682" y="628829"/>
                      </a:lnTo>
                      <a:cubicBezTo>
                        <a:pt x="90872" y="630496"/>
                        <a:pt x="92301" y="632043"/>
                        <a:pt x="93610" y="633710"/>
                      </a:cubicBezTo>
                      <a:lnTo>
                        <a:pt x="109323" y="652517"/>
                      </a:lnTo>
                      <a:lnTo>
                        <a:pt x="123369" y="667159"/>
                      </a:lnTo>
                      <a:cubicBezTo>
                        <a:pt x="124202" y="667992"/>
                        <a:pt x="125154" y="668945"/>
                        <a:pt x="125988" y="669897"/>
                      </a:cubicBezTo>
                      <a:cubicBezTo>
                        <a:pt x="127416" y="671444"/>
                        <a:pt x="128845" y="672873"/>
                        <a:pt x="130392" y="674301"/>
                      </a:cubicBezTo>
                      <a:lnTo>
                        <a:pt x="138129" y="681324"/>
                      </a:lnTo>
                      <a:cubicBezTo>
                        <a:pt x="156580" y="698704"/>
                        <a:pt x="178126" y="714893"/>
                        <a:pt x="204195" y="730606"/>
                      </a:cubicBezTo>
                      <a:lnTo>
                        <a:pt x="222526" y="741081"/>
                      </a:lnTo>
                      <a:lnTo>
                        <a:pt x="241691" y="750247"/>
                      </a:lnTo>
                      <a:cubicBezTo>
                        <a:pt x="246572" y="752747"/>
                        <a:pt x="251571" y="754770"/>
                        <a:pt x="256928" y="756794"/>
                      </a:cubicBezTo>
                      <a:lnTo>
                        <a:pt x="261571" y="758579"/>
                      </a:lnTo>
                      <a:cubicBezTo>
                        <a:pt x="263356" y="759294"/>
                        <a:pt x="265261" y="760008"/>
                        <a:pt x="267165" y="760722"/>
                      </a:cubicBezTo>
                      <a:cubicBezTo>
                        <a:pt x="270260" y="761912"/>
                        <a:pt x="273355" y="763222"/>
                        <a:pt x="276569" y="764293"/>
                      </a:cubicBezTo>
                      <a:lnTo>
                        <a:pt x="278354" y="764888"/>
                      </a:lnTo>
                      <a:cubicBezTo>
                        <a:pt x="279783" y="765364"/>
                        <a:pt x="280854" y="765722"/>
                        <a:pt x="281926" y="765960"/>
                      </a:cubicBezTo>
                      <a:lnTo>
                        <a:pt x="293710" y="769650"/>
                      </a:lnTo>
                      <a:cubicBezTo>
                        <a:pt x="321089" y="777506"/>
                        <a:pt x="349181" y="782268"/>
                        <a:pt x="377393" y="783934"/>
                      </a:cubicBezTo>
                      <a:cubicBezTo>
                        <a:pt x="384178" y="784291"/>
                        <a:pt x="391558" y="784529"/>
                        <a:pt x="400010" y="784529"/>
                      </a:cubicBezTo>
                      <a:lnTo>
                        <a:pt x="402986" y="784529"/>
                      </a:lnTo>
                      <a:cubicBezTo>
                        <a:pt x="409890" y="784291"/>
                        <a:pt x="416913" y="784172"/>
                        <a:pt x="423817" y="783815"/>
                      </a:cubicBezTo>
                      <a:cubicBezTo>
                        <a:pt x="428222" y="783577"/>
                        <a:pt x="432626" y="783101"/>
                        <a:pt x="437030" y="782744"/>
                      </a:cubicBezTo>
                      <a:cubicBezTo>
                        <a:pt x="461909" y="780244"/>
                        <a:pt x="487025" y="775125"/>
                        <a:pt x="511428" y="767626"/>
                      </a:cubicBezTo>
                      <a:cubicBezTo>
                        <a:pt x="517499" y="765722"/>
                        <a:pt x="523570" y="763817"/>
                        <a:pt x="529521" y="761674"/>
                      </a:cubicBezTo>
                      <a:cubicBezTo>
                        <a:pt x="530831" y="761198"/>
                        <a:pt x="531783" y="760841"/>
                        <a:pt x="532854" y="760484"/>
                      </a:cubicBezTo>
                      <a:lnTo>
                        <a:pt x="535235" y="759532"/>
                      </a:lnTo>
                      <a:cubicBezTo>
                        <a:pt x="546306" y="755246"/>
                        <a:pt x="556424" y="750842"/>
                        <a:pt x="566185" y="746080"/>
                      </a:cubicBezTo>
                      <a:lnTo>
                        <a:pt x="568565" y="744890"/>
                      </a:lnTo>
                      <a:cubicBezTo>
                        <a:pt x="570232" y="744057"/>
                        <a:pt x="572255" y="744652"/>
                        <a:pt x="573327" y="746199"/>
                      </a:cubicBezTo>
                      <a:lnTo>
                        <a:pt x="574755" y="748342"/>
                      </a:lnTo>
                      <a:cubicBezTo>
                        <a:pt x="598324" y="783339"/>
                        <a:pt x="621775" y="818336"/>
                        <a:pt x="645225" y="853333"/>
                      </a:cubicBezTo>
                      <a:cubicBezTo>
                        <a:pt x="661295" y="877378"/>
                        <a:pt x="677722" y="901781"/>
                        <a:pt x="694030" y="926183"/>
                      </a:cubicBezTo>
                      <a:lnTo>
                        <a:pt x="694506" y="926778"/>
                      </a:lnTo>
                      <a:cubicBezTo>
                        <a:pt x="712957" y="954157"/>
                        <a:pt x="731883" y="981774"/>
                        <a:pt x="750215" y="1008319"/>
                      </a:cubicBezTo>
                      <a:lnTo>
                        <a:pt x="796996" y="1076646"/>
                      </a:lnTo>
                      <a:cubicBezTo>
                        <a:pt x="797830" y="1077837"/>
                        <a:pt x="798663" y="1079146"/>
                        <a:pt x="799496" y="1080098"/>
                      </a:cubicBezTo>
                      <a:lnTo>
                        <a:pt x="804377" y="1086288"/>
                      </a:lnTo>
                      <a:cubicBezTo>
                        <a:pt x="807115" y="1089264"/>
                        <a:pt x="809733" y="1092002"/>
                        <a:pt x="812709" y="1094145"/>
                      </a:cubicBezTo>
                      <a:cubicBezTo>
                        <a:pt x="819256" y="1099263"/>
                        <a:pt x="826518" y="1102953"/>
                        <a:pt x="834374" y="1105096"/>
                      </a:cubicBezTo>
                      <a:cubicBezTo>
                        <a:pt x="835922" y="1104739"/>
                        <a:pt x="837826" y="1104858"/>
                        <a:pt x="839969" y="1105096"/>
                      </a:cubicBezTo>
                      <a:cubicBezTo>
                        <a:pt x="841992" y="1105334"/>
                        <a:pt x="844492" y="1105096"/>
                        <a:pt x="846873" y="1105096"/>
                      </a:cubicBezTo>
                      <a:cubicBezTo>
                        <a:pt x="847349" y="1105096"/>
                        <a:pt x="847825" y="1105096"/>
                        <a:pt x="848182" y="1105334"/>
                      </a:cubicBezTo>
                      <a:cubicBezTo>
                        <a:pt x="849372" y="1105691"/>
                        <a:pt x="851396" y="1105810"/>
                        <a:pt x="853539" y="1105929"/>
                      </a:cubicBezTo>
                      <a:cubicBezTo>
                        <a:pt x="855920" y="1105929"/>
                        <a:pt x="857705" y="1105810"/>
                        <a:pt x="859610" y="1105572"/>
                      </a:cubicBezTo>
                      <a:cubicBezTo>
                        <a:pt x="860562" y="1105572"/>
                        <a:pt x="861514" y="1105334"/>
                        <a:pt x="862466" y="1105334"/>
                      </a:cubicBezTo>
                      <a:cubicBezTo>
                        <a:pt x="864490" y="1104858"/>
                        <a:pt x="866871" y="1104501"/>
                        <a:pt x="869014" y="1104144"/>
                      </a:cubicBezTo>
                      <a:lnTo>
                        <a:pt x="870323" y="1103905"/>
                      </a:lnTo>
                      <a:cubicBezTo>
                        <a:pt x="872704" y="1103310"/>
                        <a:pt x="874489" y="1103072"/>
                        <a:pt x="876037" y="1103072"/>
                      </a:cubicBezTo>
                      <a:cubicBezTo>
                        <a:pt x="885917" y="1098668"/>
                        <a:pt x="894368" y="1094145"/>
                        <a:pt x="901868" y="1089026"/>
                      </a:cubicBezTo>
                      <a:cubicBezTo>
                        <a:pt x="911034" y="1082836"/>
                        <a:pt x="918652" y="1076051"/>
                        <a:pt x="924723" y="1068790"/>
                      </a:cubicBezTo>
                      <a:cubicBezTo>
                        <a:pt x="925437" y="1067837"/>
                        <a:pt x="926746" y="1067242"/>
                        <a:pt x="927937" y="1067242"/>
                      </a:cubicBezTo>
                      <a:cubicBezTo>
                        <a:pt x="928532" y="1066647"/>
                        <a:pt x="928770" y="1066290"/>
                        <a:pt x="929008" y="1066052"/>
                      </a:cubicBezTo>
                      <a:cubicBezTo>
                        <a:pt x="928889" y="1063909"/>
                        <a:pt x="929960" y="1062124"/>
                        <a:pt x="932460" y="1058671"/>
                      </a:cubicBezTo>
                      <a:cubicBezTo>
                        <a:pt x="933055" y="1057838"/>
                        <a:pt x="934008" y="1057362"/>
                        <a:pt x="934960" y="1057124"/>
                      </a:cubicBezTo>
                      <a:cubicBezTo>
                        <a:pt x="935912" y="1055696"/>
                        <a:pt x="936745" y="1054386"/>
                        <a:pt x="937341" y="1052958"/>
                      </a:cubicBezTo>
                      <a:cubicBezTo>
                        <a:pt x="938055" y="1051291"/>
                        <a:pt x="938769" y="1049863"/>
                        <a:pt x="939364" y="1048434"/>
                      </a:cubicBezTo>
                      <a:lnTo>
                        <a:pt x="940674" y="1044149"/>
                      </a:lnTo>
                      <a:cubicBezTo>
                        <a:pt x="941150" y="1042721"/>
                        <a:pt x="941507" y="1041292"/>
                        <a:pt x="941745" y="1039864"/>
                      </a:cubicBezTo>
                      <a:lnTo>
                        <a:pt x="942816" y="1034745"/>
                      </a:lnTo>
                      <a:cubicBezTo>
                        <a:pt x="942816" y="1033555"/>
                        <a:pt x="943173" y="1031888"/>
                        <a:pt x="943412" y="1030341"/>
                      </a:cubicBezTo>
                      <a:cubicBezTo>
                        <a:pt x="943649" y="1028674"/>
                        <a:pt x="944007" y="1026889"/>
                        <a:pt x="944126" y="1025103"/>
                      </a:cubicBezTo>
                      <a:cubicBezTo>
                        <a:pt x="944364" y="1023198"/>
                        <a:pt x="945792" y="1021770"/>
                        <a:pt x="947578" y="1021651"/>
                      </a:cubicBezTo>
                      <a:cubicBezTo>
                        <a:pt x="947578" y="1021651"/>
                        <a:pt x="947578" y="1021651"/>
                        <a:pt x="947697" y="1021651"/>
                      </a:cubicBezTo>
                      <a:close/>
                      <a:moveTo>
                        <a:pt x="938055" y="979869"/>
                      </a:moveTo>
                      <a:cubicBezTo>
                        <a:pt x="939245" y="979869"/>
                        <a:pt x="940316" y="980226"/>
                        <a:pt x="941269" y="980464"/>
                      </a:cubicBezTo>
                      <a:cubicBezTo>
                        <a:pt x="941507" y="980464"/>
                        <a:pt x="941626" y="980464"/>
                        <a:pt x="941745" y="980583"/>
                      </a:cubicBezTo>
                      <a:cubicBezTo>
                        <a:pt x="939007" y="976893"/>
                        <a:pt x="936150" y="973203"/>
                        <a:pt x="933412" y="969394"/>
                      </a:cubicBezTo>
                      <a:cubicBezTo>
                        <a:pt x="933412" y="970465"/>
                        <a:pt x="933055" y="971298"/>
                        <a:pt x="932579" y="972013"/>
                      </a:cubicBezTo>
                      <a:cubicBezTo>
                        <a:pt x="932579" y="972489"/>
                        <a:pt x="932579" y="973084"/>
                        <a:pt x="932460" y="973560"/>
                      </a:cubicBezTo>
                      <a:cubicBezTo>
                        <a:pt x="934484" y="976179"/>
                        <a:pt x="936626" y="978679"/>
                        <a:pt x="937936" y="979869"/>
                      </a:cubicBezTo>
                      <a:close/>
                      <a:moveTo>
                        <a:pt x="904248" y="929993"/>
                      </a:moveTo>
                      <a:cubicBezTo>
                        <a:pt x="905082" y="931064"/>
                        <a:pt x="905915" y="932016"/>
                        <a:pt x="906748" y="933088"/>
                      </a:cubicBezTo>
                      <a:lnTo>
                        <a:pt x="906748" y="932492"/>
                      </a:lnTo>
                      <a:cubicBezTo>
                        <a:pt x="906272" y="931897"/>
                        <a:pt x="905320" y="930945"/>
                        <a:pt x="904248" y="929993"/>
                      </a:cubicBezTo>
                      <a:close/>
                      <a:moveTo>
                        <a:pt x="891273" y="915946"/>
                      </a:moveTo>
                      <a:cubicBezTo>
                        <a:pt x="892106" y="917017"/>
                        <a:pt x="893297" y="917970"/>
                        <a:pt x="894368" y="918922"/>
                      </a:cubicBezTo>
                      <a:cubicBezTo>
                        <a:pt x="893297" y="917613"/>
                        <a:pt x="892226" y="916303"/>
                        <a:pt x="891035" y="915113"/>
                      </a:cubicBezTo>
                      <a:cubicBezTo>
                        <a:pt x="891035" y="915113"/>
                        <a:pt x="891035" y="915232"/>
                        <a:pt x="891035" y="915351"/>
                      </a:cubicBezTo>
                      <a:cubicBezTo>
                        <a:pt x="891035" y="915589"/>
                        <a:pt x="891035" y="915827"/>
                        <a:pt x="891154" y="916065"/>
                      </a:cubicBezTo>
                      <a:close/>
                      <a:moveTo>
                        <a:pt x="855443" y="1114381"/>
                      </a:moveTo>
                      <a:cubicBezTo>
                        <a:pt x="856634" y="1114381"/>
                        <a:pt x="857824" y="1114381"/>
                        <a:pt x="859014" y="1114143"/>
                      </a:cubicBezTo>
                      <a:cubicBezTo>
                        <a:pt x="858657" y="1113786"/>
                        <a:pt x="858419" y="1113428"/>
                        <a:pt x="858300" y="1113071"/>
                      </a:cubicBezTo>
                      <a:cubicBezTo>
                        <a:pt x="857586" y="1113071"/>
                        <a:pt x="856872" y="1113190"/>
                        <a:pt x="856158" y="1113190"/>
                      </a:cubicBezTo>
                      <a:cubicBezTo>
                        <a:pt x="856158" y="1113309"/>
                        <a:pt x="856158" y="1113428"/>
                        <a:pt x="856038" y="1113667"/>
                      </a:cubicBezTo>
                      <a:cubicBezTo>
                        <a:pt x="855920" y="1113905"/>
                        <a:pt x="855800" y="1114143"/>
                        <a:pt x="855563" y="1114381"/>
                      </a:cubicBezTo>
                      <a:close/>
                      <a:moveTo>
                        <a:pt x="858419" y="876545"/>
                      </a:moveTo>
                      <a:cubicBezTo>
                        <a:pt x="858419" y="876545"/>
                        <a:pt x="858419" y="876545"/>
                        <a:pt x="858538" y="876545"/>
                      </a:cubicBezTo>
                      <a:cubicBezTo>
                        <a:pt x="855205" y="872617"/>
                        <a:pt x="851872" y="868569"/>
                        <a:pt x="848539" y="864522"/>
                      </a:cubicBezTo>
                      <a:cubicBezTo>
                        <a:pt x="851753" y="868569"/>
                        <a:pt x="855086" y="872617"/>
                        <a:pt x="858419" y="876545"/>
                      </a:cubicBezTo>
                      <a:close/>
                      <a:moveTo>
                        <a:pt x="792473" y="793814"/>
                      </a:moveTo>
                      <a:lnTo>
                        <a:pt x="803544" y="807504"/>
                      </a:lnTo>
                      <a:cubicBezTo>
                        <a:pt x="803544" y="807504"/>
                        <a:pt x="803305" y="806432"/>
                        <a:pt x="803544" y="805956"/>
                      </a:cubicBezTo>
                      <a:cubicBezTo>
                        <a:pt x="800687" y="801433"/>
                        <a:pt x="798068" y="798933"/>
                        <a:pt x="795211" y="796314"/>
                      </a:cubicBezTo>
                      <a:cubicBezTo>
                        <a:pt x="794378" y="795481"/>
                        <a:pt x="793425" y="794648"/>
                        <a:pt x="792592" y="793814"/>
                      </a:cubicBezTo>
                      <a:close/>
                      <a:moveTo>
                        <a:pt x="779141" y="777268"/>
                      </a:moveTo>
                      <a:lnTo>
                        <a:pt x="786759" y="786672"/>
                      </a:lnTo>
                      <a:cubicBezTo>
                        <a:pt x="785926" y="785363"/>
                        <a:pt x="785093" y="783815"/>
                        <a:pt x="784259" y="782030"/>
                      </a:cubicBezTo>
                      <a:cubicBezTo>
                        <a:pt x="782831" y="781196"/>
                        <a:pt x="781165" y="779649"/>
                        <a:pt x="779141" y="777268"/>
                      </a:cubicBezTo>
                      <a:close/>
                      <a:moveTo>
                        <a:pt x="764142" y="758817"/>
                      </a:moveTo>
                      <a:lnTo>
                        <a:pt x="775927" y="773459"/>
                      </a:lnTo>
                      <a:cubicBezTo>
                        <a:pt x="775094" y="772507"/>
                        <a:pt x="774260" y="771435"/>
                        <a:pt x="773427" y="770245"/>
                      </a:cubicBezTo>
                      <a:cubicBezTo>
                        <a:pt x="770570" y="766436"/>
                        <a:pt x="767118" y="762150"/>
                        <a:pt x="764142" y="758936"/>
                      </a:cubicBezTo>
                      <a:close/>
                      <a:moveTo>
                        <a:pt x="687364" y="663945"/>
                      </a:moveTo>
                      <a:lnTo>
                        <a:pt x="756762" y="749771"/>
                      </a:lnTo>
                      <a:cubicBezTo>
                        <a:pt x="756762" y="749771"/>
                        <a:pt x="756762" y="749294"/>
                        <a:pt x="756762" y="749056"/>
                      </a:cubicBezTo>
                      <a:cubicBezTo>
                        <a:pt x="747477" y="737391"/>
                        <a:pt x="737835" y="725130"/>
                        <a:pt x="728789" y="713345"/>
                      </a:cubicBezTo>
                      <a:cubicBezTo>
                        <a:pt x="720694" y="702989"/>
                        <a:pt x="712957" y="692990"/>
                        <a:pt x="706053" y="684300"/>
                      </a:cubicBezTo>
                      <a:cubicBezTo>
                        <a:pt x="703434" y="681920"/>
                        <a:pt x="700339" y="678467"/>
                        <a:pt x="696768" y="674301"/>
                      </a:cubicBezTo>
                      <a:lnTo>
                        <a:pt x="692125" y="668587"/>
                      </a:lnTo>
                      <a:cubicBezTo>
                        <a:pt x="691649" y="667992"/>
                        <a:pt x="691530" y="667754"/>
                        <a:pt x="691292" y="667516"/>
                      </a:cubicBezTo>
                      <a:cubicBezTo>
                        <a:pt x="690340" y="665969"/>
                        <a:pt x="690459" y="663945"/>
                        <a:pt x="691768" y="662755"/>
                      </a:cubicBezTo>
                      <a:cubicBezTo>
                        <a:pt x="692602" y="661921"/>
                        <a:pt x="698315" y="655731"/>
                        <a:pt x="701291" y="651684"/>
                      </a:cubicBezTo>
                      <a:cubicBezTo>
                        <a:pt x="705576" y="646327"/>
                        <a:pt x="709029" y="641209"/>
                        <a:pt x="711171" y="636686"/>
                      </a:cubicBezTo>
                      <a:cubicBezTo>
                        <a:pt x="711290" y="636447"/>
                        <a:pt x="711528" y="636090"/>
                        <a:pt x="711647" y="635852"/>
                      </a:cubicBezTo>
                      <a:cubicBezTo>
                        <a:pt x="718432" y="627877"/>
                        <a:pt x="735098" y="607164"/>
                        <a:pt x="744501" y="586452"/>
                      </a:cubicBezTo>
                      <a:cubicBezTo>
                        <a:pt x="744858" y="585738"/>
                        <a:pt x="745335" y="585262"/>
                        <a:pt x="745811" y="584904"/>
                      </a:cubicBezTo>
                      <a:cubicBezTo>
                        <a:pt x="751644" y="573953"/>
                        <a:pt x="756762" y="562525"/>
                        <a:pt x="759976" y="554669"/>
                      </a:cubicBezTo>
                      <a:lnTo>
                        <a:pt x="760452" y="553360"/>
                      </a:lnTo>
                      <a:cubicBezTo>
                        <a:pt x="762476" y="548122"/>
                        <a:pt x="764261" y="543122"/>
                        <a:pt x="765809" y="538480"/>
                      </a:cubicBezTo>
                      <a:cubicBezTo>
                        <a:pt x="766047" y="537647"/>
                        <a:pt x="766285" y="536814"/>
                        <a:pt x="766523" y="535980"/>
                      </a:cubicBezTo>
                      <a:cubicBezTo>
                        <a:pt x="748548" y="582762"/>
                        <a:pt x="721646" y="626329"/>
                        <a:pt x="687245" y="663826"/>
                      </a:cubicBezTo>
                      <a:close/>
                      <a:moveTo>
                        <a:pt x="798544" y="411468"/>
                      </a:moveTo>
                      <a:cubicBezTo>
                        <a:pt x="798544" y="411468"/>
                        <a:pt x="798544" y="411468"/>
                        <a:pt x="798544" y="411468"/>
                      </a:cubicBezTo>
                      <a:cubicBezTo>
                        <a:pt x="798544" y="411468"/>
                        <a:pt x="798544" y="411468"/>
                        <a:pt x="798544" y="411468"/>
                      </a:cubicBezTo>
                      <a:close/>
                      <a:moveTo>
                        <a:pt x="781403" y="499555"/>
                      </a:moveTo>
                      <a:cubicBezTo>
                        <a:pt x="781998" y="495984"/>
                        <a:pt x="782831" y="491579"/>
                        <a:pt x="783784" y="486818"/>
                      </a:cubicBezTo>
                      <a:cubicBezTo>
                        <a:pt x="784855" y="480985"/>
                        <a:pt x="786164" y="474438"/>
                        <a:pt x="787354" y="467653"/>
                      </a:cubicBezTo>
                      <a:lnTo>
                        <a:pt x="788902" y="456464"/>
                      </a:lnTo>
                      <a:cubicBezTo>
                        <a:pt x="789259" y="453726"/>
                        <a:pt x="789735" y="451107"/>
                        <a:pt x="789735" y="448369"/>
                      </a:cubicBezTo>
                      <a:cubicBezTo>
                        <a:pt x="790092" y="441703"/>
                        <a:pt x="790450" y="435156"/>
                        <a:pt x="790568" y="429204"/>
                      </a:cubicBezTo>
                      <a:cubicBezTo>
                        <a:pt x="790568" y="428728"/>
                        <a:pt x="790687" y="428133"/>
                        <a:pt x="790925" y="427657"/>
                      </a:cubicBezTo>
                      <a:cubicBezTo>
                        <a:pt x="791283" y="426823"/>
                        <a:pt x="791997" y="422657"/>
                        <a:pt x="791878" y="418015"/>
                      </a:cubicBezTo>
                      <a:cubicBezTo>
                        <a:pt x="791878" y="412896"/>
                        <a:pt x="791878" y="409325"/>
                        <a:pt x="793068" y="407063"/>
                      </a:cubicBezTo>
                      <a:cubicBezTo>
                        <a:pt x="792235" y="389327"/>
                        <a:pt x="790568" y="371590"/>
                        <a:pt x="788069" y="354449"/>
                      </a:cubicBezTo>
                      <a:cubicBezTo>
                        <a:pt x="787474" y="348973"/>
                        <a:pt x="786640" y="343497"/>
                        <a:pt x="785807" y="338141"/>
                      </a:cubicBezTo>
                      <a:lnTo>
                        <a:pt x="788188" y="357425"/>
                      </a:lnTo>
                      <a:cubicBezTo>
                        <a:pt x="788664" y="361234"/>
                        <a:pt x="788783" y="364924"/>
                        <a:pt x="789021" y="368733"/>
                      </a:cubicBezTo>
                      <a:cubicBezTo>
                        <a:pt x="789021" y="370995"/>
                        <a:pt x="789259" y="373138"/>
                        <a:pt x="789378" y="375399"/>
                      </a:cubicBezTo>
                      <a:cubicBezTo>
                        <a:pt x="789378" y="377661"/>
                        <a:pt x="789616" y="379923"/>
                        <a:pt x="789735" y="382066"/>
                      </a:cubicBezTo>
                      <a:cubicBezTo>
                        <a:pt x="789973" y="385875"/>
                        <a:pt x="790330" y="389684"/>
                        <a:pt x="790211" y="393493"/>
                      </a:cubicBezTo>
                      <a:lnTo>
                        <a:pt x="790211" y="420157"/>
                      </a:lnTo>
                      <a:cubicBezTo>
                        <a:pt x="789973" y="422181"/>
                        <a:pt x="789854" y="424086"/>
                        <a:pt x="789735" y="425990"/>
                      </a:cubicBezTo>
                      <a:lnTo>
                        <a:pt x="789497" y="429323"/>
                      </a:lnTo>
                      <a:cubicBezTo>
                        <a:pt x="788783" y="446822"/>
                        <a:pt x="786521" y="464915"/>
                        <a:pt x="782950" y="483128"/>
                      </a:cubicBezTo>
                      <a:cubicBezTo>
                        <a:pt x="779974" y="496103"/>
                        <a:pt x="776284" y="508959"/>
                        <a:pt x="771999" y="521577"/>
                      </a:cubicBezTo>
                      <a:cubicBezTo>
                        <a:pt x="773785" y="519196"/>
                        <a:pt x="775213" y="516220"/>
                        <a:pt x="776284" y="513482"/>
                      </a:cubicBezTo>
                      <a:cubicBezTo>
                        <a:pt x="777118" y="511459"/>
                        <a:pt x="777832" y="509197"/>
                        <a:pt x="778665" y="506935"/>
                      </a:cubicBezTo>
                      <a:cubicBezTo>
                        <a:pt x="779498" y="504555"/>
                        <a:pt x="780331" y="502174"/>
                        <a:pt x="781284" y="499793"/>
                      </a:cubicBezTo>
                      <a:close/>
                      <a:moveTo>
                        <a:pt x="689030" y="929873"/>
                      </a:moveTo>
                      <a:lnTo>
                        <a:pt x="690697" y="928088"/>
                      </a:lnTo>
                      <a:lnTo>
                        <a:pt x="688792" y="929397"/>
                      </a:lnTo>
                      <a:cubicBezTo>
                        <a:pt x="688792" y="929397"/>
                        <a:pt x="689030" y="929635"/>
                        <a:pt x="689030" y="929873"/>
                      </a:cubicBezTo>
                      <a:close/>
                      <a:moveTo>
                        <a:pt x="732003" y="190416"/>
                      </a:moveTo>
                      <a:cubicBezTo>
                        <a:pt x="732479" y="191011"/>
                        <a:pt x="732836" y="191725"/>
                        <a:pt x="733312" y="192440"/>
                      </a:cubicBezTo>
                      <a:lnTo>
                        <a:pt x="736764" y="198034"/>
                      </a:lnTo>
                      <a:cubicBezTo>
                        <a:pt x="741168" y="205415"/>
                        <a:pt x="745215" y="213033"/>
                        <a:pt x="749144" y="220651"/>
                      </a:cubicBezTo>
                      <a:cubicBezTo>
                        <a:pt x="745335" y="212319"/>
                        <a:pt x="741287" y="204224"/>
                        <a:pt x="737121" y="196368"/>
                      </a:cubicBezTo>
                      <a:cubicBezTo>
                        <a:pt x="736288" y="195297"/>
                        <a:pt x="734979" y="193749"/>
                        <a:pt x="733550" y="192083"/>
                      </a:cubicBezTo>
                      <a:cubicBezTo>
                        <a:pt x="733074" y="191487"/>
                        <a:pt x="732598" y="191011"/>
                        <a:pt x="732003" y="190535"/>
                      </a:cubicBezTo>
                      <a:close/>
                      <a:moveTo>
                        <a:pt x="650700" y="96377"/>
                      </a:moveTo>
                      <a:cubicBezTo>
                        <a:pt x="653081" y="98400"/>
                        <a:pt x="655462" y="100424"/>
                        <a:pt x="657843" y="102567"/>
                      </a:cubicBezTo>
                      <a:cubicBezTo>
                        <a:pt x="656534" y="101376"/>
                        <a:pt x="655105" y="100067"/>
                        <a:pt x="653796" y="98877"/>
                      </a:cubicBezTo>
                      <a:lnTo>
                        <a:pt x="650700" y="96377"/>
                      </a:lnTo>
                      <a:close/>
                      <a:moveTo>
                        <a:pt x="626298" y="77450"/>
                      </a:moveTo>
                      <a:cubicBezTo>
                        <a:pt x="629869" y="79950"/>
                        <a:pt x="633321" y="82569"/>
                        <a:pt x="636773" y="85187"/>
                      </a:cubicBezTo>
                      <a:cubicBezTo>
                        <a:pt x="633440" y="82449"/>
                        <a:pt x="629988" y="79950"/>
                        <a:pt x="626298" y="77450"/>
                      </a:cubicBezTo>
                      <a:close/>
                      <a:moveTo>
                        <a:pt x="500596" y="20074"/>
                      </a:moveTo>
                      <a:cubicBezTo>
                        <a:pt x="538330" y="30549"/>
                        <a:pt x="572613" y="44715"/>
                        <a:pt x="602848" y="62213"/>
                      </a:cubicBezTo>
                      <a:cubicBezTo>
                        <a:pt x="604991" y="63523"/>
                        <a:pt x="607133" y="64713"/>
                        <a:pt x="609276" y="66022"/>
                      </a:cubicBezTo>
                      <a:cubicBezTo>
                        <a:pt x="607014" y="64475"/>
                        <a:pt x="604753" y="63046"/>
                        <a:pt x="602491" y="61856"/>
                      </a:cubicBezTo>
                      <a:lnTo>
                        <a:pt x="578921" y="48762"/>
                      </a:lnTo>
                      <a:cubicBezTo>
                        <a:pt x="578089" y="48286"/>
                        <a:pt x="577017" y="47810"/>
                        <a:pt x="575946" y="47334"/>
                      </a:cubicBezTo>
                      <a:lnTo>
                        <a:pt x="564399" y="42096"/>
                      </a:lnTo>
                      <a:cubicBezTo>
                        <a:pt x="554162" y="36977"/>
                        <a:pt x="543092" y="33168"/>
                        <a:pt x="532497" y="29359"/>
                      </a:cubicBezTo>
                      <a:lnTo>
                        <a:pt x="524403" y="26502"/>
                      </a:lnTo>
                      <a:cubicBezTo>
                        <a:pt x="516666" y="24121"/>
                        <a:pt x="508690" y="21860"/>
                        <a:pt x="500596" y="19836"/>
                      </a:cubicBezTo>
                      <a:close/>
                      <a:moveTo>
                        <a:pt x="221931" y="48167"/>
                      </a:moveTo>
                      <a:cubicBezTo>
                        <a:pt x="226574" y="45905"/>
                        <a:pt x="231216" y="43643"/>
                        <a:pt x="235977" y="41501"/>
                      </a:cubicBezTo>
                      <a:cubicBezTo>
                        <a:pt x="230026" y="43643"/>
                        <a:pt x="225264" y="45429"/>
                        <a:pt x="221931" y="48167"/>
                      </a:cubicBezTo>
                      <a:close/>
                      <a:moveTo>
                        <a:pt x="123845" y="678825"/>
                      </a:moveTo>
                      <a:cubicBezTo>
                        <a:pt x="126345" y="680967"/>
                        <a:pt x="129202" y="683586"/>
                        <a:pt x="131940" y="685967"/>
                      </a:cubicBezTo>
                      <a:lnTo>
                        <a:pt x="132654" y="686562"/>
                      </a:lnTo>
                      <a:cubicBezTo>
                        <a:pt x="133963" y="687752"/>
                        <a:pt x="135630" y="689181"/>
                        <a:pt x="136939" y="690252"/>
                      </a:cubicBezTo>
                      <a:cubicBezTo>
                        <a:pt x="135630" y="689062"/>
                        <a:pt x="134439" y="687871"/>
                        <a:pt x="133130" y="686681"/>
                      </a:cubicBezTo>
                      <a:lnTo>
                        <a:pt x="125512" y="679777"/>
                      </a:lnTo>
                      <a:cubicBezTo>
                        <a:pt x="124916" y="679182"/>
                        <a:pt x="124321" y="678706"/>
                        <a:pt x="123726" y="678110"/>
                      </a:cubicBezTo>
                      <a:cubicBezTo>
                        <a:pt x="123726" y="678348"/>
                        <a:pt x="123845" y="678586"/>
                        <a:pt x="123964" y="678825"/>
                      </a:cubicBezTo>
                      <a:close/>
                      <a:moveTo>
                        <a:pt x="203004" y="58285"/>
                      </a:moveTo>
                      <a:cubicBezTo>
                        <a:pt x="206814" y="56142"/>
                        <a:pt x="210742" y="54000"/>
                        <a:pt x="214670" y="51857"/>
                      </a:cubicBezTo>
                      <a:cubicBezTo>
                        <a:pt x="214670" y="51857"/>
                        <a:pt x="214670" y="51857"/>
                        <a:pt x="214551" y="51857"/>
                      </a:cubicBezTo>
                      <a:cubicBezTo>
                        <a:pt x="210742" y="53881"/>
                        <a:pt x="206932" y="56023"/>
                        <a:pt x="203004" y="58285"/>
                      </a:cubicBezTo>
                      <a:close/>
                      <a:moveTo>
                        <a:pt x="78373" y="625734"/>
                      </a:moveTo>
                      <a:cubicBezTo>
                        <a:pt x="78373" y="625734"/>
                        <a:pt x="78730" y="626210"/>
                        <a:pt x="78849" y="626448"/>
                      </a:cubicBezTo>
                      <a:cubicBezTo>
                        <a:pt x="80992" y="629781"/>
                        <a:pt x="83254" y="633233"/>
                        <a:pt x="85634" y="636447"/>
                      </a:cubicBezTo>
                      <a:cubicBezTo>
                        <a:pt x="89443" y="641328"/>
                        <a:pt x="93253" y="646208"/>
                        <a:pt x="97181" y="650970"/>
                      </a:cubicBezTo>
                      <a:lnTo>
                        <a:pt x="98728" y="652875"/>
                      </a:lnTo>
                      <a:cubicBezTo>
                        <a:pt x="100157" y="654660"/>
                        <a:pt x="101585" y="656327"/>
                        <a:pt x="103014" y="657993"/>
                      </a:cubicBezTo>
                      <a:lnTo>
                        <a:pt x="109442" y="664421"/>
                      </a:lnTo>
                      <a:cubicBezTo>
                        <a:pt x="113132" y="667992"/>
                        <a:pt x="116822" y="671563"/>
                        <a:pt x="120631" y="675015"/>
                      </a:cubicBezTo>
                      <a:cubicBezTo>
                        <a:pt x="120631" y="675015"/>
                        <a:pt x="120631" y="675015"/>
                        <a:pt x="120631" y="675015"/>
                      </a:cubicBezTo>
                      <a:cubicBezTo>
                        <a:pt x="119798" y="674182"/>
                        <a:pt x="118965" y="673230"/>
                        <a:pt x="118131" y="672397"/>
                      </a:cubicBezTo>
                      <a:lnTo>
                        <a:pt x="103847" y="657517"/>
                      </a:lnTo>
                      <a:lnTo>
                        <a:pt x="88015" y="638590"/>
                      </a:lnTo>
                      <a:cubicBezTo>
                        <a:pt x="86587" y="636805"/>
                        <a:pt x="85039" y="635138"/>
                        <a:pt x="83730" y="633353"/>
                      </a:cubicBezTo>
                      <a:lnTo>
                        <a:pt x="78373" y="625972"/>
                      </a:lnTo>
                      <a:close/>
                      <a:moveTo>
                        <a:pt x="82777" y="165656"/>
                      </a:moveTo>
                      <a:cubicBezTo>
                        <a:pt x="91467" y="153753"/>
                        <a:pt x="100871" y="142325"/>
                        <a:pt x="111108" y="131374"/>
                      </a:cubicBezTo>
                      <a:lnTo>
                        <a:pt x="107418" y="135064"/>
                      </a:lnTo>
                      <a:cubicBezTo>
                        <a:pt x="105871" y="136611"/>
                        <a:pt x="104442" y="138397"/>
                        <a:pt x="103014" y="140063"/>
                      </a:cubicBezTo>
                      <a:lnTo>
                        <a:pt x="86468" y="159585"/>
                      </a:lnTo>
                      <a:cubicBezTo>
                        <a:pt x="85277" y="161490"/>
                        <a:pt x="84087" y="163514"/>
                        <a:pt x="82777" y="16553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30" name="Gráfico 144">
                <a:extLst>
                  <a:ext uri="{FF2B5EF4-FFF2-40B4-BE49-F238E27FC236}">
                    <a16:creationId xmlns:a16="http://schemas.microsoft.com/office/drawing/2014/main" id="{48C26A73-59CF-4AB8-A2AC-CB77E1EC4948}"/>
                  </a:ext>
                </a:extLst>
              </p:cNvPr>
              <p:cNvGrpSpPr/>
              <p:nvPr/>
            </p:nvGrpSpPr>
            <p:grpSpPr>
              <a:xfrm>
                <a:off x="5975798" y="6039918"/>
                <a:ext cx="973460" cy="1816256"/>
                <a:chOff x="5975798" y="6039918"/>
                <a:chExt cx="973460" cy="1816256"/>
              </a:xfrm>
              <a:grpFill/>
            </p:grpSpPr>
            <p:sp>
              <p:nvSpPr>
                <p:cNvPr id="331" name="Forma libre: forma 330">
                  <a:extLst>
                    <a:ext uri="{FF2B5EF4-FFF2-40B4-BE49-F238E27FC236}">
                      <a16:creationId xmlns:a16="http://schemas.microsoft.com/office/drawing/2014/main" id="{86BFD4FD-5642-48D0-BD63-562E999827CE}"/>
                    </a:ext>
                  </a:extLst>
                </p:cNvPr>
                <p:cNvSpPr/>
                <p:nvPr/>
              </p:nvSpPr>
              <p:spPr>
                <a:xfrm>
                  <a:off x="5979540" y="6042701"/>
                  <a:ext cx="966722" cy="1125756"/>
                </a:xfrm>
                <a:custGeom>
                  <a:avLst/>
                  <a:gdLst>
                    <a:gd name="connsiteX0" fmla="*/ 843061 w 966722"/>
                    <a:gd name="connsiteY0" fmla="*/ 1125494 h 1125756"/>
                    <a:gd name="connsiteX1" fmla="*/ 787352 w 966722"/>
                    <a:gd name="connsiteY1" fmla="*/ 1090974 h 1125756"/>
                    <a:gd name="connsiteX2" fmla="*/ 636413 w 966722"/>
                    <a:gd name="connsiteY2" fmla="*/ 867660 h 1125756"/>
                    <a:gd name="connsiteX3" fmla="*/ 577967 w 966722"/>
                    <a:gd name="connsiteY3" fmla="*/ 782430 h 1125756"/>
                    <a:gd name="connsiteX4" fmla="*/ 566777 w 966722"/>
                    <a:gd name="connsiteY4" fmla="*/ 765646 h 1125756"/>
                    <a:gd name="connsiteX5" fmla="*/ 460716 w 966722"/>
                    <a:gd name="connsiteY5" fmla="*/ 797786 h 1125756"/>
                    <a:gd name="connsiteX6" fmla="*/ 434766 w 966722"/>
                    <a:gd name="connsiteY6" fmla="*/ 801238 h 1125756"/>
                    <a:gd name="connsiteX7" fmla="*/ 430718 w 966722"/>
                    <a:gd name="connsiteY7" fmla="*/ 801595 h 1125756"/>
                    <a:gd name="connsiteX8" fmla="*/ 430718 w 966722"/>
                    <a:gd name="connsiteY8" fmla="*/ 801119 h 1125756"/>
                    <a:gd name="connsiteX9" fmla="*/ 424767 w 966722"/>
                    <a:gd name="connsiteY9" fmla="*/ 801595 h 1125756"/>
                    <a:gd name="connsiteX10" fmla="*/ 423219 w 966722"/>
                    <a:gd name="connsiteY10" fmla="*/ 801595 h 1125756"/>
                    <a:gd name="connsiteX11" fmla="*/ 398460 w 966722"/>
                    <a:gd name="connsiteY11" fmla="*/ 805999 h 1125756"/>
                    <a:gd name="connsiteX12" fmla="*/ 404411 w 966722"/>
                    <a:gd name="connsiteY12" fmla="*/ 802190 h 1125756"/>
                    <a:gd name="connsiteX13" fmla="*/ 358344 w 966722"/>
                    <a:gd name="connsiteY13" fmla="*/ 799809 h 1125756"/>
                    <a:gd name="connsiteX14" fmla="*/ 352035 w 966722"/>
                    <a:gd name="connsiteY14" fmla="*/ 799452 h 1125756"/>
                    <a:gd name="connsiteX15" fmla="*/ 320372 w 966722"/>
                    <a:gd name="connsiteY15" fmla="*/ 797071 h 1125756"/>
                    <a:gd name="connsiteX16" fmla="*/ 327752 w 966722"/>
                    <a:gd name="connsiteY16" fmla="*/ 795286 h 1125756"/>
                    <a:gd name="connsiteX17" fmla="*/ 309777 w 966722"/>
                    <a:gd name="connsiteY17" fmla="*/ 791477 h 1125756"/>
                    <a:gd name="connsiteX18" fmla="*/ 302159 w 966722"/>
                    <a:gd name="connsiteY18" fmla="*/ 790048 h 1125756"/>
                    <a:gd name="connsiteX19" fmla="*/ 275733 w 966722"/>
                    <a:gd name="connsiteY19" fmla="*/ 782549 h 1125756"/>
                    <a:gd name="connsiteX20" fmla="*/ 265615 w 966722"/>
                    <a:gd name="connsiteY20" fmla="*/ 778740 h 1125756"/>
                    <a:gd name="connsiteX21" fmla="*/ 260734 w 966722"/>
                    <a:gd name="connsiteY21" fmla="*/ 776597 h 1125756"/>
                    <a:gd name="connsiteX22" fmla="*/ 134675 w 966722"/>
                    <a:gd name="connsiteY22" fmla="*/ 701128 h 1125756"/>
                    <a:gd name="connsiteX23" fmla="*/ 128247 w 966722"/>
                    <a:gd name="connsiteY23" fmla="*/ 695890 h 1125756"/>
                    <a:gd name="connsiteX24" fmla="*/ 127532 w 966722"/>
                    <a:gd name="connsiteY24" fmla="*/ 695295 h 1125756"/>
                    <a:gd name="connsiteX25" fmla="*/ 115629 w 966722"/>
                    <a:gd name="connsiteY25" fmla="*/ 685177 h 1125756"/>
                    <a:gd name="connsiteX26" fmla="*/ 116105 w 966722"/>
                    <a:gd name="connsiteY26" fmla="*/ 684224 h 1125756"/>
                    <a:gd name="connsiteX27" fmla="*/ 104677 w 966722"/>
                    <a:gd name="connsiteY27" fmla="*/ 673511 h 1125756"/>
                    <a:gd name="connsiteX28" fmla="*/ 98130 w 966722"/>
                    <a:gd name="connsiteY28" fmla="*/ 666964 h 1125756"/>
                    <a:gd name="connsiteX29" fmla="*/ 93369 w 966722"/>
                    <a:gd name="connsiteY29" fmla="*/ 661369 h 1125756"/>
                    <a:gd name="connsiteX30" fmla="*/ 91822 w 966722"/>
                    <a:gd name="connsiteY30" fmla="*/ 659465 h 1125756"/>
                    <a:gd name="connsiteX31" fmla="*/ 80156 w 966722"/>
                    <a:gd name="connsiteY31" fmla="*/ 644704 h 1125756"/>
                    <a:gd name="connsiteX32" fmla="*/ 72895 w 966722"/>
                    <a:gd name="connsiteY32" fmla="*/ 634110 h 1125756"/>
                    <a:gd name="connsiteX33" fmla="*/ 69562 w 966722"/>
                    <a:gd name="connsiteY33" fmla="*/ 628991 h 1125756"/>
                    <a:gd name="connsiteX34" fmla="*/ 57063 w 966722"/>
                    <a:gd name="connsiteY34" fmla="*/ 608636 h 1125756"/>
                    <a:gd name="connsiteX35" fmla="*/ 39803 w 966722"/>
                    <a:gd name="connsiteY35" fmla="*/ 577210 h 1125756"/>
                    <a:gd name="connsiteX36" fmla="*/ 33375 w 966722"/>
                    <a:gd name="connsiteY36" fmla="*/ 565664 h 1125756"/>
                    <a:gd name="connsiteX37" fmla="*/ 31946 w 966722"/>
                    <a:gd name="connsiteY37" fmla="*/ 563164 h 1125756"/>
                    <a:gd name="connsiteX38" fmla="*/ 32660 w 966722"/>
                    <a:gd name="connsiteY38" fmla="*/ 561854 h 1125756"/>
                    <a:gd name="connsiteX39" fmla="*/ 25161 w 966722"/>
                    <a:gd name="connsiteY39" fmla="*/ 543285 h 1125756"/>
                    <a:gd name="connsiteX40" fmla="*/ 21233 w 966722"/>
                    <a:gd name="connsiteY40" fmla="*/ 533762 h 1125756"/>
                    <a:gd name="connsiteX41" fmla="*/ 13614 w 966722"/>
                    <a:gd name="connsiteY41" fmla="*/ 509597 h 1125756"/>
                    <a:gd name="connsiteX42" fmla="*/ 11829 w 966722"/>
                    <a:gd name="connsiteY42" fmla="*/ 503169 h 1125756"/>
                    <a:gd name="connsiteX43" fmla="*/ 5758 w 966722"/>
                    <a:gd name="connsiteY43" fmla="*/ 474957 h 1125756"/>
                    <a:gd name="connsiteX44" fmla="*/ 5044 w 966722"/>
                    <a:gd name="connsiteY44" fmla="*/ 470434 h 1125756"/>
                    <a:gd name="connsiteX45" fmla="*/ 4092 w 966722"/>
                    <a:gd name="connsiteY45" fmla="*/ 463292 h 1125756"/>
                    <a:gd name="connsiteX46" fmla="*/ 1592 w 966722"/>
                    <a:gd name="connsiteY46" fmla="*/ 443413 h 1125756"/>
                    <a:gd name="connsiteX47" fmla="*/ 1235 w 966722"/>
                    <a:gd name="connsiteY47" fmla="*/ 436151 h 1125756"/>
                    <a:gd name="connsiteX48" fmla="*/ 8615 w 966722"/>
                    <a:gd name="connsiteY48" fmla="*/ 321519 h 1125756"/>
                    <a:gd name="connsiteX49" fmla="*/ 13614 w 966722"/>
                    <a:gd name="connsiteY49" fmla="*/ 300330 h 1125756"/>
                    <a:gd name="connsiteX50" fmla="*/ 13972 w 966722"/>
                    <a:gd name="connsiteY50" fmla="*/ 298664 h 1125756"/>
                    <a:gd name="connsiteX51" fmla="*/ 14924 w 966722"/>
                    <a:gd name="connsiteY51" fmla="*/ 294497 h 1125756"/>
                    <a:gd name="connsiteX52" fmla="*/ 16590 w 966722"/>
                    <a:gd name="connsiteY52" fmla="*/ 287593 h 1125756"/>
                    <a:gd name="connsiteX53" fmla="*/ 17186 w 966722"/>
                    <a:gd name="connsiteY53" fmla="*/ 287950 h 1125756"/>
                    <a:gd name="connsiteX54" fmla="*/ 21114 w 966722"/>
                    <a:gd name="connsiteY54" fmla="*/ 275332 h 1125756"/>
                    <a:gd name="connsiteX55" fmla="*/ 42659 w 966722"/>
                    <a:gd name="connsiteY55" fmla="*/ 222599 h 1125756"/>
                    <a:gd name="connsiteX56" fmla="*/ 71347 w 966722"/>
                    <a:gd name="connsiteY56" fmla="*/ 172723 h 1125756"/>
                    <a:gd name="connsiteX57" fmla="*/ 80751 w 966722"/>
                    <a:gd name="connsiteY57" fmla="*/ 157605 h 1125756"/>
                    <a:gd name="connsiteX58" fmla="*/ 81227 w 966722"/>
                    <a:gd name="connsiteY58" fmla="*/ 157010 h 1125756"/>
                    <a:gd name="connsiteX59" fmla="*/ 95274 w 966722"/>
                    <a:gd name="connsiteY59" fmla="*/ 140464 h 1125756"/>
                    <a:gd name="connsiteX60" fmla="*/ 97773 w 966722"/>
                    <a:gd name="connsiteY60" fmla="*/ 137488 h 1125756"/>
                    <a:gd name="connsiteX61" fmla="*/ 102535 w 966722"/>
                    <a:gd name="connsiteY61" fmla="*/ 132012 h 1125756"/>
                    <a:gd name="connsiteX62" fmla="*/ 110272 w 966722"/>
                    <a:gd name="connsiteY62" fmla="*/ 124156 h 1125756"/>
                    <a:gd name="connsiteX63" fmla="*/ 115867 w 966722"/>
                    <a:gd name="connsiteY63" fmla="*/ 118561 h 1125756"/>
                    <a:gd name="connsiteX64" fmla="*/ 125985 w 966722"/>
                    <a:gd name="connsiteY64" fmla="*/ 108562 h 1125756"/>
                    <a:gd name="connsiteX65" fmla="*/ 142531 w 966722"/>
                    <a:gd name="connsiteY65" fmla="*/ 94158 h 1125756"/>
                    <a:gd name="connsiteX66" fmla="*/ 215501 w 966722"/>
                    <a:gd name="connsiteY66" fmla="*/ 45115 h 1125756"/>
                    <a:gd name="connsiteX67" fmla="*/ 215977 w 966722"/>
                    <a:gd name="connsiteY67" fmla="*/ 45948 h 1125756"/>
                    <a:gd name="connsiteX68" fmla="*/ 235022 w 966722"/>
                    <a:gd name="connsiteY68" fmla="*/ 35949 h 1125756"/>
                    <a:gd name="connsiteX69" fmla="*/ 254545 w 966722"/>
                    <a:gd name="connsiteY69" fmla="*/ 27617 h 1125756"/>
                    <a:gd name="connsiteX70" fmla="*/ 255854 w 966722"/>
                    <a:gd name="connsiteY70" fmla="*/ 27140 h 1125756"/>
                    <a:gd name="connsiteX71" fmla="*/ 260496 w 966722"/>
                    <a:gd name="connsiteY71" fmla="*/ 27140 h 1125756"/>
                    <a:gd name="connsiteX72" fmla="*/ 264187 w 966722"/>
                    <a:gd name="connsiteY72" fmla="*/ 25831 h 1125756"/>
                    <a:gd name="connsiteX73" fmla="*/ 266091 w 966722"/>
                    <a:gd name="connsiteY73" fmla="*/ 25117 h 1125756"/>
                    <a:gd name="connsiteX74" fmla="*/ 271805 w 966722"/>
                    <a:gd name="connsiteY74" fmla="*/ 23093 h 1125756"/>
                    <a:gd name="connsiteX75" fmla="*/ 296445 w 966722"/>
                    <a:gd name="connsiteY75" fmla="*/ 15237 h 1125756"/>
                    <a:gd name="connsiteX76" fmla="*/ 312039 w 966722"/>
                    <a:gd name="connsiteY76" fmla="*/ 10951 h 1125756"/>
                    <a:gd name="connsiteX77" fmla="*/ 316086 w 966722"/>
                    <a:gd name="connsiteY77" fmla="*/ 10118 h 1125756"/>
                    <a:gd name="connsiteX78" fmla="*/ 317753 w 966722"/>
                    <a:gd name="connsiteY78" fmla="*/ 9761 h 1125756"/>
                    <a:gd name="connsiteX79" fmla="*/ 339417 w 966722"/>
                    <a:gd name="connsiteY79" fmla="*/ 6309 h 1125756"/>
                    <a:gd name="connsiteX80" fmla="*/ 350012 w 966722"/>
                    <a:gd name="connsiteY80" fmla="*/ 4881 h 1125756"/>
                    <a:gd name="connsiteX81" fmla="*/ 359177 w 966722"/>
                    <a:gd name="connsiteY81" fmla="*/ 3333 h 1125756"/>
                    <a:gd name="connsiteX82" fmla="*/ 359177 w 966722"/>
                    <a:gd name="connsiteY82" fmla="*/ 3571 h 1125756"/>
                    <a:gd name="connsiteX83" fmla="*/ 386556 w 966722"/>
                    <a:gd name="connsiteY83" fmla="*/ 0 h 1125756"/>
                    <a:gd name="connsiteX84" fmla="*/ 380366 w 966722"/>
                    <a:gd name="connsiteY84" fmla="*/ 2262 h 1125756"/>
                    <a:gd name="connsiteX85" fmla="*/ 488451 w 966722"/>
                    <a:gd name="connsiteY85" fmla="*/ 10713 h 1125756"/>
                    <a:gd name="connsiteX86" fmla="*/ 528686 w 966722"/>
                    <a:gd name="connsiteY86" fmla="*/ 21070 h 1125756"/>
                    <a:gd name="connsiteX87" fmla="*/ 537018 w 966722"/>
                    <a:gd name="connsiteY87" fmla="*/ 24045 h 1125756"/>
                    <a:gd name="connsiteX88" fmla="*/ 569753 w 966722"/>
                    <a:gd name="connsiteY88" fmla="*/ 37020 h 1125756"/>
                    <a:gd name="connsiteX89" fmla="*/ 581180 w 966722"/>
                    <a:gd name="connsiteY89" fmla="*/ 42139 h 1125756"/>
                    <a:gd name="connsiteX90" fmla="*/ 584514 w 966722"/>
                    <a:gd name="connsiteY90" fmla="*/ 43687 h 1125756"/>
                    <a:gd name="connsiteX91" fmla="*/ 608202 w 966722"/>
                    <a:gd name="connsiteY91" fmla="*/ 56900 h 1125756"/>
                    <a:gd name="connsiteX92" fmla="*/ 616177 w 966722"/>
                    <a:gd name="connsiteY92" fmla="*/ 61780 h 1125756"/>
                    <a:gd name="connsiteX93" fmla="*/ 628795 w 966722"/>
                    <a:gd name="connsiteY93" fmla="*/ 70232 h 1125756"/>
                    <a:gd name="connsiteX94" fmla="*/ 644389 w 966722"/>
                    <a:gd name="connsiteY94" fmla="*/ 81540 h 1125756"/>
                    <a:gd name="connsiteX95" fmla="*/ 660935 w 966722"/>
                    <a:gd name="connsiteY95" fmla="*/ 94753 h 1125756"/>
                    <a:gd name="connsiteX96" fmla="*/ 672124 w 966722"/>
                    <a:gd name="connsiteY96" fmla="*/ 105110 h 1125756"/>
                    <a:gd name="connsiteX97" fmla="*/ 675338 w 966722"/>
                    <a:gd name="connsiteY97" fmla="*/ 108205 h 1125756"/>
                    <a:gd name="connsiteX98" fmla="*/ 674505 w 966722"/>
                    <a:gd name="connsiteY98" fmla="*/ 109038 h 1125756"/>
                    <a:gd name="connsiteX99" fmla="*/ 675695 w 966722"/>
                    <a:gd name="connsiteY99" fmla="*/ 110109 h 1125756"/>
                    <a:gd name="connsiteX100" fmla="*/ 680100 w 966722"/>
                    <a:gd name="connsiteY100" fmla="*/ 113561 h 1125756"/>
                    <a:gd name="connsiteX101" fmla="*/ 680457 w 966722"/>
                    <a:gd name="connsiteY101" fmla="*/ 114633 h 1125756"/>
                    <a:gd name="connsiteX102" fmla="*/ 683195 w 966722"/>
                    <a:gd name="connsiteY102" fmla="*/ 116775 h 1125756"/>
                    <a:gd name="connsiteX103" fmla="*/ 686766 w 966722"/>
                    <a:gd name="connsiteY103" fmla="*/ 120346 h 1125756"/>
                    <a:gd name="connsiteX104" fmla="*/ 687361 w 966722"/>
                    <a:gd name="connsiteY104" fmla="*/ 120942 h 1125756"/>
                    <a:gd name="connsiteX105" fmla="*/ 693194 w 966722"/>
                    <a:gd name="connsiteY105" fmla="*/ 127727 h 1125756"/>
                    <a:gd name="connsiteX106" fmla="*/ 736523 w 966722"/>
                    <a:gd name="connsiteY106" fmla="*/ 183674 h 1125756"/>
                    <a:gd name="connsiteX107" fmla="*/ 737595 w 966722"/>
                    <a:gd name="connsiteY107" fmla="*/ 184745 h 1125756"/>
                    <a:gd name="connsiteX108" fmla="*/ 741642 w 966722"/>
                    <a:gd name="connsiteY108" fmla="*/ 188912 h 1125756"/>
                    <a:gd name="connsiteX109" fmla="*/ 745808 w 966722"/>
                    <a:gd name="connsiteY109" fmla="*/ 194030 h 1125756"/>
                    <a:gd name="connsiteX110" fmla="*/ 746284 w 966722"/>
                    <a:gd name="connsiteY110" fmla="*/ 194744 h 1125756"/>
                    <a:gd name="connsiteX111" fmla="*/ 776996 w 966722"/>
                    <a:gd name="connsiteY111" fmla="*/ 265571 h 1125756"/>
                    <a:gd name="connsiteX112" fmla="*/ 798303 w 966722"/>
                    <a:gd name="connsiteY112" fmla="*/ 355801 h 1125756"/>
                    <a:gd name="connsiteX113" fmla="*/ 803422 w 966722"/>
                    <a:gd name="connsiteY113" fmla="*/ 410439 h 1125756"/>
                    <a:gd name="connsiteX114" fmla="*/ 803422 w 966722"/>
                    <a:gd name="connsiteY114" fmla="*/ 413653 h 1125756"/>
                    <a:gd name="connsiteX115" fmla="*/ 802350 w 966722"/>
                    <a:gd name="connsiteY115" fmla="*/ 414249 h 1125756"/>
                    <a:gd name="connsiteX116" fmla="*/ 802231 w 966722"/>
                    <a:gd name="connsiteY116" fmla="*/ 420200 h 1125756"/>
                    <a:gd name="connsiteX117" fmla="*/ 800922 w 966722"/>
                    <a:gd name="connsiteY117" fmla="*/ 432699 h 1125756"/>
                    <a:gd name="connsiteX118" fmla="*/ 800089 w 966722"/>
                    <a:gd name="connsiteY118" fmla="*/ 451150 h 1125756"/>
                    <a:gd name="connsiteX119" fmla="*/ 799137 w 966722"/>
                    <a:gd name="connsiteY119" fmla="*/ 460078 h 1125756"/>
                    <a:gd name="connsiteX120" fmla="*/ 797589 w 966722"/>
                    <a:gd name="connsiteY120" fmla="*/ 471386 h 1125756"/>
                    <a:gd name="connsiteX121" fmla="*/ 794018 w 966722"/>
                    <a:gd name="connsiteY121" fmla="*/ 490908 h 1125756"/>
                    <a:gd name="connsiteX122" fmla="*/ 791637 w 966722"/>
                    <a:gd name="connsiteY122" fmla="*/ 503883 h 1125756"/>
                    <a:gd name="connsiteX123" fmla="*/ 791280 w 966722"/>
                    <a:gd name="connsiteY123" fmla="*/ 504955 h 1125756"/>
                    <a:gd name="connsiteX124" fmla="*/ 788661 w 966722"/>
                    <a:gd name="connsiteY124" fmla="*/ 512097 h 1125756"/>
                    <a:gd name="connsiteX125" fmla="*/ 786042 w 966722"/>
                    <a:gd name="connsiteY125" fmla="*/ 519120 h 1125756"/>
                    <a:gd name="connsiteX126" fmla="*/ 779495 w 966722"/>
                    <a:gd name="connsiteY126" fmla="*/ 530548 h 1125756"/>
                    <a:gd name="connsiteX127" fmla="*/ 776043 w 966722"/>
                    <a:gd name="connsiteY127" fmla="*/ 543523 h 1125756"/>
                    <a:gd name="connsiteX128" fmla="*/ 770567 w 966722"/>
                    <a:gd name="connsiteY128" fmla="*/ 558997 h 1125756"/>
                    <a:gd name="connsiteX129" fmla="*/ 770092 w 966722"/>
                    <a:gd name="connsiteY129" fmla="*/ 560426 h 1125756"/>
                    <a:gd name="connsiteX130" fmla="*/ 753665 w 966722"/>
                    <a:gd name="connsiteY130" fmla="*/ 595066 h 1125756"/>
                    <a:gd name="connsiteX131" fmla="*/ 750093 w 966722"/>
                    <a:gd name="connsiteY131" fmla="*/ 601494 h 1125756"/>
                    <a:gd name="connsiteX132" fmla="*/ 747594 w 966722"/>
                    <a:gd name="connsiteY132" fmla="*/ 606017 h 1125756"/>
                    <a:gd name="connsiteX133" fmla="*/ 731405 w 966722"/>
                    <a:gd name="connsiteY133" fmla="*/ 635181 h 1125756"/>
                    <a:gd name="connsiteX134" fmla="*/ 733785 w 966722"/>
                    <a:gd name="connsiteY134" fmla="*/ 627087 h 1125756"/>
                    <a:gd name="connsiteX135" fmla="*/ 720691 w 966722"/>
                    <a:gd name="connsiteY135" fmla="*/ 643752 h 1125756"/>
                    <a:gd name="connsiteX136" fmla="*/ 710097 w 966722"/>
                    <a:gd name="connsiteY136" fmla="*/ 659822 h 1125756"/>
                    <a:gd name="connsiteX137" fmla="*/ 702955 w 966722"/>
                    <a:gd name="connsiteY137" fmla="*/ 668273 h 1125756"/>
                    <a:gd name="connsiteX138" fmla="*/ 705455 w 966722"/>
                    <a:gd name="connsiteY138" fmla="*/ 671368 h 1125756"/>
                    <a:gd name="connsiteX139" fmla="*/ 714382 w 966722"/>
                    <a:gd name="connsiteY139" fmla="*/ 681010 h 1125756"/>
                    <a:gd name="connsiteX140" fmla="*/ 714859 w 966722"/>
                    <a:gd name="connsiteY140" fmla="*/ 681487 h 1125756"/>
                    <a:gd name="connsiteX141" fmla="*/ 737595 w 966722"/>
                    <a:gd name="connsiteY141" fmla="*/ 710532 h 1125756"/>
                    <a:gd name="connsiteX142" fmla="*/ 767116 w 966722"/>
                    <a:gd name="connsiteY142" fmla="*/ 748147 h 1125756"/>
                    <a:gd name="connsiteX143" fmla="*/ 776519 w 966722"/>
                    <a:gd name="connsiteY143" fmla="*/ 759813 h 1125756"/>
                    <a:gd name="connsiteX144" fmla="*/ 776162 w 966722"/>
                    <a:gd name="connsiteY144" fmla="*/ 759813 h 1125756"/>
                    <a:gd name="connsiteX145" fmla="*/ 782352 w 966722"/>
                    <a:gd name="connsiteY145" fmla="*/ 767550 h 1125756"/>
                    <a:gd name="connsiteX146" fmla="*/ 790090 w 966722"/>
                    <a:gd name="connsiteY146" fmla="*/ 776835 h 1125756"/>
                    <a:gd name="connsiteX147" fmla="*/ 792232 w 966722"/>
                    <a:gd name="connsiteY147" fmla="*/ 776835 h 1125756"/>
                    <a:gd name="connsiteX148" fmla="*/ 793542 w 966722"/>
                    <a:gd name="connsiteY148" fmla="*/ 779811 h 1125756"/>
                    <a:gd name="connsiteX149" fmla="*/ 803065 w 966722"/>
                    <a:gd name="connsiteY149" fmla="*/ 792667 h 1125756"/>
                    <a:gd name="connsiteX150" fmla="*/ 815206 w 966722"/>
                    <a:gd name="connsiteY150" fmla="*/ 808261 h 1125756"/>
                    <a:gd name="connsiteX151" fmla="*/ 814968 w 966722"/>
                    <a:gd name="connsiteY151" fmla="*/ 808261 h 1125756"/>
                    <a:gd name="connsiteX152" fmla="*/ 829610 w 966722"/>
                    <a:gd name="connsiteY152" fmla="*/ 828259 h 1125756"/>
                    <a:gd name="connsiteX153" fmla="*/ 847822 w 966722"/>
                    <a:gd name="connsiteY153" fmla="*/ 850400 h 1125756"/>
                    <a:gd name="connsiteX154" fmla="*/ 848655 w 966722"/>
                    <a:gd name="connsiteY154" fmla="*/ 851233 h 1125756"/>
                    <a:gd name="connsiteX155" fmla="*/ 908293 w 966722"/>
                    <a:gd name="connsiteY155" fmla="*/ 922060 h 1125756"/>
                    <a:gd name="connsiteX156" fmla="*/ 911031 w 966722"/>
                    <a:gd name="connsiteY156" fmla="*/ 925274 h 1125756"/>
                    <a:gd name="connsiteX157" fmla="*/ 916744 w 966722"/>
                    <a:gd name="connsiteY157" fmla="*/ 931821 h 1125756"/>
                    <a:gd name="connsiteX158" fmla="*/ 916744 w 966722"/>
                    <a:gd name="connsiteY158" fmla="*/ 931821 h 1125756"/>
                    <a:gd name="connsiteX159" fmla="*/ 915197 w 966722"/>
                    <a:gd name="connsiteY159" fmla="*/ 925155 h 1125756"/>
                    <a:gd name="connsiteX160" fmla="*/ 931148 w 966722"/>
                    <a:gd name="connsiteY160" fmla="*/ 950272 h 1125756"/>
                    <a:gd name="connsiteX161" fmla="*/ 934838 w 966722"/>
                    <a:gd name="connsiteY161" fmla="*/ 956819 h 1125756"/>
                    <a:gd name="connsiteX162" fmla="*/ 951027 w 966722"/>
                    <a:gd name="connsiteY162" fmla="*/ 978127 h 1125756"/>
                    <a:gd name="connsiteX163" fmla="*/ 959240 w 966722"/>
                    <a:gd name="connsiteY163" fmla="*/ 1057286 h 1125756"/>
                    <a:gd name="connsiteX164" fmla="*/ 862940 w 966722"/>
                    <a:gd name="connsiteY164" fmla="*/ 1125375 h 1125756"/>
                    <a:gd name="connsiteX165" fmla="*/ 843656 w 966722"/>
                    <a:gd name="connsiteY165" fmla="*/ 1125137 h 1125756"/>
                    <a:gd name="connsiteX166" fmla="*/ 696289 w 966722"/>
                    <a:gd name="connsiteY166" fmla="*/ 928012 h 1125756"/>
                    <a:gd name="connsiteX167" fmla="*/ 696289 w 966722"/>
                    <a:gd name="connsiteY167" fmla="*/ 928012 h 1125756"/>
                    <a:gd name="connsiteX168" fmla="*/ 696884 w 966722"/>
                    <a:gd name="connsiteY168" fmla="*/ 928845 h 1125756"/>
                    <a:gd name="connsiteX169" fmla="*/ 752474 w 966722"/>
                    <a:gd name="connsiteY169" fmla="*/ 1010386 h 1125756"/>
                    <a:gd name="connsiteX170" fmla="*/ 797708 w 966722"/>
                    <a:gd name="connsiteY170" fmla="*/ 1076570 h 1125756"/>
                    <a:gd name="connsiteX171" fmla="*/ 799255 w 966722"/>
                    <a:gd name="connsiteY171" fmla="*/ 1078832 h 1125756"/>
                    <a:gd name="connsiteX172" fmla="*/ 801636 w 966722"/>
                    <a:gd name="connsiteY172" fmla="*/ 1082284 h 1125756"/>
                    <a:gd name="connsiteX173" fmla="*/ 806398 w 966722"/>
                    <a:gd name="connsiteY173" fmla="*/ 1088355 h 1125756"/>
                    <a:gd name="connsiteX174" fmla="*/ 814611 w 966722"/>
                    <a:gd name="connsiteY174" fmla="*/ 1096092 h 1125756"/>
                    <a:gd name="connsiteX175" fmla="*/ 835562 w 966722"/>
                    <a:gd name="connsiteY175" fmla="*/ 1106686 h 1125756"/>
                    <a:gd name="connsiteX176" fmla="*/ 841275 w 966722"/>
                    <a:gd name="connsiteY176" fmla="*/ 1106686 h 1125756"/>
                    <a:gd name="connsiteX177" fmla="*/ 848060 w 966722"/>
                    <a:gd name="connsiteY177" fmla="*/ 1106686 h 1125756"/>
                    <a:gd name="connsiteX178" fmla="*/ 849012 w 966722"/>
                    <a:gd name="connsiteY178" fmla="*/ 1106686 h 1125756"/>
                    <a:gd name="connsiteX179" fmla="*/ 849846 w 966722"/>
                    <a:gd name="connsiteY179" fmla="*/ 1106925 h 1125756"/>
                    <a:gd name="connsiteX180" fmla="*/ 854846 w 966722"/>
                    <a:gd name="connsiteY180" fmla="*/ 1107401 h 1125756"/>
                    <a:gd name="connsiteX181" fmla="*/ 855560 w 966722"/>
                    <a:gd name="connsiteY181" fmla="*/ 1107401 h 1125756"/>
                    <a:gd name="connsiteX182" fmla="*/ 860678 w 966722"/>
                    <a:gd name="connsiteY182" fmla="*/ 1107044 h 1125756"/>
                    <a:gd name="connsiteX183" fmla="*/ 863297 w 966722"/>
                    <a:gd name="connsiteY183" fmla="*/ 1106805 h 1125756"/>
                    <a:gd name="connsiteX184" fmla="*/ 870201 w 966722"/>
                    <a:gd name="connsiteY184" fmla="*/ 1105496 h 1125756"/>
                    <a:gd name="connsiteX185" fmla="*/ 871391 w 966722"/>
                    <a:gd name="connsiteY185" fmla="*/ 1105258 h 1125756"/>
                    <a:gd name="connsiteX186" fmla="*/ 876986 w 966722"/>
                    <a:gd name="connsiteY186" fmla="*/ 1104425 h 1125756"/>
                    <a:gd name="connsiteX187" fmla="*/ 902460 w 966722"/>
                    <a:gd name="connsiteY187" fmla="*/ 1090616 h 1125756"/>
                    <a:gd name="connsiteX188" fmla="*/ 924958 w 966722"/>
                    <a:gd name="connsiteY188" fmla="*/ 1070618 h 1125756"/>
                    <a:gd name="connsiteX189" fmla="*/ 927815 w 966722"/>
                    <a:gd name="connsiteY189" fmla="*/ 1067166 h 1125756"/>
                    <a:gd name="connsiteX190" fmla="*/ 928886 w 966722"/>
                    <a:gd name="connsiteY190" fmla="*/ 1067761 h 1125756"/>
                    <a:gd name="connsiteX191" fmla="*/ 932576 w 966722"/>
                    <a:gd name="connsiteY191" fmla="*/ 1060619 h 1125756"/>
                    <a:gd name="connsiteX192" fmla="*/ 938647 w 966722"/>
                    <a:gd name="connsiteY192" fmla="*/ 1052049 h 1125756"/>
                    <a:gd name="connsiteX193" fmla="*/ 939123 w 966722"/>
                    <a:gd name="connsiteY193" fmla="*/ 1050858 h 1125756"/>
                    <a:gd name="connsiteX194" fmla="*/ 940433 w 966722"/>
                    <a:gd name="connsiteY194" fmla="*/ 1046454 h 1125756"/>
                    <a:gd name="connsiteX195" fmla="*/ 941504 w 966722"/>
                    <a:gd name="connsiteY195" fmla="*/ 1042406 h 1125756"/>
                    <a:gd name="connsiteX196" fmla="*/ 942456 w 966722"/>
                    <a:gd name="connsiteY196" fmla="*/ 1037526 h 1125756"/>
                    <a:gd name="connsiteX197" fmla="*/ 943052 w 966722"/>
                    <a:gd name="connsiteY197" fmla="*/ 1032884 h 1125756"/>
                    <a:gd name="connsiteX198" fmla="*/ 943766 w 966722"/>
                    <a:gd name="connsiteY198" fmla="*/ 1027765 h 1125756"/>
                    <a:gd name="connsiteX199" fmla="*/ 945432 w 966722"/>
                    <a:gd name="connsiteY199" fmla="*/ 1002291 h 1125756"/>
                    <a:gd name="connsiteX200" fmla="*/ 939837 w 966722"/>
                    <a:gd name="connsiteY200" fmla="*/ 991816 h 1125756"/>
                    <a:gd name="connsiteX201" fmla="*/ 939480 w 966722"/>
                    <a:gd name="connsiteY201" fmla="*/ 991816 h 1125756"/>
                    <a:gd name="connsiteX202" fmla="*/ 921625 w 966722"/>
                    <a:gd name="connsiteY202" fmla="*/ 974555 h 1125756"/>
                    <a:gd name="connsiteX203" fmla="*/ 905198 w 966722"/>
                    <a:gd name="connsiteY203" fmla="*/ 946463 h 1125756"/>
                    <a:gd name="connsiteX204" fmla="*/ 891985 w 966722"/>
                    <a:gd name="connsiteY204" fmla="*/ 930155 h 1125756"/>
                    <a:gd name="connsiteX205" fmla="*/ 883057 w 966722"/>
                    <a:gd name="connsiteY205" fmla="*/ 920275 h 1125756"/>
                    <a:gd name="connsiteX206" fmla="*/ 881986 w 966722"/>
                    <a:gd name="connsiteY206" fmla="*/ 917894 h 1125756"/>
                    <a:gd name="connsiteX207" fmla="*/ 871749 w 966722"/>
                    <a:gd name="connsiteY207" fmla="*/ 905514 h 1125756"/>
                    <a:gd name="connsiteX208" fmla="*/ 871749 w 966722"/>
                    <a:gd name="connsiteY208" fmla="*/ 905514 h 1125756"/>
                    <a:gd name="connsiteX209" fmla="*/ 867583 w 966722"/>
                    <a:gd name="connsiteY209" fmla="*/ 901229 h 1125756"/>
                    <a:gd name="connsiteX210" fmla="*/ 867583 w 966722"/>
                    <a:gd name="connsiteY210" fmla="*/ 901824 h 1125756"/>
                    <a:gd name="connsiteX211" fmla="*/ 855917 w 966722"/>
                    <a:gd name="connsiteY211" fmla="*/ 888373 h 1125756"/>
                    <a:gd name="connsiteX212" fmla="*/ 822706 w 966722"/>
                    <a:gd name="connsiteY212" fmla="*/ 846115 h 1125756"/>
                    <a:gd name="connsiteX213" fmla="*/ 819611 w 966722"/>
                    <a:gd name="connsiteY213" fmla="*/ 842305 h 1125756"/>
                    <a:gd name="connsiteX214" fmla="*/ 813421 w 966722"/>
                    <a:gd name="connsiteY214" fmla="*/ 834687 h 1125756"/>
                    <a:gd name="connsiteX215" fmla="*/ 677362 w 966722"/>
                    <a:gd name="connsiteY215" fmla="*/ 666488 h 1125756"/>
                    <a:gd name="connsiteX216" fmla="*/ 682123 w 966722"/>
                    <a:gd name="connsiteY216" fmla="*/ 661369 h 1125756"/>
                    <a:gd name="connsiteX217" fmla="*/ 775924 w 966722"/>
                    <a:gd name="connsiteY217" fmla="*/ 484004 h 1125756"/>
                    <a:gd name="connsiteX218" fmla="*/ 782233 w 966722"/>
                    <a:gd name="connsiteY218" fmla="*/ 431509 h 1125756"/>
                    <a:gd name="connsiteX219" fmla="*/ 782471 w 966722"/>
                    <a:gd name="connsiteY219" fmla="*/ 428057 h 1125756"/>
                    <a:gd name="connsiteX220" fmla="*/ 782828 w 966722"/>
                    <a:gd name="connsiteY220" fmla="*/ 422700 h 1125756"/>
                    <a:gd name="connsiteX221" fmla="*/ 782828 w 966722"/>
                    <a:gd name="connsiteY221" fmla="*/ 396274 h 1125756"/>
                    <a:gd name="connsiteX222" fmla="*/ 782471 w 966722"/>
                    <a:gd name="connsiteY222" fmla="*/ 385561 h 1125756"/>
                    <a:gd name="connsiteX223" fmla="*/ 781995 w 966722"/>
                    <a:gd name="connsiteY223" fmla="*/ 378776 h 1125756"/>
                    <a:gd name="connsiteX224" fmla="*/ 781638 w 966722"/>
                    <a:gd name="connsiteY224" fmla="*/ 372110 h 1125756"/>
                    <a:gd name="connsiteX225" fmla="*/ 780924 w 966722"/>
                    <a:gd name="connsiteY225" fmla="*/ 361396 h 1125756"/>
                    <a:gd name="connsiteX226" fmla="*/ 777710 w 966722"/>
                    <a:gd name="connsiteY226" fmla="*/ 334732 h 1125756"/>
                    <a:gd name="connsiteX227" fmla="*/ 772710 w 966722"/>
                    <a:gd name="connsiteY227" fmla="*/ 306758 h 1125756"/>
                    <a:gd name="connsiteX228" fmla="*/ 730691 w 966722"/>
                    <a:gd name="connsiteY228" fmla="*/ 205458 h 1125756"/>
                    <a:gd name="connsiteX229" fmla="*/ 727358 w 966722"/>
                    <a:gd name="connsiteY229" fmla="*/ 200101 h 1125756"/>
                    <a:gd name="connsiteX230" fmla="*/ 720810 w 966722"/>
                    <a:gd name="connsiteY230" fmla="*/ 190697 h 1125756"/>
                    <a:gd name="connsiteX231" fmla="*/ 715335 w 966722"/>
                    <a:gd name="connsiteY231" fmla="*/ 182841 h 1125756"/>
                    <a:gd name="connsiteX232" fmla="*/ 709502 w 966722"/>
                    <a:gd name="connsiteY232" fmla="*/ 174270 h 1125756"/>
                    <a:gd name="connsiteX233" fmla="*/ 703550 w 966722"/>
                    <a:gd name="connsiteY233" fmla="*/ 166414 h 1125756"/>
                    <a:gd name="connsiteX234" fmla="*/ 695337 w 966722"/>
                    <a:gd name="connsiteY234" fmla="*/ 155105 h 1125756"/>
                    <a:gd name="connsiteX235" fmla="*/ 608916 w 966722"/>
                    <a:gd name="connsiteY235" fmla="*/ 78207 h 1125756"/>
                    <a:gd name="connsiteX236" fmla="*/ 607964 w 966722"/>
                    <a:gd name="connsiteY236" fmla="*/ 77612 h 1125756"/>
                    <a:gd name="connsiteX237" fmla="*/ 599869 w 966722"/>
                    <a:gd name="connsiteY237" fmla="*/ 72732 h 1125756"/>
                    <a:gd name="connsiteX238" fmla="*/ 487856 w 966722"/>
                    <a:gd name="connsiteY238" fmla="*/ 28212 h 1125756"/>
                    <a:gd name="connsiteX239" fmla="*/ 394650 w 966722"/>
                    <a:gd name="connsiteY239" fmla="*/ 17975 h 1125756"/>
                    <a:gd name="connsiteX240" fmla="*/ 137294 w 966722"/>
                    <a:gd name="connsiteY240" fmla="*/ 121775 h 1125756"/>
                    <a:gd name="connsiteX241" fmla="*/ 47540 w 966722"/>
                    <a:gd name="connsiteY241" fmla="*/ 555664 h 1125756"/>
                    <a:gd name="connsiteX242" fmla="*/ 71823 w 966722"/>
                    <a:gd name="connsiteY242" fmla="*/ 601970 h 1125756"/>
                    <a:gd name="connsiteX243" fmla="*/ 85989 w 966722"/>
                    <a:gd name="connsiteY243" fmla="*/ 622325 h 1125756"/>
                    <a:gd name="connsiteX244" fmla="*/ 92179 w 966722"/>
                    <a:gd name="connsiteY244" fmla="*/ 630896 h 1125756"/>
                    <a:gd name="connsiteX245" fmla="*/ 96107 w 966722"/>
                    <a:gd name="connsiteY245" fmla="*/ 635657 h 1125756"/>
                    <a:gd name="connsiteX246" fmla="*/ 98607 w 966722"/>
                    <a:gd name="connsiteY246" fmla="*/ 638633 h 1125756"/>
                    <a:gd name="connsiteX247" fmla="*/ 111820 w 966722"/>
                    <a:gd name="connsiteY247" fmla="*/ 654465 h 1125756"/>
                    <a:gd name="connsiteX248" fmla="*/ 125866 w 966722"/>
                    <a:gd name="connsiteY248" fmla="*/ 669107 h 1125756"/>
                    <a:gd name="connsiteX249" fmla="*/ 128485 w 966722"/>
                    <a:gd name="connsiteY249" fmla="*/ 671845 h 1125756"/>
                    <a:gd name="connsiteX250" fmla="*/ 132770 w 966722"/>
                    <a:gd name="connsiteY250" fmla="*/ 676130 h 1125756"/>
                    <a:gd name="connsiteX251" fmla="*/ 140507 w 966722"/>
                    <a:gd name="connsiteY251" fmla="*/ 683153 h 1125756"/>
                    <a:gd name="connsiteX252" fmla="*/ 206335 w 966722"/>
                    <a:gd name="connsiteY252" fmla="*/ 732315 h 1125756"/>
                    <a:gd name="connsiteX253" fmla="*/ 224666 w 966722"/>
                    <a:gd name="connsiteY253" fmla="*/ 742791 h 1125756"/>
                    <a:gd name="connsiteX254" fmla="*/ 243712 w 966722"/>
                    <a:gd name="connsiteY254" fmla="*/ 751956 h 1125756"/>
                    <a:gd name="connsiteX255" fmla="*/ 258830 w 966722"/>
                    <a:gd name="connsiteY255" fmla="*/ 758384 h 1125756"/>
                    <a:gd name="connsiteX256" fmla="*/ 263472 w 966722"/>
                    <a:gd name="connsiteY256" fmla="*/ 760170 h 1125756"/>
                    <a:gd name="connsiteX257" fmla="*/ 269067 w 966722"/>
                    <a:gd name="connsiteY257" fmla="*/ 762313 h 1125756"/>
                    <a:gd name="connsiteX258" fmla="*/ 278352 w 966722"/>
                    <a:gd name="connsiteY258" fmla="*/ 765884 h 1125756"/>
                    <a:gd name="connsiteX259" fmla="*/ 280137 w 966722"/>
                    <a:gd name="connsiteY259" fmla="*/ 766479 h 1125756"/>
                    <a:gd name="connsiteX260" fmla="*/ 283589 w 966722"/>
                    <a:gd name="connsiteY260" fmla="*/ 767550 h 1125756"/>
                    <a:gd name="connsiteX261" fmla="*/ 295374 w 966722"/>
                    <a:gd name="connsiteY261" fmla="*/ 771240 h 1125756"/>
                    <a:gd name="connsiteX262" fmla="*/ 378700 w 966722"/>
                    <a:gd name="connsiteY262" fmla="*/ 785525 h 1125756"/>
                    <a:gd name="connsiteX263" fmla="*/ 401197 w 966722"/>
                    <a:gd name="connsiteY263" fmla="*/ 786120 h 1125756"/>
                    <a:gd name="connsiteX264" fmla="*/ 404173 w 966722"/>
                    <a:gd name="connsiteY264" fmla="*/ 786120 h 1125756"/>
                    <a:gd name="connsiteX265" fmla="*/ 424886 w 966722"/>
                    <a:gd name="connsiteY265" fmla="*/ 785406 h 1125756"/>
                    <a:gd name="connsiteX266" fmla="*/ 437979 w 966722"/>
                    <a:gd name="connsiteY266" fmla="*/ 784334 h 1125756"/>
                    <a:gd name="connsiteX267" fmla="*/ 512139 w 966722"/>
                    <a:gd name="connsiteY267" fmla="*/ 769336 h 1125756"/>
                    <a:gd name="connsiteX268" fmla="*/ 530233 w 966722"/>
                    <a:gd name="connsiteY268" fmla="*/ 763384 h 1125756"/>
                    <a:gd name="connsiteX269" fmla="*/ 533447 w 966722"/>
                    <a:gd name="connsiteY269" fmla="*/ 762194 h 1125756"/>
                    <a:gd name="connsiteX270" fmla="*/ 535828 w 966722"/>
                    <a:gd name="connsiteY270" fmla="*/ 761241 h 1125756"/>
                    <a:gd name="connsiteX271" fmla="*/ 557611 w 966722"/>
                    <a:gd name="connsiteY271" fmla="*/ 752075 h 1125756"/>
                    <a:gd name="connsiteX272" fmla="*/ 555707 w 966722"/>
                    <a:gd name="connsiteY272" fmla="*/ 749219 h 1125756"/>
                    <a:gd name="connsiteX273" fmla="*/ 558445 w 966722"/>
                    <a:gd name="connsiteY273" fmla="*/ 751718 h 1125756"/>
                    <a:gd name="connsiteX274" fmla="*/ 566658 w 966722"/>
                    <a:gd name="connsiteY274" fmla="*/ 747790 h 1125756"/>
                    <a:gd name="connsiteX275" fmla="*/ 572967 w 966722"/>
                    <a:gd name="connsiteY275" fmla="*/ 744695 h 1125756"/>
                    <a:gd name="connsiteX276" fmla="*/ 576895 w 966722"/>
                    <a:gd name="connsiteY276" fmla="*/ 750528 h 1125756"/>
                    <a:gd name="connsiteX277" fmla="*/ 647365 w 966722"/>
                    <a:gd name="connsiteY277" fmla="*/ 855519 h 1125756"/>
                    <a:gd name="connsiteX278" fmla="*/ 696051 w 966722"/>
                    <a:gd name="connsiteY278" fmla="*/ 928131 h 1125756"/>
                    <a:gd name="connsiteX279" fmla="*/ 935433 w 966722"/>
                    <a:gd name="connsiteY279" fmla="*/ 976222 h 1125756"/>
                    <a:gd name="connsiteX280" fmla="*/ 940076 w 966722"/>
                    <a:gd name="connsiteY280" fmla="*/ 981579 h 1125756"/>
                    <a:gd name="connsiteX281" fmla="*/ 940194 w 966722"/>
                    <a:gd name="connsiteY281" fmla="*/ 981579 h 1125756"/>
                    <a:gd name="connsiteX282" fmla="*/ 935433 w 966722"/>
                    <a:gd name="connsiteY282" fmla="*/ 975270 h 1125756"/>
                    <a:gd name="connsiteX283" fmla="*/ 935433 w 966722"/>
                    <a:gd name="connsiteY283" fmla="*/ 975270 h 1125756"/>
                    <a:gd name="connsiteX284" fmla="*/ 935433 w 966722"/>
                    <a:gd name="connsiteY284" fmla="*/ 976103 h 1125756"/>
                    <a:gd name="connsiteX285" fmla="*/ 790090 w 966722"/>
                    <a:gd name="connsiteY285" fmla="*/ 777430 h 1125756"/>
                    <a:gd name="connsiteX286" fmla="*/ 790090 w 966722"/>
                    <a:gd name="connsiteY286" fmla="*/ 777430 h 1125756"/>
                    <a:gd name="connsiteX287" fmla="*/ 701884 w 966722"/>
                    <a:gd name="connsiteY287" fmla="*/ 653989 h 1125756"/>
                    <a:gd name="connsiteX288" fmla="*/ 692361 w 966722"/>
                    <a:gd name="connsiteY288" fmla="*/ 664940 h 1125756"/>
                    <a:gd name="connsiteX289" fmla="*/ 692361 w 966722"/>
                    <a:gd name="connsiteY289" fmla="*/ 664940 h 1125756"/>
                    <a:gd name="connsiteX290" fmla="*/ 701764 w 966722"/>
                    <a:gd name="connsiteY290" fmla="*/ 653989 h 1125756"/>
                    <a:gd name="connsiteX291" fmla="*/ 792946 w 966722"/>
                    <a:gd name="connsiteY291" fmla="*/ 404607 h 1125756"/>
                    <a:gd name="connsiteX292" fmla="*/ 792946 w 966722"/>
                    <a:gd name="connsiteY292" fmla="*/ 410439 h 1125756"/>
                    <a:gd name="connsiteX293" fmla="*/ 793185 w 966722"/>
                    <a:gd name="connsiteY293" fmla="*/ 409606 h 1125756"/>
                    <a:gd name="connsiteX294" fmla="*/ 792946 w 966722"/>
                    <a:gd name="connsiteY294" fmla="*/ 404607 h 1125756"/>
                    <a:gd name="connsiteX295" fmla="*/ 217167 w 966722"/>
                    <a:gd name="connsiteY295" fmla="*/ 47734 h 1125756"/>
                    <a:gd name="connsiteX296" fmla="*/ 219667 w 966722"/>
                    <a:gd name="connsiteY296" fmla="*/ 51662 h 1125756"/>
                    <a:gd name="connsiteX297" fmla="*/ 222047 w 966722"/>
                    <a:gd name="connsiteY297" fmla="*/ 50472 h 1125756"/>
                    <a:gd name="connsiteX298" fmla="*/ 221571 w 966722"/>
                    <a:gd name="connsiteY298" fmla="*/ 48686 h 1125756"/>
                    <a:gd name="connsiteX299" fmla="*/ 216929 w 966722"/>
                    <a:gd name="connsiteY299" fmla="*/ 46424 h 1125756"/>
                    <a:gd name="connsiteX300" fmla="*/ 217286 w 966722"/>
                    <a:gd name="connsiteY300" fmla="*/ 47734 h 11257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</a:cxnLst>
                  <a:rect l="l" t="t" r="r" b="b"/>
                  <a:pathLst>
                    <a:path w="966722" h="1125756">
                      <a:moveTo>
                        <a:pt x="843061" y="1125494"/>
                      </a:moveTo>
                      <a:cubicBezTo>
                        <a:pt x="820206" y="1122637"/>
                        <a:pt x="800922" y="1110734"/>
                        <a:pt x="787352" y="1090974"/>
                      </a:cubicBezTo>
                      <a:cubicBezTo>
                        <a:pt x="735809" y="1015980"/>
                        <a:pt x="682957" y="937178"/>
                        <a:pt x="636413" y="867660"/>
                      </a:cubicBezTo>
                      <a:cubicBezTo>
                        <a:pt x="619272" y="843258"/>
                        <a:pt x="598917" y="813975"/>
                        <a:pt x="577967" y="782430"/>
                      </a:cubicBezTo>
                      <a:lnTo>
                        <a:pt x="566777" y="765646"/>
                      </a:lnTo>
                      <a:cubicBezTo>
                        <a:pt x="532852" y="781478"/>
                        <a:pt x="497260" y="792310"/>
                        <a:pt x="460716" y="797786"/>
                      </a:cubicBezTo>
                      <a:cubicBezTo>
                        <a:pt x="451669" y="799333"/>
                        <a:pt x="443217" y="800523"/>
                        <a:pt x="434766" y="801238"/>
                      </a:cubicBezTo>
                      <a:lnTo>
                        <a:pt x="430718" y="801595"/>
                      </a:lnTo>
                      <a:lnTo>
                        <a:pt x="430718" y="801119"/>
                      </a:lnTo>
                      <a:cubicBezTo>
                        <a:pt x="428695" y="801238"/>
                        <a:pt x="426790" y="801476"/>
                        <a:pt x="424767" y="801595"/>
                      </a:cubicBezTo>
                      <a:lnTo>
                        <a:pt x="423219" y="801595"/>
                      </a:lnTo>
                      <a:cubicBezTo>
                        <a:pt x="423219" y="801595"/>
                        <a:pt x="398460" y="805999"/>
                        <a:pt x="398460" y="805999"/>
                      </a:cubicBezTo>
                      <a:lnTo>
                        <a:pt x="404411" y="802190"/>
                      </a:lnTo>
                      <a:cubicBezTo>
                        <a:pt x="389056" y="802190"/>
                        <a:pt x="373581" y="801476"/>
                        <a:pt x="358344" y="799809"/>
                      </a:cubicBezTo>
                      <a:cubicBezTo>
                        <a:pt x="356321" y="799809"/>
                        <a:pt x="354059" y="799571"/>
                        <a:pt x="352035" y="799452"/>
                      </a:cubicBezTo>
                      <a:lnTo>
                        <a:pt x="320372" y="797071"/>
                      </a:lnTo>
                      <a:lnTo>
                        <a:pt x="327752" y="795286"/>
                      </a:lnTo>
                      <a:cubicBezTo>
                        <a:pt x="321681" y="794214"/>
                        <a:pt x="315729" y="792905"/>
                        <a:pt x="309777" y="791477"/>
                      </a:cubicBezTo>
                      <a:lnTo>
                        <a:pt x="302159" y="790048"/>
                      </a:lnTo>
                      <a:cubicBezTo>
                        <a:pt x="293946" y="788025"/>
                        <a:pt x="285732" y="785644"/>
                        <a:pt x="275733" y="782549"/>
                      </a:cubicBezTo>
                      <a:cubicBezTo>
                        <a:pt x="272162" y="781597"/>
                        <a:pt x="268829" y="780168"/>
                        <a:pt x="265615" y="778740"/>
                      </a:cubicBezTo>
                      <a:lnTo>
                        <a:pt x="260734" y="776597"/>
                      </a:lnTo>
                      <a:cubicBezTo>
                        <a:pt x="214429" y="759337"/>
                        <a:pt x="171933" y="733982"/>
                        <a:pt x="134675" y="701128"/>
                      </a:cubicBezTo>
                      <a:cubicBezTo>
                        <a:pt x="132889" y="699937"/>
                        <a:pt x="130865" y="698152"/>
                        <a:pt x="128247" y="695890"/>
                      </a:cubicBezTo>
                      <a:lnTo>
                        <a:pt x="127532" y="695295"/>
                      </a:lnTo>
                      <a:cubicBezTo>
                        <a:pt x="123485" y="691605"/>
                        <a:pt x="118367" y="686962"/>
                        <a:pt x="115629" y="685177"/>
                      </a:cubicBezTo>
                      <a:lnTo>
                        <a:pt x="116105" y="684224"/>
                      </a:lnTo>
                      <a:cubicBezTo>
                        <a:pt x="112415" y="680891"/>
                        <a:pt x="108606" y="677320"/>
                        <a:pt x="104677" y="673511"/>
                      </a:cubicBezTo>
                      <a:lnTo>
                        <a:pt x="98130" y="666964"/>
                      </a:lnTo>
                      <a:cubicBezTo>
                        <a:pt x="96345" y="665059"/>
                        <a:pt x="94917" y="663155"/>
                        <a:pt x="93369" y="661369"/>
                      </a:cubicBezTo>
                      <a:lnTo>
                        <a:pt x="91822" y="659465"/>
                      </a:lnTo>
                      <a:cubicBezTo>
                        <a:pt x="87893" y="654584"/>
                        <a:pt x="83965" y="649704"/>
                        <a:pt x="80156" y="644704"/>
                      </a:cubicBezTo>
                      <a:cubicBezTo>
                        <a:pt x="77537" y="641252"/>
                        <a:pt x="75157" y="637562"/>
                        <a:pt x="72895" y="634110"/>
                      </a:cubicBezTo>
                      <a:cubicBezTo>
                        <a:pt x="71823" y="632324"/>
                        <a:pt x="70633" y="630658"/>
                        <a:pt x="69562" y="628991"/>
                      </a:cubicBezTo>
                      <a:cubicBezTo>
                        <a:pt x="65633" y="623039"/>
                        <a:pt x="61586" y="616611"/>
                        <a:pt x="57063" y="608636"/>
                      </a:cubicBezTo>
                      <a:cubicBezTo>
                        <a:pt x="50754" y="598161"/>
                        <a:pt x="44921" y="587566"/>
                        <a:pt x="39803" y="577210"/>
                      </a:cubicBezTo>
                      <a:cubicBezTo>
                        <a:pt x="37779" y="573401"/>
                        <a:pt x="35636" y="569592"/>
                        <a:pt x="33375" y="565664"/>
                      </a:cubicBezTo>
                      <a:lnTo>
                        <a:pt x="31946" y="563164"/>
                      </a:lnTo>
                      <a:lnTo>
                        <a:pt x="32660" y="561854"/>
                      </a:lnTo>
                      <a:cubicBezTo>
                        <a:pt x="30280" y="556379"/>
                        <a:pt x="27899" y="550427"/>
                        <a:pt x="25161" y="543285"/>
                      </a:cubicBezTo>
                      <a:lnTo>
                        <a:pt x="21233" y="533762"/>
                      </a:lnTo>
                      <a:lnTo>
                        <a:pt x="13614" y="509597"/>
                      </a:lnTo>
                      <a:cubicBezTo>
                        <a:pt x="13019" y="507574"/>
                        <a:pt x="12305" y="505431"/>
                        <a:pt x="11829" y="503169"/>
                      </a:cubicBezTo>
                      <a:lnTo>
                        <a:pt x="5758" y="474957"/>
                      </a:lnTo>
                      <a:cubicBezTo>
                        <a:pt x="5520" y="473410"/>
                        <a:pt x="5282" y="471862"/>
                        <a:pt x="5044" y="470434"/>
                      </a:cubicBezTo>
                      <a:lnTo>
                        <a:pt x="4092" y="463292"/>
                      </a:lnTo>
                      <a:cubicBezTo>
                        <a:pt x="3258" y="456626"/>
                        <a:pt x="2306" y="450079"/>
                        <a:pt x="1592" y="443413"/>
                      </a:cubicBezTo>
                      <a:lnTo>
                        <a:pt x="1235" y="436151"/>
                      </a:lnTo>
                      <a:cubicBezTo>
                        <a:pt x="-1741" y="398179"/>
                        <a:pt x="640" y="359492"/>
                        <a:pt x="8615" y="321519"/>
                      </a:cubicBezTo>
                      <a:cubicBezTo>
                        <a:pt x="9924" y="315091"/>
                        <a:pt x="11591" y="308425"/>
                        <a:pt x="13614" y="300330"/>
                      </a:cubicBezTo>
                      <a:lnTo>
                        <a:pt x="13972" y="298664"/>
                      </a:lnTo>
                      <a:cubicBezTo>
                        <a:pt x="14329" y="297235"/>
                        <a:pt x="14567" y="295926"/>
                        <a:pt x="14924" y="294497"/>
                      </a:cubicBezTo>
                      <a:lnTo>
                        <a:pt x="16590" y="287593"/>
                      </a:lnTo>
                      <a:lnTo>
                        <a:pt x="17186" y="287950"/>
                      </a:lnTo>
                      <a:cubicBezTo>
                        <a:pt x="18495" y="283546"/>
                        <a:pt x="19805" y="279380"/>
                        <a:pt x="21114" y="275332"/>
                      </a:cubicBezTo>
                      <a:cubicBezTo>
                        <a:pt x="26828" y="256406"/>
                        <a:pt x="34089" y="238669"/>
                        <a:pt x="42659" y="222599"/>
                      </a:cubicBezTo>
                      <a:cubicBezTo>
                        <a:pt x="51111" y="205101"/>
                        <a:pt x="61348" y="188674"/>
                        <a:pt x="71347" y="172723"/>
                      </a:cubicBezTo>
                      <a:cubicBezTo>
                        <a:pt x="74561" y="167604"/>
                        <a:pt x="77656" y="162604"/>
                        <a:pt x="80751" y="157605"/>
                      </a:cubicBezTo>
                      <a:lnTo>
                        <a:pt x="81227" y="157010"/>
                      </a:lnTo>
                      <a:lnTo>
                        <a:pt x="95274" y="140464"/>
                      </a:lnTo>
                      <a:cubicBezTo>
                        <a:pt x="96107" y="139511"/>
                        <a:pt x="96940" y="138559"/>
                        <a:pt x="97773" y="137488"/>
                      </a:cubicBezTo>
                      <a:cubicBezTo>
                        <a:pt x="99321" y="135583"/>
                        <a:pt x="100868" y="133798"/>
                        <a:pt x="102535" y="132012"/>
                      </a:cubicBezTo>
                      <a:lnTo>
                        <a:pt x="110272" y="124156"/>
                      </a:lnTo>
                      <a:cubicBezTo>
                        <a:pt x="112177" y="122251"/>
                        <a:pt x="113962" y="120465"/>
                        <a:pt x="115867" y="118561"/>
                      </a:cubicBezTo>
                      <a:cubicBezTo>
                        <a:pt x="119081" y="115228"/>
                        <a:pt x="122414" y="111776"/>
                        <a:pt x="125985" y="108562"/>
                      </a:cubicBezTo>
                      <a:lnTo>
                        <a:pt x="142531" y="94158"/>
                      </a:lnTo>
                      <a:cubicBezTo>
                        <a:pt x="169314" y="72494"/>
                        <a:pt x="192526" y="56900"/>
                        <a:pt x="215501" y="45115"/>
                      </a:cubicBezTo>
                      <a:lnTo>
                        <a:pt x="215977" y="45948"/>
                      </a:lnTo>
                      <a:cubicBezTo>
                        <a:pt x="220857" y="41068"/>
                        <a:pt x="227523" y="38687"/>
                        <a:pt x="235022" y="35949"/>
                      </a:cubicBezTo>
                      <a:cubicBezTo>
                        <a:pt x="240736" y="33926"/>
                        <a:pt x="247283" y="31545"/>
                        <a:pt x="254545" y="27617"/>
                      </a:cubicBezTo>
                      <a:lnTo>
                        <a:pt x="255854" y="27140"/>
                      </a:lnTo>
                      <a:cubicBezTo>
                        <a:pt x="257758" y="26783"/>
                        <a:pt x="259306" y="26783"/>
                        <a:pt x="260496" y="27140"/>
                      </a:cubicBezTo>
                      <a:cubicBezTo>
                        <a:pt x="261686" y="26664"/>
                        <a:pt x="262877" y="26307"/>
                        <a:pt x="264187" y="25831"/>
                      </a:cubicBezTo>
                      <a:lnTo>
                        <a:pt x="266091" y="25117"/>
                      </a:lnTo>
                      <a:cubicBezTo>
                        <a:pt x="267995" y="24403"/>
                        <a:pt x="269900" y="23807"/>
                        <a:pt x="271805" y="23093"/>
                      </a:cubicBezTo>
                      <a:cubicBezTo>
                        <a:pt x="279185" y="20474"/>
                        <a:pt x="287518" y="17379"/>
                        <a:pt x="296445" y="15237"/>
                      </a:cubicBezTo>
                      <a:lnTo>
                        <a:pt x="312039" y="10951"/>
                      </a:lnTo>
                      <a:cubicBezTo>
                        <a:pt x="313467" y="10594"/>
                        <a:pt x="314777" y="10356"/>
                        <a:pt x="316086" y="10118"/>
                      </a:cubicBezTo>
                      <a:lnTo>
                        <a:pt x="317753" y="9761"/>
                      </a:lnTo>
                      <a:cubicBezTo>
                        <a:pt x="325728" y="8333"/>
                        <a:pt x="332751" y="7142"/>
                        <a:pt x="339417" y="6309"/>
                      </a:cubicBezTo>
                      <a:lnTo>
                        <a:pt x="350012" y="4881"/>
                      </a:lnTo>
                      <a:lnTo>
                        <a:pt x="359177" y="3333"/>
                      </a:lnTo>
                      <a:lnTo>
                        <a:pt x="359177" y="3571"/>
                      </a:lnTo>
                      <a:cubicBezTo>
                        <a:pt x="359177" y="3571"/>
                        <a:pt x="386556" y="0"/>
                        <a:pt x="386556" y="0"/>
                      </a:cubicBezTo>
                      <a:lnTo>
                        <a:pt x="380366" y="2262"/>
                      </a:lnTo>
                      <a:cubicBezTo>
                        <a:pt x="416791" y="238"/>
                        <a:pt x="453097" y="3095"/>
                        <a:pt x="488451" y="10713"/>
                      </a:cubicBezTo>
                      <a:cubicBezTo>
                        <a:pt x="502140" y="13570"/>
                        <a:pt x="515710" y="17022"/>
                        <a:pt x="528686" y="21070"/>
                      </a:cubicBezTo>
                      <a:cubicBezTo>
                        <a:pt x="531542" y="22141"/>
                        <a:pt x="534280" y="23093"/>
                        <a:pt x="537018" y="24045"/>
                      </a:cubicBezTo>
                      <a:cubicBezTo>
                        <a:pt x="547850" y="27855"/>
                        <a:pt x="559040" y="31783"/>
                        <a:pt x="569753" y="37020"/>
                      </a:cubicBezTo>
                      <a:lnTo>
                        <a:pt x="581180" y="42139"/>
                      </a:lnTo>
                      <a:cubicBezTo>
                        <a:pt x="582252" y="42615"/>
                        <a:pt x="583442" y="43091"/>
                        <a:pt x="584514" y="43687"/>
                      </a:cubicBezTo>
                      <a:lnTo>
                        <a:pt x="608202" y="56900"/>
                      </a:lnTo>
                      <a:cubicBezTo>
                        <a:pt x="610940" y="58328"/>
                        <a:pt x="613558" y="60114"/>
                        <a:pt x="616177" y="61780"/>
                      </a:cubicBezTo>
                      <a:lnTo>
                        <a:pt x="628795" y="70232"/>
                      </a:lnTo>
                      <a:cubicBezTo>
                        <a:pt x="634033" y="73684"/>
                        <a:pt x="639389" y="77374"/>
                        <a:pt x="644389" y="81540"/>
                      </a:cubicBezTo>
                      <a:lnTo>
                        <a:pt x="660935" y="94753"/>
                      </a:lnTo>
                      <a:cubicBezTo>
                        <a:pt x="664863" y="98205"/>
                        <a:pt x="668434" y="101658"/>
                        <a:pt x="672124" y="105110"/>
                      </a:cubicBezTo>
                      <a:lnTo>
                        <a:pt x="675338" y="108205"/>
                      </a:lnTo>
                      <a:lnTo>
                        <a:pt x="674505" y="109038"/>
                      </a:lnTo>
                      <a:lnTo>
                        <a:pt x="675695" y="110109"/>
                      </a:lnTo>
                      <a:lnTo>
                        <a:pt x="680100" y="113561"/>
                      </a:lnTo>
                      <a:lnTo>
                        <a:pt x="680457" y="114633"/>
                      </a:lnTo>
                      <a:cubicBezTo>
                        <a:pt x="681409" y="115347"/>
                        <a:pt x="682361" y="116061"/>
                        <a:pt x="683195" y="116775"/>
                      </a:cubicBezTo>
                      <a:cubicBezTo>
                        <a:pt x="684504" y="117966"/>
                        <a:pt x="685576" y="119156"/>
                        <a:pt x="686766" y="120346"/>
                      </a:cubicBezTo>
                      <a:lnTo>
                        <a:pt x="687361" y="120942"/>
                      </a:lnTo>
                      <a:cubicBezTo>
                        <a:pt x="689504" y="123203"/>
                        <a:pt x="691408" y="125465"/>
                        <a:pt x="693194" y="127727"/>
                      </a:cubicBezTo>
                      <a:cubicBezTo>
                        <a:pt x="709026" y="144749"/>
                        <a:pt x="723667" y="163676"/>
                        <a:pt x="736523" y="183674"/>
                      </a:cubicBezTo>
                      <a:lnTo>
                        <a:pt x="737595" y="184745"/>
                      </a:lnTo>
                      <a:cubicBezTo>
                        <a:pt x="739023" y="186055"/>
                        <a:pt x="740451" y="187483"/>
                        <a:pt x="741642" y="188912"/>
                      </a:cubicBezTo>
                      <a:cubicBezTo>
                        <a:pt x="743189" y="190697"/>
                        <a:pt x="744498" y="192364"/>
                        <a:pt x="745808" y="194030"/>
                      </a:cubicBezTo>
                      <a:lnTo>
                        <a:pt x="746284" y="194744"/>
                      </a:lnTo>
                      <a:cubicBezTo>
                        <a:pt x="758188" y="216766"/>
                        <a:pt x="768425" y="240693"/>
                        <a:pt x="776996" y="265571"/>
                      </a:cubicBezTo>
                      <a:cubicBezTo>
                        <a:pt x="787471" y="294736"/>
                        <a:pt x="794732" y="325090"/>
                        <a:pt x="798303" y="355801"/>
                      </a:cubicBezTo>
                      <a:cubicBezTo>
                        <a:pt x="800803" y="373538"/>
                        <a:pt x="802470" y="391989"/>
                        <a:pt x="803422" y="410439"/>
                      </a:cubicBezTo>
                      <a:lnTo>
                        <a:pt x="803422" y="413653"/>
                      </a:lnTo>
                      <a:cubicBezTo>
                        <a:pt x="803422" y="413653"/>
                        <a:pt x="802350" y="414249"/>
                        <a:pt x="802350" y="414249"/>
                      </a:cubicBezTo>
                      <a:cubicBezTo>
                        <a:pt x="802231" y="416034"/>
                        <a:pt x="802231" y="419010"/>
                        <a:pt x="802231" y="420200"/>
                      </a:cubicBezTo>
                      <a:cubicBezTo>
                        <a:pt x="802350" y="424248"/>
                        <a:pt x="801993" y="429366"/>
                        <a:pt x="800922" y="432699"/>
                      </a:cubicBezTo>
                      <a:cubicBezTo>
                        <a:pt x="800803" y="438532"/>
                        <a:pt x="800446" y="444841"/>
                        <a:pt x="800089" y="451150"/>
                      </a:cubicBezTo>
                      <a:cubicBezTo>
                        <a:pt x="800089" y="454126"/>
                        <a:pt x="799612" y="457102"/>
                        <a:pt x="799137" y="460078"/>
                      </a:cubicBezTo>
                      <a:lnTo>
                        <a:pt x="797589" y="471386"/>
                      </a:lnTo>
                      <a:cubicBezTo>
                        <a:pt x="796399" y="478410"/>
                        <a:pt x="795089" y="485076"/>
                        <a:pt x="794018" y="490908"/>
                      </a:cubicBezTo>
                      <a:cubicBezTo>
                        <a:pt x="793066" y="495908"/>
                        <a:pt x="792232" y="500312"/>
                        <a:pt x="791637" y="503883"/>
                      </a:cubicBezTo>
                      <a:lnTo>
                        <a:pt x="791280" y="504955"/>
                      </a:lnTo>
                      <a:cubicBezTo>
                        <a:pt x="790328" y="507335"/>
                        <a:pt x="789494" y="509716"/>
                        <a:pt x="788661" y="512097"/>
                      </a:cubicBezTo>
                      <a:cubicBezTo>
                        <a:pt x="787828" y="514478"/>
                        <a:pt x="786995" y="516858"/>
                        <a:pt x="786042" y="519120"/>
                      </a:cubicBezTo>
                      <a:cubicBezTo>
                        <a:pt x="784376" y="522929"/>
                        <a:pt x="782471" y="527215"/>
                        <a:pt x="779495" y="530548"/>
                      </a:cubicBezTo>
                      <a:cubicBezTo>
                        <a:pt x="778662" y="534238"/>
                        <a:pt x="777472" y="538404"/>
                        <a:pt x="776043" y="543523"/>
                      </a:cubicBezTo>
                      <a:cubicBezTo>
                        <a:pt x="774496" y="548522"/>
                        <a:pt x="772591" y="553641"/>
                        <a:pt x="770567" y="558997"/>
                      </a:cubicBezTo>
                      <a:lnTo>
                        <a:pt x="770092" y="560426"/>
                      </a:lnTo>
                      <a:cubicBezTo>
                        <a:pt x="766282" y="569473"/>
                        <a:pt x="760450" y="582686"/>
                        <a:pt x="753665" y="595066"/>
                      </a:cubicBezTo>
                      <a:lnTo>
                        <a:pt x="750093" y="601494"/>
                      </a:lnTo>
                      <a:cubicBezTo>
                        <a:pt x="749260" y="603041"/>
                        <a:pt x="748427" y="604470"/>
                        <a:pt x="747594" y="606017"/>
                      </a:cubicBezTo>
                      <a:lnTo>
                        <a:pt x="731405" y="635181"/>
                      </a:lnTo>
                      <a:lnTo>
                        <a:pt x="733785" y="627087"/>
                      </a:lnTo>
                      <a:cubicBezTo>
                        <a:pt x="728905" y="633872"/>
                        <a:pt x="724262" y="639586"/>
                        <a:pt x="720691" y="643752"/>
                      </a:cubicBezTo>
                      <a:cubicBezTo>
                        <a:pt x="718192" y="648751"/>
                        <a:pt x="714621" y="654227"/>
                        <a:pt x="710097" y="659822"/>
                      </a:cubicBezTo>
                      <a:cubicBezTo>
                        <a:pt x="708073" y="662441"/>
                        <a:pt x="705217" y="665774"/>
                        <a:pt x="702955" y="668273"/>
                      </a:cubicBezTo>
                      <a:lnTo>
                        <a:pt x="705455" y="671368"/>
                      </a:lnTo>
                      <a:cubicBezTo>
                        <a:pt x="708788" y="675297"/>
                        <a:pt x="711645" y="678392"/>
                        <a:pt x="714382" y="681010"/>
                      </a:cubicBezTo>
                      <a:lnTo>
                        <a:pt x="714859" y="681487"/>
                      </a:lnTo>
                      <a:cubicBezTo>
                        <a:pt x="721763" y="690176"/>
                        <a:pt x="729500" y="700056"/>
                        <a:pt x="737595" y="710532"/>
                      </a:cubicBezTo>
                      <a:cubicBezTo>
                        <a:pt x="747356" y="723030"/>
                        <a:pt x="757355" y="736005"/>
                        <a:pt x="767116" y="748147"/>
                      </a:cubicBezTo>
                      <a:lnTo>
                        <a:pt x="776519" y="759813"/>
                      </a:lnTo>
                      <a:lnTo>
                        <a:pt x="776162" y="759813"/>
                      </a:lnTo>
                      <a:cubicBezTo>
                        <a:pt x="778186" y="762194"/>
                        <a:pt x="780329" y="764931"/>
                        <a:pt x="782352" y="767550"/>
                      </a:cubicBezTo>
                      <a:cubicBezTo>
                        <a:pt x="784971" y="770883"/>
                        <a:pt x="788423" y="775407"/>
                        <a:pt x="790090" y="776835"/>
                      </a:cubicBezTo>
                      <a:lnTo>
                        <a:pt x="792232" y="776835"/>
                      </a:lnTo>
                      <a:cubicBezTo>
                        <a:pt x="792232" y="776835"/>
                        <a:pt x="793542" y="779811"/>
                        <a:pt x="793542" y="779811"/>
                      </a:cubicBezTo>
                      <a:cubicBezTo>
                        <a:pt x="796518" y="786596"/>
                        <a:pt x="799612" y="789453"/>
                        <a:pt x="803065" y="792667"/>
                      </a:cubicBezTo>
                      <a:cubicBezTo>
                        <a:pt x="806755" y="796119"/>
                        <a:pt x="810921" y="799928"/>
                        <a:pt x="815206" y="808261"/>
                      </a:cubicBezTo>
                      <a:lnTo>
                        <a:pt x="814968" y="808261"/>
                      </a:lnTo>
                      <a:cubicBezTo>
                        <a:pt x="818777" y="813260"/>
                        <a:pt x="824729" y="821117"/>
                        <a:pt x="829610" y="828259"/>
                      </a:cubicBezTo>
                      <a:cubicBezTo>
                        <a:pt x="835443" y="835401"/>
                        <a:pt x="841632" y="842901"/>
                        <a:pt x="847822" y="850400"/>
                      </a:cubicBezTo>
                      <a:lnTo>
                        <a:pt x="848655" y="851233"/>
                      </a:lnTo>
                      <a:cubicBezTo>
                        <a:pt x="871273" y="878374"/>
                        <a:pt x="891271" y="902300"/>
                        <a:pt x="908293" y="922060"/>
                      </a:cubicBezTo>
                      <a:lnTo>
                        <a:pt x="911031" y="925274"/>
                      </a:lnTo>
                      <a:cubicBezTo>
                        <a:pt x="913768" y="927417"/>
                        <a:pt x="915792" y="929440"/>
                        <a:pt x="916744" y="931821"/>
                      </a:cubicBezTo>
                      <a:lnTo>
                        <a:pt x="916744" y="931821"/>
                      </a:lnTo>
                      <a:cubicBezTo>
                        <a:pt x="916744" y="931821"/>
                        <a:pt x="915197" y="925155"/>
                        <a:pt x="915197" y="925155"/>
                      </a:cubicBezTo>
                      <a:lnTo>
                        <a:pt x="931148" y="950272"/>
                      </a:lnTo>
                      <a:cubicBezTo>
                        <a:pt x="932814" y="953010"/>
                        <a:pt x="934005" y="955033"/>
                        <a:pt x="934838" y="956819"/>
                      </a:cubicBezTo>
                      <a:cubicBezTo>
                        <a:pt x="940314" y="963842"/>
                        <a:pt x="945670" y="970984"/>
                        <a:pt x="951027" y="978127"/>
                      </a:cubicBezTo>
                      <a:cubicBezTo>
                        <a:pt x="968644" y="1001934"/>
                        <a:pt x="971501" y="1030027"/>
                        <a:pt x="959240" y="1057286"/>
                      </a:cubicBezTo>
                      <a:cubicBezTo>
                        <a:pt x="943170" y="1093116"/>
                        <a:pt x="902579" y="1121804"/>
                        <a:pt x="862940" y="1125375"/>
                      </a:cubicBezTo>
                      <a:cubicBezTo>
                        <a:pt x="856393" y="1125970"/>
                        <a:pt x="849846" y="1125851"/>
                        <a:pt x="843656" y="1125137"/>
                      </a:cubicBezTo>
                      <a:close/>
                      <a:moveTo>
                        <a:pt x="696289" y="928012"/>
                      </a:moveTo>
                      <a:lnTo>
                        <a:pt x="696289" y="928012"/>
                      </a:lnTo>
                      <a:cubicBezTo>
                        <a:pt x="696289" y="928012"/>
                        <a:pt x="696884" y="928845"/>
                        <a:pt x="696884" y="928845"/>
                      </a:cubicBezTo>
                      <a:cubicBezTo>
                        <a:pt x="715216" y="956224"/>
                        <a:pt x="734262" y="983721"/>
                        <a:pt x="752474" y="1010386"/>
                      </a:cubicBezTo>
                      <a:lnTo>
                        <a:pt x="797708" y="1076570"/>
                      </a:lnTo>
                      <a:cubicBezTo>
                        <a:pt x="798184" y="1077284"/>
                        <a:pt x="798660" y="1077999"/>
                        <a:pt x="799255" y="1078832"/>
                      </a:cubicBezTo>
                      <a:cubicBezTo>
                        <a:pt x="800089" y="1080022"/>
                        <a:pt x="800803" y="1081213"/>
                        <a:pt x="801636" y="1082284"/>
                      </a:cubicBezTo>
                      <a:lnTo>
                        <a:pt x="806398" y="1088355"/>
                      </a:lnTo>
                      <a:cubicBezTo>
                        <a:pt x="809136" y="1091212"/>
                        <a:pt x="811635" y="1093949"/>
                        <a:pt x="814611" y="1096092"/>
                      </a:cubicBezTo>
                      <a:cubicBezTo>
                        <a:pt x="820920" y="1101092"/>
                        <a:pt x="827943" y="1104663"/>
                        <a:pt x="835562" y="1106686"/>
                      </a:cubicBezTo>
                      <a:cubicBezTo>
                        <a:pt x="837228" y="1106448"/>
                        <a:pt x="839013" y="1106448"/>
                        <a:pt x="841275" y="1106686"/>
                      </a:cubicBezTo>
                      <a:cubicBezTo>
                        <a:pt x="843061" y="1106805"/>
                        <a:pt x="845561" y="1106686"/>
                        <a:pt x="848060" y="1106686"/>
                      </a:cubicBezTo>
                      <a:lnTo>
                        <a:pt x="849012" y="1106686"/>
                      </a:lnTo>
                      <a:cubicBezTo>
                        <a:pt x="849012" y="1106686"/>
                        <a:pt x="849846" y="1106925"/>
                        <a:pt x="849846" y="1106925"/>
                      </a:cubicBezTo>
                      <a:cubicBezTo>
                        <a:pt x="850798" y="1107282"/>
                        <a:pt x="852822" y="1107401"/>
                        <a:pt x="854846" y="1107401"/>
                      </a:cubicBezTo>
                      <a:lnTo>
                        <a:pt x="855560" y="1107401"/>
                      </a:lnTo>
                      <a:cubicBezTo>
                        <a:pt x="856988" y="1107401"/>
                        <a:pt x="858774" y="1107282"/>
                        <a:pt x="860678" y="1107044"/>
                      </a:cubicBezTo>
                      <a:cubicBezTo>
                        <a:pt x="861512" y="1107044"/>
                        <a:pt x="862464" y="1106805"/>
                        <a:pt x="863297" y="1106805"/>
                      </a:cubicBezTo>
                      <a:cubicBezTo>
                        <a:pt x="865678" y="1106329"/>
                        <a:pt x="868058" y="1105853"/>
                        <a:pt x="870201" y="1105496"/>
                      </a:cubicBezTo>
                      <a:lnTo>
                        <a:pt x="871391" y="1105258"/>
                      </a:lnTo>
                      <a:cubicBezTo>
                        <a:pt x="873653" y="1104782"/>
                        <a:pt x="875439" y="1104425"/>
                        <a:pt x="876986" y="1104425"/>
                      </a:cubicBezTo>
                      <a:cubicBezTo>
                        <a:pt x="886628" y="1100139"/>
                        <a:pt x="894961" y="1095616"/>
                        <a:pt x="902460" y="1090616"/>
                      </a:cubicBezTo>
                      <a:cubicBezTo>
                        <a:pt x="911507" y="1084546"/>
                        <a:pt x="919125" y="1077761"/>
                        <a:pt x="924958" y="1070618"/>
                      </a:cubicBezTo>
                      <a:lnTo>
                        <a:pt x="927815" y="1067166"/>
                      </a:lnTo>
                      <a:lnTo>
                        <a:pt x="928886" y="1067761"/>
                      </a:lnTo>
                      <a:cubicBezTo>
                        <a:pt x="929124" y="1065619"/>
                        <a:pt x="930315" y="1063714"/>
                        <a:pt x="932576" y="1060619"/>
                      </a:cubicBezTo>
                      <a:lnTo>
                        <a:pt x="938647" y="1052049"/>
                      </a:lnTo>
                      <a:cubicBezTo>
                        <a:pt x="938647" y="1052049"/>
                        <a:pt x="939004" y="1051215"/>
                        <a:pt x="939123" y="1050858"/>
                      </a:cubicBezTo>
                      <a:lnTo>
                        <a:pt x="940433" y="1046454"/>
                      </a:lnTo>
                      <a:cubicBezTo>
                        <a:pt x="940909" y="1044906"/>
                        <a:pt x="941266" y="1043597"/>
                        <a:pt x="941504" y="1042406"/>
                      </a:cubicBezTo>
                      <a:lnTo>
                        <a:pt x="942456" y="1037526"/>
                      </a:lnTo>
                      <a:cubicBezTo>
                        <a:pt x="942575" y="1035978"/>
                        <a:pt x="942813" y="1034431"/>
                        <a:pt x="943052" y="1032884"/>
                      </a:cubicBezTo>
                      <a:cubicBezTo>
                        <a:pt x="943290" y="1031217"/>
                        <a:pt x="943647" y="1029550"/>
                        <a:pt x="943766" y="1027765"/>
                      </a:cubicBezTo>
                      <a:lnTo>
                        <a:pt x="945432" y="1002291"/>
                      </a:lnTo>
                      <a:cubicBezTo>
                        <a:pt x="944004" y="998839"/>
                        <a:pt x="942099" y="995268"/>
                        <a:pt x="939837" y="991816"/>
                      </a:cubicBezTo>
                      <a:lnTo>
                        <a:pt x="939480" y="991816"/>
                      </a:lnTo>
                      <a:cubicBezTo>
                        <a:pt x="932695" y="992649"/>
                        <a:pt x="921744" y="974794"/>
                        <a:pt x="921625" y="974555"/>
                      </a:cubicBezTo>
                      <a:lnTo>
                        <a:pt x="905198" y="946463"/>
                      </a:lnTo>
                      <a:cubicBezTo>
                        <a:pt x="901032" y="941344"/>
                        <a:pt x="896746" y="935868"/>
                        <a:pt x="891985" y="930155"/>
                      </a:cubicBezTo>
                      <a:cubicBezTo>
                        <a:pt x="888652" y="927536"/>
                        <a:pt x="885081" y="924441"/>
                        <a:pt x="883057" y="920275"/>
                      </a:cubicBezTo>
                      <a:lnTo>
                        <a:pt x="881986" y="917894"/>
                      </a:lnTo>
                      <a:cubicBezTo>
                        <a:pt x="878534" y="913728"/>
                        <a:pt x="875201" y="909680"/>
                        <a:pt x="871749" y="905514"/>
                      </a:cubicBezTo>
                      <a:lnTo>
                        <a:pt x="871749" y="905514"/>
                      </a:lnTo>
                      <a:cubicBezTo>
                        <a:pt x="870320" y="904086"/>
                        <a:pt x="869011" y="902657"/>
                        <a:pt x="867583" y="901229"/>
                      </a:cubicBezTo>
                      <a:lnTo>
                        <a:pt x="867583" y="901824"/>
                      </a:lnTo>
                      <a:cubicBezTo>
                        <a:pt x="867583" y="901824"/>
                        <a:pt x="855917" y="888373"/>
                        <a:pt x="855917" y="888373"/>
                      </a:cubicBezTo>
                      <a:cubicBezTo>
                        <a:pt x="844013" y="874683"/>
                        <a:pt x="832824" y="859923"/>
                        <a:pt x="822706" y="846115"/>
                      </a:cubicBezTo>
                      <a:lnTo>
                        <a:pt x="819611" y="842305"/>
                      </a:lnTo>
                      <a:cubicBezTo>
                        <a:pt x="817587" y="839806"/>
                        <a:pt x="815444" y="837306"/>
                        <a:pt x="813421" y="834687"/>
                      </a:cubicBezTo>
                      <a:lnTo>
                        <a:pt x="677362" y="666488"/>
                      </a:lnTo>
                      <a:lnTo>
                        <a:pt x="682123" y="661369"/>
                      </a:lnTo>
                      <a:cubicBezTo>
                        <a:pt x="728429" y="611017"/>
                        <a:pt x="760926" y="549713"/>
                        <a:pt x="775924" y="484004"/>
                      </a:cubicBezTo>
                      <a:cubicBezTo>
                        <a:pt x="779376" y="466387"/>
                        <a:pt x="781519" y="448650"/>
                        <a:pt x="782233" y="431509"/>
                      </a:cubicBezTo>
                      <a:lnTo>
                        <a:pt x="782471" y="428057"/>
                      </a:lnTo>
                      <a:cubicBezTo>
                        <a:pt x="782590" y="426271"/>
                        <a:pt x="782709" y="424486"/>
                        <a:pt x="782828" y="422700"/>
                      </a:cubicBezTo>
                      <a:lnTo>
                        <a:pt x="782828" y="396274"/>
                      </a:lnTo>
                      <a:cubicBezTo>
                        <a:pt x="782947" y="392703"/>
                        <a:pt x="782828" y="389251"/>
                        <a:pt x="782471" y="385561"/>
                      </a:cubicBezTo>
                      <a:cubicBezTo>
                        <a:pt x="782352" y="383299"/>
                        <a:pt x="782114" y="381037"/>
                        <a:pt x="781995" y="378776"/>
                      </a:cubicBezTo>
                      <a:cubicBezTo>
                        <a:pt x="781876" y="376633"/>
                        <a:pt x="781757" y="374371"/>
                        <a:pt x="781638" y="372110"/>
                      </a:cubicBezTo>
                      <a:cubicBezTo>
                        <a:pt x="781519" y="368419"/>
                        <a:pt x="781281" y="364967"/>
                        <a:pt x="780924" y="361396"/>
                      </a:cubicBezTo>
                      <a:lnTo>
                        <a:pt x="777710" y="334732"/>
                      </a:lnTo>
                      <a:lnTo>
                        <a:pt x="772710" y="306758"/>
                      </a:lnTo>
                      <a:cubicBezTo>
                        <a:pt x="763664" y="271404"/>
                        <a:pt x="749498" y="237241"/>
                        <a:pt x="730691" y="205458"/>
                      </a:cubicBezTo>
                      <a:lnTo>
                        <a:pt x="727358" y="200101"/>
                      </a:lnTo>
                      <a:cubicBezTo>
                        <a:pt x="725334" y="197006"/>
                        <a:pt x="723072" y="193792"/>
                        <a:pt x="720810" y="190697"/>
                      </a:cubicBezTo>
                      <a:cubicBezTo>
                        <a:pt x="718906" y="188078"/>
                        <a:pt x="717120" y="185460"/>
                        <a:pt x="715335" y="182841"/>
                      </a:cubicBezTo>
                      <a:lnTo>
                        <a:pt x="709502" y="174270"/>
                      </a:lnTo>
                      <a:lnTo>
                        <a:pt x="703550" y="166414"/>
                      </a:lnTo>
                      <a:cubicBezTo>
                        <a:pt x="700693" y="162604"/>
                        <a:pt x="697956" y="158795"/>
                        <a:pt x="695337" y="155105"/>
                      </a:cubicBezTo>
                      <a:cubicBezTo>
                        <a:pt x="670696" y="125346"/>
                        <a:pt x="641532" y="99277"/>
                        <a:pt x="608916" y="78207"/>
                      </a:cubicBezTo>
                      <a:lnTo>
                        <a:pt x="607964" y="77612"/>
                      </a:lnTo>
                      <a:cubicBezTo>
                        <a:pt x="605226" y="75946"/>
                        <a:pt x="602607" y="74279"/>
                        <a:pt x="599869" y="72732"/>
                      </a:cubicBezTo>
                      <a:cubicBezTo>
                        <a:pt x="567134" y="53686"/>
                        <a:pt x="529400" y="38806"/>
                        <a:pt x="487856" y="28212"/>
                      </a:cubicBezTo>
                      <a:cubicBezTo>
                        <a:pt x="456550" y="21427"/>
                        <a:pt x="425124" y="17975"/>
                        <a:pt x="394650" y="17975"/>
                      </a:cubicBezTo>
                      <a:cubicBezTo>
                        <a:pt x="297517" y="19998"/>
                        <a:pt x="205977" y="56900"/>
                        <a:pt x="137294" y="121775"/>
                      </a:cubicBezTo>
                      <a:cubicBezTo>
                        <a:pt x="19090" y="233431"/>
                        <a:pt x="-16978" y="407821"/>
                        <a:pt x="47540" y="555664"/>
                      </a:cubicBezTo>
                      <a:cubicBezTo>
                        <a:pt x="54325" y="571258"/>
                        <a:pt x="62539" y="586852"/>
                        <a:pt x="71823" y="601970"/>
                      </a:cubicBezTo>
                      <a:cubicBezTo>
                        <a:pt x="76704" y="609469"/>
                        <a:pt x="81346" y="616254"/>
                        <a:pt x="85989" y="622325"/>
                      </a:cubicBezTo>
                      <a:lnTo>
                        <a:pt x="92179" y="630896"/>
                      </a:lnTo>
                      <a:cubicBezTo>
                        <a:pt x="93369" y="632443"/>
                        <a:pt x="94678" y="634110"/>
                        <a:pt x="96107" y="635657"/>
                      </a:cubicBezTo>
                      <a:cubicBezTo>
                        <a:pt x="96940" y="636610"/>
                        <a:pt x="97773" y="637681"/>
                        <a:pt x="98607" y="638633"/>
                      </a:cubicBezTo>
                      <a:lnTo>
                        <a:pt x="111820" y="654465"/>
                      </a:lnTo>
                      <a:lnTo>
                        <a:pt x="125866" y="669107"/>
                      </a:lnTo>
                      <a:cubicBezTo>
                        <a:pt x="126699" y="669940"/>
                        <a:pt x="127652" y="670892"/>
                        <a:pt x="128485" y="671845"/>
                      </a:cubicBezTo>
                      <a:cubicBezTo>
                        <a:pt x="129913" y="673392"/>
                        <a:pt x="131342" y="674820"/>
                        <a:pt x="132770" y="676130"/>
                      </a:cubicBezTo>
                      <a:lnTo>
                        <a:pt x="140507" y="683153"/>
                      </a:lnTo>
                      <a:cubicBezTo>
                        <a:pt x="158839" y="700532"/>
                        <a:pt x="180385" y="716602"/>
                        <a:pt x="206335" y="732315"/>
                      </a:cubicBezTo>
                      <a:lnTo>
                        <a:pt x="224666" y="742791"/>
                      </a:lnTo>
                      <a:lnTo>
                        <a:pt x="243712" y="751956"/>
                      </a:lnTo>
                      <a:cubicBezTo>
                        <a:pt x="248593" y="754456"/>
                        <a:pt x="253592" y="756361"/>
                        <a:pt x="258830" y="758384"/>
                      </a:cubicBezTo>
                      <a:lnTo>
                        <a:pt x="263472" y="760170"/>
                      </a:lnTo>
                      <a:cubicBezTo>
                        <a:pt x="265258" y="760884"/>
                        <a:pt x="267162" y="761598"/>
                        <a:pt x="269067" y="762313"/>
                      </a:cubicBezTo>
                      <a:cubicBezTo>
                        <a:pt x="272162" y="763503"/>
                        <a:pt x="275257" y="764693"/>
                        <a:pt x="278352" y="765884"/>
                      </a:cubicBezTo>
                      <a:lnTo>
                        <a:pt x="280137" y="766479"/>
                      </a:lnTo>
                      <a:cubicBezTo>
                        <a:pt x="281566" y="766955"/>
                        <a:pt x="282518" y="767312"/>
                        <a:pt x="283589" y="767550"/>
                      </a:cubicBezTo>
                      <a:lnTo>
                        <a:pt x="295374" y="771240"/>
                      </a:lnTo>
                      <a:cubicBezTo>
                        <a:pt x="322633" y="778978"/>
                        <a:pt x="350726" y="783858"/>
                        <a:pt x="378700" y="785525"/>
                      </a:cubicBezTo>
                      <a:cubicBezTo>
                        <a:pt x="385485" y="785882"/>
                        <a:pt x="392746" y="786120"/>
                        <a:pt x="401197" y="786120"/>
                      </a:cubicBezTo>
                      <a:lnTo>
                        <a:pt x="404173" y="786120"/>
                      </a:lnTo>
                      <a:cubicBezTo>
                        <a:pt x="410958" y="785882"/>
                        <a:pt x="417981" y="785763"/>
                        <a:pt x="424886" y="785406"/>
                      </a:cubicBezTo>
                      <a:cubicBezTo>
                        <a:pt x="429290" y="785168"/>
                        <a:pt x="433575" y="784692"/>
                        <a:pt x="437979" y="784334"/>
                      </a:cubicBezTo>
                      <a:cubicBezTo>
                        <a:pt x="462858" y="781835"/>
                        <a:pt x="487737" y="776716"/>
                        <a:pt x="512139" y="769336"/>
                      </a:cubicBezTo>
                      <a:cubicBezTo>
                        <a:pt x="518091" y="767550"/>
                        <a:pt x="524162" y="765527"/>
                        <a:pt x="530233" y="763384"/>
                      </a:cubicBezTo>
                      <a:cubicBezTo>
                        <a:pt x="531542" y="762908"/>
                        <a:pt x="532495" y="762551"/>
                        <a:pt x="533447" y="762194"/>
                      </a:cubicBezTo>
                      <a:lnTo>
                        <a:pt x="535828" y="761241"/>
                      </a:lnTo>
                      <a:cubicBezTo>
                        <a:pt x="543446" y="758265"/>
                        <a:pt x="550588" y="755289"/>
                        <a:pt x="557611" y="752075"/>
                      </a:cubicBezTo>
                      <a:lnTo>
                        <a:pt x="555707" y="749219"/>
                      </a:lnTo>
                      <a:lnTo>
                        <a:pt x="558445" y="751718"/>
                      </a:lnTo>
                      <a:cubicBezTo>
                        <a:pt x="561182" y="750409"/>
                        <a:pt x="564039" y="749099"/>
                        <a:pt x="566658" y="747790"/>
                      </a:cubicBezTo>
                      <a:lnTo>
                        <a:pt x="572967" y="744695"/>
                      </a:lnTo>
                      <a:lnTo>
                        <a:pt x="576895" y="750528"/>
                      </a:lnTo>
                      <a:cubicBezTo>
                        <a:pt x="600465" y="785525"/>
                        <a:pt x="623915" y="820522"/>
                        <a:pt x="647365" y="855519"/>
                      </a:cubicBezTo>
                      <a:cubicBezTo>
                        <a:pt x="663435" y="879445"/>
                        <a:pt x="679743" y="903728"/>
                        <a:pt x="696051" y="928131"/>
                      </a:cubicBezTo>
                      <a:close/>
                      <a:moveTo>
                        <a:pt x="935433" y="976222"/>
                      </a:moveTo>
                      <a:cubicBezTo>
                        <a:pt x="937100" y="978365"/>
                        <a:pt x="938885" y="980388"/>
                        <a:pt x="940076" y="981579"/>
                      </a:cubicBezTo>
                      <a:cubicBezTo>
                        <a:pt x="940076" y="981579"/>
                        <a:pt x="940076" y="981579"/>
                        <a:pt x="940194" y="981579"/>
                      </a:cubicBezTo>
                      <a:cubicBezTo>
                        <a:pt x="938647" y="979436"/>
                        <a:pt x="937100" y="977412"/>
                        <a:pt x="935433" y="975270"/>
                      </a:cubicBezTo>
                      <a:cubicBezTo>
                        <a:pt x="935433" y="975270"/>
                        <a:pt x="935433" y="975270"/>
                        <a:pt x="935433" y="975270"/>
                      </a:cubicBezTo>
                      <a:cubicBezTo>
                        <a:pt x="935433" y="975508"/>
                        <a:pt x="935433" y="975865"/>
                        <a:pt x="935433" y="976103"/>
                      </a:cubicBezTo>
                      <a:close/>
                      <a:moveTo>
                        <a:pt x="790090" y="777430"/>
                      </a:moveTo>
                      <a:lnTo>
                        <a:pt x="790090" y="777430"/>
                      </a:lnTo>
                      <a:close/>
                      <a:moveTo>
                        <a:pt x="701884" y="653989"/>
                      </a:moveTo>
                      <a:cubicBezTo>
                        <a:pt x="698789" y="657679"/>
                        <a:pt x="695575" y="661369"/>
                        <a:pt x="692361" y="664940"/>
                      </a:cubicBezTo>
                      <a:lnTo>
                        <a:pt x="692361" y="664940"/>
                      </a:lnTo>
                      <a:cubicBezTo>
                        <a:pt x="693194" y="663988"/>
                        <a:pt x="698789" y="658036"/>
                        <a:pt x="701764" y="653989"/>
                      </a:cubicBezTo>
                      <a:close/>
                      <a:moveTo>
                        <a:pt x="792946" y="404607"/>
                      </a:moveTo>
                      <a:lnTo>
                        <a:pt x="792946" y="410439"/>
                      </a:lnTo>
                      <a:cubicBezTo>
                        <a:pt x="792946" y="410439"/>
                        <a:pt x="793066" y="409844"/>
                        <a:pt x="793185" y="409606"/>
                      </a:cubicBezTo>
                      <a:cubicBezTo>
                        <a:pt x="793185" y="407940"/>
                        <a:pt x="793066" y="406273"/>
                        <a:pt x="792946" y="404607"/>
                      </a:cubicBezTo>
                      <a:close/>
                      <a:moveTo>
                        <a:pt x="217167" y="47734"/>
                      </a:moveTo>
                      <a:lnTo>
                        <a:pt x="219667" y="51662"/>
                      </a:lnTo>
                      <a:cubicBezTo>
                        <a:pt x="220500" y="51305"/>
                        <a:pt x="221214" y="50829"/>
                        <a:pt x="222047" y="50472"/>
                      </a:cubicBezTo>
                      <a:cubicBezTo>
                        <a:pt x="222047" y="49877"/>
                        <a:pt x="221810" y="49281"/>
                        <a:pt x="221571" y="48686"/>
                      </a:cubicBezTo>
                      <a:cubicBezTo>
                        <a:pt x="220619" y="46901"/>
                        <a:pt x="218714" y="45948"/>
                        <a:pt x="216929" y="46424"/>
                      </a:cubicBezTo>
                      <a:lnTo>
                        <a:pt x="217286" y="47734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32" name="Forma libre: forma 331">
                  <a:extLst>
                    <a:ext uri="{FF2B5EF4-FFF2-40B4-BE49-F238E27FC236}">
                      <a16:creationId xmlns:a16="http://schemas.microsoft.com/office/drawing/2014/main" id="{FCE9D213-4ACA-4C1F-9AE3-CB6D4C9CAFD4}"/>
                    </a:ext>
                  </a:extLst>
                </p:cNvPr>
                <p:cNvSpPr/>
                <p:nvPr/>
              </p:nvSpPr>
              <p:spPr>
                <a:xfrm>
                  <a:off x="5975798" y="6039918"/>
                  <a:ext cx="973460" cy="1132745"/>
                </a:xfrm>
                <a:custGeom>
                  <a:avLst/>
                  <a:gdLst>
                    <a:gd name="connsiteX0" fmla="*/ 972981 w 973460"/>
                    <a:gd name="connsiteY0" fmla="*/ 1036857 h 1132745"/>
                    <a:gd name="connsiteX1" fmla="*/ 965839 w 973460"/>
                    <a:gd name="connsiteY1" fmla="*/ 1061974 h 1132745"/>
                    <a:gd name="connsiteX2" fmla="*/ 866444 w 973460"/>
                    <a:gd name="connsiteY2" fmla="*/ 1132325 h 1132745"/>
                    <a:gd name="connsiteX3" fmla="*/ 846327 w 973460"/>
                    <a:gd name="connsiteY3" fmla="*/ 1132087 h 1132745"/>
                    <a:gd name="connsiteX4" fmla="*/ 787999 w 973460"/>
                    <a:gd name="connsiteY4" fmla="*/ 1096018 h 1132745"/>
                    <a:gd name="connsiteX5" fmla="*/ 636942 w 973460"/>
                    <a:gd name="connsiteY5" fmla="*/ 872705 h 1132745"/>
                    <a:gd name="connsiteX6" fmla="*/ 578495 w 973460"/>
                    <a:gd name="connsiteY6" fmla="*/ 787475 h 1132745"/>
                    <a:gd name="connsiteX7" fmla="*/ 569091 w 973460"/>
                    <a:gd name="connsiteY7" fmla="*/ 773309 h 1132745"/>
                    <a:gd name="connsiteX8" fmla="*/ 464934 w 973460"/>
                    <a:gd name="connsiteY8" fmla="*/ 804497 h 1132745"/>
                    <a:gd name="connsiteX9" fmla="*/ 438746 w 973460"/>
                    <a:gd name="connsiteY9" fmla="*/ 807949 h 1132745"/>
                    <a:gd name="connsiteX10" fmla="*/ 434698 w 973460"/>
                    <a:gd name="connsiteY10" fmla="*/ 808306 h 1132745"/>
                    <a:gd name="connsiteX11" fmla="*/ 432794 w 973460"/>
                    <a:gd name="connsiteY11" fmla="*/ 807949 h 1132745"/>
                    <a:gd name="connsiteX12" fmla="*/ 428628 w 973460"/>
                    <a:gd name="connsiteY12" fmla="*/ 808306 h 1132745"/>
                    <a:gd name="connsiteX13" fmla="*/ 426961 w 973460"/>
                    <a:gd name="connsiteY13" fmla="*/ 808306 h 1132745"/>
                    <a:gd name="connsiteX14" fmla="*/ 402678 w 973460"/>
                    <a:gd name="connsiteY14" fmla="*/ 812592 h 1132745"/>
                    <a:gd name="connsiteX15" fmla="*/ 398512 w 973460"/>
                    <a:gd name="connsiteY15" fmla="*/ 810211 h 1132745"/>
                    <a:gd name="connsiteX16" fmla="*/ 398273 w 973460"/>
                    <a:gd name="connsiteY16" fmla="*/ 808782 h 1132745"/>
                    <a:gd name="connsiteX17" fmla="*/ 361491 w 973460"/>
                    <a:gd name="connsiteY17" fmla="*/ 806521 h 1132745"/>
                    <a:gd name="connsiteX18" fmla="*/ 355301 w 973460"/>
                    <a:gd name="connsiteY18" fmla="*/ 806164 h 1132745"/>
                    <a:gd name="connsiteX19" fmla="*/ 323637 w 973460"/>
                    <a:gd name="connsiteY19" fmla="*/ 803783 h 1132745"/>
                    <a:gd name="connsiteX20" fmla="*/ 320185 w 973460"/>
                    <a:gd name="connsiteY20" fmla="*/ 800331 h 1132745"/>
                    <a:gd name="connsiteX21" fmla="*/ 320185 w 973460"/>
                    <a:gd name="connsiteY21" fmla="*/ 799855 h 1132745"/>
                    <a:gd name="connsiteX22" fmla="*/ 312448 w 973460"/>
                    <a:gd name="connsiteY22" fmla="*/ 798069 h 1132745"/>
                    <a:gd name="connsiteX23" fmla="*/ 305068 w 973460"/>
                    <a:gd name="connsiteY23" fmla="*/ 796760 h 1132745"/>
                    <a:gd name="connsiteX24" fmla="*/ 278165 w 973460"/>
                    <a:gd name="connsiteY24" fmla="*/ 789260 h 1132745"/>
                    <a:gd name="connsiteX25" fmla="*/ 267690 w 973460"/>
                    <a:gd name="connsiteY25" fmla="*/ 785332 h 1132745"/>
                    <a:gd name="connsiteX26" fmla="*/ 262691 w 973460"/>
                    <a:gd name="connsiteY26" fmla="*/ 783189 h 1132745"/>
                    <a:gd name="connsiteX27" fmla="*/ 135679 w 973460"/>
                    <a:gd name="connsiteY27" fmla="*/ 707125 h 1132745"/>
                    <a:gd name="connsiteX28" fmla="*/ 129251 w 973460"/>
                    <a:gd name="connsiteY28" fmla="*/ 701887 h 1132745"/>
                    <a:gd name="connsiteX29" fmla="*/ 128537 w 973460"/>
                    <a:gd name="connsiteY29" fmla="*/ 701292 h 1132745"/>
                    <a:gd name="connsiteX30" fmla="*/ 117109 w 973460"/>
                    <a:gd name="connsiteY30" fmla="*/ 691531 h 1132745"/>
                    <a:gd name="connsiteX31" fmla="*/ 115443 w 973460"/>
                    <a:gd name="connsiteY31" fmla="*/ 688674 h 1132745"/>
                    <a:gd name="connsiteX32" fmla="*/ 105682 w 973460"/>
                    <a:gd name="connsiteY32" fmla="*/ 679389 h 1132745"/>
                    <a:gd name="connsiteX33" fmla="*/ 99016 w 973460"/>
                    <a:gd name="connsiteY33" fmla="*/ 672723 h 1132745"/>
                    <a:gd name="connsiteX34" fmla="*/ 94016 w 973460"/>
                    <a:gd name="connsiteY34" fmla="*/ 666771 h 1132745"/>
                    <a:gd name="connsiteX35" fmla="*/ 92468 w 973460"/>
                    <a:gd name="connsiteY35" fmla="*/ 664986 h 1132745"/>
                    <a:gd name="connsiteX36" fmla="*/ 80684 w 973460"/>
                    <a:gd name="connsiteY36" fmla="*/ 650225 h 1132745"/>
                    <a:gd name="connsiteX37" fmla="*/ 73423 w 973460"/>
                    <a:gd name="connsiteY37" fmla="*/ 639512 h 1132745"/>
                    <a:gd name="connsiteX38" fmla="*/ 69971 w 973460"/>
                    <a:gd name="connsiteY38" fmla="*/ 634274 h 1132745"/>
                    <a:gd name="connsiteX39" fmla="*/ 57353 w 973460"/>
                    <a:gd name="connsiteY39" fmla="*/ 613681 h 1132745"/>
                    <a:gd name="connsiteX40" fmla="*/ 39973 w 973460"/>
                    <a:gd name="connsiteY40" fmla="*/ 582017 h 1132745"/>
                    <a:gd name="connsiteX41" fmla="*/ 33664 w 973460"/>
                    <a:gd name="connsiteY41" fmla="*/ 570708 h 1132745"/>
                    <a:gd name="connsiteX42" fmla="*/ 32236 w 973460"/>
                    <a:gd name="connsiteY42" fmla="*/ 568209 h 1132745"/>
                    <a:gd name="connsiteX43" fmla="*/ 32117 w 973460"/>
                    <a:gd name="connsiteY43" fmla="*/ 564876 h 1132745"/>
                    <a:gd name="connsiteX44" fmla="*/ 25332 w 973460"/>
                    <a:gd name="connsiteY44" fmla="*/ 547853 h 1132745"/>
                    <a:gd name="connsiteX45" fmla="*/ 21523 w 973460"/>
                    <a:gd name="connsiteY45" fmla="*/ 538449 h 1132745"/>
                    <a:gd name="connsiteX46" fmla="*/ 13786 w 973460"/>
                    <a:gd name="connsiteY46" fmla="*/ 513928 h 1132745"/>
                    <a:gd name="connsiteX47" fmla="*/ 11881 w 973460"/>
                    <a:gd name="connsiteY47" fmla="*/ 507262 h 1132745"/>
                    <a:gd name="connsiteX48" fmla="*/ 5810 w 973460"/>
                    <a:gd name="connsiteY48" fmla="*/ 478931 h 1132745"/>
                    <a:gd name="connsiteX49" fmla="*/ 5096 w 973460"/>
                    <a:gd name="connsiteY49" fmla="*/ 474169 h 1132745"/>
                    <a:gd name="connsiteX50" fmla="*/ 4144 w 973460"/>
                    <a:gd name="connsiteY50" fmla="*/ 467027 h 1132745"/>
                    <a:gd name="connsiteX51" fmla="*/ 1644 w 973460"/>
                    <a:gd name="connsiteY51" fmla="*/ 447148 h 1132745"/>
                    <a:gd name="connsiteX52" fmla="*/ 1286 w 973460"/>
                    <a:gd name="connsiteY52" fmla="*/ 439649 h 1132745"/>
                    <a:gd name="connsiteX53" fmla="*/ 8667 w 973460"/>
                    <a:gd name="connsiteY53" fmla="*/ 324064 h 1132745"/>
                    <a:gd name="connsiteX54" fmla="*/ 13786 w 973460"/>
                    <a:gd name="connsiteY54" fmla="*/ 302756 h 1132745"/>
                    <a:gd name="connsiteX55" fmla="*/ 16642 w 973460"/>
                    <a:gd name="connsiteY55" fmla="*/ 290019 h 1132745"/>
                    <a:gd name="connsiteX56" fmla="*/ 17833 w 973460"/>
                    <a:gd name="connsiteY56" fmla="*/ 287996 h 1132745"/>
                    <a:gd name="connsiteX57" fmla="*/ 21166 w 973460"/>
                    <a:gd name="connsiteY57" fmla="*/ 277401 h 1132745"/>
                    <a:gd name="connsiteX58" fmla="*/ 42949 w 973460"/>
                    <a:gd name="connsiteY58" fmla="*/ 224192 h 1132745"/>
                    <a:gd name="connsiteX59" fmla="*/ 71756 w 973460"/>
                    <a:gd name="connsiteY59" fmla="*/ 174077 h 1132745"/>
                    <a:gd name="connsiteX60" fmla="*/ 81160 w 973460"/>
                    <a:gd name="connsiteY60" fmla="*/ 158960 h 1132745"/>
                    <a:gd name="connsiteX61" fmla="*/ 81755 w 973460"/>
                    <a:gd name="connsiteY61" fmla="*/ 158126 h 1132745"/>
                    <a:gd name="connsiteX62" fmla="*/ 98420 w 973460"/>
                    <a:gd name="connsiteY62" fmla="*/ 138485 h 1132745"/>
                    <a:gd name="connsiteX63" fmla="*/ 103420 w 973460"/>
                    <a:gd name="connsiteY63" fmla="*/ 132772 h 1132745"/>
                    <a:gd name="connsiteX64" fmla="*/ 111276 w 973460"/>
                    <a:gd name="connsiteY64" fmla="*/ 124915 h 1132745"/>
                    <a:gd name="connsiteX65" fmla="*/ 116752 w 973460"/>
                    <a:gd name="connsiteY65" fmla="*/ 119320 h 1132745"/>
                    <a:gd name="connsiteX66" fmla="*/ 127108 w 973460"/>
                    <a:gd name="connsiteY66" fmla="*/ 109202 h 1132745"/>
                    <a:gd name="connsiteX67" fmla="*/ 143654 w 973460"/>
                    <a:gd name="connsiteY67" fmla="*/ 94799 h 1132745"/>
                    <a:gd name="connsiteX68" fmla="*/ 217338 w 973460"/>
                    <a:gd name="connsiteY68" fmla="*/ 45279 h 1132745"/>
                    <a:gd name="connsiteX69" fmla="*/ 219004 w 973460"/>
                    <a:gd name="connsiteY69" fmla="*/ 44922 h 1132745"/>
                    <a:gd name="connsiteX70" fmla="*/ 237336 w 973460"/>
                    <a:gd name="connsiteY70" fmla="*/ 35995 h 1132745"/>
                    <a:gd name="connsiteX71" fmla="*/ 256382 w 973460"/>
                    <a:gd name="connsiteY71" fmla="*/ 27900 h 1132745"/>
                    <a:gd name="connsiteX72" fmla="*/ 258167 w 973460"/>
                    <a:gd name="connsiteY72" fmla="*/ 27186 h 1132745"/>
                    <a:gd name="connsiteX73" fmla="*/ 264000 w 973460"/>
                    <a:gd name="connsiteY73" fmla="*/ 26829 h 1132745"/>
                    <a:gd name="connsiteX74" fmla="*/ 268524 w 973460"/>
                    <a:gd name="connsiteY74" fmla="*/ 25281 h 1132745"/>
                    <a:gd name="connsiteX75" fmla="*/ 274237 w 973460"/>
                    <a:gd name="connsiteY75" fmla="*/ 23258 h 1132745"/>
                    <a:gd name="connsiteX76" fmla="*/ 299116 w 973460"/>
                    <a:gd name="connsiteY76" fmla="*/ 15282 h 1132745"/>
                    <a:gd name="connsiteX77" fmla="*/ 314591 w 973460"/>
                    <a:gd name="connsiteY77" fmla="*/ 10997 h 1132745"/>
                    <a:gd name="connsiteX78" fmla="*/ 318876 w 973460"/>
                    <a:gd name="connsiteY78" fmla="*/ 10164 h 1132745"/>
                    <a:gd name="connsiteX79" fmla="*/ 320542 w 973460"/>
                    <a:gd name="connsiteY79" fmla="*/ 9806 h 1132745"/>
                    <a:gd name="connsiteX80" fmla="*/ 342326 w 973460"/>
                    <a:gd name="connsiteY80" fmla="*/ 6354 h 1132745"/>
                    <a:gd name="connsiteX81" fmla="*/ 361967 w 973460"/>
                    <a:gd name="connsiteY81" fmla="*/ 3497 h 1132745"/>
                    <a:gd name="connsiteX82" fmla="*/ 363515 w 973460"/>
                    <a:gd name="connsiteY82" fmla="*/ 3497 h 1132745"/>
                    <a:gd name="connsiteX83" fmla="*/ 389465 w 973460"/>
                    <a:gd name="connsiteY83" fmla="*/ 45 h 1132745"/>
                    <a:gd name="connsiteX84" fmla="*/ 393155 w 973460"/>
                    <a:gd name="connsiteY84" fmla="*/ 1831 h 1132745"/>
                    <a:gd name="connsiteX85" fmla="*/ 492550 w 973460"/>
                    <a:gd name="connsiteY85" fmla="*/ 10759 h 1132745"/>
                    <a:gd name="connsiteX86" fmla="*/ 533142 w 973460"/>
                    <a:gd name="connsiteY86" fmla="*/ 21234 h 1132745"/>
                    <a:gd name="connsiteX87" fmla="*/ 541593 w 973460"/>
                    <a:gd name="connsiteY87" fmla="*/ 24210 h 1132745"/>
                    <a:gd name="connsiteX88" fmla="*/ 574685 w 973460"/>
                    <a:gd name="connsiteY88" fmla="*/ 37423 h 1132745"/>
                    <a:gd name="connsiteX89" fmla="*/ 585994 w 973460"/>
                    <a:gd name="connsiteY89" fmla="*/ 42542 h 1132745"/>
                    <a:gd name="connsiteX90" fmla="*/ 589446 w 973460"/>
                    <a:gd name="connsiteY90" fmla="*/ 44089 h 1132745"/>
                    <a:gd name="connsiteX91" fmla="*/ 613372 w 973460"/>
                    <a:gd name="connsiteY91" fmla="*/ 57302 h 1132745"/>
                    <a:gd name="connsiteX92" fmla="*/ 621586 w 973460"/>
                    <a:gd name="connsiteY92" fmla="*/ 62421 h 1132745"/>
                    <a:gd name="connsiteX93" fmla="*/ 634204 w 973460"/>
                    <a:gd name="connsiteY93" fmla="*/ 70872 h 1132745"/>
                    <a:gd name="connsiteX94" fmla="*/ 650155 w 973460"/>
                    <a:gd name="connsiteY94" fmla="*/ 82419 h 1132745"/>
                    <a:gd name="connsiteX95" fmla="*/ 666582 w 973460"/>
                    <a:gd name="connsiteY95" fmla="*/ 95632 h 1132745"/>
                    <a:gd name="connsiteX96" fmla="*/ 678009 w 973460"/>
                    <a:gd name="connsiteY96" fmla="*/ 106226 h 1132745"/>
                    <a:gd name="connsiteX97" fmla="*/ 681223 w 973460"/>
                    <a:gd name="connsiteY97" fmla="*/ 109321 h 1132745"/>
                    <a:gd name="connsiteX98" fmla="*/ 682413 w 973460"/>
                    <a:gd name="connsiteY98" fmla="*/ 111940 h 1132745"/>
                    <a:gd name="connsiteX99" fmla="*/ 685746 w 973460"/>
                    <a:gd name="connsiteY99" fmla="*/ 114440 h 1132745"/>
                    <a:gd name="connsiteX100" fmla="*/ 687056 w 973460"/>
                    <a:gd name="connsiteY100" fmla="*/ 116344 h 1132745"/>
                    <a:gd name="connsiteX101" fmla="*/ 688961 w 973460"/>
                    <a:gd name="connsiteY101" fmla="*/ 117773 h 1132745"/>
                    <a:gd name="connsiteX102" fmla="*/ 692770 w 973460"/>
                    <a:gd name="connsiteY102" fmla="*/ 121582 h 1132745"/>
                    <a:gd name="connsiteX103" fmla="*/ 693365 w 973460"/>
                    <a:gd name="connsiteY103" fmla="*/ 122177 h 1132745"/>
                    <a:gd name="connsiteX104" fmla="*/ 699317 w 973460"/>
                    <a:gd name="connsiteY104" fmla="*/ 129200 h 1132745"/>
                    <a:gd name="connsiteX105" fmla="*/ 742646 w 973460"/>
                    <a:gd name="connsiteY105" fmla="*/ 185148 h 1132745"/>
                    <a:gd name="connsiteX106" fmla="*/ 743360 w 973460"/>
                    <a:gd name="connsiteY106" fmla="*/ 185862 h 1132745"/>
                    <a:gd name="connsiteX107" fmla="*/ 747645 w 973460"/>
                    <a:gd name="connsiteY107" fmla="*/ 190266 h 1132745"/>
                    <a:gd name="connsiteX108" fmla="*/ 751931 w 973460"/>
                    <a:gd name="connsiteY108" fmla="*/ 195504 h 1132745"/>
                    <a:gd name="connsiteX109" fmla="*/ 752526 w 973460"/>
                    <a:gd name="connsiteY109" fmla="*/ 196456 h 1132745"/>
                    <a:gd name="connsiteX110" fmla="*/ 783594 w 973460"/>
                    <a:gd name="connsiteY110" fmla="*/ 268236 h 1132745"/>
                    <a:gd name="connsiteX111" fmla="*/ 805140 w 973460"/>
                    <a:gd name="connsiteY111" fmla="*/ 359180 h 1132745"/>
                    <a:gd name="connsiteX112" fmla="*/ 810259 w 973460"/>
                    <a:gd name="connsiteY112" fmla="*/ 414056 h 1132745"/>
                    <a:gd name="connsiteX113" fmla="*/ 810259 w 973460"/>
                    <a:gd name="connsiteY113" fmla="*/ 417270 h 1132745"/>
                    <a:gd name="connsiteX114" fmla="*/ 809068 w 973460"/>
                    <a:gd name="connsiteY114" fmla="*/ 420246 h 1132745"/>
                    <a:gd name="connsiteX115" fmla="*/ 809068 w 973460"/>
                    <a:gd name="connsiteY115" fmla="*/ 423936 h 1132745"/>
                    <a:gd name="connsiteX116" fmla="*/ 807759 w 973460"/>
                    <a:gd name="connsiteY116" fmla="*/ 437030 h 1132745"/>
                    <a:gd name="connsiteX117" fmla="*/ 806926 w 973460"/>
                    <a:gd name="connsiteY117" fmla="*/ 455124 h 1132745"/>
                    <a:gd name="connsiteX118" fmla="*/ 805973 w 973460"/>
                    <a:gd name="connsiteY118" fmla="*/ 464408 h 1132745"/>
                    <a:gd name="connsiteX119" fmla="*/ 804426 w 973460"/>
                    <a:gd name="connsiteY119" fmla="*/ 475717 h 1132745"/>
                    <a:gd name="connsiteX120" fmla="*/ 800855 w 973460"/>
                    <a:gd name="connsiteY120" fmla="*/ 495477 h 1132745"/>
                    <a:gd name="connsiteX121" fmla="*/ 798474 w 973460"/>
                    <a:gd name="connsiteY121" fmla="*/ 508333 h 1132745"/>
                    <a:gd name="connsiteX122" fmla="*/ 798117 w 973460"/>
                    <a:gd name="connsiteY122" fmla="*/ 509881 h 1132745"/>
                    <a:gd name="connsiteX123" fmla="*/ 795498 w 973460"/>
                    <a:gd name="connsiteY123" fmla="*/ 517023 h 1132745"/>
                    <a:gd name="connsiteX124" fmla="*/ 792760 w 973460"/>
                    <a:gd name="connsiteY124" fmla="*/ 524403 h 1132745"/>
                    <a:gd name="connsiteX125" fmla="*/ 786213 w 973460"/>
                    <a:gd name="connsiteY125" fmla="*/ 536188 h 1132745"/>
                    <a:gd name="connsiteX126" fmla="*/ 782880 w 973460"/>
                    <a:gd name="connsiteY126" fmla="*/ 548568 h 1132745"/>
                    <a:gd name="connsiteX127" fmla="*/ 777285 w 973460"/>
                    <a:gd name="connsiteY127" fmla="*/ 564280 h 1132745"/>
                    <a:gd name="connsiteX128" fmla="*/ 776690 w 973460"/>
                    <a:gd name="connsiteY128" fmla="*/ 565709 h 1132745"/>
                    <a:gd name="connsiteX129" fmla="*/ 760025 w 973460"/>
                    <a:gd name="connsiteY129" fmla="*/ 600825 h 1132745"/>
                    <a:gd name="connsiteX130" fmla="*/ 756454 w 973460"/>
                    <a:gd name="connsiteY130" fmla="*/ 607253 h 1132745"/>
                    <a:gd name="connsiteX131" fmla="*/ 753954 w 973460"/>
                    <a:gd name="connsiteY131" fmla="*/ 611776 h 1132745"/>
                    <a:gd name="connsiteX132" fmla="*/ 737766 w 973460"/>
                    <a:gd name="connsiteY132" fmla="*/ 640821 h 1132745"/>
                    <a:gd name="connsiteX133" fmla="*/ 733004 w 973460"/>
                    <a:gd name="connsiteY133" fmla="*/ 642488 h 1132745"/>
                    <a:gd name="connsiteX134" fmla="*/ 732766 w 973460"/>
                    <a:gd name="connsiteY134" fmla="*/ 642488 h 1132745"/>
                    <a:gd name="connsiteX135" fmla="*/ 726814 w 973460"/>
                    <a:gd name="connsiteY135" fmla="*/ 649749 h 1132745"/>
                    <a:gd name="connsiteX136" fmla="*/ 715982 w 973460"/>
                    <a:gd name="connsiteY136" fmla="*/ 666057 h 1132745"/>
                    <a:gd name="connsiteX137" fmla="*/ 710863 w 973460"/>
                    <a:gd name="connsiteY137" fmla="*/ 672247 h 1132745"/>
                    <a:gd name="connsiteX138" fmla="*/ 711339 w 973460"/>
                    <a:gd name="connsiteY138" fmla="*/ 672842 h 1132745"/>
                    <a:gd name="connsiteX139" fmla="*/ 719910 w 973460"/>
                    <a:gd name="connsiteY139" fmla="*/ 682127 h 1132745"/>
                    <a:gd name="connsiteX140" fmla="*/ 720505 w 973460"/>
                    <a:gd name="connsiteY140" fmla="*/ 682841 h 1132745"/>
                    <a:gd name="connsiteX141" fmla="*/ 743360 w 973460"/>
                    <a:gd name="connsiteY141" fmla="*/ 712005 h 1132745"/>
                    <a:gd name="connsiteX142" fmla="*/ 772881 w 973460"/>
                    <a:gd name="connsiteY142" fmla="*/ 749621 h 1132745"/>
                    <a:gd name="connsiteX143" fmla="*/ 782285 w 973460"/>
                    <a:gd name="connsiteY143" fmla="*/ 761287 h 1132745"/>
                    <a:gd name="connsiteX144" fmla="*/ 782880 w 973460"/>
                    <a:gd name="connsiteY144" fmla="*/ 762358 h 1132745"/>
                    <a:gd name="connsiteX145" fmla="*/ 788237 w 973460"/>
                    <a:gd name="connsiteY145" fmla="*/ 769143 h 1132745"/>
                    <a:gd name="connsiteX146" fmla="*/ 794546 w 973460"/>
                    <a:gd name="connsiteY146" fmla="*/ 776999 h 1132745"/>
                    <a:gd name="connsiteX147" fmla="*/ 795141 w 973460"/>
                    <a:gd name="connsiteY147" fmla="*/ 776999 h 1132745"/>
                    <a:gd name="connsiteX148" fmla="*/ 798474 w 973460"/>
                    <a:gd name="connsiteY148" fmla="*/ 779261 h 1132745"/>
                    <a:gd name="connsiteX149" fmla="*/ 799783 w 973460"/>
                    <a:gd name="connsiteY149" fmla="*/ 782237 h 1132745"/>
                    <a:gd name="connsiteX150" fmla="*/ 808473 w 973460"/>
                    <a:gd name="connsiteY150" fmla="*/ 793903 h 1132745"/>
                    <a:gd name="connsiteX151" fmla="*/ 821448 w 973460"/>
                    <a:gd name="connsiteY151" fmla="*/ 810568 h 1132745"/>
                    <a:gd name="connsiteX152" fmla="*/ 821805 w 973460"/>
                    <a:gd name="connsiteY152" fmla="*/ 811401 h 1132745"/>
                    <a:gd name="connsiteX153" fmla="*/ 835614 w 973460"/>
                    <a:gd name="connsiteY153" fmla="*/ 830328 h 1132745"/>
                    <a:gd name="connsiteX154" fmla="*/ 853588 w 973460"/>
                    <a:gd name="connsiteY154" fmla="*/ 852231 h 1132745"/>
                    <a:gd name="connsiteX155" fmla="*/ 854183 w 973460"/>
                    <a:gd name="connsiteY155" fmla="*/ 852826 h 1132745"/>
                    <a:gd name="connsiteX156" fmla="*/ 914059 w 973460"/>
                    <a:gd name="connsiteY156" fmla="*/ 923891 h 1132745"/>
                    <a:gd name="connsiteX157" fmla="*/ 916201 w 973460"/>
                    <a:gd name="connsiteY157" fmla="*/ 926272 h 1132745"/>
                    <a:gd name="connsiteX158" fmla="*/ 916796 w 973460"/>
                    <a:gd name="connsiteY158" fmla="*/ 926034 h 1132745"/>
                    <a:gd name="connsiteX159" fmla="*/ 921439 w 973460"/>
                    <a:gd name="connsiteY159" fmla="*/ 927462 h 1132745"/>
                    <a:gd name="connsiteX160" fmla="*/ 937390 w 973460"/>
                    <a:gd name="connsiteY160" fmla="*/ 952579 h 1132745"/>
                    <a:gd name="connsiteX161" fmla="*/ 941080 w 973460"/>
                    <a:gd name="connsiteY161" fmla="*/ 959126 h 1132745"/>
                    <a:gd name="connsiteX162" fmla="*/ 957031 w 973460"/>
                    <a:gd name="connsiteY162" fmla="*/ 980196 h 1132745"/>
                    <a:gd name="connsiteX163" fmla="*/ 972863 w 973460"/>
                    <a:gd name="connsiteY163" fmla="*/ 1038048 h 1132745"/>
                    <a:gd name="connsiteX164" fmla="*/ 435770 w 973460"/>
                    <a:gd name="connsiteY164" fmla="*/ 800569 h 1132745"/>
                    <a:gd name="connsiteX165" fmla="*/ 438151 w 973460"/>
                    <a:gd name="connsiteY165" fmla="*/ 800331 h 1132745"/>
                    <a:gd name="connsiteX166" fmla="*/ 463743 w 973460"/>
                    <a:gd name="connsiteY166" fmla="*/ 796879 h 1132745"/>
                    <a:gd name="connsiteX167" fmla="*/ 568972 w 973460"/>
                    <a:gd name="connsiteY167" fmla="*/ 764977 h 1132745"/>
                    <a:gd name="connsiteX168" fmla="*/ 573614 w 973460"/>
                    <a:gd name="connsiteY168" fmla="*/ 766286 h 1132745"/>
                    <a:gd name="connsiteX169" fmla="*/ 584804 w 973460"/>
                    <a:gd name="connsiteY169" fmla="*/ 783070 h 1132745"/>
                    <a:gd name="connsiteX170" fmla="*/ 643131 w 973460"/>
                    <a:gd name="connsiteY170" fmla="*/ 868182 h 1132745"/>
                    <a:gd name="connsiteX171" fmla="*/ 794189 w 973460"/>
                    <a:gd name="connsiteY171" fmla="*/ 1091495 h 1132745"/>
                    <a:gd name="connsiteX172" fmla="*/ 847279 w 973460"/>
                    <a:gd name="connsiteY172" fmla="*/ 1124349 h 1132745"/>
                    <a:gd name="connsiteX173" fmla="*/ 865849 w 973460"/>
                    <a:gd name="connsiteY173" fmla="*/ 1124587 h 1132745"/>
                    <a:gd name="connsiteX174" fmla="*/ 959054 w 973460"/>
                    <a:gd name="connsiteY174" fmla="*/ 1058641 h 1132745"/>
                    <a:gd name="connsiteX175" fmla="*/ 951198 w 973460"/>
                    <a:gd name="connsiteY175" fmla="*/ 983291 h 1132745"/>
                    <a:gd name="connsiteX176" fmla="*/ 935128 w 973460"/>
                    <a:gd name="connsiteY176" fmla="*/ 961983 h 1132745"/>
                    <a:gd name="connsiteX177" fmla="*/ 934771 w 973460"/>
                    <a:gd name="connsiteY177" fmla="*/ 961388 h 1132745"/>
                    <a:gd name="connsiteX178" fmla="*/ 931319 w 973460"/>
                    <a:gd name="connsiteY178" fmla="*/ 955198 h 1132745"/>
                    <a:gd name="connsiteX179" fmla="*/ 920725 w 973460"/>
                    <a:gd name="connsiteY179" fmla="*/ 938533 h 1132745"/>
                    <a:gd name="connsiteX180" fmla="*/ 917153 w 973460"/>
                    <a:gd name="connsiteY180" fmla="*/ 937104 h 1132745"/>
                    <a:gd name="connsiteX181" fmla="*/ 916558 w 973460"/>
                    <a:gd name="connsiteY181" fmla="*/ 936033 h 1132745"/>
                    <a:gd name="connsiteX182" fmla="*/ 912035 w 973460"/>
                    <a:gd name="connsiteY182" fmla="*/ 931033 h 1132745"/>
                    <a:gd name="connsiteX183" fmla="*/ 908702 w 973460"/>
                    <a:gd name="connsiteY183" fmla="*/ 927343 h 1132745"/>
                    <a:gd name="connsiteX184" fmla="*/ 848946 w 973460"/>
                    <a:gd name="connsiteY184" fmla="*/ 856397 h 1132745"/>
                    <a:gd name="connsiteX185" fmla="*/ 848350 w 973460"/>
                    <a:gd name="connsiteY185" fmla="*/ 855802 h 1132745"/>
                    <a:gd name="connsiteX186" fmla="*/ 829900 w 973460"/>
                    <a:gd name="connsiteY186" fmla="*/ 833304 h 1132745"/>
                    <a:gd name="connsiteX187" fmla="*/ 815258 w 973460"/>
                    <a:gd name="connsiteY187" fmla="*/ 813425 h 1132745"/>
                    <a:gd name="connsiteX188" fmla="*/ 814425 w 973460"/>
                    <a:gd name="connsiteY188" fmla="*/ 811282 h 1132745"/>
                    <a:gd name="connsiteX189" fmla="*/ 803712 w 973460"/>
                    <a:gd name="connsiteY189" fmla="*/ 798069 h 1132745"/>
                    <a:gd name="connsiteX190" fmla="*/ 793236 w 973460"/>
                    <a:gd name="connsiteY190" fmla="*/ 784023 h 1132745"/>
                    <a:gd name="connsiteX191" fmla="*/ 792998 w 973460"/>
                    <a:gd name="connsiteY191" fmla="*/ 783428 h 1132745"/>
                    <a:gd name="connsiteX192" fmla="*/ 791689 w 973460"/>
                    <a:gd name="connsiteY192" fmla="*/ 782951 h 1132745"/>
                    <a:gd name="connsiteX193" fmla="*/ 790737 w 973460"/>
                    <a:gd name="connsiteY193" fmla="*/ 782356 h 1132745"/>
                    <a:gd name="connsiteX194" fmla="*/ 782642 w 973460"/>
                    <a:gd name="connsiteY194" fmla="*/ 772595 h 1132745"/>
                    <a:gd name="connsiteX195" fmla="*/ 776571 w 973460"/>
                    <a:gd name="connsiteY195" fmla="*/ 764858 h 1132745"/>
                    <a:gd name="connsiteX196" fmla="*/ 775976 w 973460"/>
                    <a:gd name="connsiteY196" fmla="*/ 763786 h 1132745"/>
                    <a:gd name="connsiteX197" fmla="*/ 767525 w 973460"/>
                    <a:gd name="connsiteY197" fmla="*/ 753311 h 1132745"/>
                    <a:gd name="connsiteX198" fmla="*/ 738241 w 973460"/>
                    <a:gd name="connsiteY198" fmla="*/ 715934 h 1132745"/>
                    <a:gd name="connsiteX199" fmla="*/ 715387 w 973460"/>
                    <a:gd name="connsiteY199" fmla="*/ 686651 h 1132745"/>
                    <a:gd name="connsiteX200" fmla="*/ 706102 w 973460"/>
                    <a:gd name="connsiteY200" fmla="*/ 676651 h 1132745"/>
                    <a:gd name="connsiteX201" fmla="*/ 703602 w 973460"/>
                    <a:gd name="connsiteY201" fmla="*/ 673556 h 1132745"/>
                    <a:gd name="connsiteX202" fmla="*/ 703721 w 973460"/>
                    <a:gd name="connsiteY202" fmla="*/ 668676 h 1132745"/>
                    <a:gd name="connsiteX203" fmla="*/ 710625 w 973460"/>
                    <a:gd name="connsiteY203" fmla="*/ 660462 h 1132745"/>
                    <a:gd name="connsiteX204" fmla="*/ 720862 w 973460"/>
                    <a:gd name="connsiteY204" fmla="*/ 644988 h 1132745"/>
                    <a:gd name="connsiteX205" fmla="*/ 721338 w 973460"/>
                    <a:gd name="connsiteY205" fmla="*/ 644273 h 1132745"/>
                    <a:gd name="connsiteX206" fmla="*/ 734313 w 973460"/>
                    <a:gd name="connsiteY206" fmla="*/ 627846 h 1132745"/>
                    <a:gd name="connsiteX207" fmla="*/ 737170 w 973460"/>
                    <a:gd name="connsiteY207" fmla="*/ 626299 h 1132745"/>
                    <a:gd name="connsiteX208" fmla="*/ 747765 w 973460"/>
                    <a:gd name="connsiteY208" fmla="*/ 607253 h 1132745"/>
                    <a:gd name="connsiteX209" fmla="*/ 750264 w 973460"/>
                    <a:gd name="connsiteY209" fmla="*/ 602848 h 1132745"/>
                    <a:gd name="connsiteX210" fmla="*/ 753835 w 973460"/>
                    <a:gd name="connsiteY210" fmla="*/ 596420 h 1132745"/>
                    <a:gd name="connsiteX211" fmla="*/ 770143 w 973460"/>
                    <a:gd name="connsiteY211" fmla="*/ 562138 h 1132745"/>
                    <a:gd name="connsiteX212" fmla="*/ 770619 w 973460"/>
                    <a:gd name="connsiteY212" fmla="*/ 560828 h 1132745"/>
                    <a:gd name="connsiteX213" fmla="*/ 776095 w 973460"/>
                    <a:gd name="connsiteY213" fmla="*/ 545592 h 1132745"/>
                    <a:gd name="connsiteX214" fmla="*/ 779547 w 973460"/>
                    <a:gd name="connsiteY214" fmla="*/ 532974 h 1132745"/>
                    <a:gd name="connsiteX215" fmla="*/ 780380 w 973460"/>
                    <a:gd name="connsiteY215" fmla="*/ 531307 h 1132745"/>
                    <a:gd name="connsiteX216" fmla="*/ 786332 w 973460"/>
                    <a:gd name="connsiteY216" fmla="*/ 520832 h 1132745"/>
                    <a:gd name="connsiteX217" fmla="*/ 788832 w 973460"/>
                    <a:gd name="connsiteY217" fmla="*/ 514047 h 1132745"/>
                    <a:gd name="connsiteX218" fmla="*/ 791570 w 973460"/>
                    <a:gd name="connsiteY218" fmla="*/ 506786 h 1132745"/>
                    <a:gd name="connsiteX219" fmla="*/ 791570 w 973460"/>
                    <a:gd name="connsiteY219" fmla="*/ 506071 h 1132745"/>
                    <a:gd name="connsiteX220" fmla="*/ 793951 w 973460"/>
                    <a:gd name="connsiteY220" fmla="*/ 493692 h 1132745"/>
                    <a:gd name="connsiteX221" fmla="*/ 797522 w 973460"/>
                    <a:gd name="connsiteY221" fmla="*/ 473931 h 1132745"/>
                    <a:gd name="connsiteX222" fmla="*/ 799069 w 973460"/>
                    <a:gd name="connsiteY222" fmla="*/ 462742 h 1132745"/>
                    <a:gd name="connsiteX223" fmla="*/ 799903 w 973460"/>
                    <a:gd name="connsiteY223" fmla="*/ 454290 h 1132745"/>
                    <a:gd name="connsiteX224" fmla="*/ 800736 w 973460"/>
                    <a:gd name="connsiteY224" fmla="*/ 435840 h 1132745"/>
                    <a:gd name="connsiteX225" fmla="*/ 800974 w 973460"/>
                    <a:gd name="connsiteY225" fmla="*/ 434768 h 1132745"/>
                    <a:gd name="connsiteX226" fmla="*/ 802164 w 973460"/>
                    <a:gd name="connsiteY226" fmla="*/ 423579 h 1132745"/>
                    <a:gd name="connsiteX227" fmla="*/ 802283 w 973460"/>
                    <a:gd name="connsiteY227" fmla="*/ 417151 h 1132745"/>
                    <a:gd name="connsiteX228" fmla="*/ 803354 w 973460"/>
                    <a:gd name="connsiteY228" fmla="*/ 414889 h 1132745"/>
                    <a:gd name="connsiteX229" fmla="*/ 803354 w 973460"/>
                    <a:gd name="connsiteY229" fmla="*/ 413937 h 1132745"/>
                    <a:gd name="connsiteX230" fmla="*/ 798236 w 973460"/>
                    <a:gd name="connsiteY230" fmla="*/ 359656 h 1132745"/>
                    <a:gd name="connsiteX231" fmla="*/ 777167 w 973460"/>
                    <a:gd name="connsiteY231" fmla="*/ 270140 h 1132745"/>
                    <a:gd name="connsiteX232" fmla="*/ 746693 w 973460"/>
                    <a:gd name="connsiteY232" fmla="*/ 199789 h 1132745"/>
                    <a:gd name="connsiteX233" fmla="*/ 746336 w 973460"/>
                    <a:gd name="connsiteY233" fmla="*/ 199313 h 1132745"/>
                    <a:gd name="connsiteX234" fmla="*/ 742408 w 973460"/>
                    <a:gd name="connsiteY234" fmla="*/ 194552 h 1132745"/>
                    <a:gd name="connsiteX235" fmla="*/ 738599 w 973460"/>
                    <a:gd name="connsiteY235" fmla="*/ 190624 h 1132745"/>
                    <a:gd name="connsiteX236" fmla="*/ 737527 w 973460"/>
                    <a:gd name="connsiteY236" fmla="*/ 189552 h 1132745"/>
                    <a:gd name="connsiteX237" fmla="*/ 737051 w 973460"/>
                    <a:gd name="connsiteY237" fmla="*/ 188838 h 1132745"/>
                    <a:gd name="connsiteX238" fmla="*/ 694079 w 973460"/>
                    <a:gd name="connsiteY238" fmla="*/ 133367 h 1132745"/>
                    <a:gd name="connsiteX239" fmla="*/ 688246 w 973460"/>
                    <a:gd name="connsiteY239" fmla="*/ 126582 h 1132745"/>
                    <a:gd name="connsiteX240" fmla="*/ 687651 w 973460"/>
                    <a:gd name="connsiteY240" fmla="*/ 125986 h 1132745"/>
                    <a:gd name="connsiteX241" fmla="*/ 684318 w 973460"/>
                    <a:gd name="connsiteY241" fmla="*/ 122653 h 1132745"/>
                    <a:gd name="connsiteX242" fmla="*/ 681818 w 973460"/>
                    <a:gd name="connsiteY242" fmla="*/ 120749 h 1132745"/>
                    <a:gd name="connsiteX243" fmla="*/ 680509 w 973460"/>
                    <a:gd name="connsiteY243" fmla="*/ 118844 h 1132745"/>
                    <a:gd name="connsiteX244" fmla="*/ 675628 w 973460"/>
                    <a:gd name="connsiteY244" fmla="*/ 114797 h 1132745"/>
                    <a:gd name="connsiteX245" fmla="*/ 674438 w 973460"/>
                    <a:gd name="connsiteY245" fmla="*/ 112059 h 1132745"/>
                    <a:gd name="connsiteX246" fmla="*/ 673128 w 973460"/>
                    <a:gd name="connsiteY246" fmla="*/ 110750 h 1132745"/>
                    <a:gd name="connsiteX247" fmla="*/ 662058 w 973460"/>
                    <a:gd name="connsiteY247" fmla="*/ 100513 h 1132745"/>
                    <a:gd name="connsiteX248" fmla="*/ 645631 w 973460"/>
                    <a:gd name="connsiteY248" fmla="*/ 87418 h 1132745"/>
                    <a:gd name="connsiteX249" fmla="*/ 630276 w 973460"/>
                    <a:gd name="connsiteY249" fmla="*/ 76348 h 1132745"/>
                    <a:gd name="connsiteX250" fmla="*/ 617539 w 973460"/>
                    <a:gd name="connsiteY250" fmla="*/ 67896 h 1132745"/>
                    <a:gd name="connsiteX251" fmla="*/ 609920 w 973460"/>
                    <a:gd name="connsiteY251" fmla="*/ 63254 h 1132745"/>
                    <a:gd name="connsiteX252" fmla="*/ 586113 w 973460"/>
                    <a:gd name="connsiteY252" fmla="*/ 50041 h 1132745"/>
                    <a:gd name="connsiteX253" fmla="*/ 583256 w 973460"/>
                    <a:gd name="connsiteY253" fmla="*/ 48731 h 1132745"/>
                    <a:gd name="connsiteX254" fmla="*/ 571710 w 973460"/>
                    <a:gd name="connsiteY254" fmla="*/ 43494 h 1132745"/>
                    <a:gd name="connsiteX255" fmla="*/ 539451 w 973460"/>
                    <a:gd name="connsiteY255" fmla="*/ 30638 h 1132745"/>
                    <a:gd name="connsiteX256" fmla="*/ 530999 w 973460"/>
                    <a:gd name="connsiteY256" fmla="*/ 27662 h 1132745"/>
                    <a:gd name="connsiteX257" fmla="*/ 491241 w 973460"/>
                    <a:gd name="connsiteY257" fmla="*/ 17425 h 1132745"/>
                    <a:gd name="connsiteX258" fmla="*/ 384108 w 973460"/>
                    <a:gd name="connsiteY258" fmla="*/ 9092 h 1132745"/>
                    <a:gd name="connsiteX259" fmla="*/ 381370 w 973460"/>
                    <a:gd name="connsiteY259" fmla="*/ 8021 h 1132745"/>
                    <a:gd name="connsiteX260" fmla="*/ 363396 w 973460"/>
                    <a:gd name="connsiteY260" fmla="*/ 10402 h 1132745"/>
                    <a:gd name="connsiteX261" fmla="*/ 362086 w 973460"/>
                    <a:gd name="connsiteY261" fmla="*/ 10402 h 1132745"/>
                    <a:gd name="connsiteX262" fmla="*/ 343636 w 973460"/>
                    <a:gd name="connsiteY262" fmla="*/ 13139 h 1132745"/>
                    <a:gd name="connsiteX263" fmla="*/ 322209 w 973460"/>
                    <a:gd name="connsiteY263" fmla="*/ 16591 h 1132745"/>
                    <a:gd name="connsiteX264" fmla="*/ 320542 w 973460"/>
                    <a:gd name="connsiteY264" fmla="*/ 16949 h 1132745"/>
                    <a:gd name="connsiteX265" fmla="*/ 316733 w 973460"/>
                    <a:gd name="connsiteY265" fmla="*/ 17663 h 1132745"/>
                    <a:gd name="connsiteX266" fmla="*/ 301259 w 973460"/>
                    <a:gd name="connsiteY266" fmla="*/ 21948 h 1132745"/>
                    <a:gd name="connsiteX267" fmla="*/ 276975 w 973460"/>
                    <a:gd name="connsiteY267" fmla="*/ 29686 h 1132745"/>
                    <a:gd name="connsiteX268" fmla="*/ 271857 w 973460"/>
                    <a:gd name="connsiteY268" fmla="*/ 31471 h 1132745"/>
                    <a:gd name="connsiteX269" fmla="*/ 265667 w 973460"/>
                    <a:gd name="connsiteY269" fmla="*/ 33614 h 1132745"/>
                    <a:gd name="connsiteX270" fmla="*/ 263167 w 973460"/>
                    <a:gd name="connsiteY270" fmla="*/ 33614 h 1132745"/>
                    <a:gd name="connsiteX271" fmla="*/ 260667 w 973460"/>
                    <a:gd name="connsiteY271" fmla="*/ 33614 h 1132745"/>
                    <a:gd name="connsiteX272" fmla="*/ 259834 w 973460"/>
                    <a:gd name="connsiteY272" fmla="*/ 33971 h 1132745"/>
                    <a:gd name="connsiteX273" fmla="*/ 240312 w 973460"/>
                    <a:gd name="connsiteY273" fmla="*/ 42303 h 1132745"/>
                    <a:gd name="connsiteX274" fmla="*/ 227337 w 973460"/>
                    <a:gd name="connsiteY274" fmla="*/ 47898 h 1132745"/>
                    <a:gd name="connsiteX275" fmla="*/ 228646 w 973460"/>
                    <a:gd name="connsiteY275" fmla="*/ 49803 h 1132745"/>
                    <a:gd name="connsiteX276" fmla="*/ 229599 w 973460"/>
                    <a:gd name="connsiteY276" fmla="*/ 52898 h 1132745"/>
                    <a:gd name="connsiteX277" fmla="*/ 227575 w 973460"/>
                    <a:gd name="connsiteY277" fmla="*/ 56588 h 1132745"/>
                    <a:gd name="connsiteX278" fmla="*/ 225194 w 973460"/>
                    <a:gd name="connsiteY278" fmla="*/ 57778 h 1132745"/>
                    <a:gd name="connsiteX279" fmla="*/ 220314 w 973460"/>
                    <a:gd name="connsiteY279" fmla="*/ 56469 h 1132745"/>
                    <a:gd name="connsiteX280" fmla="*/ 218052 w 973460"/>
                    <a:gd name="connsiteY280" fmla="*/ 52898 h 1132745"/>
                    <a:gd name="connsiteX281" fmla="*/ 148773 w 973460"/>
                    <a:gd name="connsiteY281" fmla="*/ 99917 h 1132745"/>
                    <a:gd name="connsiteX282" fmla="*/ 132346 w 973460"/>
                    <a:gd name="connsiteY282" fmla="*/ 114202 h 1132745"/>
                    <a:gd name="connsiteX283" fmla="*/ 122585 w 973460"/>
                    <a:gd name="connsiteY283" fmla="*/ 123725 h 1132745"/>
                    <a:gd name="connsiteX284" fmla="*/ 116752 w 973460"/>
                    <a:gd name="connsiteY284" fmla="*/ 129558 h 1132745"/>
                    <a:gd name="connsiteX285" fmla="*/ 109015 w 973460"/>
                    <a:gd name="connsiteY285" fmla="*/ 137295 h 1132745"/>
                    <a:gd name="connsiteX286" fmla="*/ 104372 w 973460"/>
                    <a:gd name="connsiteY286" fmla="*/ 142533 h 1132745"/>
                    <a:gd name="connsiteX287" fmla="*/ 87469 w 973460"/>
                    <a:gd name="connsiteY287" fmla="*/ 162412 h 1132745"/>
                    <a:gd name="connsiteX288" fmla="*/ 78184 w 973460"/>
                    <a:gd name="connsiteY288" fmla="*/ 177291 h 1132745"/>
                    <a:gd name="connsiteX289" fmla="*/ 49734 w 973460"/>
                    <a:gd name="connsiteY289" fmla="*/ 226811 h 1132745"/>
                    <a:gd name="connsiteX290" fmla="*/ 28427 w 973460"/>
                    <a:gd name="connsiteY290" fmla="*/ 278949 h 1132745"/>
                    <a:gd name="connsiteX291" fmla="*/ 24499 w 973460"/>
                    <a:gd name="connsiteY291" fmla="*/ 291567 h 1132745"/>
                    <a:gd name="connsiteX292" fmla="*/ 23547 w 973460"/>
                    <a:gd name="connsiteY292" fmla="*/ 293233 h 1132745"/>
                    <a:gd name="connsiteX293" fmla="*/ 21166 w 973460"/>
                    <a:gd name="connsiteY293" fmla="*/ 303828 h 1132745"/>
                    <a:gd name="connsiteX294" fmla="*/ 16166 w 973460"/>
                    <a:gd name="connsiteY294" fmla="*/ 325016 h 1132745"/>
                    <a:gd name="connsiteX295" fmla="*/ 8905 w 973460"/>
                    <a:gd name="connsiteY295" fmla="*/ 438577 h 1132745"/>
                    <a:gd name="connsiteX296" fmla="*/ 9262 w 973460"/>
                    <a:gd name="connsiteY296" fmla="*/ 445958 h 1132745"/>
                    <a:gd name="connsiteX297" fmla="*/ 11762 w 973460"/>
                    <a:gd name="connsiteY297" fmla="*/ 465480 h 1132745"/>
                    <a:gd name="connsiteX298" fmla="*/ 12714 w 973460"/>
                    <a:gd name="connsiteY298" fmla="*/ 472622 h 1132745"/>
                    <a:gd name="connsiteX299" fmla="*/ 13309 w 973460"/>
                    <a:gd name="connsiteY299" fmla="*/ 476907 h 1132745"/>
                    <a:gd name="connsiteX300" fmla="*/ 19380 w 973460"/>
                    <a:gd name="connsiteY300" fmla="*/ 505000 h 1132745"/>
                    <a:gd name="connsiteX301" fmla="*/ 21166 w 973460"/>
                    <a:gd name="connsiteY301" fmla="*/ 511071 h 1132745"/>
                    <a:gd name="connsiteX302" fmla="*/ 28784 w 973460"/>
                    <a:gd name="connsiteY302" fmla="*/ 535236 h 1132745"/>
                    <a:gd name="connsiteX303" fmla="*/ 32593 w 973460"/>
                    <a:gd name="connsiteY303" fmla="*/ 544520 h 1132745"/>
                    <a:gd name="connsiteX304" fmla="*/ 39973 w 973460"/>
                    <a:gd name="connsiteY304" fmla="*/ 562971 h 1132745"/>
                    <a:gd name="connsiteX305" fmla="*/ 39973 w 973460"/>
                    <a:gd name="connsiteY305" fmla="*/ 565709 h 1132745"/>
                    <a:gd name="connsiteX306" fmla="*/ 40330 w 973460"/>
                    <a:gd name="connsiteY306" fmla="*/ 566423 h 1132745"/>
                    <a:gd name="connsiteX307" fmla="*/ 46758 w 973460"/>
                    <a:gd name="connsiteY307" fmla="*/ 577970 h 1132745"/>
                    <a:gd name="connsiteX308" fmla="*/ 63900 w 973460"/>
                    <a:gd name="connsiteY308" fmla="*/ 609276 h 1132745"/>
                    <a:gd name="connsiteX309" fmla="*/ 76280 w 973460"/>
                    <a:gd name="connsiteY309" fmla="*/ 629513 h 1132745"/>
                    <a:gd name="connsiteX310" fmla="*/ 79613 w 973460"/>
                    <a:gd name="connsiteY310" fmla="*/ 634750 h 1132745"/>
                    <a:gd name="connsiteX311" fmla="*/ 86636 w 973460"/>
                    <a:gd name="connsiteY311" fmla="*/ 645107 h 1132745"/>
                    <a:gd name="connsiteX312" fmla="*/ 98301 w 973460"/>
                    <a:gd name="connsiteY312" fmla="*/ 659748 h 1132745"/>
                    <a:gd name="connsiteX313" fmla="*/ 99849 w 973460"/>
                    <a:gd name="connsiteY313" fmla="*/ 661534 h 1132745"/>
                    <a:gd name="connsiteX314" fmla="*/ 104491 w 973460"/>
                    <a:gd name="connsiteY314" fmla="*/ 667009 h 1132745"/>
                    <a:gd name="connsiteX315" fmla="*/ 110919 w 973460"/>
                    <a:gd name="connsiteY315" fmla="*/ 673437 h 1132745"/>
                    <a:gd name="connsiteX316" fmla="*/ 122228 w 973460"/>
                    <a:gd name="connsiteY316" fmla="*/ 684032 h 1132745"/>
                    <a:gd name="connsiteX317" fmla="*/ 123418 w 973460"/>
                    <a:gd name="connsiteY317" fmla="*/ 686174 h 1132745"/>
                    <a:gd name="connsiteX318" fmla="*/ 133655 w 973460"/>
                    <a:gd name="connsiteY318" fmla="*/ 695102 h 1132745"/>
                    <a:gd name="connsiteX319" fmla="*/ 134370 w 973460"/>
                    <a:gd name="connsiteY319" fmla="*/ 695697 h 1132745"/>
                    <a:gd name="connsiteX320" fmla="*/ 140321 w 973460"/>
                    <a:gd name="connsiteY320" fmla="*/ 700578 h 1132745"/>
                    <a:gd name="connsiteX321" fmla="*/ 265667 w 973460"/>
                    <a:gd name="connsiteY321" fmla="*/ 775690 h 1132745"/>
                    <a:gd name="connsiteX322" fmla="*/ 270785 w 973460"/>
                    <a:gd name="connsiteY322" fmla="*/ 777952 h 1132745"/>
                    <a:gd name="connsiteX323" fmla="*/ 280308 w 973460"/>
                    <a:gd name="connsiteY323" fmla="*/ 781642 h 1132745"/>
                    <a:gd name="connsiteX324" fmla="*/ 306615 w 973460"/>
                    <a:gd name="connsiteY324" fmla="*/ 789022 h 1132745"/>
                    <a:gd name="connsiteX325" fmla="*/ 313996 w 973460"/>
                    <a:gd name="connsiteY325" fmla="*/ 790332 h 1132745"/>
                    <a:gd name="connsiteX326" fmla="*/ 331970 w 973460"/>
                    <a:gd name="connsiteY326" fmla="*/ 794141 h 1132745"/>
                    <a:gd name="connsiteX327" fmla="*/ 334827 w 973460"/>
                    <a:gd name="connsiteY327" fmla="*/ 796641 h 1132745"/>
                    <a:gd name="connsiteX328" fmla="*/ 355777 w 973460"/>
                    <a:gd name="connsiteY328" fmla="*/ 798188 h 1132745"/>
                    <a:gd name="connsiteX329" fmla="*/ 361967 w 973460"/>
                    <a:gd name="connsiteY329" fmla="*/ 798545 h 1132745"/>
                    <a:gd name="connsiteX330" fmla="*/ 407796 w 973460"/>
                    <a:gd name="connsiteY330" fmla="*/ 800926 h 1132745"/>
                    <a:gd name="connsiteX331" fmla="*/ 411129 w 973460"/>
                    <a:gd name="connsiteY331" fmla="*/ 802950 h 1132745"/>
                    <a:gd name="connsiteX332" fmla="*/ 428032 w 973460"/>
                    <a:gd name="connsiteY332" fmla="*/ 800212 h 1132745"/>
                    <a:gd name="connsiteX333" fmla="*/ 433627 w 973460"/>
                    <a:gd name="connsiteY333" fmla="*/ 799736 h 1132745"/>
                    <a:gd name="connsiteX334" fmla="*/ 435532 w 973460"/>
                    <a:gd name="connsiteY334" fmla="*/ 800093 h 1132745"/>
                    <a:gd name="connsiteX335" fmla="*/ 951198 w 973460"/>
                    <a:gd name="connsiteY335" fmla="*/ 1032929 h 1132745"/>
                    <a:gd name="connsiteX336" fmla="*/ 950722 w 973460"/>
                    <a:gd name="connsiteY336" fmla="*/ 1036024 h 1132745"/>
                    <a:gd name="connsiteX337" fmla="*/ 950127 w 973460"/>
                    <a:gd name="connsiteY337" fmla="*/ 1040666 h 1132745"/>
                    <a:gd name="connsiteX338" fmla="*/ 949055 w 973460"/>
                    <a:gd name="connsiteY338" fmla="*/ 1045904 h 1132745"/>
                    <a:gd name="connsiteX339" fmla="*/ 947984 w 973460"/>
                    <a:gd name="connsiteY339" fmla="*/ 1050427 h 1132745"/>
                    <a:gd name="connsiteX340" fmla="*/ 945960 w 973460"/>
                    <a:gd name="connsiteY340" fmla="*/ 1056379 h 1132745"/>
                    <a:gd name="connsiteX341" fmla="*/ 945603 w 973460"/>
                    <a:gd name="connsiteY341" fmla="*/ 1057093 h 1132745"/>
                    <a:gd name="connsiteX342" fmla="*/ 939532 w 973460"/>
                    <a:gd name="connsiteY342" fmla="*/ 1065664 h 1132745"/>
                    <a:gd name="connsiteX343" fmla="*/ 936556 w 973460"/>
                    <a:gd name="connsiteY343" fmla="*/ 1071021 h 1132745"/>
                    <a:gd name="connsiteX344" fmla="*/ 934652 w 973460"/>
                    <a:gd name="connsiteY344" fmla="*/ 1073997 h 1132745"/>
                    <a:gd name="connsiteX345" fmla="*/ 933104 w 973460"/>
                    <a:gd name="connsiteY345" fmla="*/ 1074473 h 1132745"/>
                    <a:gd name="connsiteX346" fmla="*/ 931795 w 973460"/>
                    <a:gd name="connsiteY346" fmla="*/ 1076020 h 1132745"/>
                    <a:gd name="connsiteX347" fmla="*/ 908464 w 973460"/>
                    <a:gd name="connsiteY347" fmla="*/ 1096852 h 1132745"/>
                    <a:gd name="connsiteX348" fmla="*/ 882514 w 973460"/>
                    <a:gd name="connsiteY348" fmla="*/ 1111017 h 1132745"/>
                    <a:gd name="connsiteX349" fmla="*/ 881085 w 973460"/>
                    <a:gd name="connsiteY349" fmla="*/ 1111374 h 1132745"/>
                    <a:gd name="connsiteX350" fmla="*/ 876205 w 973460"/>
                    <a:gd name="connsiteY350" fmla="*/ 1112089 h 1132745"/>
                    <a:gd name="connsiteX351" fmla="*/ 874895 w 973460"/>
                    <a:gd name="connsiteY351" fmla="*/ 1112327 h 1132745"/>
                    <a:gd name="connsiteX352" fmla="*/ 868110 w 973460"/>
                    <a:gd name="connsiteY352" fmla="*/ 1113636 h 1132745"/>
                    <a:gd name="connsiteX353" fmla="*/ 865491 w 973460"/>
                    <a:gd name="connsiteY353" fmla="*/ 1113874 h 1132745"/>
                    <a:gd name="connsiteX354" fmla="*/ 859540 w 973460"/>
                    <a:gd name="connsiteY354" fmla="*/ 1114350 h 1132745"/>
                    <a:gd name="connsiteX355" fmla="*/ 858706 w 973460"/>
                    <a:gd name="connsiteY355" fmla="*/ 1114350 h 1132745"/>
                    <a:gd name="connsiteX356" fmla="*/ 852636 w 973460"/>
                    <a:gd name="connsiteY356" fmla="*/ 1113636 h 1132745"/>
                    <a:gd name="connsiteX357" fmla="*/ 852397 w 973460"/>
                    <a:gd name="connsiteY357" fmla="*/ 1113636 h 1132745"/>
                    <a:gd name="connsiteX358" fmla="*/ 852159 w 973460"/>
                    <a:gd name="connsiteY358" fmla="*/ 1113636 h 1132745"/>
                    <a:gd name="connsiteX359" fmla="*/ 844898 w 973460"/>
                    <a:gd name="connsiteY359" fmla="*/ 1113636 h 1132745"/>
                    <a:gd name="connsiteX360" fmla="*/ 840137 w 973460"/>
                    <a:gd name="connsiteY360" fmla="*/ 1113636 h 1132745"/>
                    <a:gd name="connsiteX361" fmla="*/ 838589 w 973460"/>
                    <a:gd name="connsiteY361" fmla="*/ 1113636 h 1132745"/>
                    <a:gd name="connsiteX362" fmla="*/ 816329 w 973460"/>
                    <a:gd name="connsiteY362" fmla="*/ 1102327 h 1132745"/>
                    <a:gd name="connsiteX363" fmla="*/ 807759 w 973460"/>
                    <a:gd name="connsiteY363" fmla="*/ 1094233 h 1132745"/>
                    <a:gd name="connsiteX364" fmla="*/ 802759 w 973460"/>
                    <a:gd name="connsiteY364" fmla="*/ 1087924 h 1132745"/>
                    <a:gd name="connsiteX365" fmla="*/ 800260 w 973460"/>
                    <a:gd name="connsiteY365" fmla="*/ 1084353 h 1132745"/>
                    <a:gd name="connsiteX366" fmla="*/ 798712 w 973460"/>
                    <a:gd name="connsiteY366" fmla="*/ 1082091 h 1132745"/>
                    <a:gd name="connsiteX367" fmla="*/ 753478 w 973460"/>
                    <a:gd name="connsiteY367" fmla="*/ 1015907 h 1132745"/>
                    <a:gd name="connsiteX368" fmla="*/ 697888 w 973460"/>
                    <a:gd name="connsiteY368" fmla="*/ 934366 h 1132745"/>
                    <a:gd name="connsiteX369" fmla="*/ 697412 w 973460"/>
                    <a:gd name="connsiteY369" fmla="*/ 933771 h 1132745"/>
                    <a:gd name="connsiteX370" fmla="*/ 697293 w 973460"/>
                    <a:gd name="connsiteY370" fmla="*/ 933533 h 1132745"/>
                    <a:gd name="connsiteX371" fmla="*/ 648607 w 973460"/>
                    <a:gd name="connsiteY371" fmla="*/ 860921 h 1132745"/>
                    <a:gd name="connsiteX372" fmla="*/ 578138 w 973460"/>
                    <a:gd name="connsiteY372" fmla="*/ 755930 h 1132745"/>
                    <a:gd name="connsiteX373" fmla="*/ 575995 w 973460"/>
                    <a:gd name="connsiteY373" fmla="*/ 752835 h 1132745"/>
                    <a:gd name="connsiteX374" fmla="*/ 572662 w 973460"/>
                    <a:gd name="connsiteY374" fmla="*/ 754502 h 1132745"/>
                    <a:gd name="connsiteX375" fmla="*/ 564329 w 973460"/>
                    <a:gd name="connsiteY375" fmla="*/ 758430 h 1132745"/>
                    <a:gd name="connsiteX376" fmla="*/ 563853 w 973460"/>
                    <a:gd name="connsiteY376" fmla="*/ 758549 h 1132745"/>
                    <a:gd name="connsiteX377" fmla="*/ 563377 w 973460"/>
                    <a:gd name="connsiteY377" fmla="*/ 758787 h 1132745"/>
                    <a:gd name="connsiteX378" fmla="*/ 541474 w 973460"/>
                    <a:gd name="connsiteY378" fmla="*/ 767953 h 1132745"/>
                    <a:gd name="connsiteX379" fmla="*/ 539094 w 973460"/>
                    <a:gd name="connsiteY379" fmla="*/ 768905 h 1132745"/>
                    <a:gd name="connsiteX380" fmla="*/ 535761 w 973460"/>
                    <a:gd name="connsiteY380" fmla="*/ 770214 h 1132745"/>
                    <a:gd name="connsiteX381" fmla="*/ 517548 w 973460"/>
                    <a:gd name="connsiteY381" fmla="*/ 776285 h 1132745"/>
                    <a:gd name="connsiteX382" fmla="*/ 442674 w 973460"/>
                    <a:gd name="connsiteY382" fmla="*/ 791522 h 1132745"/>
                    <a:gd name="connsiteX383" fmla="*/ 429461 w 973460"/>
                    <a:gd name="connsiteY383" fmla="*/ 792593 h 1132745"/>
                    <a:gd name="connsiteX384" fmla="*/ 408868 w 973460"/>
                    <a:gd name="connsiteY384" fmla="*/ 793189 h 1132745"/>
                    <a:gd name="connsiteX385" fmla="*/ 405535 w 973460"/>
                    <a:gd name="connsiteY385" fmla="*/ 793189 h 1132745"/>
                    <a:gd name="connsiteX386" fmla="*/ 382799 w 973460"/>
                    <a:gd name="connsiteY386" fmla="*/ 792593 h 1132745"/>
                    <a:gd name="connsiteX387" fmla="*/ 298640 w 973460"/>
                    <a:gd name="connsiteY387" fmla="*/ 778190 h 1132745"/>
                    <a:gd name="connsiteX388" fmla="*/ 286736 w 973460"/>
                    <a:gd name="connsiteY388" fmla="*/ 774500 h 1132745"/>
                    <a:gd name="connsiteX389" fmla="*/ 283165 w 973460"/>
                    <a:gd name="connsiteY389" fmla="*/ 773428 h 1132745"/>
                    <a:gd name="connsiteX390" fmla="*/ 281379 w 973460"/>
                    <a:gd name="connsiteY390" fmla="*/ 772833 h 1132745"/>
                    <a:gd name="connsiteX391" fmla="*/ 271857 w 973460"/>
                    <a:gd name="connsiteY391" fmla="*/ 769262 h 1132745"/>
                    <a:gd name="connsiteX392" fmla="*/ 266381 w 973460"/>
                    <a:gd name="connsiteY392" fmla="*/ 767119 h 1132745"/>
                    <a:gd name="connsiteX393" fmla="*/ 261738 w 973460"/>
                    <a:gd name="connsiteY393" fmla="*/ 765334 h 1132745"/>
                    <a:gd name="connsiteX394" fmla="*/ 246264 w 973460"/>
                    <a:gd name="connsiteY394" fmla="*/ 758668 h 1132745"/>
                    <a:gd name="connsiteX395" fmla="*/ 227337 w 973460"/>
                    <a:gd name="connsiteY395" fmla="*/ 749621 h 1132745"/>
                    <a:gd name="connsiteX396" fmla="*/ 208767 w 973460"/>
                    <a:gd name="connsiteY396" fmla="*/ 739027 h 1132745"/>
                    <a:gd name="connsiteX397" fmla="*/ 142226 w 973460"/>
                    <a:gd name="connsiteY397" fmla="*/ 689388 h 1132745"/>
                    <a:gd name="connsiteX398" fmla="*/ 134607 w 973460"/>
                    <a:gd name="connsiteY398" fmla="*/ 682484 h 1132745"/>
                    <a:gd name="connsiteX399" fmla="*/ 130084 w 973460"/>
                    <a:gd name="connsiteY399" fmla="*/ 677961 h 1132745"/>
                    <a:gd name="connsiteX400" fmla="*/ 127584 w 973460"/>
                    <a:gd name="connsiteY400" fmla="*/ 675342 h 1132745"/>
                    <a:gd name="connsiteX401" fmla="*/ 113538 w 973460"/>
                    <a:gd name="connsiteY401" fmla="*/ 660700 h 1132745"/>
                    <a:gd name="connsiteX402" fmla="*/ 97944 w 973460"/>
                    <a:gd name="connsiteY402" fmla="*/ 642012 h 1132745"/>
                    <a:gd name="connsiteX403" fmla="*/ 93659 w 973460"/>
                    <a:gd name="connsiteY403" fmla="*/ 636774 h 1132745"/>
                    <a:gd name="connsiteX404" fmla="*/ 87469 w 973460"/>
                    <a:gd name="connsiteY404" fmla="*/ 628084 h 1132745"/>
                    <a:gd name="connsiteX405" fmla="*/ 73185 w 973460"/>
                    <a:gd name="connsiteY405" fmla="*/ 607491 h 1132745"/>
                    <a:gd name="connsiteX406" fmla="*/ 48663 w 973460"/>
                    <a:gd name="connsiteY406" fmla="*/ 560709 h 1132745"/>
                    <a:gd name="connsiteX407" fmla="*/ 139250 w 973460"/>
                    <a:gd name="connsiteY407" fmla="*/ 122534 h 1132745"/>
                    <a:gd name="connsiteX408" fmla="*/ 399107 w 973460"/>
                    <a:gd name="connsiteY408" fmla="*/ 17663 h 1132745"/>
                    <a:gd name="connsiteX409" fmla="*/ 493145 w 973460"/>
                    <a:gd name="connsiteY409" fmla="*/ 28019 h 1132745"/>
                    <a:gd name="connsiteX410" fmla="*/ 606349 w 973460"/>
                    <a:gd name="connsiteY410" fmla="*/ 72896 h 1132745"/>
                    <a:gd name="connsiteX411" fmla="*/ 614563 w 973460"/>
                    <a:gd name="connsiteY411" fmla="*/ 77896 h 1132745"/>
                    <a:gd name="connsiteX412" fmla="*/ 615515 w 973460"/>
                    <a:gd name="connsiteY412" fmla="*/ 78491 h 1132745"/>
                    <a:gd name="connsiteX413" fmla="*/ 702888 w 973460"/>
                    <a:gd name="connsiteY413" fmla="*/ 156222 h 1132745"/>
                    <a:gd name="connsiteX414" fmla="*/ 711220 w 973460"/>
                    <a:gd name="connsiteY414" fmla="*/ 167649 h 1132745"/>
                    <a:gd name="connsiteX415" fmla="*/ 717172 w 973460"/>
                    <a:gd name="connsiteY415" fmla="*/ 175387 h 1132745"/>
                    <a:gd name="connsiteX416" fmla="*/ 723124 w 973460"/>
                    <a:gd name="connsiteY416" fmla="*/ 184076 h 1132745"/>
                    <a:gd name="connsiteX417" fmla="*/ 728481 w 973460"/>
                    <a:gd name="connsiteY417" fmla="*/ 191814 h 1132745"/>
                    <a:gd name="connsiteX418" fmla="*/ 735028 w 973460"/>
                    <a:gd name="connsiteY418" fmla="*/ 201337 h 1132745"/>
                    <a:gd name="connsiteX419" fmla="*/ 738361 w 973460"/>
                    <a:gd name="connsiteY419" fmla="*/ 206813 h 1132745"/>
                    <a:gd name="connsiteX420" fmla="*/ 780738 w 973460"/>
                    <a:gd name="connsiteY420" fmla="*/ 309184 h 1132745"/>
                    <a:gd name="connsiteX421" fmla="*/ 785856 w 973460"/>
                    <a:gd name="connsiteY421" fmla="*/ 337396 h 1132745"/>
                    <a:gd name="connsiteX422" fmla="*/ 789070 w 973460"/>
                    <a:gd name="connsiteY422" fmla="*/ 364298 h 1132745"/>
                    <a:gd name="connsiteX423" fmla="*/ 789903 w 973460"/>
                    <a:gd name="connsiteY423" fmla="*/ 375250 h 1132745"/>
                    <a:gd name="connsiteX424" fmla="*/ 790260 w 973460"/>
                    <a:gd name="connsiteY424" fmla="*/ 381916 h 1132745"/>
                    <a:gd name="connsiteX425" fmla="*/ 790737 w 973460"/>
                    <a:gd name="connsiteY425" fmla="*/ 388820 h 1132745"/>
                    <a:gd name="connsiteX426" fmla="*/ 791213 w 973460"/>
                    <a:gd name="connsiteY426" fmla="*/ 399771 h 1132745"/>
                    <a:gd name="connsiteX427" fmla="*/ 791213 w 973460"/>
                    <a:gd name="connsiteY427" fmla="*/ 426198 h 1132745"/>
                    <a:gd name="connsiteX428" fmla="*/ 790737 w 973460"/>
                    <a:gd name="connsiteY428" fmla="*/ 431911 h 1132745"/>
                    <a:gd name="connsiteX429" fmla="*/ 790499 w 973460"/>
                    <a:gd name="connsiteY429" fmla="*/ 435364 h 1132745"/>
                    <a:gd name="connsiteX430" fmla="*/ 784071 w 973460"/>
                    <a:gd name="connsiteY430" fmla="*/ 488216 h 1132745"/>
                    <a:gd name="connsiteX431" fmla="*/ 689318 w 973460"/>
                    <a:gd name="connsiteY431" fmla="*/ 667366 h 1132745"/>
                    <a:gd name="connsiteX432" fmla="*/ 686818 w 973460"/>
                    <a:gd name="connsiteY432" fmla="*/ 670104 h 1132745"/>
                    <a:gd name="connsiteX433" fmla="*/ 830138 w 973460"/>
                    <a:gd name="connsiteY433" fmla="*/ 847231 h 1132745"/>
                    <a:gd name="connsiteX434" fmla="*/ 863349 w 973460"/>
                    <a:gd name="connsiteY434" fmla="*/ 889370 h 1132745"/>
                    <a:gd name="connsiteX435" fmla="*/ 873824 w 973460"/>
                    <a:gd name="connsiteY435" fmla="*/ 901393 h 1132745"/>
                    <a:gd name="connsiteX436" fmla="*/ 874776 w 973460"/>
                    <a:gd name="connsiteY436" fmla="*/ 902107 h 1132745"/>
                    <a:gd name="connsiteX437" fmla="*/ 878586 w 973460"/>
                    <a:gd name="connsiteY437" fmla="*/ 905917 h 1132745"/>
                    <a:gd name="connsiteX438" fmla="*/ 879300 w 973460"/>
                    <a:gd name="connsiteY438" fmla="*/ 906631 h 1132745"/>
                    <a:gd name="connsiteX439" fmla="*/ 889537 w 973460"/>
                    <a:gd name="connsiteY439" fmla="*/ 919011 h 1132745"/>
                    <a:gd name="connsiteX440" fmla="*/ 890013 w 973460"/>
                    <a:gd name="connsiteY440" fmla="*/ 919844 h 1132745"/>
                    <a:gd name="connsiteX441" fmla="*/ 891084 w 973460"/>
                    <a:gd name="connsiteY441" fmla="*/ 922225 h 1132745"/>
                    <a:gd name="connsiteX442" fmla="*/ 898941 w 973460"/>
                    <a:gd name="connsiteY442" fmla="*/ 930795 h 1132745"/>
                    <a:gd name="connsiteX443" fmla="*/ 899536 w 973460"/>
                    <a:gd name="connsiteY443" fmla="*/ 931390 h 1132745"/>
                    <a:gd name="connsiteX444" fmla="*/ 912749 w 973460"/>
                    <a:gd name="connsiteY444" fmla="*/ 947699 h 1132745"/>
                    <a:gd name="connsiteX445" fmla="*/ 929533 w 973460"/>
                    <a:gd name="connsiteY445" fmla="*/ 976267 h 1132745"/>
                    <a:gd name="connsiteX446" fmla="*/ 943699 w 973460"/>
                    <a:gd name="connsiteY446" fmla="*/ 991742 h 1132745"/>
                    <a:gd name="connsiteX447" fmla="*/ 947627 w 973460"/>
                    <a:gd name="connsiteY447" fmla="*/ 993409 h 1132745"/>
                    <a:gd name="connsiteX448" fmla="*/ 953578 w 973460"/>
                    <a:gd name="connsiteY448" fmla="*/ 1004479 h 1132745"/>
                    <a:gd name="connsiteX449" fmla="*/ 953817 w 973460"/>
                    <a:gd name="connsiteY449" fmla="*/ 1006146 h 1132745"/>
                    <a:gd name="connsiteX450" fmla="*/ 952150 w 973460"/>
                    <a:gd name="connsiteY450" fmla="*/ 1031620 h 1132745"/>
                    <a:gd name="connsiteX451" fmla="*/ 951912 w 973460"/>
                    <a:gd name="connsiteY451" fmla="*/ 1033762 h 1132745"/>
                    <a:gd name="connsiteX452" fmla="*/ 942865 w 973460"/>
                    <a:gd name="connsiteY452" fmla="*/ 1038286 h 1132745"/>
                    <a:gd name="connsiteX453" fmla="*/ 943341 w 973460"/>
                    <a:gd name="connsiteY453" fmla="*/ 1035072 h 1132745"/>
                    <a:gd name="connsiteX454" fmla="*/ 943936 w 973460"/>
                    <a:gd name="connsiteY454" fmla="*/ 1030310 h 1132745"/>
                    <a:gd name="connsiteX455" fmla="*/ 945484 w 973460"/>
                    <a:gd name="connsiteY455" fmla="*/ 1005669 h 1132745"/>
                    <a:gd name="connsiteX456" fmla="*/ 941437 w 973460"/>
                    <a:gd name="connsiteY456" fmla="*/ 998051 h 1132745"/>
                    <a:gd name="connsiteX457" fmla="*/ 922272 w 973460"/>
                    <a:gd name="connsiteY457" fmla="*/ 979243 h 1132745"/>
                    <a:gd name="connsiteX458" fmla="*/ 905845 w 973460"/>
                    <a:gd name="connsiteY458" fmla="*/ 951151 h 1132745"/>
                    <a:gd name="connsiteX459" fmla="*/ 893346 w 973460"/>
                    <a:gd name="connsiteY459" fmla="*/ 935676 h 1132745"/>
                    <a:gd name="connsiteX460" fmla="*/ 883704 w 973460"/>
                    <a:gd name="connsiteY460" fmla="*/ 924724 h 1132745"/>
                    <a:gd name="connsiteX461" fmla="*/ 882752 w 973460"/>
                    <a:gd name="connsiteY461" fmla="*/ 922820 h 1132745"/>
                    <a:gd name="connsiteX462" fmla="*/ 873110 w 973460"/>
                    <a:gd name="connsiteY462" fmla="*/ 911035 h 1132745"/>
                    <a:gd name="connsiteX463" fmla="*/ 873110 w 973460"/>
                    <a:gd name="connsiteY463" fmla="*/ 911035 h 1132745"/>
                    <a:gd name="connsiteX464" fmla="*/ 870253 w 973460"/>
                    <a:gd name="connsiteY464" fmla="*/ 908178 h 1132745"/>
                    <a:gd name="connsiteX465" fmla="*/ 868824 w 973460"/>
                    <a:gd name="connsiteY465" fmla="*/ 907226 h 1132745"/>
                    <a:gd name="connsiteX466" fmla="*/ 857159 w 973460"/>
                    <a:gd name="connsiteY466" fmla="*/ 893775 h 1132745"/>
                    <a:gd name="connsiteX467" fmla="*/ 823710 w 973460"/>
                    <a:gd name="connsiteY467" fmla="*/ 851279 h 1132745"/>
                    <a:gd name="connsiteX468" fmla="*/ 814425 w 973460"/>
                    <a:gd name="connsiteY468" fmla="*/ 839970 h 1132745"/>
                    <a:gd name="connsiteX469" fmla="*/ 678366 w 973460"/>
                    <a:gd name="connsiteY469" fmla="*/ 671771 h 1132745"/>
                    <a:gd name="connsiteX470" fmla="*/ 678485 w 973460"/>
                    <a:gd name="connsiteY470" fmla="*/ 666890 h 1132745"/>
                    <a:gd name="connsiteX471" fmla="*/ 683247 w 973460"/>
                    <a:gd name="connsiteY471" fmla="*/ 661772 h 1132745"/>
                    <a:gd name="connsiteX472" fmla="*/ 776214 w 973460"/>
                    <a:gd name="connsiteY472" fmla="*/ 486073 h 1132745"/>
                    <a:gd name="connsiteX473" fmla="*/ 782523 w 973460"/>
                    <a:gd name="connsiteY473" fmla="*/ 434292 h 1132745"/>
                    <a:gd name="connsiteX474" fmla="*/ 782761 w 973460"/>
                    <a:gd name="connsiteY474" fmla="*/ 430721 h 1132745"/>
                    <a:gd name="connsiteX475" fmla="*/ 783118 w 973460"/>
                    <a:gd name="connsiteY475" fmla="*/ 425483 h 1132745"/>
                    <a:gd name="connsiteX476" fmla="*/ 783118 w 973460"/>
                    <a:gd name="connsiteY476" fmla="*/ 399176 h 1132745"/>
                    <a:gd name="connsiteX477" fmla="*/ 782761 w 973460"/>
                    <a:gd name="connsiteY477" fmla="*/ 388820 h 1132745"/>
                    <a:gd name="connsiteX478" fmla="*/ 782285 w 973460"/>
                    <a:gd name="connsiteY478" fmla="*/ 381916 h 1132745"/>
                    <a:gd name="connsiteX479" fmla="*/ 781928 w 973460"/>
                    <a:gd name="connsiteY479" fmla="*/ 375607 h 1132745"/>
                    <a:gd name="connsiteX480" fmla="*/ 781214 w 973460"/>
                    <a:gd name="connsiteY480" fmla="*/ 364775 h 1132745"/>
                    <a:gd name="connsiteX481" fmla="*/ 778000 w 973460"/>
                    <a:gd name="connsiteY481" fmla="*/ 338110 h 1132745"/>
                    <a:gd name="connsiteX482" fmla="*/ 773000 w 973460"/>
                    <a:gd name="connsiteY482" fmla="*/ 310375 h 1132745"/>
                    <a:gd name="connsiteX483" fmla="*/ 731457 w 973460"/>
                    <a:gd name="connsiteY483" fmla="*/ 210265 h 1132745"/>
                    <a:gd name="connsiteX484" fmla="*/ 728242 w 973460"/>
                    <a:gd name="connsiteY484" fmla="*/ 204908 h 1132745"/>
                    <a:gd name="connsiteX485" fmla="*/ 721814 w 973460"/>
                    <a:gd name="connsiteY485" fmla="*/ 195742 h 1132745"/>
                    <a:gd name="connsiteX486" fmla="*/ 716339 w 973460"/>
                    <a:gd name="connsiteY486" fmla="*/ 187886 h 1132745"/>
                    <a:gd name="connsiteX487" fmla="*/ 710506 w 973460"/>
                    <a:gd name="connsiteY487" fmla="*/ 179315 h 1132745"/>
                    <a:gd name="connsiteX488" fmla="*/ 704673 w 973460"/>
                    <a:gd name="connsiteY488" fmla="*/ 171697 h 1132745"/>
                    <a:gd name="connsiteX489" fmla="*/ 696341 w 973460"/>
                    <a:gd name="connsiteY489" fmla="*/ 160269 h 1132745"/>
                    <a:gd name="connsiteX490" fmla="*/ 610991 w 973460"/>
                    <a:gd name="connsiteY490" fmla="*/ 84324 h 1132745"/>
                    <a:gd name="connsiteX491" fmla="*/ 610158 w 973460"/>
                    <a:gd name="connsiteY491" fmla="*/ 83847 h 1132745"/>
                    <a:gd name="connsiteX492" fmla="*/ 602064 w 973460"/>
                    <a:gd name="connsiteY492" fmla="*/ 78967 h 1132745"/>
                    <a:gd name="connsiteX493" fmla="*/ 491003 w 973460"/>
                    <a:gd name="connsiteY493" fmla="*/ 34923 h 1132745"/>
                    <a:gd name="connsiteX494" fmla="*/ 398630 w 973460"/>
                    <a:gd name="connsiteY494" fmla="*/ 24805 h 1132745"/>
                    <a:gd name="connsiteX495" fmla="*/ 143892 w 973460"/>
                    <a:gd name="connsiteY495" fmla="*/ 127534 h 1132745"/>
                    <a:gd name="connsiteX496" fmla="*/ 55091 w 973460"/>
                    <a:gd name="connsiteY496" fmla="*/ 557257 h 1132745"/>
                    <a:gd name="connsiteX497" fmla="*/ 79136 w 973460"/>
                    <a:gd name="connsiteY497" fmla="*/ 603087 h 1132745"/>
                    <a:gd name="connsiteX498" fmla="*/ 93183 w 973460"/>
                    <a:gd name="connsiteY498" fmla="*/ 623204 h 1132745"/>
                    <a:gd name="connsiteX499" fmla="*/ 99373 w 973460"/>
                    <a:gd name="connsiteY499" fmla="*/ 631893 h 1132745"/>
                    <a:gd name="connsiteX500" fmla="*/ 102944 w 973460"/>
                    <a:gd name="connsiteY500" fmla="*/ 636179 h 1132745"/>
                    <a:gd name="connsiteX501" fmla="*/ 118776 w 973460"/>
                    <a:gd name="connsiteY501" fmla="*/ 655225 h 1132745"/>
                    <a:gd name="connsiteX502" fmla="*/ 132584 w 973460"/>
                    <a:gd name="connsiteY502" fmla="*/ 669628 h 1132745"/>
                    <a:gd name="connsiteX503" fmla="*/ 135203 w 973460"/>
                    <a:gd name="connsiteY503" fmla="*/ 672366 h 1132745"/>
                    <a:gd name="connsiteX504" fmla="*/ 139250 w 973460"/>
                    <a:gd name="connsiteY504" fmla="*/ 676413 h 1132745"/>
                    <a:gd name="connsiteX505" fmla="*/ 146987 w 973460"/>
                    <a:gd name="connsiteY505" fmla="*/ 683436 h 1132745"/>
                    <a:gd name="connsiteX506" fmla="*/ 212219 w 973460"/>
                    <a:gd name="connsiteY506" fmla="*/ 732123 h 1132745"/>
                    <a:gd name="connsiteX507" fmla="*/ 230432 w 973460"/>
                    <a:gd name="connsiteY507" fmla="*/ 742598 h 1132745"/>
                    <a:gd name="connsiteX508" fmla="*/ 249240 w 973460"/>
                    <a:gd name="connsiteY508" fmla="*/ 751645 h 1132745"/>
                    <a:gd name="connsiteX509" fmla="*/ 264000 w 973460"/>
                    <a:gd name="connsiteY509" fmla="*/ 757954 h 1132745"/>
                    <a:gd name="connsiteX510" fmla="*/ 268643 w 973460"/>
                    <a:gd name="connsiteY510" fmla="*/ 759739 h 1132745"/>
                    <a:gd name="connsiteX511" fmla="*/ 274237 w 973460"/>
                    <a:gd name="connsiteY511" fmla="*/ 761882 h 1132745"/>
                    <a:gd name="connsiteX512" fmla="*/ 283403 w 973460"/>
                    <a:gd name="connsiteY512" fmla="*/ 765334 h 1132745"/>
                    <a:gd name="connsiteX513" fmla="*/ 285189 w 973460"/>
                    <a:gd name="connsiteY513" fmla="*/ 765929 h 1132745"/>
                    <a:gd name="connsiteX514" fmla="*/ 288522 w 973460"/>
                    <a:gd name="connsiteY514" fmla="*/ 767000 h 1132745"/>
                    <a:gd name="connsiteX515" fmla="*/ 300544 w 973460"/>
                    <a:gd name="connsiteY515" fmla="*/ 770691 h 1132745"/>
                    <a:gd name="connsiteX516" fmla="*/ 383037 w 973460"/>
                    <a:gd name="connsiteY516" fmla="*/ 784737 h 1132745"/>
                    <a:gd name="connsiteX517" fmla="*/ 405296 w 973460"/>
                    <a:gd name="connsiteY517" fmla="*/ 785332 h 1132745"/>
                    <a:gd name="connsiteX518" fmla="*/ 408272 w 973460"/>
                    <a:gd name="connsiteY518" fmla="*/ 785332 h 1132745"/>
                    <a:gd name="connsiteX519" fmla="*/ 428866 w 973460"/>
                    <a:gd name="connsiteY519" fmla="*/ 784618 h 1132745"/>
                    <a:gd name="connsiteX520" fmla="*/ 441841 w 973460"/>
                    <a:gd name="connsiteY520" fmla="*/ 783547 h 1132745"/>
                    <a:gd name="connsiteX521" fmla="*/ 515286 w 973460"/>
                    <a:gd name="connsiteY521" fmla="*/ 768667 h 1132745"/>
                    <a:gd name="connsiteX522" fmla="*/ 533142 w 973460"/>
                    <a:gd name="connsiteY522" fmla="*/ 762715 h 1132745"/>
                    <a:gd name="connsiteX523" fmla="*/ 536118 w 973460"/>
                    <a:gd name="connsiteY523" fmla="*/ 761644 h 1132745"/>
                    <a:gd name="connsiteX524" fmla="*/ 538737 w 973460"/>
                    <a:gd name="connsiteY524" fmla="*/ 760691 h 1132745"/>
                    <a:gd name="connsiteX525" fmla="*/ 556354 w 973460"/>
                    <a:gd name="connsiteY525" fmla="*/ 753430 h 1132745"/>
                    <a:gd name="connsiteX526" fmla="*/ 557425 w 973460"/>
                    <a:gd name="connsiteY526" fmla="*/ 749383 h 1132745"/>
                    <a:gd name="connsiteX527" fmla="*/ 562425 w 973460"/>
                    <a:gd name="connsiteY527" fmla="*/ 749383 h 1132745"/>
                    <a:gd name="connsiteX528" fmla="*/ 563377 w 973460"/>
                    <a:gd name="connsiteY528" fmla="*/ 750216 h 1132745"/>
                    <a:gd name="connsiteX529" fmla="*/ 569329 w 973460"/>
                    <a:gd name="connsiteY529" fmla="*/ 747359 h 1132745"/>
                    <a:gd name="connsiteX530" fmla="*/ 575638 w 973460"/>
                    <a:gd name="connsiteY530" fmla="*/ 744264 h 1132745"/>
                    <a:gd name="connsiteX531" fmla="*/ 580399 w 973460"/>
                    <a:gd name="connsiteY531" fmla="*/ 745574 h 1132745"/>
                    <a:gd name="connsiteX532" fmla="*/ 584327 w 973460"/>
                    <a:gd name="connsiteY532" fmla="*/ 751407 h 1132745"/>
                    <a:gd name="connsiteX533" fmla="*/ 654797 w 973460"/>
                    <a:gd name="connsiteY533" fmla="*/ 856397 h 1132745"/>
                    <a:gd name="connsiteX534" fmla="*/ 703483 w 973460"/>
                    <a:gd name="connsiteY534" fmla="*/ 928891 h 1132745"/>
                    <a:gd name="connsiteX535" fmla="*/ 704078 w 973460"/>
                    <a:gd name="connsiteY535" fmla="*/ 929605 h 1132745"/>
                    <a:gd name="connsiteX536" fmla="*/ 759787 w 973460"/>
                    <a:gd name="connsiteY536" fmla="*/ 1011383 h 1132745"/>
                    <a:gd name="connsiteX537" fmla="*/ 806330 w 973460"/>
                    <a:gd name="connsiteY537" fmla="*/ 1079472 h 1132745"/>
                    <a:gd name="connsiteX538" fmla="*/ 808830 w 973460"/>
                    <a:gd name="connsiteY538" fmla="*/ 1083043 h 1132745"/>
                    <a:gd name="connsiteX539" fmla="*/ 813592 w 973460"/>
                    <a:gd name="connsiteY539" fmla="*/ 1089114 h 1132745"/>
                    <a:gd name="connsiteX540" fmla="*/ 821091 w 973460"/>
                    <a:gd name="connsiteY540" fmla="*/ 1096138 h 1132745"/>
                    <a:gd name="connsiteX541" fmla="*/ 840137 w 973460"/>
                    <a:gd name="connsiteY541" fmla="*/ 1106018 h 1132745"/>
                    <a:gd name="connsiteX542" fmla="*/ 845851 w 973460"/>
                    <a:gd name="connsiteY542" fmla="*/ 1106018 h 1132745"/>
                    <a:gd name="connsiteX543" fmla="*/ 852040 w 973460"/>
                    <a:gd name="connsiteY543" fmla="*/ 1106018 h 1132745"/>
                    <a:gd name="connsiteX544" fmla="*/ 852993 w 973460"/>
                    <a:gd name="connsiteY544" fmla="*/ 1106018 h 1132745"/>
                    <a:gd name="connsiteX545" fmla="*/ 854302 w 973460"/>
                    <a:gd name="connsiteY545" fmla="*/ 1106137 h 1132745"/>
                    <a:gd name="connsiteX546" fmla="*/ 855135 w 973460"/>
                    <a:gd name="connsiteY546" fmla="*/ 1106494 h 1132745"/>
                    <a:gd name="connsiteX547" fmla="*/ 858945 w 973460"/>
                    <a:gd name="connsiteY547" fmla="*/ 1106851 h 1132745"/>
                    <a:gd name="connsiteX548" fmla="*/ 859778 w 973460"/>
                    <a:gd name="connsiteY548" fmla="*/ 1106851 h 1132745"/>
                    <a:gd name="connsiteX549" fmla="*/ 864301 w 973460"/>
                    <a:gd name="connsiteY549" fmla="*/ 1106494 h 1132745"/>
                    <a:gd name="connsiteX550" fmla="*/ 867158 w 973460"/>
                    <a:gd name="connsiteY550" fmla="*/ 1106256 h 1132745"/>
                    <a:gd name="connsiteX551" fmla="*/ 873705 w 973460"/>
                    <a:gd name="connsiteY551" fmla="*/ 1105065 h 1132745"/>
                    <a:gd name="connsiteX552" fmla="*/ 874895 w 973460"/>
                    <a:gd name="connsiteY552" fmla="*/ 1104827 h 1132745"/>
                    <a:gd name="connsiteX553" fmla="*/ 880371 w 973460"/>
                    <a:gd name="connsiteY553" fmla="*/ 1103994 h 1132745"/>
                    <a:gd name="connsiteX554" fmla="*/ 904535 w 973460"/>
                    <a:gd name="connsiteY554" fmla="*/ 1090781 h 1132745"/>
                    <a:gd name="connsiteX555" fmla="*/ 926200 w 973460"/>
                    <a:gd name="connsiteY555" fmla="*/ 1071497 h 1132745"/>
                    <a:gd name="connsiteX556" fmla="*/ 929057 w 973460"/>
                    <a:gd name="connsiteY556" fmla="*/ 1068045 h 1132745"/>
                    <a:gd name="connsiteX557" fmla="*/ 930247 w 973460"/>
                    <a:gd name="connsiteY557" fmla="*/ 1067093 h 1132745"/>
                    <a:gd name="connsiteX558" fmla="*/ 933580 w 973460"/>
                    <a:gd name="connsiteY558" fmla="*/ 1061736 h 1132745"/>
                    <a:gd name="connsiteX559" fmla="*/ 939770 w 973460"/>
                    <a:gd name="connsiteY559" fmla="*/ 1052808 h 1132745"/>
                    <a:gd name="connsiteX560" fmla="*/ 940961 w 973460"/>
                    <a:gd name="connsiteY560" fmla="*/ 1048761 h 1132745"/>
                    <a:gd name="connsiteX561" fmla="*/ 941794 w 973460"/>
                    <a:gd name="connsiteY561" fmla="*/ 1045190 h 1132745"/>
                    <a:gd name="connsiteX562" fmla="*/ 942865 w 973460"/>
                    <a:gd name="connsiteY562" fmla="*/ 1040190 h 1132745"/>
                    <a:gd name="connsiteX563" fmla="*/ 942984 w 973460"/>
                    <a:gd name="connsiteY563" fmla="*/ 1038881 h 1132745"/>
                    <a:gd name="connsiteX564" fmla="*/ 947746 w 973460"/>
                    <a:gd name="connsiteY564" fmla="*/ 984838 h 1132745"/>
                    <a:gd name="connsiteX565" fmla="*/ 947269 w 973460"/>
                    <a:gd name="connsiteY565" fmla="*/ 986266 h 1132745"/>
                    <a:gd name="connsiteX566" fmla="*/ 943579 w 973460"/>
                    <a:gd name="connsiteY566" fmla="*/ 988052 h 1132745"/>
                    <a:gd name="connsiteX567" fmla="*/ 941318 w 973460"/>
                    <a:gd name="connsiteY567" fmla="*/ 986981 h 1132745"/>
                    <a:gd name="connsiteX568" fmla="*/ 936318 w 973460"/>
                    <a:gd name="connsiteY568" fmla="*/ 981267 h 1132745"/>
                    <a:gd name="connsiteX569" fmla="*/ 935485 w 973460"/>
                    <a:gd name="connsiteY569" fmla="*/ 978410 h 1132745"/>
                    <a:gd name="connsiteX570" fmla="*/ 935485 w 973460"/>
                    <a:gd name="connsiteY570" fmla="*/ 978053 h 1132745"/>
                    <a:gd name="connsiteX571" fmla="*/ 935961 w 973460"/>
                    <a:gd name="connsiteY571" fmla="*/ 976386 h 1132745"/>
                    <a:gd name="connsiteX572" fmla="*/ 938937 w 973460"/>
                    <a:gd name="connsiteY572" fmla="*/ 974363 h 1132745"/>
                    <a:gd name="connsiteX573" fmla="*/ 942270 w 973460"/>
                    <a:gd name="connsiteY573" fmla="*/ 975791 h 1132745"/>
                    <a:gd name="connsiteX574" fmla="*/ 947032 w 973460"/>
                    <a:gd name="connsiteY574" fmla="*/ 982100 h 1132745"/>
                    <a:gd name="connsiteX575" fmla="*/ 947746 w 973460"/>
                    <a:gd name="connsiteY575" fmla="*/ 984838 h 1132745"/>
                    <a:gd name="connsiteX576" fmla="*/ 800736 w 973460"/>
                    <a:gd name="connsiteY576" fmla="*/ 412866 h 1132745"/>
                    <a:gd name="connsiteX577" fmla="*/ 800498 w 973460"/>
                    <a:gd name="connsiteY577" fmla="*/ 413818 h 1132745"/>
                    <a:gd name="connsiteX578" fmla="*/ 796212 w 973460"/>
                    <a:gd name="connsiteY578" fmla="*/ 416556 h 1132745"/>
                    <a:gd name="connsiteX579" fmla="*/ 792998 w 973460"/>
                    <a:gd name="connsiteY579" fmla="*/ 413104 h 1132745"/>
                    <a:gd name="connsiteX580" fmla="*/ 792998 w 973460"/>
                    <a:gd name="connsiteY580" fmla="*/ 407271 h 1132745"/>
                    <a:gd name="connsiteX581" fmla="*/ 796688 w 973460"/>
                    <a:gd name="connsiteY581" fmla="*/ 403581 h 1132745"/>
                    <a:gd name="connsiteX582" fmla="*/ 800498 w 973460"/>
                    <a:gd name="connsiteY582" fmla="*/ 407033 h 1132745"/>
                    <a:gd name="connsiteX583" fmla="*/ 800736 w 973460"/>
                    <a:gd name="connsiteY583" fmla="*/ 412032 h 1132745"/>
                    <a:gd name="connsiteX584" fmla="*/ 800736 w 973460"/>
                    <a:gd name="connsiteY584" fmla="*/ 412746 h 1132745"/>
                    <a:gd name="connsiteX585" fmla="*/ 709316 w 973460"/>
                    <a:gd name="connsiteY585" fmla="*/ 657248 h 1132745"/>
                    <a:gd name="connsiteX586" fmla="*/ 708601 w 973460"/>
                    <a:gd name="connsiteY586" fmla="*/ 659034 h 1132745"/>
                    <a:gd name="connsiteX587" fmla="*/ 698840 w 973460"/>
                    <a:gd name="connsiteY587" fmla="*/ 670342 h 1132745"/>
                    <a:gd name="connsiteX588" fmla="*/ 693603 w 973460"/>
                    <a:gd name="connsiteY588" fmla="*/ 670342 h 1132745"/>
                    <a:gd name="connsiteX589" fmla="*/ 693365 w 973460"/>
                    <a:gd name="connsiteY589" fmla="*/ 665224 h 1132745"/>
                    <a:gd name="connsiteX590" fmla="*/ 702769 w 973460"/>
                    <a:gd name="connsiteY590" fmla="*/ 654391 h 1132745"/>
                    <a:gd name="connsiteX591" fmla="*/ 708006 w 973460"/>
                    <a:gd name="connsiteY591" fmla="*/ 653915 h 1132745"/>
                    <a:gd name="connsiteX592" fmla="*/ 709435 w 973460"/>
                    <a:gd name="connsiteY592" fmla="*/ 657367 h 11327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</a:cxnLst>
                  <a:rect l="l" t="t" r="r" b="b"/>
                  <a:pathLst>
                    <a:path w="973460" h="1132745">
                      <a:moveTo>
                        <a:pt x="972981" y="1036857"/>
                      </a:moveTo>
                      <a:cubicBezTo>
                        <a:pt x="971910" y="1045190"/>
                        <a:pt x="969530" y="1053641"/>
                        <a:pt x="965839" y="1061974"/>
                      </a:cubicBezTo>
                      <a:cubicBezTo>
                        <a:pt x="949174" y="1098994"/>
                        <a:pt x="907393" y="1128516"/>
                        <a:pt x="866444" y="1132325"/>
                      </a:cubicBezTo>
                      <a:cubicBezTo>
                        <a:pt x="859540" y="1132920"/>
                        <a:pt x="852754" y="1132920"/>
                        <a:pt x="846327" y="1132087"/>
                      </a:cubicBezTo>
                      <a:cubicBezTo>
                        <a:pt x="822281" y="1129111"/>
                        <a:pt x="802164" y="1116612"/>
                        <a:pt x="787999" y="1096018"/>
                      </a:cubicBezTo>
                      <a:cubicBezTo>
                        <a:pt x="736218" y="1020787"/>
                        <a:pt x="683485" y="942104"/>
                        <a:pt x="636942" y="872705"/>
                      </a:cubicBezTo>
                      <a:cubicBezTo>
                        <a:pt x="619800" y="848303"/>
                        <a:pt x="599445" y="819020"/>
                        <a:pt x="578495" y="787475"/>
                      </a:cubicBezTo>
                      <a:lnTo>
                        <a:pt x="569091" y="773309"/>
                      </a:lnTo>
                      <a:cubicBezTo>
                        <a:pt x="535761" y="788546"/>
                        <a:pt x="500764" y="799021"/>
                        <a:pt x="464934" y="804497"/>
                      </a:cubicBezTo>
                      <a:cubicBezTo>
                        <a:pt x="455887" y="806045"/>
                        <a:pt x="447316" y="807235"/>
                        <a:pt x="438746" y="807949"/>
                      </a:cubicBezTo>
                      <a:lnTo>
                        <a:pt x="434698" y="808306"/>
                      </a:lnTo>
                      <a:cubicBezTo>
                        <a:pt x="433984" y="808306"/>
                        <a:pt x="433389" y="808306"/>
                        <a:pt x="432794" y="807949"/>
                      </a:cubicBezTo>
                      <a:cubicBezTo>
                        <a:pt x="431365" y="807949"/>
                        <a:pt x="430056" y="808187"/>
                        <a:pt x="428628" y="808306"/>
                      </a:cubicBezTo>
                      <a:lnTo>
                        <a:pt x="426961" y="808306"/>
                      </a:lnTo>
                      <a:cubicBezTo>
                        <a:pt x="426961" y="808306"/>
                        <a:pt x="402678" y="812592"/>
                        <a:pt x="402678" y="812592"/>
                      </a:cubicBezTo>
                      <a:cubicBezTo>
                        <a:pt x="400892" y="812949"/>
                        <a:pt x="399226" y="811877"/>
                        <a:pt x="398512" y="810211"/>
                      </a:cubicBezTo>
                      <a:cubicBezTo>
                        <a:pt x="398273" y="809735"/>
                        <a:pt x="398273" y="809258"/>
                        <a:pt x="398273" y="808782"/>
                      </a:cubicBezTo>
                      <a:cubicBezTo>
                        <a:pt x="386012" y="808544"/>
                        <a:pt x="373633" y="807830"/>
                        <a:pt x="361491" y="806521"/>
                      </a:cubicBezTo>
                      <a:cubicBezTo>
                        <a:pt x="359586" y="806521"/>
                        <a:pt x="357444" y="806283"/>
                        <a:pt x="355301" y="806164"/>
                      </a:cubicBezTo>
                      <a:lnTo>
                        <a:pt x="323637" y="803783"/>
                      </a:lnTo>
                      <a:cubicBezTo>
                        <a:pt x="321852" y="803664"/>
                        <a:pt x="320304" y="802235"/>
                        <a:pt x="320185" y="800331"/>
                      </a:cubicBezTo>
                      <a:cubicBezTo>
                        <a:pt x="320185" y="800212"/>
                        <a:pt x="320185" y="799974"/>
                        <a:pt x="320185" y="799855"/>
                      </a:cubicBezTo>
                      <a:cubicBezTo>
                        <a:pt x="317567" y="799259"/>
                        <a:pt x="315067" y="798664"/>
                        <a:pt x="312448" y="798069"/>
                      </a:cubicBezTo>
                      <a:lnTo>
                        <a:pt x="305068" y="796760"/>
                      </a:lnTo>
                      <a:cubicBezTo>
                        <a:pt x="296616" y="794617"/>
                        <a:pt x="288403" y="792355"/>
                        <a:pt x="278165" y="789260"/>
                      </a:cubicBezTo>
                      <a:cubicBezTo>
                        <a:pt x="274475" y="788308"/>
                        <a:pt x="270904" y="786641"/>
                        <a:pt x="267690" y="785332"/>
                      </a:cubicBezTo>
                      <a:lnTo>
                        <a:pt x="262691" y="783189"/>
                      </a:lnTo>
                      <a:cubicBezTo>
                        <a:pt x="216148" y="765810"/>
                        <a:pt x="173294" y="740217"/>
                        <a:pt x="135679" y="707125"/>
                      </a:cubicBezTo>
                      <a:cubicBezTo>
                        <a:pt x="134012" y="706053"/>
                        <a:pt x="131632" y="703911"/>
                        <a:pt x="129251" y="701887"/>
                      </a:cubicBezTo>
                      <a:lnTo>
                        <a:pt x="128537" y="701292"/>
                      </a:lnTo>
                      <a:cubicBezTo>
                        <a:pt x="124728" y="697840"/>
                        <a:pt x="119609" y="693197"/>
                        <a:pt x="117109" y="691531"/>
                      </a:cubicBezTo>
                      <a:cubicBezTo>
                        <a:pt x="116157" y="690817"/>
                        <a:pt x="115562" y="689864"/>
                        <a:pt x="115443" y="688674"/>
                      </a:cubicBezTo>
                      <a:cubicBezTo>
                        <a:pt x="112229" y="685698"/>
                        <a:pt x="109015" y="682603"/>
                        <a:pt x="105682" y="679389"/>
                      </a:cubicBezTo>
                      <a:lnTo>
                        <a:pt x="99016" y="672723"/>
                      </a:lnTo>
                      <a:cubicBezTo>
                        <a:pt x="97111" y="670580"/>
                        <a:pt x="95564" y="668676"/>
                        <a:pt x="94016" y="666771"/>
                      </a:cubicBezTo>
                      <a:lnTo>
                        <a:pt x="92468" y="664986"/>
                      </a:lnTo>
                      <a:cubicBezTo>
                        <a:pt x="88421" y="660105"/>
                        <a:pt x="84612" y="655106"/>
                        <a:pt x="80684" y="650225"/>
                      </a:cubicBezTo>
                      <a:cubicBezTo>
                        <a:pt x="77946" y="646654"/>
                        <a:pt x="75684" y="642964"/>
                        <a:pt x="73423" y="639512"/>
                      </a:cubicBezTo>
                      <a:cubicBezTo>
                        <a:pt x="72232" y="637607"/>
                        <a:pt x="71161" y="635941"/>
                        <a:pt x="69971" y="634274"/>
                      </a:cubicBezTo>
                      <a:cubicBezTo>
                        <a:pt x="65924" y="628203"/>
                        <a:pt x="61876" y="621656"/>
                        <a:pt x="57353" y="613681"/>
                      </a:cubicBezTo>
                      <a:cubicBezTo>
                        <a:pt x="51044" y="603206"/>
                        <a:pt x="45092" y="592492"/>
                        <a:pt x="39973" y="582017"/>
                      </a:cubicBezTo>
                      <a:cubicBezTo>
                        <a:pt x="38069" y="578446"/>
                        <a:pt x="35926" y="574518"/>
                        <a:pt x="33664" y="570708"/>
                      </a:cubicBezTo>
                      <a:lnTo>
                        <a:pt x="32236" y="568209"/>
                      </a:lnTo>
                      <a:cubicBezTo>
                        <a:pt x="31641" y="567137"/>
                        <a:pt x="31641" y="565947"/>
                        <a:pt x="32117" y="564876"/>
                      </a:cubicBezTo>
                      <a:cubicBezTo>
                        <a:pt x="29974" y="559757"/>
                        <a:pt x="27713" y="554400"/>
                        <a:pt x="25332" y="547853"/>
                      </a:cubicBezTo>
                      <a:lnTo>
                        <a:pt x="21523" y="538449"/>
                      </a:lnTo>
                      <a:lnTo>
                        <a:pt x="13786" y="513928"/>
                      </a:lnTo>
                      <a:cubicBezTo>
                        <a:pt x="13071" y="511785"/>
                        <a:pt x="12476" y="509523"/>
                        <a:pt x="11881" y="507262"/>
                      </a:cubicBezTo>
                      <a:lnTo>
                        <a:pt x="5810" y="478931"/>
                      </a:lnTo>
                      <a:cubicBezTo>
                        <a:pt x="5453" y="477145"/>
                        <a:pt x="5334" y="475598"/>
                        <a:pt x="5096" y="474169"/>
                      </a:cubicBezTo>
                      <a:lnTo>
                        <a:pt x="4144" y="467027"/>
                      </a:lnTo>
                      <a:cubicBezTo>
                        <a:pt x="3310" y="460361"/>
                        <a:pt x="2358" y="453695"/>
                        <a:pt x="1644" y="447148"/>
                      </a:cubicBezTo>
                      <a:lnTo>
                        <a:pt x="1286" y="439649"/>
                      </a:lnTo>
                      <a:cubicBezTo>
                        <a:pt x="-1808" y="401319"/>
                        <a:pt x="691" y="362394"/>
                        <a:pt x="8667" y="324064"/>
                      </a:cubicBezTo>
                      <a:cubicBezTo>
                        <a:pt x="9976" y="317636"/>
                        <a:pt x="11643" y="310851"/>
                        <a:pt x="13786" y="302756"/>
                      </a:cubicBezTo>
                      <a:lnTo>
                        <a:pt x="16642" y="290019"/>
                      </a:lnTo>
                      <a:cubicBezTo>
                        <a:pt x="16881" y="289186"/>
                        <a:pt x="17238" y="288472"/>
                        <a:pt x="17833" y="287996"/>
                      </a:cubicBezTo>
                      <a:cubicBezTo>
                        <a:pt x="18904" y="284306"/>
                        <a:pt x="20094" y="280854"/>
                        <a:pt x="21166" y="277401"/>
                      </a:cubicBezTo>
                      <a:cubicBezTo>
                        <a:pt x="26998" y="258356"/>
                        <a:pt x="34260" y="240381"/>
                        <a:pt x="42949" y="224192"/>
                      </a:cubicBezTo>
                      <a:cubicBezTo>
                        <a:pt x="51401" y="206574"/>
                        <a:pt x="61757" y="190028"/>
                        <a:pt x="71756" y="174077"/>
                      </a:cubicBezTo>
                      <a:cubicBezTo>
                        <a:pt x="74970" y="168959"/>
                        <a:pt x="78065" y="163959"/>
                        <a:pt x="81160" y="158960"/>
                      </a:cubicBezTo>
                      <a:lnTo>
                        <a:pt x="81755" y="158126"/>
                      </a:lnTo>
                      <a:lnTo>
                        <a:pt x="98420" y="138485"/>
                      </a:lnTo>
                      <a:cubicBezTo>
                        <a:pt x="100087" y="136581"/>
                        <a:pt x="101635" y="134676"/>
                        <a:pt x="103420" y="132772"/>
                      </a:cubicBezTo>
                      <a:lnTo>
                        <a:pt x="111276" y="124915"/>
                      </a:lnTo>
                      <a:cubicBezTo>
                        <a:pt x="113181" y="123011"/>
                        <a:pt x="114967" y="121225"/>
                        <a:pt x="116752" y="119320"/>
                      </a:cubicBezTo>
                      <a:cubicBezTo>
                        <a:pt x="120204" y="115868"/>
                        <a:pt x="123537" y="112416"/>
                        <a:pt x="127108" y="109202"/>
                      </a:cubicBezTo>
                      <a:lnTo>
                        <a:pt x="143654" y="94799"/>
                      </a:lnTo>
                      <a:cubicBezTo>
                        <a:pt x="170676" y="72896"/>
                        <a:pt x="194126" y="57183"/>
                        <a:pt x="217338" y="45279"/>
                      </a:cubicBezTo>
                      <a:cubicBezTo>
                        <a:pt x="217933" y="45041"/>
                        <a:pt x="218409" y="44922"/>
                        <a:pt x="219004" y="44922"/>
                      </a:cubicBezTo>
                      <a:cubicBezTo>
                        <a:pt x="224242" y="40637"/>
                        <a:pt x="230551" y="38375"/>
                        <a:pt x="237336" y="35995"/>
                      </a:cubicBezTo>
                      <a:cubicBezTo>
                        <a:pt x="243050" y="33971"/>
                        <a:pt x="249359" y="31590"/>
                        <a:pt x="256382" y="27900"/>
                      </a:cubicBezTo>
                      <a:lnTo>
                        <a:pt x="258167" y="27186"/>
                      </a:lnTo>
                      <a:cubicBezTo>
                        <a:pt x="260548" y="26591"/>
                        <a:pt x="262334" y="26591"/>
                        <a:pt x="264000" y="26829"/>
                      </a:cubicBezTo>
                      <a:lnTo>
                        <a:pt x="268524" y="25281"/>
                      </a:lnTo>
                      <a:cubicBezTo>
                        <a:pt x="270785" y="24448"/>
                        <a:pt x="272571" y="23853"/>
                        <a:pt x="274237" y="23258"/>
                      </a:cubicBezTo>
                      <a:cubicBezTo>
                        <a:pt x="281618" y="20639"/>
                        <a:pt x="290069" y="17544"/>
                        <a:pt x="299116" y="15282"/>
                      </a:cubicBezTo>
                      <a:lnTo>
                        <a:pt x="314591" y="10997"/>
                      </a:lnTo>
                      <a:cubicBezTo>
                        <a:pt x="316138" y="10640"/>
                        <a:pt x="317567" y="10402"/>
                        <a:pt x="318876" y="10164"/>
                      </a:cubicBezTo>
                      <a:lnTo>
                        <a:pt x="320542" y="9806"/>
                      </a:lnTo>
                      <a:cubicBezTo>
                        <a:pt x="328518" y="8378"/>
                        <a:pt x="335660" y="7188"/>
                        <a:pt x="342326" y="6354"/>
                      </a:cubicBezTo>
                      <a:lnTo>
                        <a:pt x="361967" y="3497"/>
                      </a:lnTo>
                      <a:cubicBezTo>
                        <a:pt x="361967" y="3497"/>
                        <a:pt x="363039" y="3497"/>
                        <a:pt x="363515" y="3497"/>
                      </a:cubicBezTo>
                      <a:lnTo>
                        <a:pt x="389465" y="45"/>
                      </a:lnTo>
                      <a:cubicBezTo>
                        <a:pt x="391012" y="-193"/>
                        <a:pt x="392441" y="522"/>
                        <a:pt x="393155" y="1831"/>
                      </a:cubicBezTo>
                      <a:cubicBezTo>
                        <a:pt x="426604" y="760"/>
                        <a:pt x="460053" y="3736"/>
                        <a:pt x="492550" y="10759"/>
                      </a:cubicBezTo>
                      <a:cubicBezTo>
                        <a:pt x="506359" y="13616"/>
                        <a:pt x="519929" y="17187"/>
                        <a:pt x="533142" y="21234"/>
                      </a:cubicBezTo>
                      <a:lnTo>
                        <a:pt x="541593" y="24210"/>
                      </a:lnTo>
                      <a:cubicBezTo>
                        <a:pt x="552664" y="28138"/>
                        <a:pt x="563972" y="32066"/>
                        <a:pt x="574685" y="37423"/>
                      </a:cubicBezTo>
                      <a:lnTo>
                        <a:pt x="585994" y="42542"/>
                      </a:lnTo>
                      <a:cubicBezTo>
                        <a:pt x="587303" y="43137"/>
                        <a:pt x="588375" y="43613"/>
                        <a:pt x="589446" y="44089"/>
                      </a:cubicBezTo>
                      <a:lnTo>
                        <a:pt x="613372" y="57302"/>
                      </a:lnTo>
                      <a:cubicBezTo>
                        <a:pt x="616229" y="58731"/>
                        <a:pt x="619086" y="60635"/>
                        <a:pt x="621586" y="62421"/>
                      </a:cubicBezTo>
                      <a:lnTo>
                        <a:pt x="634204" y="70872"/>
                      </a:lnTo>
                      <a:cubicBezTo>
                        <a:pt x="639560" y="74443"/>
                        <a:pt x="645036" y="78134"/>
                        <a:pt x="650155" y="82419"/>
                      </a:cubicBezTo>
                      <a:lnTo>
                        <a:pt x="666582" y="95632"/>
                      </a:lnTo>
                      <a:cubicBezTo>
                        <a:pt x="670629" y="99203"/>
                        <a:pt x="674319" y="102774"/>
                        <a:pt x="678009" y="106226"/>
                      </a:cubicBezTo>
                      <a:lnTo>
                        <a:pt x="681223" y="109321"/>
                      </a:lnTo>
                      <a:cubicBezTo>
                        <a:pt x="681937" y="110036"/>
                        <a:pt x="682413" y="110988"/>
                        <a:pt x="682413" y="111940"/>
                      </a:cubicBezTo>
                      <a:lnTo>
                        <a:pt x="685746" y="114440"/>
                      </a:lnTo>
                      <a:cubicBezTo>
                        <a:pt x="686342" y="114916"/>
                        <a:pt x="686818" y="115511"/>
                        <a:pt x="687056" y="116344"/>
                      </a:cubicBezTo>
                      <a:cubicBezTo>
                        <a:pt x="687651" y="116821"/>
                        <a:pt x="688246" y="117297"/>
                        <a:pt x="688961" y="117773"/>
                      </a:cubicBezTo>
                      <a:cubicBezTo>
                        <a:pt x="690508" y="119082"/>
                        <a:pt x="691698" y="120392"/>
                        <a:pt x="692770" y="121582"/>
                      </a:cubicBezTo>
                      <a:lnTo>
                        <a:pt x="693365" y="122177"/>
                      </a:lnTo>
                      <a:cubicBezTo>
                        <a:pt x="695507" y="124558"/>
                        <a:pt x="697412" y="126820"/>
                        <a:pt x="699317" y="129200"/>
                      </a:cubicBezTo>
                      <a:cubicBezTo>
                        <a:pt x="715030" y="146104"/>
                        <a:pt x="729671" y="165031"/>
                        <a:pt x="742646" y="185148"/>
                      </a:cubicBezTo>
                      <a:lnTo>
                        <a:pt x="743360" y="185862"/>
                      </a:lnTo>
                      <a:cubicBezTo>
                        <a:pt x="744789" y="187290"/>
                        <a:pt x="746336" y="188719"/>
                        <a:pt x="747645" y="190266"/>
                      </a:cubicBezTo>
                      <a:cubicBezTo>
                        <a:pt x="749193" y="192052"/>
                        <a:pt x="750621" y="193838"/>
                        <a:pt x="751931" y="195504"/>
                      </a:cubicBezTo>
                      <a:lnTo>
                        <a:pt x="752526" y="196456"/>
                      </a:lnTo>
                      <a:cubicBezTo>
                        <a:pt x="764668" y="218954"/>
                        <a:pt x="775024" y="243000"/>
                        <a:pt x="783594" y="268236"/>
                      </a:cubicBezTo>
                      <a:cubicBezTo>
                        <a:pt x="794189" y="297638"/>
                        <a:pt x="801450" y="328230"/>
                        <a:pt x="805140" y="359180"/>
                      </a:cubicBezTo>
                      <a:cubicBezTo>
                        <a:pt x="807640" y="377035"/>
                        <a:pt x="809425" y="395486"/>
                        <a:pt x="810259" y="414056"/>
                      </a:cubicBezTo>
                      <a:lnTo>
                        <a:pt x="810259" y="417270"/>
                      </a:lnTo>
                      <a:cubicBezTo>
                        <a:pt x="810497" y="418460"/>
                        <a:pt x="810020" y="419532"/>
                        <a:pt x="809068" y="420246"/>
                      </a:cubicBezTo>
                      <a:cubicBezTo>
                        <a:pt x="809068" y="421674"/>
                        <a:pt x="809068" y="423222"/>
                        <a:pt x="809068" y="423936"/>
                      </a:cubicBezTo>
                      <a:cubicBezTo>
                        <a:pt x="809187" y="427745"/>
                        <a:pt x="808949" y="433102"/>
                        <a:pt x="807759" y="437030"/>
                      </a:cubicBezTo>
                      <a:cubicBezTo>
                        <a:pt x="807640" y="442744"/>
                        <a:pt x="807283" y="448934"/>
                        <a:pt x="806926" y="455124"/>
                      </a:cubicBezTo>
                      <a:cubicBezTo>
                        <a:pt x="806926" y="458219"/>
                        <a:pt x="806330" y="461433"/>
                        <a:pt x="805973" y="464408"/>
                      </a:cubicBezTo>
                      <a:lnTo>
                        <a:pt x="804426" y="475717"/>
                      </a:lnTo>
                      <a:cubicBezTo>
                        <a:pt x="803236" y="482859"/>
                        <a:pt x="801926" y="489525"/>
                        <a:pt x="800855" y="495477"/>
                      </a:cubicBezTo>
                      <a:cubicBezTo>
                        <a:pt x="799903" y="500596"/>
                        <a:pt x="799069" y="504881"/>
                        <a:pt x="798474" y="508333"/>
                      </a:cubicBezTo>
                      <a:lnTo>
                        <a:pt x="798117" y="509881"/>
                      </a:lnTo>
                      <a:cubicBezTo>
                        <a:pt x="797045" y="512499"/>
                        <a:pt x="796331" y="514761"/>
                        <a:pt x="795498" y="517023"/>
                      </a:cubicBezTo>
                      <a:cubicBezTo>
                        <a:pt x="794546" y="519761"/>
                        <a:pt x="793712" y="522141"/>
                        <a:pt x="792760" y="524403"/>
                      </a:cubicBezTo>
                      <a:cubicBezTo>
                        <a:pt x="791213" y="528212"/>
                        <a:pt x="789189" y="532498"/>
                        <a:pt x="786213" y="536188"/>
                      </a:cubicBezTo>
                      <a:cubicBezTo>
                        <a:pt x="785380" y="540116"/>
                        <a:pt x="784071" y="544401"/>
                        <a:pt x="782880" y="548568"/>
                      </a:cubicBezTo>
                      <a:cubicBezTo>
                        <a:pt x="781333" y="553686"/>
                        <a:pt x="779309" y="558805"/>
                        <a:pt x="777285" y="564280"/>
                      </a:cubicBezTo>
                      <a:lnTo>
                        <a:pt x="776690" y="565709"/>
                      </a:lnTo>
                      <a:cubicBezTo>
                        <a:pt x="772881" y="574875"/>
                        <a:pt x="766929" y="588326"/>
                        <a:pt x="760025" y="600825"/>
                      </a:cubicBezTo>
                      <a:lnTo>
                        <a:pt x="756454" y="607253"/>
                      </a:lnTo>
                      <a:cubicBezTo>
                        <a:pt x="755621" y="608681"/>
                        <a:pt x="754788" y="610229"/>
                        <a:pt x="753954" y="611776"/>
                      </a:cubicBezTo>
                      <a:lnTo>
                        <a:pt x="737766" y="640821"/>
                      </a:lnTo>
                      <a:cubicBezTo>
                        <a:pt x="736813" y="642488"/>
                        <a:pt x="734790" y="643202"/>
                        <a:pt x="733004" y="642488"/>
                      </a:cubicBezTo>
                      <a:cubicBezTo>
                        <a:pt x="733004" y="642488"/>
                        <a:pt x="732885" y="642488"/>
                        <a:pt x="732766" y="642488"/>
                      </a:cubicBezTo>
                      <a:cubicBezTo>
                        <a:pt x="730861" y="644988"/>
                        <a:pt x="728838" y="647368"/>
                        <a:pt x="726814" y="649749"/>
                      </a:cubicBezTo>
                      <a:cubicBezTo>
                        <a:pt x="724195" y="654868"/>
                        <a:pt x="720505" y="660343"/>
                        <a:pt x="715982" y="666057"/>
                      </a:cubicBezTo>
                      <a:cubicBezTo>
                        <a:pt x="714553" y="667962"/>
                        <a:pt x="712530" y="670342"/>
                        <a:pt x="710863" y="672247"/>
                      </a:cubicBezTo>
                      <a:lnTo>
                        <a:pt x="711339" y="672842"/>
                      </a:lnTo>
                      <a:cubicBezTo>
                        <a:pt x="714434" y="676532"/>
                        <a:pt x="717291" y="679627"/>
                        <a:pt x="719910" y="682127"/>
                      </a:cubicBezTo>
                      <a:cubicBezTo>
                        <a:pt x="719910" y="682127"/>
                        <a:pt x="720505" y="682722"/>
                        <a:pt x="720505" y="682841"/>
                      </a:cubicBezTo>
                      <a:cubicBezTo>
                        <a:pt x="727528" y="691650"/>
                        <a:pt x="735266" y="701649"/>
                        <a:pt x="743360" y="712005"/>
                      </a:cubicBezTo>
                      <a:cubicBezTo>
                        <a:pt x="753240" y="724742"/>
                        <a:pt x="763239" y="737598"/>
                        <a:pt x="772881" y="749621"/>
                      </a:cubicBezTo>
                      <a:lnTo>
                        <a:pt x="782285" y="761287"/>
                      </a:lnTo>
                      <a:cubicBezTo>
                        <a:pt x="782285" y="761287"/>
                        <a:pt x="782761" y="762001"/>
                        <a:pt x="782880" y="762358"/>
                      </a:cubicBezTo>
                      <a:cubicBezTo>
                        <a:pt x="784666" y="764501"/>
                        <a:pt x="786451" y="766881"/>
                        <a:pt x="788237" y="769143"/>
                      </a:cubicBezTo>
                      <a:cubicBezTo>
                        <a:pt x="790022" y="771524"/>
                        <a:pt x="792879" y="775095"/>
                        <a:pt x="794546" y="776999"/>
                      </a:cubicBezTo>
                      <a:lnTo>
                        <a:pt x="795141" y="776999"/>
                      </a:lnTo>
                      <a:cubicBezTo>
                        <a:pt x="796570" y="776999"/>
                        <a:pt x="797879" y="777833"/>
                        <a:pt x="798474" y="779261"/>
                      </a:cubicBezTo>
                      <a:lnTo>
                        <a:pt x="799783" y="782237"/>
                      </a:lnTo>
                      <a:cubicBezTo>
                        <a:pt x="802521" y="788308"/>
                        <a:pt x="805140" y="790808"/>
                        <a:pt x="808473" y="793903"/>
                      </a:cubicBezTo>
                      <a:cubicBezTo>
                        <a:pt x="812163" y="797355"/>
                        <a:pt x="816806" y="801640"/>
                        <a:pt x="821448" y="810568"/>
                      </a:cubicBezTo>
                      <a:cubicBezTo>
                        <a:pt x="821567" y="810806"/>
                        <a:pt x="821686" y="811044"/>
                        <a:pt x="821805" y="811401"/>
                      </a:cubicBezTo>
                      <a:cubicBezTo>
                        <a:pt x="825733" y="816401"/>
                        <a:pt x="831209" y="823662"/>
                        <a:pt x="835614" y="830328"/>
                      </a:cubicBezTo>
                      <a:cubicBezTo>
                        <a:pt x="841208" y="837232"/>
                        <a:pt x="847398" y="844732"/>
                        <a:pt x="853588" y="852231"/>
                      </a:cubicBezTo>
                      <a:lnTo>
                        <a:pt x="854183" y="852826"/>
                      </a:lnTo>
                      <a:cubicBezTo>
                        <a:pt x="876919" y="880205"/>
                        <a:pt x="897036" y="904012"/>
                        <a:pt x="914059" y="923891"/>
                      </a:cubicBezTo>
                      <a:lnTo>
                        <a:pt x="916201" y="926272"/>
                      </a:lnTo>
                      <a:cubicBezTo>
                        <a:pt x="916201" y="926272"/>
                        <a:pt x="916558" y="926034"/>
                        <a:pt x="916796" y="926034"/>
                      </a:cubicBezTo>
                      <a:cubicBezTo>
                        <a:pt x="918463" y="925320"/>
                        <a:pt x="920367" y="926034"/>
                        <a:pt x="921439" y="927462"/>
                      </a:cubicBezTo>
                      <a:lnTo>
                        <a:pt x="937390" y="952579"/>
                      </a:lnTo>
                      <a:cubicBezTo>
                        <a:pt x="939056" y="955198"/>
                        <a:pt x="940246" y="957340"/>
                        <a:pt x="941080" y="959126"/>
                      </a:cubicBezTo>
                      <a:cubicBezTo>
                        <a:pt x="946436" y="966149"/>
                        <a:pt x="951793" y="973172"/>
                        <a:pt x="957031" y="980196"/>
                      </a:cubicBezTo>
                      <a:cubicBezTo>
                        <a:pt x="970005" y="997813"/>
                        <a:pt x="975362" y="1017692"/>
                        <a:pt x="972863" y="1038048"/>
                      </a:cubicBezTo>
                      <a:close/>
                      <a:moveTo>
                        <a:pt x="435770" y="800569"/>
                      </a:moveTo>
                      <a:lnTo>
                        <a:pt x="438151" y="800331"/>
                      </a:lnTo>
                      <a:cubicBezTo>
                        <a:pt x="446364" y="799617"/>
                        <a:pt x="454816" y="798426"/>
                        <a:pt x="463743" y="796879"/>
                      </a:cubicBezTo>
                      <a:cubicBezTo>
                        <a:pt x="500050" y="791403"/>
                        <a:pt x="535404" y="780690"/>
                        <a:pt x="568972" y="764977"/>
                      </a:cubicBezTo>
                      <a:cubicBezTo>
                        <a:pt x="570638" y="764143"/>
                        <a:pt x="572662" y="764739"/>
                        <a:pt x="573614" y="766286"/>
                      </a:cubicBezTo>
                      <a:lnTo>
                        <a:pt x="584804" y="783070"/>
                      </a:lnTo>
                      <a:cubicBezTo>
                        <a:pt x="605754" y="814615"/>
                        <a:pt x="626109" y="843779"/>
                        <a:pt x="643131" y="868182"/>
                      </a:cubicBezTo>
                      <a:cubicBezTo>
                        <a:pt x="689675" y="937699"/>
                        <a:pt x="742408" y="1016383"/>
                        <a:pt x="794189" y="1091495"/>
                      </a:cubicBezTo>
                      <a:cubicBezTo>
                        <a:pt x="807164" y="1110303"/>
                        <a:pt x="825495" y="1121730"/>
                        <a:pt x="847279" y="1124349"/>
                      </a:cubicBezTo>
                      <a:cubicBezTo>
                        <a:pt x="853231" y="1125064"/>
                        <a:pt x="859421" y="1125183"/>
                        <a:pt x="865849" y="1124587"/>
                      </a:cubicBezTo>
                      <a:cubicBezTo>
                        <a:pt x="904297" y="1121016"/>
                        <a:pt x="943461" y="1093281"/>
                        <a:pt x="959054" y="1058641"/>
                      </a:cubicBezTo>
                      <a:cubicBezTo>
                        <a:pt x="970720" y="1032691"/>
                        <a:pt x="967982" y="1005908"/>
                        <a:pt x="951198" y="983291"/>
                      </a:cubicBezTo>
                      <a:cubicBezTo>
                        <a:pt x="945960" y="976148"/>
                        <a:pt x="940485" y="969125"/>
                        <a:pt x="935128" y="961983"/>
                      </a:cubicBezTo>
                      <a:cubicBezTo>
                        <a:pt x="935009" y="961745"/>
                        <a:pt x="934890" y="961626"/>
                        <a:pt x="934771" y="961388"/>
                      </a:cubicBezTo>
                      <a:cubicBezTo>
                        <a:pt x="933937" y="959721"/>
                        <a:pt x="932866" y="957698"/>
                        <a:pt x="931319" y="955198"/>
                      </a:cubicBezTo>
                      <a:lnTo>
                        <a:pt x="920725" y="938533"/>
                      </a:lnTo>
                      <a:cubicBezTo>
                        <a:pt x="919415" y="938771"/>
                        <a:pt x="917987" y="938295"/>
                        <a:pt x="917153" y="937104"/>
                      </a:cubicBezTo>
                      <a:cubicBezTo>
                        <a:pt x="916915" y="936866"/>
                        <a:pt x="916677" y="936390"/>
                        <a:pt x="916558" y="936033"/>
                      </a:cubicBezTo>
                      <a:cubicBezTo>
                        <a:pt x="915963" y="934247"/>
                        <a:pt x="913820" y="932462"/>
                        <a:pt x="912035" y="931033"/>
                      </a:cubicBezTo>
                      <a:lnTo>
                        <a:pt x="908702" y="927343"/>
                      </a:lnTo>
                      <a:cubicBezTo>
                        <a:pt x="891680" y="907464"/>
                        <a:pt x="871562" y="883657"/>
                        <a:pt x="848946" y="856397"/>
                      </a:cubicBezTo>
                      <a:lnTo>
                        <a:pt x="848350" y="855802"/>
                      </a:lnTo>
                      <a:cubicBezTo>
                        <a:pt x="841922" y="848065"/>
                        <a:pt x="835732" y="840446"/>
                        <a:pt x="829900" y="833304"/>
                      </a:cubicBezTo>
                      <a:cubicBezTo>
                        <a:pt x="825019" y="826043"/>
                        <a:pt x="819186" y="818305"/>
                        <a:pt x="815258" y="813425"/>
                      </a:cubicBezTo>
                      <a:cubicBezTo>
                        <a:pt x="814782" y="812830"/>
                        <a:pt x="814544" y="812115"/>
                        <a:pt x="814425" y="811282"/>
                      </a:cubicBezTo>
                      <a:cubicBezTo>
                        <a:pt x="810735" y="804497"/>
                        <a:pt x="807164" y="801164"/>
                        <a:pt x="803712" y="798069"/>
                      </a:cubicBezTo>
                      <a:cubicBezTo>
                        <a:pt x="800021" y="794736"/>
                        <a:pt x="796570" y="791522"/>
                        <a:pt x="793236" y="784023"/>
                      </a:cubicBezTo>
                      <a:lnTo>
                        <a:pt x="792998" y="783428"/>
                      </a:lnTo>
                      <a:cubicBezTo>
                        <a:pt x="792998" y="783428"/>
                        <a:pt x="792046" y="783189"/>
                        <a:pt x="791689" y="782951"/>
                      </a:cubicBezTo>
                      <a:cubicBezTo>
                        <a:pt x="791332" y="782832"/>
                        <a:pt x="790975" y="782594"/>
                        <a:pt x="790737" y="782356"/>
                      </a:cubicBezTo>
                      <a:cubicBezTo>
                        <a:pt x="788951" y="780809"/>
                        <a:pt x="786094" y="777119"/>
                        <a:pt x="782642" y="772595"/>
                      </a:cubicBezTo>
                      <a:cubicBezTo>
                        <a:pt x="780618" y="769976"/>
                        <a:pt x="778595" y="767238"/>
                        <a:pt x="776571" y="764858"/>
                      </a:cubicBezTo>
                      <a:cubicBezTo>
                        <a:pt x="776333" y="764501"/>
                        <a:pt x="776095" y="764143"/>
                        <a:pt x="775976" y="763786"/>
                      </a:cubicBezTo>
                      <a:lnTo>
                        <a:pt x="767525" y="753311"/>
                      </a:lnTo>
                      <a:cubicBezTo>
                        <a:pt x="757764" y="741288"/>
                        <a:pt x="747883" y="728432"/>
                        <a:pt x="738241" y="715934"/>
                      </a:cubicBezTo>
                      <a:cubicBezTo>
                        <a:pt x="729909" y="705220"/>
                        <a:pt x="722291" y="695340"/>
                        <a:pt x="715387" y="686651"/>
                      </a:cubicBezTo>
                      <a:cubicBezTo>
                        <a:pt x="712411" y="683794"/>
                        <a:pt x="709435" y="680580"/>
                        <a:pt x="706102" y="676651"/>
                      </a:cubicBezTo>
                      <a:lnTo>
                        <a:pt x="703602" y="673556"/>
                      </a:lnTo>
                      <a:cubicBezTo>
                        <a:pt x="702412" y="672128"/>
                        <a:pt x="702530" y="670104"/>
                        <a:pt x="703721" y="668676"/>
                      </a:cubicBezTo>
                      <a:cubicBezTo>
                        <a:pt x="705388" y="666771"/>
                        <a:pt x="708601" y="663200"/>
                        <a:pt x="710625" y="660462"/>
                      </a:cubicBezTo>
                      <a:cubicBezTo>
                        <a:pt x="715148" y="654987"/>
                        <a:pt x="718481" y="649749"/>
                        <a:pt x="720862" y="644988"/>
                      </a:cubicBezTo>
                      <a:cubicBezTo>
                        <a:pt x="720981" y="644749"/>
                        <a:pt x="721219" y="644511"/>
                        <a:pt x="721338" y="644273"/>
                      </a:cubicBezTo>
                      <a:cubicBezTo>
                        <a:pt x="725862" y="638917"/>
                        <a:pt x="730266" y="633322"/>
                        <a:pt x="734313" y="627846"/>
                      </a:cubicBezTo>
                      <a:cubicBezTo>
                        <a:pt x="735028" y="626894"/>
                        <a:pt x="736099" y="626299"/>
                        <a:pt x="737170" y="626299"/>
                      </a:cubicBezTo>
                      <a:lnTo>
                        <a:pt x="747765" y="607253"/>
                      </a:lnTo>
                      <a:cubicBezTo>
                        <a:pt x="748598" y="605705"/>
                        <a:pt x="749431" y="604277"/>
                        <a:pt x="750264" y="602848"/>
                      </a:cubicBezTo>
                      <a:lnTo>
                        <a:pt x="753835" y="596420"/>
                      </a:lnTo>
                      <a:cubicBezTo>
                        <a:pt x="760620" y="584160"/>
                        <a:pt x="766453" y="571066"/>
                        <a:pt x="770143" y="562138"/>
                      </a:cubicBezTo>
                      <a:lnTo>
                        <a:pt x="770619" y="560828"/>
                      </a:lnTo>
                      <a:cubicBezTo>
                        <a:pt x="772643" y="555472"/>
                        <a:pt x="774548" y="550472"/>
                        <a:pt x="776095" y="545592"/>
                      </a:cubicBezTo>
                      <a:cubicBezTo>
                        <a:pt x="777405" y="541306"/>
                        <a:pt x="778595" y="536783"/>
                        <a:pt x="779547" y="532974"/>
                      </a:cubicBezTo>
                      <a:cubicBezTo>
                        <a:pt x="779666" y="532379"/>
                        <a:pt x="780023" y="531783"/>
                        <a:pt x="780380" y="531307"/>
                      </a:cubicBezTo>
                      <a:cubicBezTo>
                        <a:pt x="782999" y="528212"/>
                        <a:pt x="784904" y="524284"/>
                        <a:pt x="786332" y="520832"/>
                      </a:cubicBezTo>
                      <a:cubicBezTo>
                        <a:pt x="787166" y="518689"/>
                        <a:pt x="787999" y="516428"/>
                        <a:pt x="788832" y="514047"/>
                      </a:cubicBezTo>
                      <a:cubicBezTo>
                        <a:pt x="789665" y="511547"/>
                        <a:pt x="790499" y="509166"/>
                        <a:pt x="791570" y="506786"/>
                      </a:cubicBezTo>
                      <a:lnTo>
                        <a:pt x="791570" y="506071"/>
                      </a:lnTo>
                      <a:cubicBezTo>
                        <a:pt x="792284" y="502976"/>
                        <a:pt x="793117" y="498572"/>
                        <a:pt x="793951" y="493692"/>
                      </a:cubicBezTo>
                      <a:cubicBezTo>
                        <a:pt x="795141" y="487502"/>
                        <a:pt x="796331" y="480955"/>
                        <a:pt x="797522" y="473931"/>
                      </a:cubicBezTo>
                      <a:lnTo>
                        <a:pt x="799069" y="462742"/>
                      </a:lnTo>
                      <a:cubicBezTo>
                        <a:pt x="799426" y="460123"/>
                        <a:pt x="799903" y="457028"/>
                        <a:pt x="799903" y="454290"/>
                      </a:cubicBezTo>
                      <a:cubicBezTo>
                        <a:pt x="800260" y="447862"/>
                        <a:pt x="800617" y="441553"/>
                        <a:pt x="800736" y="435840"/>
                      </a:cubicBezTo>
                      <a:cubicBezTo>
                        <a:pt x="800736" y="435482"/>
                        <a:pt x="800736" y="435125"/>
                        <a:pt x="800974" y="434768"/>
                      </a:cubicBezTo>
                      <a:cubicBezTo>
                        <a:pt x="801807" y="432269"/>
                        <a:pt x="802283" y="427864"/>
                        <a:pt x="802164" y="423579"/>
                      </a:cubicBezTo>
                      <a:cubicBezTo>
                        <a:pt x="802164" y="422269"/>
                        <a:pt x="802164" y="419055"/>
                        <a:pt x="802283" y="417151"/>
                      </a:cubicBezTo>
                      <a:cubicBezTo>
                        <a:pt x="802283" y="416318"/>
                        <a:pt x="802759" y="415484"/>
                        <a:pt x="803354" y="414889"/>
                      </a:cubicBezTo>
                      <a:lnTo>
                        <a:pt x="803354" y="413937"/>
                      </a:lnTo>
                      <a:cubicBezTo>
                        <a:pt x="802402" y="395605"/>
                        <a:pt x="800736" y="377273"/>
                        <a:pt x="798236" y="359656"/>
                      </a:cubicBezTo>
                      <a:cubicBezTo>
                        <a:pt x="794665" y="329182"/>
                        <a:pt x="787523" y="299066"/>
                        <a:pt x="777167" y="270140"/>
                      </a:cubicBezTo>
                      <a:cubicBezTo>
                        <a:pt x="768715" y="245261"/>
                        <a:pt x="758478" y="221573"/>
                        <a:pt x="746693" y="199789"/>
                      </a:cubicBezTo>
                      <a:lnTo>
                        <a:pt x="746336" y="199313"/>
                      </a:lnTo>
                      <a:cubicBezTo>
                        <a:pt x="745265" y="197885"/>
                        <a:pt x="743955" y="196337"/>
                        <a:pt x="742408" y="194552"/>
                      </a:cubicBezTo>
                      <a:cubicBezTo>
                        <a:pt x="741217" y="193242"/>
                        <a:pt x="739908" y="191933"/>
                        <a:pt x="738599" y="190624"/>
                      </a:cubicBezTo>
                      <a:lnTo>
                        <a:pt x="737527" y="189552"/>
                      </a:lnTo>
                      <a:cubicBezTo>
                        <a:pt x="737527" y="189552"/>
                        <a:pt x="737170" y="189195"/>
                        <a:pt x="737051" y="188838"/>
                      </a:cubicBezTo>
                      <a:cubicBezTo>
                        <a:pt x="724195" y="168959"/>
                        <a:pt x="709792" y="150270"/>
                        <a:pt x="694079" y="133367"/>
                      </a:cubicBezTo>
                      <a:cubicBezTo>
                        <a:pt x="692174" y="130986"/>
                        <a:pt x="690270" y="128724"/>
                        <a:pt x="688246" y="126582"/>
                      </a:cubicBezTo>
                      <a:lnTo>
                        <a:pt x="687651" y="125986"/>
                      </a:lnTo>
                      <a:cubicBezTo>
                        <a:pt x="686580" y="124915"/>
                        <a:pt x="685628" y="123844"/>
                        <a:pt x="684318" y="122653"/>
                      </a:cubicBezTo>
                      <a:cubicBezTo>
                        <a:pt x="683604" y="122058"/>
                        <a:pt x="682652" y="121344"/>
                        <a:pt x="681818" y="120749"/>
                      </a:cubicBezTo>
                      <a:cubicBezTo>
                        <a:pt x="681223" y="120273"/>
                        <a:pt x="680747" y="119558"/>
                        <a:pt x="680509" y="118844"/>
                      </a:cubicBezTo>
                      <a:lnTo>
                        <a:pt x="675628" y="114797"/>
                      </a:lnTo>
                      <a:cubicBezTo>
                        <a:pt x="674914" y="114083"/>
                        <a:pt x="674438" y="113130"/>
                        <a:pt x="674438" y="112059"/>
                      </a:cubicBezTo>
                      <a:lnTo>
                        <a:pt x="673128" y="110750"/>
                      </a:lnTo>
                      <a:cubicBezTo>
                        <a:pt x="669558" y="107298"/>
                        <a:pt x="665987" y="103965"/>
                        <a:pt x="662058" y="100513"/>
                      </a:cubicBezTo>
                      <a:lnTo>
                        <a:pt x="645631" y="87418"/>
                      </a:lnTo>
                      <a:cubicBezTo>
                        <a:pt x="640751" y="83252"/>
                        <a:pt x="635394" y="79681"/>
                        <a:pt x="630276" y="76348"/>
                      </a:cubicBezTo>
                      <a:lnTo>
                        <a:pt x="617539" y="67896"/>
                      </a:lnTo>
                      <a:cubicBezTo>
                        <a:pt x="615039" y="66230"/>
                        <a:pt x="612539" y="64563"/>
                        <a:pt x="609920" y="63254"/>
                      </a:cubicBezTo>
                      <a:lnTo>
                        <a:pt x="586113" y="50041"/>
                      </a:lnTo>
                      <a:cubicBezTo>
                        <a:pt x="585280" y="49684"/>
                        <a:pt x="584208" y="49208"/>
                        <a:pt x="583256" y="48731"/>
                      </a:cubicBezTo>
                      <a:lnTo>
                        <a:pt x="571710" y="43494"/>
                      </a:lnTo>
                      <a:cubicBezTo>
                        <a:pt x="561234" y="38256"/>
                        <a:pt x="550164" y="34447"/>
                        <a:pt x="539451" y="30638"/>
                      </a:cubicBezTo>
                      <a:lnTo>
                        <a:pt x="530999" y="27662"/>
                      </a:lnTo>
                      <a:cubicBezTo>
                        <a:pt x="518262" y="23734"/>
                        <a:pt x="504811" y="20163"/>
                        <a:pt x="491241" y="17425"/>
                      </a:cubicBezTo>
                      <a:cubicBezTo>
                        <a:pt x="456244" y="9806"/>
                        <a:pt x="420176" y="7069"/>
                        <a:pt x="384108" y="9092"/>
                      </a:cubicBezTo>
                      <a:cubicBezTo>
                        <a:pt x="383037" y="9092"/>
                        <a:pt x="382084" y="8735"/>
                        <a:pt x="381370" y="8021"/>
                      </a:cubicBezTo>
                      <a:lnTo>
                        <a:pt x="363396" y="10402"/>
                      </a:lnTo>
                      <a:cubicBezTo>
                        <a:pt x="363396" y="10402"/>
                        <a:pt x="362444" y="10402"/>
                        <a:pt x="362086" y="10402"/>
                      </a:cubicBezTo>
                      <a:lnTo>
                        <a:pt x="343636" y="13139"/>
                      </a:lnTo>
                      <a:cubicBezTo>
                        <a:pt x="337089" y="13973"/>
                        <a:pt x="330066" y="15163"/>
                        <a:pt x="322209" y="16591"/>
                      </a:cubicBezTo>
                      <a:lnTo>
                        <a:pt x="320542" y="16949"/>
                      </a:lnTo>
                      <a:cubicBezTo>
                        <a:pt x="319352" y="17187"/>
                        <a:pt x="318043" y="17425"/>
                        <a:pt x="316733" y="17663"/>
                      </a:cubicBezTo>
                      <a:lnTo>
                        <a:pt x="301259" y="21948"/>
                      </a:lnTo>
                      <a:cubicBezTo>
                        <a:pt x="292450" y="24091"/>
                        <a:pt x="284236" y="27067"/>
                        <a:pt x="276975" y="29686"/>
                      </a:cubicBezTo>
                      <a:cubicBezTo>
                        <a:pt x="275190" y="30281"/>
                        <a:pt x="273523" y="30876"/>
                        <a:pt x="271857" y="31471"/>
                      </a:cubicBezTo>
                      <a:lnTo>
                        <a:pt x="265667" y="33614"/>
                      </a:lnTo>
                      <a:cubicBezTo>
                        <a:pt x="264833" y="33852"/>
                        <a:pt x="264000" y="33852"/>
                        <a:pt x="263167" y="33614"/>
                      </a:cubicBezTo>
                      <a:cubicBezTo>
                        <a:pt x="262810" y="33614"/>
                        <a:pt x="262095" y="33376"/>
                        <a:pt x="260667" y="33614"/>
                      </a:cubicBezTo>
                      <a:lnTo>
                        <a:pt x="259834" y="33971"/>
                      </a:lnTo>
                      <a:cubicBezTo>
                        <a:pt x="252811" y="37780"/>
                        <a:pt x="246145" y="40280"/>
                        <a:pt x="240312" y="42303"/>
                      </a:cubicBezTo>
                      <a:cubicBezTo>
                        <a:pt x="235431" y="44089"/>
                        <a:pt x="231027" y="45637"/>
                        <a:pt x="227337" y="47898"/>
                      </a:cubicBezTo>
                      <a:cubicBezTo>
                        <a:pt x="227813" y="48493"/>
                        <a:pt x="228289" y="49089"/>
                        <a:pt x="228646" y="49803"/>
                      </a:cubicBezTo>
                      <a:cubicBezTo>
                        <a:pt x="229122" y="50755"/>
                        <a:pt x="229480" y="51826"/>
                        <a:pt x="229599" y="52898"/>
                      </a:cubicBezTo>
                      <a:cubicBezTo>
                        <a:pt x="229718" y="54445"/>
                        <a:pt x="228885" y="55874"/>
                        <a:pt x="227575" y="56588"/>
                      </a:cubicBezTo>
                      <a:lnTo>
                        <a:pt x="225194" y="57778"/>
                      </a:lnTo>
                      <a:cubicBezTo>
                        <a:pt x="223409" y="58612"/>
                        <a:pt x="221385" y="58135"/>
                        <a:pt x="220314" y="56469"/>
                      </a:cubicBezTo>
                      <a:lnTo>
                        <a:pt x="218052" y="52898"/>
                      </a:lnTo>
                      <a:cubicBezTo>
                        <a:pt x="196268" y="64444"/>
                        <a:pt x="174128" y="79443"/>
                        <a:pt x="148773" y="99917"/>
                      </a:cubicBezTo>
                      <a:lnTo>
                        <a:pt x="132346" y="114202"/>
                      </a:lnTo>
                      <a:cubicBezTo>
                        <a:pt x="128894" y="117178"/>
                        <a:pt x="125680" y="120511"/>
                        <a:pt x="122585" y="123725"/>
                      </a:cubicBezTo>
                      <a:cubicBezTo>
                        <a:pt x="120561" y="125748"/>
                        <a:pt x="118776" y="127653"/>
                        <a:pt x="116752" y="129558"/>
                      </a:cubicBezTo>
                      <a:lnTo>
                        <a:pt x="109015" y="137295"/>
                      </a:lnTo>
                      <a:cubicBezTo>
                        <a:pt x="107467" y="138962"/>
                        <a:pt x="105920" y="140747"/>
                        <a:pt x="104372" y="142533"/>
                      </a:cubicBezTo>
                      <a:lnTo>
                        <a:pt x="87469" y="162412"/>
                      </a:lnTo>
                      <a:cubicBezTo>
                        <a:pt x="84612" y="167173"/>
                        <a:pt x="81398" y="172173"/>
                        <a:pt x="78184" y="177291"/>
                      </a:cubicBezTo>
                      <a:cubicBezTo>
                        <a:pt x="68304" y="193123"/>
                        <a:pt x="58067" y="209431"/>
                        <a:pt x="49734" y="226811"/>
                      </a:cubicBezTo>
                      <a:cubicBezTo>
                        <a:pt x="41283" y="242762"/>
                        <a:pt x="34141" y="260260"/>
                        <a:pt x="28427" y="278949"/>
                      </a:cubicBezTo>
                      <a:cubicBezTo>
                        <a:pt x="26998" y="283115"/>
                        <a:pt x="25808" y="287282"/>
                        <a:pt x="24499" y="291567"/>
                      </a:cubicBezTo>
                      <a:cubicBezTo>
                        <a:pt x="24261" y="292162"/>
                        <a:pt x="24022" y="292757"/>
                        <a:pt x="23547" y="293233"/>
                      </a:cubicBezTo>
                      <a:lnTo>
                        <a:pt x="21166" y="303828"/>
                      </a:lnTo>
                      <a:cubicBezTo>
                        <a:pt x="19023" y="311922"/>
                        <a:pt x="17476" y="318588"/>
                        <a:pt x="16166" y="325016"/>
                      </a:cubicBezTo>
                      <a:cubicBezTo>
                        <a:pt x="8310" y="362632"/>
                        <a:pt x="5929" y="400843"/>
                        <a:pt x="8905" y="438577"/>
                      </a:cubicBezTo>
                      <a:lnTo>
                        <a:pt x="9262" y="445958"/>
                      </a:lnTo>
                      <a:cubicBezTo>
                        <a:pt x="9976" y="452267"/>
                        <a:pt x="10810" y="458933"/>
                        <a:pt x="11762" y="465480"/>
                      </a:cubicBezTo>
                      <a:lnTo>
                        <a:pt x="12714" y="472622"/>
                      </a:lnTo>
                      <a:cubicBezTo>
                        <a:pt x="12833" y="474051"/>
                        <a:pt x="13071" y="475360"/>
                        <a:pt x="13309" y="476907"/>
                      </a:cubicBezTo>
                      <a:lnTo>
                        <a:pt x="19380" y="505000"/>
                      </a:lnTo>
                      <a:cubicBezTo>
                        <a:pt x="19856" y="507024"/>
                        <a:pt x="20571" y="509047"/>
                        <a:pt x="21166" y="511071"/>
                      </a:cubicBezTo>
                      <a:lnTo>
                        <a:pt x="28784" y="535236"/>
                      </a:lnTo>
                      <a:lnTo>
                        <a:pt x="32593" y="544520"/>
                      </a:lnTo>
                      <a:cubicBezTo>
                        <a:pt x="35331" y="551663"/>
                        <a:pt x="37593" y="557495"/>
                        <a:pt x="39973" y="562971"/>
                      </a:cubicBezTo>
                      <a:cubicBezTo>
                        <a:pt x="40330" y="563804"/>
                        <a:pt x="40330" y="564876"/>
                        <a:pt x="39973" y="565709"/>
                      </a:cubicBezTo>
                      <a:lnTo>
                        <a:pt x="40330" y="566423"/>
                      </a:lnTo>
                      <a:cubicBezTo>
                        <a:pt x="42592" y="570232"/>
                        <a:pt x="44735" y="574280"/>
                        <a:pt x="46758" y="577970"/>
                      </a:cubicBezTo>
                      <a:cubicBezTo>
                        <a:pt x="51877" y="588445"/>
                        <a:pt x="57591" y="598920"/>
                        <a:pt x="63900" y="609276"/>
                      </a:cubicBezTo>
                      <a:cubicBezTo>
                        <a:pt x="68423" y="617252"/>
                        <a:pt x="72351" y="623561"/>
                        <a:pt x="76280" y="629513"/>
                      </a:cubicBezTo>
                      <a:cubicBezTo>
                        <a:pt x="77470" y="631179"/>
                        <a:pt x="78541" y="632965"/>
                        <a:pt x="79613" y="634750"/>
                      </a:cubicBezTo>
                      <a:cubicBezTo>
                        <a:pt x="81874" y="638321"/>
                        <a:pt x="84136" y="641893"/>
                        <a:pt x="86636" y="645107"/>
                      </a:cubicBezTo>
                      <a:cubicBezTo>
                        <a:pt x="90445" y="649987"/>
                        <a:pt x="94254" y="654868"/>
                        <a:pt x="98301" y="659748"/>
                      </a:cubicBezTo>
                      <a:lnTo>
                        <a:pt x="99849" y="661534"/>
                      </a:lnTo>
                      <a:cubicBezTo>
                        <a:pt x="101277" y="663319"/>
                        <a:pt x="102825" y="665105"/>
                        <a:pt x="104491" y="667009"/>
                      </a:cubicBezTo>
                      <a:lnTo>
                        <a:pt x="110919" y="673437"/>
                      </a:lnTo>
                      <a:cubicBezTo>
                        <a:pt x="114728" y="677128"/>
                        <a:pt x="118537" y="680699"/>
                        <a:pt x="122228" y="684032"/>
                      </a:cubicBezTo>
                      <a:cubicBezTo>
                        <a:pt x="122823" y="684627"/>
                        <a:pt x="123299" y="685341"/>
                        <a:pt x="123418" y="686174"/>
                      </a:cubicBezTo>
                      <a:cubicBezTo>
                        <a:pt x="126394" y="688555"/>
                        <a:pt x="130322" y="692126"/>
                        <a:pt x="133655" y="695102"/>
                      </a:cubicBezTo>
                      <a:lnTo>
                        <a:pt x="134370" y="695697"/>
                      </a:lnTo>
                      <a:cubicBezTo>
                        <a:pt x="136393" y="697602"/>
                        <a:pt x="138655" y="699506"/>
                        <a:pt x="140321" y="700578"/>
                      </a:cubicBezTo>
                      <a:cubicBezTo>
                        <a:pt x="177699" y="733432"/>
                        <a:pt x="219719" y="758549"/>
                        <a:pt x="265667" y="775690"/>
                      </a:cubicBezTo>
                      <a:lnTo>
                        <a:pt x="270785" y="777952"/>
                      </a:lnTo>
                      <a:cubicBezTo>
                        <a:pt x="273880" y="779261"/>
                        <a:pt x="277094" y="780690"/>
                        <a:pt x="280308" y="781642"/>
                      </a:cubicBezTo>
                      <a:cubicBezTo>
                        <a:pt x="290545" y="784737"/>
                        <a:pt x="298640" y="787118"/>
                        <a:pt x="306615" y="789022"/>
                      </a:cubicBezTo>
                      <a:lnTo>
                        <a:pt x="313996" y="790332"/>
                      </a:lnTo>
                      <a:cubicBezTo>
                        <a:pt x="320066" y="791760"/>
                        <a:pt x="326018" y="793069"/>
                        <a:pt x="331970" y="794141"/>
                      </a:cubicBezTo>
                      <a:cubicBezTo>
                        <a:pt x="333399" y="794379"/>
                        <a:pt x="334470" y="795450"/>
                        <a:pt x="334827" y="796641"/>
                      </a:cubicBezTo>
                      <a:lnTo>
                        <a:pt x="355777" y="798188"/>
                      </a:lnTo>
                      <a:cubicBezTo>
                        <a:pt x="357682" y="798307"/>
                        <a:pt x="359943" y="798426"/>
                        <a:pt x="361967" y="798545"/>
                      </a:cubicBezTo>
                      <a:cubicBezTo>
                        <a:pt x="377323" y="800212"/>
                        <a:pt x="392679" y="800926"/>
                        <a:pt x="407796" y="800926"/>
                      </a:cubicBezTo>
                      <a:cubicBezTo>
                        <a:pt x="409225" y="800926"/>
                        <a:pt x="410534" y="801759"/>
                        <a:pt x="411129" y="802950"/>
                      </a:cubicBezTo>
                      <a:lnTo>
                        <a:pt x="428032" y="800212"/>
                      </a:lnTo>
                      <a:cubicBezTo>
                        <a:pt x="429818" y="800212"/>
                        <a:pt x="431722" y="799974"/>
                        <a:pt x="433627" y="799736"/>
                      </a:cubicBezTo>
                      <a:cubicBezTo>
                        <a:pt x="434341" y="799736"/>
                        <a:pt x="434937" y="799736"/>
                        <a:pt x="435532" y="800093"/>
                      </a:cubicBezTo>
                      <a:close/>
                      <a:moveTo>
                        <a:pt x="951198" y="1032929"/>
                      </a:moveTo>
                      <a:cubicBezTo>
                        <a:pt x="951079" y="1034000"/>
                        <a:pt x="950841" y="1034953"/>
                        <a:pt x="950722" y="1036024"/>
                      </a:cubicBezTo>
                      <a:cubicBezTo>
                        <a:pt x="950484" y="1037690"/>
                        <a:pt x="950245" y="1039119"/>
                        <a:pt x="950127" y="1040666"/>
                      </a:cubicBezTo>
                      <a:lnTo>
                        <a:pt x="949055" y="1045904"/>
                      </a:lnTo>
                      <a:cubicBezTo>
                        <a:pt x="948817" y="1047094"/>
                        <a:pt x="948460" y="1048642"/>
                        <a:pt x="947984" y="1050427"/>
                      </a:cubicBezTo>
                      <a:lnTo>
                        <a:pt x="945960" y="1056379"/>
                      </a:lnTo>
                      <a:cubicBezTo>
                        <a:pt x="945960" y="1056379"/>
                        <a:pt x="945722" y="1056855"/>
                        <a:pt x="945603" y="1057093"/>
                      </a:cubicBezTo>
                      <a:lnTo>
                        <a:pt x="939532" y="1065664"/>
                      </a:lnTo>
                      <a:cubicBezTo>
                        <a:pt x="937628" y="1068283"/>
                        <a:pt x="936675" y="1069949"/>
                        <a:pt x="936556" y="1071021"/>
                      </a:cubicBezTo>
                      <a:cubicBezTo>
                        <a:pt x="936318" y="1072330"/>
                        <a:pt x="935723" y="1073402"/>
                        <a:pt x="934652" y="1073997"/>
                      </a:cubicBezTo>
                      <a:cubicBezTo>
                        <a:pt x="934176" y="1074235"/>
                        <a:pt x="933700" y="1074354"/>
                        <a:pt x="933104" y="1074473"/>
                      </a:cubicBezTo>
                      <a:lnTo>
                        <a:pt x="931795" y="1076020"/>
                      </a:lnTo>
                      <a:cubicBezTo>
                        <a:pt x="925724" y="1083520"/>
                        <a:pt x="917867" y="1090424"/>
                        <a:pt x="908464" y="1096852"/>
                      </a:cubicBezTo>
                      <a:cubicBezTo>
                        <a:pt x="900845" y="1101970"/>
                        <a:pt x="892275" y="1106613"/>
                        <a:pt x="882514" y="1111017"/>
                      </a:cubicBezTo>
                      <a:cubicBezTo>
                        <a:pt x="882038" y="1111255"/>
                        <a:pt x="881561" y="1111374"/>
                        <a:pt x="881085" y="1111374"/>
                      </a:cubicBezTo>
                      <a:cubicBezTo>
                        <a:pt x="879895" y="1111374"/>
                        <a:pt x="878228" y="1111612"/>
                        <a:pt x="876205" y="1112089"/>
                      </a:cubicBezTo>
                      <a:lnTo>
                        <a:pt x="874895" y="1112327"/>
                      </a:lnTo>
                      <a:cubicBezTo>
                        <a:pt x="872872" y="1112684"/>
                        <a:pt x="870491" y="1113160"/>
                        <a:pt x="868110" y="1113636"/>
                      </a:cubicBezTo>
                      <a:lnTo>
                        <a:pt x="865491" y="1113874"/>
                      </a:lnTo>
                      <a:cubicBezTo>
                        <a:pt x="862992" y="1114112"/>
                        <a:pt x="860968" y="1114350"/>
                        <a:pt x="859540" y="1114350"/>
                      </a:cubicBezTo>
                      <a:lnTo>
                        <a:pt x="858706" y="1114350"/>
                      </a:lnTo>
                      <a:cubicBezTo>
                        <a:pt x="855850" y="1114231"/>
                        <a:pt x="854064" y="1114112"/>
                        <a:pt x="852636" y="1113636"/>
                      </a:cubicBezTo>
                      <a:lnTo>
                        <a:pt x="852397" y="1113636"/>
                      </a:lnTo>
                      <a:cubicBezTo>
                        <a:pt x="852397" y="1113636"/>
                        <a:pt x="852159" y="1113636"/>
                        <a:pt x="852159" y="1113636"/>
                      </a:cubicBezTo>
                      <a:cubicBezTo>
                        <a:pt x="849421" y="1113636"/>
                        <a:pt x="846803" y="1113755"/>
                        <a:pt x="844898" y="1113636"/>
                      </a:cubicBezTo>
                      <a:cubicBezTo>
                        <a:pt x="842637" y="1113398"/>
                        <a:pt x="841327" y="1113398"/>
                        <a:pt x="840137" y="1113636"/>
                      </a:cubicBezTo>
                      <a:cubicBezTo>
                        <a:pt x="839661" y="1113636"/>
                        <a:pt x="839065" y="1113636"/>
                        <a:pt x="838589" y="1113636"/>
                      </a:cubicBezTo>
                      <a:cubicBezTo>
                        <a:pt x="830495" y="1111374"/>
                        <a:pt x="822995" y="1107565"/>
                        <a:pt x="816329" y="1102327"/>
                      </a:cubicBezTo>
                      <a:cubicBezTo>
                        <a:pt x="813235" y="1100066"/>
                        <a:pt x="810378" y="1097090"/>
                        <a:pt x="807759" y="1094233"/>
                      </a:cubicBezTo>
                      <a:lnTo>
                        <a:pt x="802759" y="1087924"/>
                      </a:lnTo>
                      <a:cubicBezTo>
                        <a:pt x="801926" y="1086853"/>
                        <a:pt x="801093" y="1085662"/>
                        <a:pt x="800260" y="1084353"/>
                      </a:cubicBezTo>
                      <a:lnTo>
                        <a:pt x="798712" y="1082091"/>
                      </a:lnTo>
                      <a:lnTo>
                        <a:pt x="753478" y="1015907"/>
                      </a:lnTo>
                      <a:cubicBezTo>
                        <a:pt x="735147" y="989242"/>
                        <a:pt x="716220" y="961745"/>
                        <a:pt x="697888" y="934366"/>
                      </a:cubicBezTo>
                      <a:lnTo>
                        <a:pt x="697412" y="933771"/>
                      </a:lnTo>
                      <a:cubicBezTo>
                        <a:pt x="697412" y="933771"/>
                        <a:pt x="697412" y="933652"/>
                        <a:pt x="697293" y="933533"/>
                      </a:cubicBezTo>
                      <a:cubicBezTo>
                        <a:pt x="680985" y="909130"/>
                        <a:pt x="664677" y="884847"/>
                        <a:pt x="648607" y="860921"/>
                      </a:cubicBezTo>
                      <a:cubicBezTo>
                        <a:pt x="625157" y="825924"/>
                        <a:pt x="601707" y="790927"/>
                        <a:pt x="578138" y="755930"/>
                      </a:cubicBezTo>
                      <a:lnTo>
                        <a:pt x="575995" y="752835"/>
                      </a:lnTo>
                      <a:lnTo>
                        <a:pt x="572662" y="754502"/>
                      </a:lnTo>
                      <a:cubicBezTo>
                        <a:pt x="569924" y="755811"/>
                        <a:pt x="567186" y="757120"/>
                        <a:pt x="564329" y="758430"/>
                      </a:cubicBezTo>
                      <a:cubicBezTo>
                        <a:pt x="564210" y="758430"/>
                        <a:pt x="564091" y="758430"/>
                        <a:pt x="563853" y="758549"/>
                      </a:cubicBezTo>
                      <a:cubicBezTo>
                        <a:pt x="563734" y="758549"/>
                        <a:pt x="563615" y="758668"/>
                        <a:pt x="563377" y="758787"/>
                      </a:cubicBezTo>
                      <a:cubicBezTo>
                        <a:pt x="556354" y="762001"/>
                        <a:pt x="549211" y="764977"/>
                        <a:pt x="541474" y="767953"/>
                      </a:cubicBezTo>
                      <a:lnTo>
                        <a:pt x="539094" y="768905"/>
                      </a:lnTo>
                      <a:cubicBezTo>
                        <a:pt x="538022" y="769381"/>
                        <a:pt x="537070" y="769738"/>
                        <a:pt x="535761" y="770214"/>
                      </a:cubicBezTo>
                      <a:cubicBezTo>
                        <a:pt x="529690" y="772357"/>
                        <a:pt x="523619" y="774381"/>
                        <a:pt x="517548" y="776285"/>
                      </a:cubicBezTo>
                      <a:cubicBezTo>
                        <a:pt x="492907" y="783785"/>
                        <a:pt x="467791" y="788903"/>
                        <a:pt x="442674" y="791522"/>
                      </a:cubicBezTo>
                      <a:cubicBezTo>
                        <a:pt x="438270" y="791998"/>
                        <a:pt x="433865" y="792355"/>
                        <a:pt x="429461" y="792593"/>
                      </a:cubicBezTo>
                      <a:cubicBezTo>
                        <a:pt x="422676" y="792950"/>
                        <a:pt x="415653" y="793069"/>
                        <a:pt x="408868" y="793189"/>
                      </a:cubicBezTo>
                      <a:lnTo>
                        <a:pt x="405535" y="793189"/>
                      </a:lnTo>
                      <a:cubicBezTo>
                        <a:pt x="396964" y="793189"/>
                        <a:pt x="389584" y="793069"/>
                        <a:pt x="382799" y="792593"/>
                      </a:cubicBezTo>
                      <a:cubicBezTo>
                        <a:pt x="354468" y="790927"/>
                        <a:pt x="326137" y="786046"/>
                        <a:pt x="298640" y="778190"/>
                      </a:cubicBezTo>
                      <a:lnTo>
                        <a:pt x="286736" y="774500"/>
                      </a:lnTo>
                      <a:cubicBezTo>
                        <a:pt x="285784" y="774262"/>
                        <a:pt x="284594" y="773905"/>
                        <a:pt x="283165" y="773428"/>
                      </a:cubicBezTo>
                      <a:lnTo>
                        <a:pt x="281379" y="772833"/>
                      </a:lnTo>
                      <a:cubicBezTo>
                        <a:pt x="278046" y="771762"/>
                        <a:pt x="274952" y="770452"/>
                        <a:pt x="271857" y="769262"/>
                      </a:cubicBezTo>
                      <a:cubicBezTo>
                        <a:pt x="269952" y="768548"/>
                        <a:pt x="268166" y="767834"/>
                        <a:pt x="266381" y="767119"/>
                      </a:cubicBezTo>
                      <a:lnTo>
                        <a:pt x="261738" y="765334"/>
                      </a:lnTo>
                      <a:cubicBezTo>
                        <a:pt x="256382" y="763310"/>
                        <a:pt x="251382" y="761287"/>
                        <a:pt x="246264" y="758668"/>
                      </a:cubicBezTo>
                      <a:lnTo>
                        <a:pt x="227337" y="749621"/>
                      </a:lnTo>
                      <a:lnTo>
                        <a:pt x="208767" y="739027"/>
                      </a:lnTo>
                      <a:cubicBezTo>
                        <a:pt x="182460" y="723076"/>
                        <a:pt x="160796" y="706887"/>
                        <a:pt x="142226" y="689388"/>
                      </a:cubicBezTo>
                      <a:lnTo>
                        <a:pt x="134607" y="682484"/>
                      </a:lnTo>
                      <a:cubicBezTo>
                        <a:pt x="133060" y="681175"/>
                        <a:pt x="131632" y="679627"/>
                        <a:pt x="130084" y="677961"/>
                      </a:cubicBezTo>
                      <a:cubicBezTo>
                        <a:pt x="129251" y="677008"/>
                        <a:pt x="128418" y="676175"/>
                        <a:pt x="127584" y="675342"/>
                      </a:cubicBezTo>
                      <a:lnTo>
                        <a:pt x="113538" y="660700"/>
                      </a:lnTo>
                      <a:lnTo>
                        <a:pt x="97944" y="642012"/>
                      </a:lnTo>
                      <a:cubicBezTo>
                        <a:pt x="96159" y="639988"/>
                        <a:pt x="94849" y="638321"/>
                        <a:pt x="93659" y="636774"/>
                      </a:cubicBezTo>
                      <a:lnTo>
                        <a:pt x="87469" y="628084"/>
                      </a:lnTo>
                      <a:cubicBezTo>
                        <a:pt x="82708" y="621894"/>
                        <a:pt x="78065" y="615109"/>
                        <a:pt x="73185" y="607491"/>
                      </a:cubicBezTo>
                      <a:cubicBezTo>
                        <a:pt x="63781" y="592135"/>
                        <a:pt x="55567" y="576422"/>
                        <a:pt x="48663" y="560709"/>
                      </a:cubicBezTo>
                      <a:cubicBezTo>
                        <a:pt x="-16569" y="411318"/>
                        <a:pt x="19856" y="235262"/>
                        <a:pt x="139250" y="122534"/>
                      </a:cubicBezTo>
                      <a:cubicBezTo>
                        <a:pt x="208648" y="57064"/>
                        <a:pt x="300901" y="19805"/>
                        <a:pt x="399107" y="17663"/>
                      </a:cubicBezTo>
                      <a:cubicBezTo>
                        <a:pt x="429937" y="17663"/>
                        <a:pt x="461601" y="21234"/>
                        <a:pt x="493145" y="28019"/>
                      </a:cubicBezTo>
                      <a:cubicBezTo>
                        <a:pt x="535284" y="38613"/>
                        <a:pt x="573257" y="53731"/>
                        <a:pt x="606349" y="72896"/>
                      </a:cubicBezTo>
                      <a:cubicBezTo>
                        <a:pt x="609087" y="74443"/>
                        <a:pt x="611825" y="76229"/>
                        <a:pt x="614563" y="77896"/>
                      </a:cubicBezTo>
                      <a:lnTo>
                        <a:pt x="615515" y="78491"/>
                      </a:lnTo>
                      <a:cubicBezTo>
                        <a:pt x="648488" y="99917"/>
                        <a:pt x="677890" y="125986"/>
                        <a:pt x="702888" y="156222"/>
                      </a:cubicBezTo>
                      <a:cubicBezTo>
                        <a:pt x="705626" y="160150"/>
                        <a:pt x="708364" y="163840"/>
                        <a:pt x="711220" y="167649"/>
                      </a:cubicBezTo>
                      <a:lnTo>
                        <a:pt x="717172" y="175387"/>
                      </a:lnTo>
                      <a:lnTo>
                        <a:pt x="723124" y="184076"/>
                      </a:lnTo>
                      <a:cubicBezTo>
                        <a:pt x="724909" y="186695"/>
                        <a:pt x="726695" y="189195"/>
                        <a:pt x="728481" y="191814"/>
                      </a:cubicBezTo>
                      <a:cubicBezTo>
                        <a:pt x="730742" y="195028"/>
                        <a:pt x="733004" y="198123"/>
                        <a:pt x="735028" y="201337"/>
                      </a:cubicBezTo>
                      <a:lnTo>
                        <a:pt x="738361" y="206813"/>
                      </a:lnTo>
                      <a:cubicBezTo>
                        <a:pt x="757287" y="238953"/>
                        <a:pt x="771572" y="273354"/>
                        <a:pt x="780738" y="309184"/>
                      </a:cubicBezTo>
                      <a:lnTo>
                        <a:pt x="785856" y="337396"/>
                      </a:lnTo>
                      <a:lnTo>
                        <a:pt x="789070" y="364298"/>
                      </a:lnTo>
                      <a:cubicBezTo>
                        <a:pt x="789546" y="367869"/>
                        <a:pt x="789665" y="371441"/>
                        <a:pt x="789903" y="375250"/>
                      </a:cubicBezTo>
                      <a:cubicBezTo>
                        <a:pt x="790022" y="377750"/>
                        <a:pt x="790142" y="379892"/>
                        <a:pt x="790260" y="381916"/>
                      </a:cubicBezTo>
                      <a:cubicBezTo>
                        <a:pt x="790260" y="384297"/>
                        <a:pt x="790499" y="386558"/>
                        <a:pt x="790737" y="388820"/>
                      </a:cubicBezTo>
                      <a:cubicBezTo>
                        <a:pt x="790975" y="392629"/>
                        <a:pt x="791213" y="396200"/>
                        <a:pt x="791213" y="399771"/>
                      </a:cubicBezTo>
                      <a:lnTo>
                        <a:pt x="791213" y="426198"/>
                      </a:lnTo>
                      <a:cubicBezTo>
                        <a:pt x="790975" y="428221"/>
                        <a:pt x="790856" y="430007"/>
                        <a:pt x="790737" y="431911"/>
                      </a:cubicBezTo>
                      <a:lnTo>
                        <a:pt x="790499" y="435364"/>
                      </a:lnTo>
                      <a:cubicBezTo>
                        <a:pt x="789784" y="452624"/>
                        <a:pt x="787642" y="470360"/>
                        <a:pt x="784071" y="488216"/>
                      </a:cubicBezTo>
                      <a:cubicBezTo>
                        <a:pt x="768834" y="554638"/>
                        <a:pt x="736099" y="616538"/>
                        <a:pt x="689318" y="667366"/>
                      </a:cubicBezTo>
                      <a:lnTo>
                        <a:pt x="686818" y="670104"/>
                      </a:lnTo>
                      <a:lnTo>
                        <a:pt x="830138" y="847231"/>
                      </a:lnTo>
                      <a:cubicBezTo>
                        <a:pt x="840375" y="861159"/>
                        <a:pt x="851445" y="875800"/>
                        <a:pt x="863349" y="889370"/>
                      </a:cubicBezTo>
                      <a:lnTo>
                        <a:pt x="873824" y="901393"/>
                      </a:lnTo>
                      <a:cubicBezTo>
                        <a:pt x="873824" y="901393"/>
                        <a:pt x="874538" y="901750"/>
                        <a:pt x="874776" y="902107"/>
                      </a:cubicBezTo>
                      <a:cubicBezTo>
                        <a:pt x="876086" y="903417"/>
                        <a:pt x="877395" y="904726"/>
                        <a:pt x="878586" y="905917"/>
                      </a:cubicBezTo>
                      <a:cubicBezTo>
                        <a:pt x="878823" y="906155"/>
                        <a:pt x="879062" y="906393"/>
                        <a:pt x="879300" y="906631"/>
                      </a:cubicBezTo>
                      <a:lnTo>
                        <a:pt x="889537" y="919011"/>
                      </a:lnTo>
                      <a:cubicBezTo>
                        <a:pt x="889537" y="919011"/>
                        <a:pt x="889894" y="919487"/>
                        <a:pt x="890013" y="919844"/>
                      </a:cubicBezTo>
                      <a:lnTo>
                        <a:pt x="891084" y="922225"/>
                      </a:lnTo>
                      <a:cubicBezTo>
                        <a:pt x="892751" y="925796"/>
                        <a:pt x="896084" y="928653"/>
                        <a:pt x="898941" y="930795"/>
                      </a:cubicBezTo>
                      <a:cubicBezTo>
                        <a:pt x="899179" y="930914"/>
                        <a:pt x="899417" y="931152"/>
                        <a:pt x="899536" y="931390"/>
                      </a:cubicBezTo>
                      <a:cubicBezTo>
                        <a:pt x="904178" y="937104"/>
                        <a:pt x="908583" y="942580"/>
                        <a:pt x="912749" y="947699"/>
                      </a:cubicBezTo>
                      <a:lnTo>
                        <a:pt x="929533" y="976267"/>
                      </a:lnTo>
                      <a:cubicBezTo>
                        <a:pt x="934295" y="984124"/>
                        <a:pt x="941437" y="991980"/>
                        <a:pt x="943699" y="991742"/>
                      </a:cubicBezTo>
                      <a:cubicBezTo>
                        <a:pt x="945127" y="991623"/>
                        <a:pt x="946794" y="992218"/>
                        <a:pt x="947627" y="993409"/>
                      </a:cubicBezTo>
                      <a:cubicBezTo>
                        <a:pt x="950007" y="996980"/>
                        <a:pt x="951912" y="1000789"/>
                        <a:pt x="953578" y="1004479"/>
                      </a:cubicBezTo>
                      <a:cubicBezTo>
                        <a:pt x="953817" y="1004955"/>
                        <a:pt x="953935" y="1005550"/>
                        <a:pt x="953817" y="1006146"/>
                      </a:cubicBezTo>
                      <a:lnTo>
                        <a:pt x="952150" y="1031620"/>
                      </a:lnTo>
                      <a:cubicBezTo>
                        <a:pt x="952150" y="1032334"/>
                        <a:pt x="952031" y="1033048"/>
                        <a:pt x="951912" y="1033762"/>
                      </a:cubicBezTo>
                      <a:close/>
                      <a:moveTo>
                        <a:pt x="942865" y="1038286"/>
                      </a:moveTo>
                      <a:cubicBezTo>
                        <a:pt x="942984" y="1037333"/>
                        <a:pt x="943222" y="1036143"/>
                        <a:pt x="943341" y="1035072"/>
                      </a:cubicBezTo>
                      <a:cubicBezTo>
                        <a:pt x="943579" y="1033405"/>
                        <a:pt x="943818" y="1031858"/>
                        <a:pt x="943936" y="1030310"/>
                      </a:cubicBezTo>
                      <a:lnTo>
                        <a:pt x="945484" y="1005669"/>
                      </a:lnTo>
                      <a:cubicBezTo>
                        <a:pt x="944413" y="1003051"/>
                        <a:pt x="942984" y="1000551"/>
                        <a:pt x="941437" y="998051"/>
                      </a:cubicBezTo>
                      <a:cubicBezTo>
                        <a:pt x="932033" y="995908"/>
                        <a:pt x="922629" y="979958"/>
                        <a:pt x="922272" y="979243"/>
                      </a:cubicBezTo>
                      <a:lnTo>
                        <a:pt x="905845" y="951151"/>
                      </a:lnTo>
                      <a:cubicBezTo>
                        <a:pt x="902036" y="946508"/>
                        <a:pt x="897869" y="941271"/>
                        <a:pt x="893346" y="935676"/>
                      </a:cubicBezTo>
                      <a:cubicBezTo>
                        <a:pt x="890013" y="933057"/>
                        <a:pt x="885966" y="929486"/>
                        <a:pt x="883704" y="924724"/>
                      </a:cubicBezTo>
                      <a:lnTo>
                        <a:pt x="882752" y="922820"/>
                      </a:lnTo>
                      <a:lnTo>
                        <a:pt x="873110" y="911035"/>
                      </a:lnTo>
                      <a:cubicBezTo>
                        <a:pt x="873110" y="911035"/>
                        <a:pt x="873110" y="911035"/>
                        <a:pt x="873110" y="911035"/>
                      </a:cubicBezTo>
                      <a:cubicBezTo>
                        <a:pt x="872039" y="909964"/>
                        <a:pt x="871086" y="909012"/>
                        <a:pt x="870253" y="908178"/>
                      </a:cubicBezTo>
                      <a:cubicBezTo>
                        <a:pt x="869777" y="908059"/>
                        <a:pt x="869301" y="907702"/>
                        <a:pt x="868824" y="907226"/>
                      </a:cubicBezTo>
                      <a:lnTo>
                        <a:pt x="857159" y="893775"/>
                      </a:lnTo>
                      <a:cubicBezTo>
                        <a:pt x="845136" y="879966"/>
                        <a:pt x="833947" y="865206"/>
                        <a:pt x="823710" y="851279"/>
                      </a:cubicBezTo>
                      <a:lnTo>
                        <a:pt x="814425" y="839970"/>
                      </a:lnTo>
                      <a:lnTo>
                        <a:pt x="678366" y="671771"/>
                      </a:lnTo>
                      <a:cubicBezTo>
                        <a:pt x="677176" y="670342"/>
                        <a:pt x="677295" y="668200"/>
                        <a:pt x="678485" y="666890"/>
                      </a:cubicBezTo>
                      <a:lnTo>
                        <a:pt x="683247" y="661772"/>
                      </a:lnTo>
                      <a:cubicBezTo>
                        <a:pt x="729195" y="611895"/>
                        <a:pt x="761335" y="551186"/>
                        <a:pt x="776214" y="486073"/>
                      </a:cubicBezTo>
                      <a:cubicBezTo>
                        <a:pt x="779666" y="468694"/>
                        <a:pt x="781690" y="451195"/>
                        <a:pt x="782523" y="434292"/>
                      </a:cubicBezTo>
                      <a:lnTo>
                        <a:pt x="782761" y="430721"/>
                      </a:lnTo>
                      <a:cubicBezTo>
                        <a:pt x="782880" y="428935"/>
                        <a:pt x="782999" y="427150"/>
                        <a:pt x="783118" y="425483"/>
                      </a:cubicBezTo>
                      <a:lnTo>
                        <a:pt x="783118" y="399176"/>
                      </a:lnTo>
                      <a:cubicBezTo>
                        <a:pt x="783237" y="395724"/>
                        <a:pt x="782999" y="392391"/>
                        <a:pt x="782761" y="388820"/>
                      </a:cubicBezTo>
                      <a:cubicBezTo>
                        <a:pt x="782642" y="386558"/>
                        <a:pt x="782404" y="384178"/>
                        <a:pt x="782285" y="381916"/>
                      </a:cubicBezTo>
                      <a:cubicBezTo>
                        <a:pt x="782166" y="380011"/>
                        <a:pt x="782047" y="377869"/>
                        <a:pt x="781928" y="375607"/>
                      </a:cubicBezTo>
                      <a:cubicBezTo>
                        <a:pt x="781690" y="371560"/>
                        <a:pt x="781571" y="368227"/>
                        <a:pt x="781214" y="364775"/>
                      </a:cubicBezTo>
                      <a:lnTo>
                        <a:pt x="778000" y="338110"/>
                      </a:lnTo>
                      <a:lnTo>
                        <a:pt x="773000" y="310375"/>
                      </a:lnTo>
                      <a:cubicBezTo>
                        <a:pt x="764073" y="275497"/>
                        <a:pt x="750026" y="241809"/>
                        <a:pt x="731457" y="210265"/>
                      </a:cubicBezTo>
                      <a:lnTo>
                        <a:pt x="728242" y="204908"/>
                      </a:lnTo>
                      <a:cubicBezTo>
                        <a:pt x="726219" y="201932"/>
                        <a:pt x="724076" y="198837"/>
                        <a:pt x="721814" y="195742"/>
                      </a:cubicBezTo>
                      <a:cubicBezTo>
                        <a:pt x="719910" y="193123"/>
                        <a:pt x="718124" y="190504"/>
                        <a:pt x="716339" y="187886"/>
                      </a:cubicBezTo>
                      <a:lnTo>
                        <a:pt x="710506" y="179315"/>
                      </a:lnTo>
                      <a:lnTo>
                        <a:pt x="704673" y="171697"/>
                      </a:lnTo>
                      <a:cubicBezTo>
                        <a:pt x="701698" y="167768"/>
                        <a:pt x="699079" y="163959"/>
                        <a:pt x="696341" y="160269"/>
                      </a:cubicBezTo>
                      <a:cubicBezTo>
                        <a:pt x="672057" y="130867"/>
                        <a:pt x="643251" y="105274"/>
                        <a:pt x="610991" y="84324"/>
                      </a:cubicBezTo>
                      <a:lnTo>
                        <a:pt x="610158" y="83847"/>
                      </a:lnTo>
                      <a:cubicBezTo>
                        <a:pt x="607420" y="82181"/>
                        <a:pt x="604802" y="80514"/>
                        <a:pt x="602064" y="78967"/>
                      </a:cubicBezTo>
                      <a:cubicBezTo>
                        <a:pt x="569567" y="60159"/>
                        <a:pt x="532189" y="45279"/>
                        <a:pt x="491003" y="34923"/>
                      </a:cubicBezTo>
                      <a:cubicBezTo>
                        <a:pt x="460053" y="28257"/>
                        <a:pt x="428866" y="24805"/>
                        <a:pt x="398630" y="24805"/>
                      </a:cubicBezTo>
                      <a:cubicBezTo>
                        <a:pt x="302449" y="26829"/>
                        <a:pt x="211862" y="63373"/>
                        <a:pt x="143892" y="127534"/>
                      </a:cubicBezTo>
                      <a:cubicBezTo>
                        <a:pt x="26760" y="238119"/>
                        <a:pt x="-8950" y="410842"/>
                        <a:pt x="55091" y="557257"/>
                      </a:cubicBezTo>
                      <a:cubicBezTo>
                        <a:pt x="61876" y="572732"/>
                        <a:pt x="69852" y="588088"/>
                        <a:pt x="79136" y="603087"/>
                      </a:cubicBezTo>
                      <a:cubicBezTo>
                        <a:pt x="83898" y="610467"/>
                        <a:pt x="88421" y="617014"/>
                        <a:pt x="93183" y="623204"/>
                      </a:cubicBezTo>
                      <a:lnTo>
                        <a:pt x="99373" y="631893"/>
                      </a:lnTo>
                      <a:cubicBezTo>
                        <a:pt x="100444" y="633322"/>
                        <a:pt x="101635" y="634750"/>
                        <a:pt x="102944" y="636179"/>
                      </a:cubicBezTo>
                      <a:lnTo>
                        <a:pt x="118776" y="655225"/>
                      </a:lnTo>
                      <a:lnTo>
                        <a:pt x="132584" y="669628"/>
                      </a:lnTo>
                      <a:cubicBezTo>
                        <a:pt x="133417" y="670461"/>
                        <a:pt x="134370" y="671414"/>
                        <a:pt x="135203" y="672366"/>
                      </a:cubicBezTo>
                      <a:cubicBezTo>
                        <a:pt x="136512" y="673794"/>
                        <a:pt x="137821" y="675223"/>
                        <a:pt x="139250" y="676413"/>
                      </a:cubicBezTo>
                      <a:lnTo>
                        <a:pt x="146987" y="683436"/>
                      </a:lnTo>
                      <a:cubicBezTo>
                        <a:pt x="165200" y="700697"/>
                        <a:pt x="186508" y="716529"/>
                        <a:pt x="212219" y="732123"/>
                      </a:cubicBezTo>
                      <a:lnTo>
                        <a:pt x="230432" y="742598"/>
                      </a:lnTo>
                      <a:lnTo>
                        <a:pt x="249240" y="751645"/>
                      </a:lnTo>
                      <a:cubicBezTo>
                        <a:pt x="254001" y="754144"/>
                        <a:pt x="258882" y="756049"/>
                        <a:pt x="264000" y="757954"/>
                      </a:cubicBezTo>
                      <a:lnTo>
                        <a:pt x="268643" y="759739"/>
                      </a:lnTo>
                      <a:cubicBezTo>
                        <a:pt x="270428" y="760453"/>
                        <a:pt x="272333" y="761168"/>
                        <a:pt x="274237" y="761882"/>
                      </a:cubicBezTo>
                      <a:cubicBezTo>
                        <a:pt x="277213" y="763072"/>
                        <a:pt x="280308" y="764263"/>
                        <a:pt x="283403" y="765334"/>
                      </a:cubicBezTo>
                      <a:lnTo>
                        <a:pt x="285189" y="765929"/>
                      </a:lnTo>
                      <a:cubicBezTo>
                        <a:pt x="286498" y="766405"/>
                        <a:pt x="287569" y="766643"/>
                        <a:pt x="288522" y="767000"/>
                      </a:cubicBezTo>
                      <a:lnTo>
                        <a:pt x="300544" y="770691"/>
                      </a:lnTo>
                      <a:cubicBezTo>
                        <a:pt x="327447" y="778428"/>
                        <a:pt x="355182" y="783189"/>
                        <a:pt x="383037" y="784737"/>
                      </a:cubicBezTo>
                      <a:cubicBezTo>
                        <a:pt x="389703" y="785094"/>
                        <a:pt x="396964" y="785332"/>
                        <a:pt x="405296" y="785332"/>
                      </a:cubicBezTo>
                      <a:lnTo>
                        <a:pt x="408272" y="785332"/>
                      </a:lnTo>
                      <a:cubicBezTo>
                        <a:pt x="415177" y="785094"/>
                        <a:pt x="422081" y="784975"/>
                        <a:pt x="428866" y="784618"/>
                      </a:cubicBezTo>
                      <a:cubicBezTo>
                        <a:pt x="433151" y="784380"/>
                        <a:pt x="437436" y="783904"/>
                        <a:pt x="441841" y="783547"/>
                      </a:cubicBezTo>
                      <a:cubicBezTo>
                        <a:pt x="466362" y="781047"/>
                        <a:pt x="491122" y="776047"/>
                        <a:pt x="515286" y="768667"/>
                      </a:cubicBezTo>
                      <a:cubicBezTo>
                        <a:pt x="521238" y="766881"/>
                        <a:pt x="527190" y="764858"/>
                        <a:pt x="533142" y="762715"/>
                      </a:cubicBezTo>
                      <a:cubicBezTo>
                        <a:pt x="534332" y="762239"/>
                        <a:pt x="535165" y="762001"/>
                        <a:pt x="536118" y="761644"/>
                      </a:cubicBezTo>
                      <a:lnTo>
                        <a:pt x="538737" y="760691"/>
                      </a:lnTo>
                      <a:cubicBezTo>
                        <a:pt x="544926" y="758311"/>
                        <a:pt x="550759" y="755930"/>
                        <a:pt x="556354" y="753430"/>
                      </a:cubicBezTo>
                      <a:cubicBezTo>
                        <a:pt x="555878" y="752002"/>
                        <a:pt x="556354" y="750335"/>
                        <a:pt x="557425" y="749383"/>
                      </a:cubicBezTo>
                      <a:cubicBezTo>
                        <a:pt x="558854" y="748193"/>
                        <a:pt x="560996" y="748193"/>
                        <a:pt x="562425" y="749383"/>
                      </a:cubicBezTo>
                      <a:lnTo>
                        <a:pt x="563377" y="750216"/>
                      </a:lnTo>
                      <a:cubicBezTo>
                        <a:pt x="565401" y="749264"/>
                        <a:pt x="567305" y="748312"/>
                        <a:pt x="569329" y="747359"/>
                      </a:cubicBezTo>
                      <a:lnTo>
                        <a:pt x="575638" y="744264"/>
                      </a:lnTo>
                      <a:cubicBezTo>
                        <a:pt x="577304" y="743431"/>
                        <a:pt x="579328" y="744026"/>
                        <a:pt x="580399" y="745574"/>
                      </a:cubicBezTo>
                      <a:lnTo>
                        <a:pt x="584327" y="751407"/>
                      </a:lnTo>
                      <a:cubicBezTo>
                        <a:pt x="607897" y="786403"/>
                        <a:pt x="631347" y="821400"/>
                        <a:pt x="654797" y="856397"/>
                      </a:cubicBezTo>
                      <a:cubicBezTo>
                        <a:pt x="670867" y="880324"/>
                        <a:pt x="687056" y="904607"/>
                        <a:pt x="703483" y="928891"/>
                      </a:cubicBezTo>
                      <a:lnTo>
                        <a:pt x="704078" y="929605"/>
                      </a:lnTo>
                      <a:cubicBezTo>
                        <a:pt x="722648" y="957221"/>
                        <a:pt x="741574" y="984719"/>
                        <a:pt x="759787" y="1011383"/>
                      </a:cubicBezTo>
                      <a:lnTo>
                        <a:pt x="806330" y="1079472"/>
                      </a:lnTo>
                      <a:cubicBezTo>
                        <a:pt x="807402" y="1081020"/>
                        <a:pt x="808116" y="1082091"/>
                        <a:pt x="808830" y="1083043"/>
                      </a:cubicBezTo>
                      <a:lnTo>
                        <a:pt x="813592" y="1089114"/>
                      </a:lnTo>
                      <a:cubicBezTo>
                        <a:pt x="815972" y="1091614"/>
                        <a:pt x="818472" y="1094233"/>
                        <a:pt x="821091" y="1096138"/>
                      </a:cubicBezTo>
                      <a:cubicBezTo>
                        <a:pt x="826924" y="1100661"/>
                        <a:pt x="833233" y="1103994"/>
                        <a:pt x="840137" y="1106018"/>
                      </a:cubicBezTo>
                      <a:cubicBezTo>
                        <a:pt x="842160" y="1105780"/>
                        <a:pt x="844184" y="1106018"/>
                        <a:pt x="845851" y="1106018"/>
                      </a:cubicBezTo>
                      <a:cubicBezTo>
                        <a:pt x="847517" y="1106137"/>
                        <a:pt x="849779" y="1106018"/>
                        <a:pt x="852040" y="1106018"/>
                      </a:cubicBezTo>
                      <a:lnTo>
                        <a:pt x="852993" y="1106018"/>
                      </a:lnTo>
                      <a:cubicBezTo>
                        <a:pt x="852993" y="1106018"/>
                        <a:pt x="853945" y="1106018"/>
                        <a:pt x="854302" y="1106137"/>
                      </a:cubicBezTo>
                      <a:lnTo>
                        <a:pt x="855135" y="1106494"/>
                      </a:lnTo>
                      <a:cubicBezTo>
                        <a:pt x="855135" y="1106494"/>
                        <a:pt x="857754" y="1106732"/>
                        <a:pt x="858945" y="1106851"/>
                      </a:cubicBezTo>
                      <a:lnTo>
                        <a:pt x="859778" y="1106851"/>
                      </a:lnTo>
                      <a:cubicBezTo>
                        <a:pt x="860968" y="1106851"/>
                        <a:pt x="862516" y="1106732"/>
                        <a:pt x="864301" y="1106494"/>
                      </a:cubicBezTo>
                      <a:lnTo>
                        <a:pt x="867158" y="1106256"/>
                      </a:lnTo>
                      <a:cubicBezTo>
                        <a:pt x="869182" y="1105780"/>
                        <a:pt x="871562" y="1105422"/>
                        <a:pt x="873705" y="1105065"/>
                      </a:cubicBezTo>
                      <a:lnTo>
                        <a:pt x="874895" y="1104827"/>
                      </a:lnTo>
                      <a:cubicBezTo>
                        <a:pt x="876919" y="1104351"/>
                        <a:pt x="878705" y="1104113"/>
                        <a:pt x="880371" y="1103994"/>
                      </a:cubicBezTo>
                      <a:cubicBezTo>
                        <a:pt x="889537" y="1099828"/>
                        <a:pt x="897512" y="1095542"/>
                        <a:pt x="904535" y="1090781"/>
                      </a:cubicBezTo>
                      <a:cubicBezTo>
                        <a:pt x="913344" y="1084829"/>
                        <a:pt x="920605" y="1078401"/>
                        <a:pt x="926200" y="1071497"/>
                      </a:cubicBezTo>
                      <a:lnTo>
                        <a:pt x="929057" y="1068045"/>
                      </a:lnTo>
                      <a:cubicBezTo>
                        <a:pt x="929057" y="1068045"/>
                        <a:pt x="929890" y="1067331"/>
                        <a:pt x="930247" y="1067093"/>
                      </a:cubicBezTo>
                      <a:cubicBezTo>
                        <a:pt x="931081" y="1065307"/>
                        <a:pt x="932152" y="1063640"/>
                        <a:pt x="933580" y="1061736"/>
                      </a:cubicBezTo>
                      <a:lnTo>
                        <a:pt x="939770" y="1052808"/>
                      </a:lnTo>
                      <a:lnTo>
                        <a:pt x="940961" y="1048761"/>
                      </a:lnTo>
                      <a:cubicBezTo>
                        <a:pt x="941437" y="1047332"/>
                        <a:pt x="941675" y="1046261"/>
                        <a:pt x="941794" y="1045190"/>
                      </a:cubicBezTo>
                      <a:lnTo>
                        <a:pt x="942865" y="1040190"/>
                      </a:lnTo>
                      <a:cubicBezTo>
                        <a:pt x="942865" y="1040190"/>
                        <a:pt x="942865" y="1039357"/>
                        <a:pt x="942984" y="1038881"/>
                      </a:cubicBezTo>
                      <a:close/>
                      <a:moveTo>
                        <a:pt x="947746" y="984838"/>
                      </a:moveTo>
                      <a:cubicBezTo>
                        <a:pt x="947746" y="984838"/>
                        <a:pt x="947508" y="985790"/>
                        <a:pt x="947269" y="986266"/>
                      </a:cubicBezTo>
                      <a:cubicBezTo>
                        <a:pt x="946555" y="987576"/>
                        <a:pt x="945008" y="988290"/>
                        <a:pt x="943579" y="988052"/>
                      </a:cubicBezTo>
                      <a:cubicBezTo>
                        <a:pt x="942746" y="988052"/>
                        <a:pt x="941913" y="987576"/>
                        <a:pt x="941318" y="986981"/>
                      </a:cubicBezTo>
                      <a:cubicBezTo>
                        <a:pt x="940008" y="985790"/>
                        <a:pt x="938223" y="983529"/>
                        <a:pt x="936318" y="981267"/>
                      </a:cubicBezTo>
                      <a:cubicBezTo>
                        <a:pt x="935723" y="980434"/>
                        <a:pt x="935485" y="979362"/>
                        <a:pt x="935485" y="978410"/>
                      </a:cubicBezTo>
                      <a:lnTo>
                        <a:pt x="935485" y="978053"/>
                      </a:lnTo>
                      <a:cubicBezTo>
                        <a:pt x="935485" y="978053"/>
                        <a:pt x="935723" y="976863"/>
                        <a:pt x="935961" y="976386"/>
                      </a:cubicBezTo>
                      <a:cubicBezTo>
                        <a:pt x="936556" y="975196"/>
                        <a:pt x="937747" y="974482"/>
                        <a:pt x="938937" y="974363"/>
                      </a:cubicBezTo>
                      <a:cubicBezTo>
                        <a:pt x="940246" y="974363"/>
                        <a:pt x="941437" y="974720"/>
                        <a:pt x="942270" y="975791"/>
                      </a:cubicBezTo>
                      <a:lnTo>
                        <a:pt x="947032" y="982100"/>
                      </a:lnTo>
                      <a:cubicBezTo>
                        <a:pt x="947627" y="982933"/>
                        <a:pt x="947865" y="983886"/>
                        <a:pt x="947746" y="984838"/>
                      </a:cubicBezTo>
                      <a:close/>
                      <a:moveTo>
                        <a:pt x="800736" y="412866"/>
                      </a:moveTo>
                      <a:cubicBezTo>
                        <a:pt x="800736" y="412866"/>
                        <a:pt x="800617" y="413580"/>
                        <a:pt x="800498" y="413818"/>
                      </a:cubicBezTo>
                      <a:cubicBezTo>
                        <a:pt x="799903" y="415603"/>
                        <a:pt x="798117" y="416913"/>
                        <a:pt x="796212" y="416556"/>
                      </a:cubicBezTo>
                      <a:cubicBezTo>
                        <a:pt x="794427" y="416318"/>
                        <a:pt x="792998" y="414889"/>
                        <a:pt x="792998" y="413104"/>
                      </a:cubicBezTo>
                      <a:lnTo>
                        <a:pt x="792998" y="407271"/>
                      </a:lnTo>
                      <a:cubicBezTo>
                        <a:pt x="792998" y="405247"/>
                        <a:pt x="794665" y="403581"/>
                        <a:pt x="796688" y="403581"/>
                      </a:cubicBezTo>
                      <a:cubicBezTo>
                        <a:pt x="798712" y="403581"/>
                        <a:pt x="800378" y="405128"/>
                        <a:pt x="800498" y="407033"/>
                      </a:cubicBezTo>
                      <a:lnTo>
                        <a:pt x="800736" y="412032"/>
                      </a:lnTo>
                      <a:cubicBezTo>
                        <a:pt x="800736" y="412032"/>
                        <a:pt x="800736" y="412508"/>
                        <a:pt x="800736" y="412746"/>
                      </a:cubicBezTo>
                      <a:close/>
                      <a:moveTo>
                        <a:pt x="709316" y="657248"/>
                      </a:moveTo>
                      <a:cubicBezTo>
                        <a:pt x="709316" y="657843"/>
                        <a:pt x="708959" y="658439"/>
                        <a:pt x="708601" y="659034"/>
                      </a:cubicBezTo>
                      <a:cubicBezTo>
                        <a:pt x="705388" y="663200"/>
                        <a:pt x="699793" y="669390"/>
                        <a:pt x="698840" y="670342"/>
                      </a:cubicBezTo>
                      <a:cubicBezTo>
                        <a:pt x="697412" y="671771"/>
                        <a:pt x="695031" y="671771"/>
                        <a:pt x="693603" y="670342"/>
                      </a:cubicBezTo>
                      <a:cubicBezTo>
                        <a:pt x="692174" y="668914"/>
                        <a:pt x="692055" y="666652"/>
                        <a:pt x="693365" y="665224"/>
                      </a:cubicBezTo>
                      <a:cubicBezTo>
                        <a:pt x="696579" y="661653"/>
                        <a:pt x="699674" y="658082"/>
                        <a:pt x="702769" y="654391"/>
                      </a:cubicBezTo>
                      <a:cubicBezTo>
                        <a:pt x="704078" y="652844"/>
                        <a:pt x="706340" y="652606"/>
                        <a:pt x="708006" y="653915"/>
                      </a:cubicBezTo>
                      <a:cubicBezTo>
                        <a:pt x="709078" y="654749"/>
                        <a:pt x="709554" y="656058"/>
                        <a:pt x="709435" y="65736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33" name="Gráfico 144">
              <a:extLst>
                <a:ext uri="{FF2B5EF4-FFF2-40B4-BE49-F238E27FC236}">
                  <a16:creationId xmlns:a16="http://schemas.microsoft.com/office/drawing/2014/main" id="{28D8E612-0C17-4510-B5AD-15706F135AB5}"/>
                </a:ext>
              </a:extLst>
            </p:cNvPr>
            <p:cNvGrpSpPr/>
            <p:nvPr/>
          </p:nvGrpSpPr>
          <p:grpSpPr>
            <a:xfrm>
              <a:off x="6384309" y="6756254"/>
              <a:ext cx="66660" cy="53497"/>
              <a:chOff x="6384309" y="6756254"/>
              <a:chExt cx="66660" cy="53497"/>
            </a:xfrm>
            <a:grpFill/>
          </p:grpSpPr>
          <p:grpSp>
            <p:nvGrpSpPr>
              <p:cNvPr id="334" name="Gráfico 144">
                <a:extLst>
                  <a:ext uri="{FF2B5EF4-FFF2-40B4-BE49-F238E27FC236}">
                    <a16:creationId xmlns:a16="http://schemas.microsoft.com/office/drawing/2014/main" id="{48278F62-D844-415C-BE28-503044FE47F3}"/>
                  </a:ext>
                </a:extLst>
              </p:cNvPr>
              <p:cNvGrpSpPr/>
              <p:nvPr/>
            </p:nvGrpSpPr>
            <p:grpSpPr>
              <a:xfrm>
                <a:off x="6399903" y="6775062"/>
                <a:ext cx="11070" cy="14562"/>
                <a:chOff x="6399903" y="6775062"/>
                <a:chExt cx="11070" cy="14562"/>
              </a:xfrm>
              <a:grpFill/>
            </p:grpSpPr>
            <p:sp>
              <p:nvSpPr>
                <p:cNvPr id="335" name="Forma libre: forma 334">
                  <a:extLst>
                    <a:ext uri="{FF2B5EF4-FFF2-40B4-BE49-F238E27FC236}">
                      <a16:creationId xmlns:a16="http://schemas.microsoft.com/office/drawing/2014/main" id="{97588187-D433-4FF1-A3B5-E95E00C492F7}"/>
                    </a:ext>
                  </a:extLst>
                </p:cNvPr>
                <p:cNvSpPr/>
                <p:nvPr/>
              </p:nvSpPr>
              <p:spPr>
                <a:xfrm>
                  <a:off x="6403831" y="6778825"/>
                  <a:ext cx="3452" cy="1547"/>
                </a:xfrm>
                <a:custGeom>
                  <a:avLst/>
                  <a:gdLst>
                    <a:gd name="connsiteX0" fmla="*/ 952 w 3452"/>
                    <a:gd name="connsiteY0" fmla="*/ 1547 h 1547"/>
                    <a:gd name="connsiteX1" fmla="*/ 3452 w 3452"/>
                    <a:gd name="connsiteY1" fmla="*/ 0 h 1547"/>
                    <a:gd name="connsiteX2" fmla="*/ 0 w 3452"/>
                    <a:gd name="connsiteY2" fmla="*/ 1190 h 1547"/>
                    <a:gd name="connsiteX3" fmla="*/ 952 w 3452"/>
                    <a:gd name="connsiteY3" fmla="*/ 1547 h 1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52" h="1547">
                      <a:moveTo>
                        <a:pt x="952" y="1547"/>
                      </a:moveTo>
                      <a:lnTo>
                        <a:pt x="3452" y="0"/>
                      </a:lnTo>
                      <a:lnTo>
                        <a:pt x="0" y="1190"/>
                      </a:lnTo>
                      <a:lnTo>
                        <a:pt x="952" y="1547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36" name="Forma libre: forma 335">
                  <a:extLst>
                    <a:ext uri="{FF2B5EF4-FFF2-40B4-BE49-F238E27FC236}">
                      <a16:creationId xmlns:a16="http://schemas.microsoft.com/office/drawing/2014/main" id="{7910E437-609E-4E47-B574-98FA2764C756}"/>
                    </a:ext>
                  </a:extLst>
                </p:cNvPr>
                <p:cNvSpPr/>
                <p:nvPr/>
              </p:nvSpPr>
              <p:spPr>
                <a:xfrm>
                  <a:off x="6399903" y="6775062"/>
                  <a:ext cx="11070" cy="9082"/>
                </a:xfrm>
                <a:custGeom>
                  <a:avLst/>
                  <a:gdLst>
                    <a:gd name="connsiteX0" fmla="*/ 11070 w 11070"/>
                    <a:gd name="connsiteY0" fmla="*/ 4239 h 9082"/>
                    <a:gd name="connsiteX1" fmla="*/ 9285 w 11070"/>
                    <a:gd name="connsiteY1" fmla="*/ 6977 h 9082"/>
                    <a:gd name="connsiteX2" fmla="*/ 6785 w 11070"/>
                    <a:gd name="connsiteY2" fmla="*/ 8524 h 9082"/>
                    <a:gd name="connsiteX3" fmla="*/ 3571 w 11070"/>
                    <a:gd name="connsiteY3" fmla="*/ 8882 h 9082"/>
                    <a:gd name="connsiteX4" fmla="*/ 2500 w 11070"/>
                    <a:gd name="connsiteY4" fmla="*/ 8524 h 9082"/>
                    <a:gd name="connsiteX5" fmla="*/ 0 w 11070"/>
                    <a:gd name="connsiteY5" fmla="*/ 4953 h 9082"/>
                    <a:gd name="connsiteX6" fmla="*/ 2500 w 11070"/>
                    <a:gd name="connsiteY6" fmla="*/ 1382 h 9082"/>
                    <a:gd name="connsiteX7" fmla="*/ 5952 w 11070"/>
                    <a:gd name="connsiteY7" fmla="*/ 192 h 9082"/>
                    <a:gd name="connsiteX8" fmla="*/ 10475 w 11070"/>
                    <a:gd name="connsiteY8" fmla="*/ 2096 h 9082"/>
                    <a:gd name="connsiteX9" fmla="*/ 10832 w 11070"/>
                    <a:gd name="connsiteY9" fmla="*/ 4120 h 9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070" h="9082">
                      <a:moveTo>
                        <a:pt x="11070" y="4239"/>
                      </a:moveTo>
                      <a:cubicBezTo>
                        <a:pt x="10951" y="5310"/>
                        <a:pt x="10356" y="6382"/>
                        <a:pt x="9285" y="6977"/>
                      </a:cubicBezTo>
                      <a:lnTo>
                        <a:pt x="6785" y="8524"/>
                      </a:lnTo>
                      <a:cubicBezTo>
                        <a:pt x="5833" y="9120"/>
                        <a:pt x="4642" y="9239"/>
                        <a:pt x="3571" y="8882"/>
                      </a:cubicBezTo>
                      <a:lnTo>
                        <a:pt x="2500" y="8524"/>
                      </a:lnTo>
                      <a:cubicBezTo>
                        <a:pt x="952" y="8048"/>
                        <a:pt x="0" y="6620"/>
                        <a:pt x="0" y="4953"/>
                      </a:cubicBezTo>
                      <a:cubicBezTo>
                        <a:pt x="0" y="3287"/>
                        <a:pt x="1071" y="1977"/>
                        <a:pt x="2500" y="1382"/>
                      </a:cubicBezTo>
                      <a:lnTo>
                        <a:pt x="5952" y="192"/>
                      </a:lnTo>
                      <a:cubicBezTo>
                        <a:pt x="7737" y="-403"/>
                        <a:pt x="9761" y="430"/>
                        <a:pt x="10475" y="2096"/>
                      </a:cubicBezTo>
                      <a:cubicBezTo>
                        <a:pt x="10832" y="2811"/>
                        <a:pt x="10832" y="3525"/>
                        <a:pt x="10832" y="412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37" name="Gráfico 144">
                <a:extLst>
                  <a:ext uri="{FF2B5EF4-FFF2-40B4-BE49-F238E27FC236}">
                    <a16:creationId xmlns:a16="http://schemas.microsoft.com/office/drawing/2014/main" id="{01B42F1F-007A-499B-9BD1-37C04432A4C9}"/>
                  </a:ext>
                </a:extLst>
              </p:cNvPr>
              <p:cNvGrpSpPr/>
              <p:nvPr/>
            </p:nvGrpSpPr>
            <p:grpSpPr>
              <a:xfrm>
                <a:off x="6384309" y="6756254"/>
                <a:ext cx="66660" cy="53497"/>
                <a:chOff x="6384309" y="6756254"/>
                <a:chExt cx="66660" cy="53497"/>
              </a:xfrm>
              <a:grpFill/>
            </p:grpSpPr>
            <p:sp>
              <p:nvSpPr>
                <p:cNvPr id="338" name="Forma libre: forma 337">
                  <a:extLst>
                    <a:ext uri="{FF2B5EF4-FFF2-40B4-BE49-F238E27FC236}">
                      <a16:creationId xmlns:a16="http://schemas.microsoft.com/office/drawing/2014/main" id="{6CFDB0F7-046A-4FA0-831C-91A50CC5DBC4}"/>
                    </a:ext>
                  </a:extLst>
                </p:cNvPr>
                <p:cNvSpPr/>
                <p:nvPr/>
              </p:nvSpPr>
              <p:spPr>
                <a:xfrm>
                  <a:off x="6388237" y="6760017"/>
                  <a:ext cx="59041" cy="25830"/>
                </a:xfrm>
                <a:custGeom>
                  <a:avLst/>
                  <a:gdLst>
                    <a:gd name="connsiteX0" fmla="*/ 17141 w 59041"/>
                    <a:gd name="connsiteY0" fmla="*/ 25831 h 25830"/>
                    <a:gd name="connsiteX1" fmla="*/ 0 w 59041"/>
                    <a:gd name="connsiteY1" fmla="*/ 19998 h 25830"/>
                    <a:gd name="connsiteX2" fmla="*/ 59042 w 59041"/>
                    <a:gd name="connsiteY2" fmla="*/ 0 h 25830"/>
                    <a:gd name="connsiteX3" fmla="*/ 17141 w 59041"/>
                    <a:gd name="connsiteY3" fmla="*/ 25831 h 25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9041" h="25830">
                      <a:moveTo>
                        <a:pt x="17141" y="25831"/>
                      </a:moveTo>
                      <a:lnTo>
                        <a:pt x="0" y="19998"/>
                      </a:lnTo>
                      <a:lnTo>
                        <a:pt x="59042" y="0"/>
                      </a:lnTo>
                      <a:lnTo>
                        <a:pt x="17141" y="25831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39" name="Forma libre: forma 338">
                  <a:extLst>
                    <a:ext uri="{FF2B5EF4-FFF2-40B4-BE49-F238E27FC236}">
                      <a16:creationId xmlns:a16="http://schemas.microsoft.com/office/drawing/2014/main" id="{D209B03A-58F7-4348-B1E5-CAF0A12F186D}"/>
                    </a:ext>
                  </a:extLst>
                </p:cNvPr>
                <p:cNvSpPr/>
                <p:nvPr/>
              </p:nvSpPr>
              <p:spPr>
                <a:xfrm>
                  <a:off x="6384309" y="6756254"/>
                  <a:ext cx="66660" cy="33365"/>
                </a:xfrm>
                <a:custGeom>
                  <a:avLst/>
                  <a:gdLst>
                    <a:gd name="connsiteX0" fmla="*/ 66661 w 66660"/>
                    <a:gd name="connsiteY0" fmla="*/ 4239 h 33365"/>
                    <a:gd name="connsiteX1" fmla="*/ 64875 w 66660"/>
                    <a:gd name="connsiteY1" fmla="*/ 6977 h 33365"/>
                    <a:gd name="connsiteX2" fmla="*/ 22974 w 66660"/>
                    <a:gd name="connsiteY2" fmla="*/ 32808 h 33365"/>
                    <a:gd name="connsiteX3" fmla="*/ 19760 w 66660"/>
                    <a:gd name="connsiteY3" fmla="*/ 33165 h 33365"/>
                    <a:gd name="connsiteX4" fmla="*/ 2500 w 66660"/>
                    <a:gd name="connsiteY4" fmla="*/ 27332 h 33365"/>
                    <a:gd name="connsiteX5" fmla="*/ 0 w 66660"/>
                    <a:gd name="connsiteY5" fmla="*/ 23761 h 33365"/>
                    <a:gd name="connsiteX6" fmla="*/ 2500 w 66660"/>
                    <a:gd name="connsiteY6" fmla="*/ 20190 h 33365"/>
                    <a:gd name="connsiteX7" fmla="*/ 61542 w 66660"/>
                    <a:gd name="connsiteY7" fmla="*/ 192 h 33365"/>
                    <a:gd name="connsiteX8" fmla="*/ 66065 w 66660"/>
                    <a:gd name="connsiteY8" fmla="*/ 2096 h 33365"/>
                    <a:gd name="connsiteX9" fmla="*/ 66422 w 66660"/>
                    <a:gd name="connsiteY9" fmla="*/ 4120 h 33365"/>
                    <a:gd name="connsiteX10" fmla="*/ 20712 w 66660"/>
                    <a:gd name="connsiteY10" fmla="*/ 25547 h 33365"/>
                    <a:gd name="connsiteX11" fmla="*/ 33211 w 66660"/>
                    <a:gd name="connsiteY11" fmla="*/ 17809 h 33365"/>
                    <a:gd name="connsiteX12" fmla="*/ 15475 w 66660"/>
                    <a:gd name="connsiteY12" fmla="*/ 23761 h 33365"/>
                    <a:gd name="connsiteX13" fmla="*/ 20593 w 66660"/>
                    <a:gd name="connsiteY13" fmla="*/ 25547 h 333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6660" h="33365">
                      <a:moveTo>
                        <a:pt x="66661" y="4239"/>
                      </a:moveTo>
                      <a:cubicBezTo>
                        <a:pt x="66541" y="5310"/>
                        <a:pt x="65946" y="6382"/>
                        <a:pt x="64875" y="6977"/>
                      </a:cubicBezTo>
                      <a:lnTo>
                        <a:pt x="22974" y="32808"/>
                      </a:lnTo>
                      <a:cubicBezTo>
                        <a:pt x="22022" y="33403"/>
                        <a:pt x="20831" y="33522"/>
                        <a:pt x="19760" y="33165"/>
                      </a:cubicBezTo>
                      <a:lnTo>
                        <a:pt x="2500" y="27332"/>
                      </a:lnTo>
                      <a:cubicBezTo>
                        <a:pt x="952" y="26856"/>
                        <a:pt x="0" y="25428"/>
                        <a:pt x="0" y="23761"/>
                      </a:cubicBezTo>
                      <a:cubicBezTo>
                        <a:pt x="0" y="22095"/>
                        <a:pt x="1071" y="20785"/>
                        <a:pt x="2500" y="20190"/>
                      </a:cubicBezTo>
                      <a:lnTo>
                        <a:pt x="61542" y="192"/>
                      </a:lnTo>
                      <a:cubicBezTo>
                        <a:pt x="63327" y="-403"/>
                        <a:pt x="65351" y="430"/>
                        <a:pt x="66065" y="2096"/>
                      </a:cubicBezTo>
                      <a:cubicBezTo>
                        <a:pt x="66422" y="2811"/>
                        <a:pt x="66422" y="3406"/>
                        <a:pt x="66422" y="4120"/>
                      </a:cubicBezTo>
                      <a:close/>
                      <a:moveTo>
                        <a:pt x="20712" y="25547"/>
                      </a:moveTo>
                      <a:lnTo>
                        <a:pt x="33211" y="17809"/>
                      </a:lnTo>
                      <a:lnTo>
                        <a:pt x="15475" y="23761"/>
                      </a:lnTo>
                      <a:lnTo>
                        <a:pt x="20593" y="25547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40" name="Gráfico 144">
              <a:extLst>
                <a:ext uri="{FF2B5EF4-FFF2-40B4-BE49-F238E27FC236}">
                  <a16:creationId xmlns:a16="http://schemas.microsoft.com/office/drawing/2014/main" id="{42577269-318C-4C38-B9FE-9E6409879B78}"/>
                </a:ext>
              </a:extLst>
            </p:cNvPr>
            <p:cNvGrpSpPr/>
            <p:nvPr/>
          </p:nvGrpSpPr>
          <p:grpSpPr>
            <a:xfrm>
              <a:off x="6393118" y="6765337"/>
              <a:ext cx="35027" cy="36673"/>
              <a:chOff x="6393118" y="6765337"/>
              <a:chExt cx="35027" cy="36673"/>
            </a:xfrm>
            <a:grpFill/>
          </p:grpSpPr>
          <p:grpSp>
            <p:nvGrpSpPr>
              <p:cNvPr id="341" name="Gráfico 144">
                <a:extLst>
                  <a:ext uri="{FF2B5EF4-FFF2-40B4-BE49-F238E27FC236}">
                    <a16:creationId xmlns:a16="http://schemas.microsoft.com/office/drawing/2014/main" id="{0F6946C4-607E-4E52-8537-D3B8D8750FCA}"/>
                  </a:ext>
                </a:extLst>
              </p:cNvPr>
              <p:cNvGrpSpPr/>
              <p:nvPr/>
            </p:nvGrpSpPr>
            <p:grpSpPr>
              <a:xfrm>
                <a:off x="6406331" y="6770931"/>
                <a:ext cx="17989" cy="19805"/>
                <a:chOff x="6406331" y="6770931"/>
                <a:chExt cx="17989" cy="19805"/>
              </a:xfrm>
              <a:grpFill/>
            </p:grpSpPr>
            <p:sp>
              <p:nvSpPr>
                <p:cNvPr id="342" name="Forma libre: forma 341">
                  <a:extLst>
                    <a:ext uri="{FF2B5EF4-FFF2-40B4-BE49-F238E27FC236}">
                      <a16:creationId xmlns:a16="http://schemas.microsoft.com/office/drawing/2014/main" id="{4146E25C-C206-4CEE-B034-8F6B2C1DAA67}"/>
                    </a:ext>
                  </a:extLst>
                </p:cNvPr>
                <p:cNvSpPr/>
                <p:nvPr/>
              </p:nvSpPr>
              <p:spPr>
                <a:xfrm>
                  <a:off x="6410021" y="6774659"/>
                  <a:ext cx="10356" cy="4880"/>
                </a:xfrm>
                <a:custGeom>
                  <a:avLst/>
                  <a:gdLst>
                    <a:gd name="connsiteX0" fmla="*/ 9523 w 10356"/>
                    <a:gd name="connsiteY0" fmla="*/ 0 h 4880"/>
                    <a:gd name="connsiteX1" fmla="*/ 0 w 10356"/>
                    <a:gd name="connsiteY1" fmla="*/ 4643 h 4880"/>
                    <a:gd name="connsiteX2" fmla="*/ 10356 w 10356"/>
                    <a:gd name="connsiteY2" fmla="*/ 714 h 4880"/>
                    <a:gd name="connsiteX3" fmla="*/ 9523 w 10356"/>
                    <a:gd name="connsiteY3" fmla="*/ 0 h 4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356" h="4880">
                      <a:moveTo>
                        <a:pt x="9523" y="0"/>
                      </a:moveTo>
                      <a:lnTo>
                        <a:pt x="0" y="4643"/>
                      </a:lnTo>
                      <a:cubicBezTo>
                        <a:pt x="4642" y="6190"/>
                        <a:pt x="7380" y="-357"/>
                        <a:pt x="10356" y="714"/>
                      </a:cubicBezTo>
                      <a:cubicBezTo>
                        <a:pt x="9880" y="595"/>
                        <a:pt x="9999" y="119"/>
                        <a:pt x="9523" y="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43" name="Forma libre: forma 342">
                  <a:extLst>
                    <a:ext uri="{FF2B5EF4-FFF2-40B4-BE49-F238E27FC236}">
                      <a16:creationId xmlns:a16="http://schemas.microsoft.com/office/drawing/2014/main" id="{A45C3446-B854-432B-84B5-45E0DB2A24D5}"/>
                    </a:ext>
                  </a:extLst>
                </p:cNvPr>
                <p:cNvSpPr/>
                <p:nvPr/>
              </p:nvSpPr>
              <p:spPr>
                <a:xfrm>
                  <a:off x="6406331" y="6770931"/>
                  <a:ext cx="17989" cy="12352"/>
                </a:xfrm>
                <a:custGeom>
                  <a:avLst/>
                  <a:gdLst>
                    <a:gd name="connsiteX0" fmla="*/ 17736 w 17989"/>
                    <a:gd name="connsiteY0" fmla="*/ 4918 h 12352"/>
                    <a:gd name="connsiteX1" fmla="*/ 17617 w 17989"/>
                    <a:gd name="connsiteY1" fmla="*/ 5632 h 12352"/>
                    <a:gd name="connsiteX2" fmla="*/ 13570 w 17989"/>
                    <a:gd name="connsiteY2" fmla="*/ 8132 h 12352"/>
                    <a:gd name="connsiteX3" fmla="*/ 12380 w 17989"/>
                    <a:gd name="connsiteY3" fmla="*/ 9084 h 12352"/>
                    <a:gd name="connsiteX4" fmla="*/ 2500 w 17989"/>
                    <a:gd name="connsiteY4" fmla="*/ 11941 h 12352"/>
                    <a:gd name="connsiteX5" fmla="*/ 0 w 17989"/>
                    <a:gd name="connsiteY5" fmla="*/ 8608 h 12352"/>
                    <a:gd name="connsiteX6" fmla="*/ 2143 w 17989"/>
                    <a:gd name="connsiteY6" fmla="*/ 5037 h 12352"/>
                    <a:gd name="connsiteX7" fmla="*/ 11665 w 17989"/>
                    <a:gd name="connsiteY7" fmla="*/ 394 h 12352"/>
                    <a:gd name="connsiteX8" fmla="*/ 14522 w 17989"/>
                    <a:gd name="connsiteY8" fmla="*/ 156 h 12352"/>
                    <a:gd name="connsiteX9" fmla="*/ 16427 w 17989"/>
                    <a:gd name="connsiteY9" fmla="*/ 1466 h 12352"/>
                    <a:gd name="connsiteX10" fmla="*/ 17974 w 17989"/>
                    <a:gd name="connsiteY10" fmla="*/ 4918 h 12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989" h="12352">
                      <a:moveTo>
                        <a:pt x="17736" y="4918"/>
                      </a:moveTo>
                      <a:cubicBezTo>
                        <a:pt x="17736" y="4918"/>
                        <a:pt x="17736" y="5394"/>
                        <a:pt x="17617" y="5632"/>
                      </a:cubicBezTo>
                      <a:cubicBezTo>
                        <a:pt x="17022" y="7299"/>
                        <a:pt x="15355" y="8370"/>
                        <a:pt x="13570" y="8132"/>
                      </a:cubicBezTo>
                      <a:cubicBezTo>
                        <a:pt x="13213" y="8370"/>
                        <a:pt x="12737" y="8727"/>
                        <a:pt x="12380" y="9084"/>
                      </a:cubicBezTo>
                      <a:cubicBezTo>
                        <a:pt x="10356" y="10751"/>
                        <a:pt x="7023" y="13370"/>
                        <a:pt x="2500" y="11941"/>
                      </a:cubicBezTo>
                      <a:cubicBezTo>
                        <a:pt x="1071" y="11465"/>
                        <a:pt x="0" y="10155"/>
                        <a:pt x="0" y="8608"/>
                      </a:cubicBezTo>
                      <a:cubicBezTo>
                        <a:pt x="0" y="7061"/>
                        <a:pt x="714" y="5632"/>
                        <a:pt x="2143" y="5037"/>
                      </a:cubicBezTo>
                      <a:lnTo>
                        <a:pt x="11665" y="394"/>
                      </a:lnTo>
                      <a:cubicBezTo>
                        <a:pt x="12499" y="-82"/>
                        <a:pt x="13570" y="-82"/>
                        <a:pt x="14522" y="156"/>
                      </a:cubicBezTo>
                      <a:cubicBezTo>
                        <a:pt x="15118" y="394"/>
                        <a:pt x="15832" y="871"/>
                        <a:pt x="16427" y="1466"/>
                      </a:cubicBezTo>
                      <a:cubicBezTo>
                        <a:pt x="17498" y="2299"/>
                        <a:pt x="18093" y="3609"/>
                        <a:pt x="17974" y="4918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44" name="Gráfico 144">
                <a:extLst>
                  <a:ext uri="{FF2B5EF4-FFF2-40B4-BE49-F238E27FC236}">
                    <a16:creationId xmlns:a16="http://schemas.microsoft.com/office/drawing/2014/main" id="{C08AC699-F913-453A-B372-496E883A8440}"/>
                  </a:ext>
                </a:extLst>
              </p:cNvPr>
              <p:cNvGrpSpPr/>
              <p:nvPr/>
            </p:nvGrpSpPr>
            <p:grpSpPr>
              <a:xfrm>
                <a:off x="6393118" y="6765337"/>
                <a:ext cx="35027" cy="36673"/>
                <a:chOff x="6393118" y="6765337"/>
                <a:chExt cx="35027" cy="36673"/>
              </a:xfrm>
              <a:grpFill/>
            </p:grpSpPr>
            <p:sp>
              <p:nvSpPr>
                <p:cNvPr id="345" name="Forma libre: forma 344">
                  <a:extLst>
                    <a:ext uri="{FF2B5EF4-FFF2-40B4-BE49-F238E27FC236}">
                      <a16:creationId xmlns:a16="http://schemas.microsoft.com/office/drawing/2014/main" id="{C49BA5C3-25F1-42C0-BAC7-910C5A4AD2B7}"/>
                    </a:ext>
                  </a:extLst>
                </p:cNvPr>
                <p:cNvSpPr/>
                <p:nvPr/>
              </p:nvSpPr>
              <p:spPr>
                <a:xfrm>
                  <a:off x="6396808" y="6769183"/>
                  <a:ext cx="27497" cy="15415"/>
                </a:xfrm>
                <a:custGeom>
                  <a:avLst/>
                  <a:gdLst>
                    <a:gd name="connsiteX0" fmla="*/ 13570 w 27497"/>
                    <a:gd name="connsiteY0" fmla="*/ 15356 h 15415"/>
                    <a:gd name="connsiteX1" fmla="*/ 11666 w 27497"/>
                    <a:gd name="connsiteY1" fmla="*/ 14880 h 15415"/>
                    <a:gd name="connsiteX2" fmla="*/ 0 w 27497"/>
                    <a:gd name="connsiteY2" fmla="*/ 10951 h 15415"/>
                    <a:gd name="connsiteX3" fmla="*/ 22379 w 27497"/>
                    <a:gd name="connsiteY3" fmla="*/ 0 h 15415"/>
                    <a:gd name="connsiteX4" fmla="*/ 24284 w 27497"/>
                    <a:gd name="connsiteY4" fmla="*/ 714 h 15415"/>
                    <a:gd name="connsiteX5" fmla="*/ 27497 w 27497"/>
                    <a:gd name="connsiteY5" fmla="*/ 3333 h 15415"/>
                    <a:gd name="connsiteX6" fmla="*/ 25236 w 27497"/>
                    <a:gd name="connsiteY6" fmla="*/ 1428 h 15415"/>
                    <a:gd name="connsiteX7" fmla="*/ 23450 w 27497"/>
                    <a:gd name="connsiteY7" fmla="*/ 6785 h 15415"/>
                    <a:gd name="connsiteX8" fmla="*/ 24998 w 27497"/>
                    <a:gd name="connsiteY8" fmla="*/ 9880 h 15415"/>
                    <a:gd name="connsiteX9" fmla="*/ 22736 w 27497"/>
                    <a:gd name="connsiteY9" fmla="*/ 11070 h 15415"/>
                    <a:gd name="connsiteX10" fmla="*/ 24045 w 27497"/>
                    <a:gd name="connsiteY10" fmla="*/ 10951 h 15415"/>
                    <a:gd name="connsiteX11" fmla="*/ 22855 w 27497"/>
                    <a:gd name="connsiteY11" fmla="*/ 11904 h 15415"/>
                    <a:gd name="connsiteX12" fmla="*/ 13689 w 27497"/>
                    <a:gd name="connsiteY12" fmla="*/ 15356 h 15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97" h="15415">
                      <a:moveTo>
                        <a:pt x="13570" y="15356"/>
                      </a:moveTo>
                      <a:cubicBezTo>
                        <a:pt x="12975" y="15356"/>
                        <a:pt x="12261" y="15118"/>
                        <a:pt x="11666" y="14880"/>
                      </a:cubicBezTo>
                      <a:lnTo>
                        <a:pt x="0" y="10951"/>
                      </a:lnTo>
                      <a:lnTo>
                        <a:pt x="22379" y="0"/>
                      </a:lnTo>
                      <a:lnTo>
                        <a:pt x="24284" y="714"/>
                      </a:lnTo>
                      <a:cubicBezTo>
                        <a:pt x="25712" y="1190"/>
                        <a:pt x="26783" y="2024"/>
                        <a:pt x="27497" y="3333"/>
                      </a:cubicBezTo>
                      <a:cubicBezTo>
                        <a:pt x="27259" y="2976"/>
                        <a:pt x="26664" y="1905"/>
                        <a:pt x="25236" y="1428"/>
                      </a:cubicBezTo>
                      <a:lnTo>
                        <a:pt x="23450" y="6785"/>
                      </a:lnTo>
                      <a:lnTo>
                        <a:pt x="24998" y="9880"/>
                      </a:lnTo>
                      <a:lnTo>
                        <a:pt x="22736" y="11070"/>
                      </a:lnTo>
                      <a:cubicBezTo>
                        <a:pt x="23331" y="11070"/>
                        <a:pt x="23807" y="11070"/>
                        <a:pt x="24045" y="10951"/>
                      </a:cubicBezTo>
                      <a:cubicBezTo>
                        <a:pt x="23688" y="11190"/>
                        <a:pt x="23212" y="11547"/>
                        <a:pt x="22855" y="11904"/>
                      </a:cubicBezTo>
                      <a:cubicBezTo>
                        <a:pt x="21069" y="13332"/>
                        <a:pt x="17975" y="15832"/>
                        <a:pt x="13689" y="1535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46" name="Forma libre: forma 345">
                  <a:extLst>
                    <a:ext uri="{FF2B5EF4-FFF2-40B4-BE49-F238E27FC236}">
                      <a16:creationId xmlns:a16="http://schemas.microsoft.com/office/drawing/2014/main" id="{01BCB405-DDD6-4A0D-B4D3-81D8151FB739}"/>
                    </a:ext>
                  </a:extLst>
                </p:cNvPr>
                <p:cNvSpPr/>
                <p:nvPr/>
              </p:nvSpPr>
              <p:spPr>
                <a:xfrm>
                  <a:off x="6393118" y="6765337"/>
                  <a:ext cx="35027" cy="22872"/>
                </a:xfrm>
                <a:custGeom>
                  <a:avLst/>
                  <a:gdLst>
                    <a:gd name="connsiteX0" fmla="*/ 34878 w 35027"/>
                    <a:gd name="connsiteY0" fmla="*/ 7656 h 22872"/>
                    <a:gd name="connsiteX1" fmla="*/ 32973 w 35027"/>
                    <a:gd name="connsiteY1" fmla="*/ 10394 h 22872"/>
                    <a:gd name="connsiteX2" fmla="*/ 31307 w 35027"/>
                    <a:gd name="connsiteY2" fmla="*/ 10870 h 22872"/>
                    <a:gd name="connsiteX3" fmla="*/ 31902 w 35027"/>
                    <a:gd name="connsiteY3" fmla="*/ 12060 h 22872"/>
                    <a:gd name="connsiteX4" fmla="*/ 30473 w 35027"/>
                    <a:gd name="connsiteY4" fmla="*/ 16941 h 22872"/>
                    <a:gd name="connsiteX5" fmla="*/ 29283 w 35027"/>
                    <a:gd name="connsiteY5" fmla="*/ 18012 h 22872"/>
                    <a:gd name="connsiteX6" fmla="*/ 29283 w 35027"/>
                    <a:gd name="connsiteY6" fmla="*/ 18012 h 22872"/>
                    <a:gd name="connsiteX7" fmla="*/ 28688 w 35027"/>
                    <a:gd name="connsiteY7" fmla="*/ 18488 h 22872"/>
                    <a:gd name="connsiteX8" fmla="*/ 16784 w 35027"/>
                    <a:gd name="connsiteY8" fmla="*/ 22773 h 22872"/>
                    <a:gd name="connsiteX9" fmla="*/ 14165 w 35027"/>
                    <a:gd name="connsiteY9" fmla="*/ 22178 h 22872"/>
                    <a:gd name="connsiteX10" fmla="*/ 2500 w 35027"/>
                    <a:gd name="connsiteY10" fmla="*/ 18250 h 22872"/>
                    <a:gd name="connsiteX11" fmla="*/ 0 w 35027"/>
                    <a:gd name="connsiteY11" fmla="*/ 14917 h 22872"/>
                    <a:gd name="connsiteX12" fmla="*/ 2143 w 35027"/>
                    <a:gd name="connsiteY12" fmla="*/ 11346 h 22872"/>
                    <a:gd name="connsiteX13" fmla="*/ 24521 w 35027"/>
                    <a:gd name="connsiteY13" fmla="*/ 394 h 22872"/>
                    <a:gd name="connsiteX14" fmla="*/ 27378 w 35027"/>
                    <a:gd name="connsiteY14" fmla="*/ 156 h 22872"/>
                    <a:gd name="connsiteX15" fmla="*/ 29283 w 35027"/>
                    <a:gd name="connsiteY15" fmla="*/ 752 h 22872"/>
                    <a:gd name="connsiteX16" fmla="*/ 34521 w 35027"/>
                    <a:gd name="connsiteY16" fmla="*/ 5037 h 22872"/>
                    <a:gd name="connsiteX17" fmla="*/ 34521 w 35027"/>
                    <a:gd name="connsiteY17" fmla="*/ 5037 h 22872"/>
                    <a:gd name="connsiteX18" fmla="*/ 34997 w 35027"/>
                    <a:gd name="connsiteY18" fmla="*/ 7299 h 22872"/>
                    <a:gd name="connsiteX19" fmla="*/ 22736 w 35027"/>
                    <a:gd name="connsiteY19" fmla="*/ 13727 h 22872"/>
                    <a:gd name="connsiteX20" fmla="*/ 23688 w 35027"/>
                    <a:gd name="connsiteY20" fmla="*/ 12179 h 22872"/>
                    <a:gd name="connsiteX21" fmla="*/ 23569 w 35027"/>
                    <a:gd name="connsiteY21" fmla="*/ 9441 h 22872"/>
                    <a:gd name="connsiteX22" fmla="*/ 23569 w 35027"/>
                    <a:gd name="connsiteY22" fmla="*/ 9203 h 22872"/>
                    <a:gd name="connsiteX23" fmla="*/ 13570 w 35027"/>
                    <a:gd name="connsiteY23" fmla="*/ 14084 h 22872"/>
                    <a:gd name="connsiteX24" fmla="*/ 16546 w 35027"/>
                    <a:gd name="connsiteY24" fmla="*/ 15036 h 22872"/>
                    <a:gd name="connsiteX25" fmla="*/ 17736 w 35027"/>
                    <a:gd name="connsiteY25" fmla="*/ 15274 h 22872"/>
                    <a:gd name="connsiteX26" fmla="*/ 22855 w 35027"/>
                    <a:gd name="connsiteY26" fmla="*/ 13607 h 22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5027" h="22872">
                      <a:moveTo>
                        <a:pt x="34878" y="7656"/>
                      </a:moveTo>
                      <a:cubicBezTo>
                        <a:pt x="34759" y="8727"/>
                        <a:pt x="34045" y="9798"/>
                        <a:pt x="32973" y="10394"/>
                      </a:cubicBezTo>
                      <a:cubicBezTo>
                        <a:pt x="32497" y="10751"/>
                        <a:pt x="31902" y="10870"/>
                        <a:pt x="31307" y="10870"/>
                      </a:cubicBezTo>
                      <a:lnTo>
                        <a:pt x="31902" y="12060"/>
                      </a:lnTo>
                      <a:cubicBezTo>
                        <a:pt x="32735" y="13846"/>
                        <a:pt x="32140" y="15869"/>
                        <a:pt x="30473" y="16941"/>
                      </a:cubicBezTo>
                      <a:cubicBezTo>
                        <a:pt x="30116" y="17417"/>
                        <a:pt x="29759" y="17774"/>
                        <a:pt x="29283" y="18012"/>
                      </a:cubicBezTo>
                      <a:cubicBezTo>
                        <a:pt x="29283" y="18012"/>
                        <a:pt x="29283" y="18012"/>
                        <a:pt x="29283" y="18012"/>
                      </a:cubicBezTo>
                      <a:cubicBezTo>
                        <a:pt x="29283" y="18012"/>
                        <a:pt x="28688" y="18488"/>
                        <a:pt x="28688" y="18488"/>
                      </a:cubicBezTo>
                      <a:cubicBezTo>
                        <a:pt x="26664" y="20155"/>
                        <a:pt x="22498" y="23488"/>
                        <a:pt x="16784" y="22773"/>
                      </a:cubicBezTo>
                      <a:cubicBezTo>
                        <a:pt x="15951" y="22773"/>
                        <a:pt x="15118" y="22416"/>
                        <a:pt x="14165" y="22178"/>
                      </a:cubicBezTo>
                      <a:lnTo>
                        <a:pt x="2500" y="18250"/>
                      </a:lnTo>
                      <a:cubicBezTo>
                        <a:pt x="1071" y="17774"/>
                        <a:pt x="0" y="16464"/>
                        <a:pt x="0" y="14917"/>
                      </a:cubicBezTo>
                      <a:cubicBezTo>
                        <a:pt x="0" y="13369"/>
                        <a:pt x="714" y="11941"/>
                        <a:pt x="2143" y="11346"/>
                      </a:cubicBezTo>
                      <a:lnTo>
                        <a:pt x="24521" y="394"/>
                      </a:lnTo>
                      <a:cubicBezTo>
                        <a:pt x="25355" y="-82"/>
                        <a:pt x="26426" y="-82"/>
                        <a:pt x="27378" y="156"/>
                      </a:cubicBezTo>
                      <a:lnTo>
                        <a:pt x="29283" y="752"/>
                      </a:lnTo>
                      <a:cubicBezTo>
                        <a:pt x="31545" y="1466"/>
                        <a:pt x="33330" y="3013"/>
                        <a:pt x="34521" y="5037"/>
                      </a:cubicBezTo>
                      <a:cubicBezTo>
                        <a:pt x="34521" y="5037"/>
                        <a:pt x="34521" y="5037"/>
                        <a:pt x="34521" y="5037"/>
                      </a:cubicBezTo>
                      <a:cubicBezTo>
                        <a:pt x="34878" y="5751"/>
                        <a:pt x="35116" y="6584"/>
                        <a:pt x="34997" y="7299"/>
                      </a:cubicBezTo>
                      <a:close/>
                      <a:moveTo>
                        <a:pt x="22736" y="13727"/>
                      </a:moveTo>
                      <a:cubicBezTo>
                        <a:pt x="22736" y="13727"/>
                        <a:pt x="23212" y="12655"/>
                        <a:pt x="23688" y="12179"/>
                      </a:cubicBezTo>
                      <a:cubicBezTo>
                        <a:pt x="23331" y="11346"/>
                        <a:pt x="23212" y="10274"/>
                        <a:pt x="23569" y="9441"/>
                      </a:cubicBezTo>
                      <a:lnTo>
                        <a:pt x="23569" y="9203"/>
                      </a:lnTo>
                      <a:cubicBezTo>
                        <a:pt x="23569" y="9203"/>
                        <a:pt x="13570" y="14084"/>
                        <a:pt x="13570" y="14084"/>
                      </a:cubicBezTo>
                      <a:lnTo>
                        <a:pt x="16546" y="15036"/>
                      </a:lnTo>
                      <a:cubicBezTo>
                        <a:pt x="16546" y="15036"/>
                        <a:pt x="17379" y="15274"/>
                        <a:pt x="17736" y="15274"/>
                      </a:cubicBezTo>
                      <a:cubicBezTo>
                        <a:pt x="19641" y="15512"/>
                        <a:pt x="21308" y="14679"/>
                        <a:pt x="22855" y="1360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47" name="Gráfico 144">
              <a:extLst>
                <a:ext uri="{FF2B5EF4-FFF2-40B4-BE49-F238E27FC236}">
                  <a16:creationId xmlns:a16="http://schemas.microsoft.com/office/drawing/2014/main" id="{5F7AE51F-9710-444F-8AC6-E9F5EE4A8901}"/>
                </a:ext>
              </a:extLst>
            </p:cNvPr>
            <p:cNvGrpSpPr/>
            <p:nvPr/>
          </p:nvGrpSpPr>
          <p:grpSpPr>
            <a:xfrm>
              <a:off x="6414340" y="6735268"/>
              <a:ext cx="52840" cy="78653"/>
              <a:chOff x="6414340" y="6735268"/>
              <a:chExt cx="52840" cy="78653"/>
            </a:xfrm>
            <a:grpFill/>
          </p:grpSpPr>
          <p:grpSp>
            <p:nvGrpSpPr>
              <p:cNvPr id="348" name="Gráfico 144">
                <a:extLst>
                  <a:ext uri="{FF2B5EF4-FFF2-40B4-BE49-F238E27FC236}">
                    <a16:creationId xmlns:a16="http://schemas.microsoft.com/office/drawing/2014/main" id="{5D9E5094-3EF8-4FD2-AE40-BF439F656E9A}"/>
                  </a:ext>
                </a:extLst>
              </p:cNvPr>
              <p:cNvGrpSpPr/>
              <p:nvPr/>
            </p:nvGrpSpPr>
            <p:grpSpPr>
              <a:xfrm>
                <a:off x="6419639" y="6769648"/>
                <a:ext cx="13612" cy="15267"/>
                <a:chOff x="6419639" y="6769648"/>
                <a:chExt cx="13612" cy="15267"/>
              </a:xfrm>
              <a:grpFill/>
            </p:grpSpPr>
            <p:sp>
              <p:nvSpPr>
                <p:cNvPr id="349" name="Forma libre: forma 348">
                  <a:extLst>
                    <a:ext uri="{FF2B5EF4-FFF2-40B4-BE49-F238E27FC236}">
                      <a16:creationId xmlns:a16="http://schemas.microsoft.com/office/drawing/2014/main" id="{BD22475F-1A5F-4286-ADAB-635874866AD4}"/>
                    </a:ext>
                  </a:extLst>
                </p:cNvPr>
                <p:cNvSpPr/>
                <p:nvPr/>
              </p:nvSpPr>
              <p:spPr>
                <a:xfrm>
                  <a:off x="6423225" y="6773350"/>
                  <a:ext cx="6198" cy="2218"/>
                </a:xfrm>
                <a:custGeom>
                  <a:avLst/>
                  <a:gdLst>
                    <a:gd name="connsiteX0" fmla="*/ 128 w 6198"/>
                    <a:gd name="connsiteY0" fmla="*/ 2143 h 2218"/>
                    <a:gd name="connsiteX1" fmla="*/ 6199 w 6198"/>
                    <a:gd name="connsiteY1" fmla="*/ 0 h 2218"/>
                    <a:gd name="connsiteX2" fmla="*/ 128 w 6198"/>
                    <a:gd name="connsiteY2" fmla="*/ 2143 h 2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198" h="2218">
                      <a:moveTo>
                        <a:pt x="128" y="2143"/>
                      </a:moveTo>
                      <a:cubicBezTo>
                        <a:pt x="4056" y="2619"/>
                        <a:pt x="5485" y="714"/>
                        <a:pt x="6199" y="0"/>
                      </a:cubicBezTo>
                      <a:cubicBezTo>
                        <a:pt x="5009" y="1428"/>
                        <a:pt x="-943" y="357"/>
                        <a:pt x="128" y="214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50" name="Forma libre: forma 349">
                  <a:extLst>
                    <a:ext uri="{FF2B5EF4-FFF2-40B4-BE49-F238E27FC236}">
                      <a16:creationId xmlns:a16="http://schemas.microsoft.com/office/drawing/2014/main" id="{28ECE7CE-C45D-4507-980B-152874661B15}"/>
                    </a:ext>
                  </a:extLst>
                </p:cNvPr>
                <p:cNvSpPr/>
                <p:nvPr/>
              </p:nvSpPr>
              <p:spPr>
                <a:xfrm>
                  <a:off x="6419639" y="6769648"/>
                  <a:ext cx="13612" cy="9522"/>
                </a:xfrm>
                <a:custGeom>
                  <a:avLst/>
                  <a:gdLst>
                    <a:gd name="connsiteX0" fmla="*/ 13475 w 13612"/>
                    <a:gd name="connsiteY0" fmla="*/ 4297 h 9522"/>
                    <a:gd name="connsiteX1" fmla="*/ 12761 w 13612"/>
                    <a:gd name="connsiteY1" fmla="*/ 5963 h 9522"/>
                    <a:gd name="connsiteX2" fmla="*/ 11928 w 13612"/>
                    <a:gd name="connsiteY2" fmla="*/ 6796 h 9522"/>
                    <a:gd name="connsiteX3" fmla="*/ 3357 w 13612"/>
                    <a:gd name="connsiteY3" fmla="*/ 9415 h 9522"/>
                    <a:gd name="connsiteX4" fmla="*/ 619 w 13612"/>
                    <a:gd name="connsiteY4" fmla="*/ 7630 h 9522"/>
                    <a:gd name="connsiteX5" fmla="*/ 381 w 13612"/>
                    <a:gd name="connsiteY5" fmla="*/ 3463 h 9522"/>
                    <a:gd name="connsiteX6" fmla="*/ 6095 w 13612"/>
                    <a:gd name="connsiteY6" fmla="*/ 726 h 9522"/>
                    <a:gd name="connsiteX7" fmla="*/ 7881 w 13612"/>
                    <a:gd name="connsiteY7" fmla="*/ 487 h 9522"/>
                    <a:gd name="connsiteX8" fmla="*/ 12285 w 13612"/>
                    <a:gd name="connsiteY8" fmla="*/ 964 h 9522"/>
                    <a:gd name="connsiteX9" fmla="*/ 13594 w 13612"/>
                    <a:gd name="connsiteY9" fmla="*/ 4178 h 9522"/>
                    <a:gd name="connsiteX10" fmla="*/ 7285 w 13612"/>
                    <a:gd name="connsiteY10" fmla="*/ 1083 h 9522"/>
                    <a:gd name="connsiteX11" fmla="*/ 7761 w 13612"/>
                    <a:gd name="connsiteY11" fmla="*/ 726 h 9522"/>
                    <a:gd name="connsiteX12" fmla="*/ 7285 w 13612"/>
                    <a:gd name="connsiteY12" fmla="*/ 1083 h 9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612" h="9522">
                      <a:moveTo>
                        <a:pt x="13475" y="4297"/>
                      </a:moveTo>
                      <a:cubicBezTo>
                        <a:pt x="13475" y="4297"/>
                        <a:pt x="13118" y="5487"/>
                        <a:pt x="12761" y="5963"/>
                      </a:cubicBezTo>
                      <a:cubicBezTo>
                        <a:pt x="12523" y="6320"/>
                        <a:pt x="12285" y="6558"/>
                        <a:pt x="11928" y="6796"/>
                      </a:cubicBezTo>
                      <a:cubicBezTo>
                        <a:pt x="10618" y="7987"/>
                        <a:pt x="8119" y="10010"/>
                        <a:pt x="3357" y="9415"/>
                      </a:cubicBezTo>
                      <a:cubicBezTo>
                        <a:pt x="2167" y="9296"/>
                        <a:pt x="1214" y="8701"/>
                        <a:pt x="619" y="7630"/>
                      </a:cubicBezTo>
                      <a:cubicBezTo>
                        <a:pt x="-95" y="6558"/>
                        <a:pt x="-214" y="4654"/>
                        <a:pt x="381" y="3463"/>
                      </a:cubicBezTo>
                      <a:cubicBezTo>
                        <a:pt x="1572" y="1202"/>
                        <a:pt x="4071" y="964"/>
                        <a:pt x="6095" y="726"/>
                      </a:cubicBezTo>
                      <a:cubicBezTo>
                        <a:pt x="6690" y="726"/>
                        <a:pt x="7523" y="726"/>
                        <a:pt x="7881" y="487"/>
                      </a:cubicBezTo>
                      <a:cubicBezTo>
                        <a:pt x="9309" y="-227"/>
                        <a:pt x="11094" y="-227"/>
                        <a:pt x="12285" y="964"/>
                      </a:cubicBezTo>
                      <a:cubicBezTo>
                        <a:pt x="13237" y="1797"/>
                        <a:pt x="13713" y="2987"/>
                        <a:pt x="13594" y="4178"/>
                      </a:cubicBezTo>
                      <a:close/>
                      <a:moveTo>
                        <a:pt x="7285" y="1083"/>
                      </a:moveTo>
                      <a:cubicBezTo>
                        <a:pt x="7285" y="1083"/>
                        <a:pt x="7642" y="845"/>
                        <a:pt x="7761" y="726"/>
                      </a:cubicBezTo>
                      <a:cubicBezTo>
                        <a:pt x="7761" y="726"/>
                        <a:pt x="7523" y="845"/>
                        <a:pt x="7285" y="108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51" name="Gráfico 144">
                <a:extLst>
                  <a:ext uri="{FF2B5EF4-FFF2-40B4-BE49-F238E27FC236}">
                    <a16:creationId xmlns:a16="http://schemas.microsoft.com/office/drawing/2014/main" id="{647D3BCB-80D3-4161-82D7-2F93C0099376}"/>
                  </a:ext>
                </a:extLst>
              </p:cNvPr>
              <p:cNvGrpSpPr/>
              <p:nvPr/>
            </p:nvGrpSpPr>
            <p:grpSpPr>
              <a:xfrm>
                <a:off x="6414340" y="6735268"/>
                <a:ext cx="52840" cy="78653"/>
                <a:chOff x="6414340" y="6735268"/>
                <a:chExt cx="52840" cy="78653"/>
              </a:xfrm>
              <a:grpFill/>
            </p:grpSpPr>
            <p:sp>
              <p:nvSpPr>
                <p:cNvPr id="352" name="Forma libre: forma 351">
                  <a:extLst>
                    <a:ext uri="{FF2B5EF4-FFF2-40B4-BE49-F238E27FC236}">
                      <a16:creationId xmlns:a16="http://schemas.microsoft.com/office/drawing/2014/main" id="{70070CA2-C68C-414C-9A9A-F64C4577F713}"/>
                    </a:ext>
                  </a:extLst>
                </p:cNvPr>
                <p:cNvSpPr/>
                <p:nvPr/>
              </p:nvSpPr>
              <p:spPr>
                <a:xfrm>
                  <a:off x="6418184" y="6738829"/>
                  <a:ext cx="45284" cy="41727"/>
                </a:xfrm>
                <a:custGeom>
                  <a:avLst/>
                  <a:gdLst>
                    <a:gd name="connsiteX0" fmla="*/ 2193 w 45284"/>
                    <a:gd name="connsiteY0" fmla="*/ 41306 h 41727"/>
                    <a:gd name="connsiteX1" fmla="*/ 884 w 45284"/>
                    <a:gd name="connsiteY1" fmla="*/ 39163 h 41727"/>
                    <a:gd name="connsiteX2" fmla="*/ 646 w 45284"/>
                    <a:gd name="connsiteY2" fmla="*/ 33687 h 41727"/>
                    <a:gd name="connsiteX3" fmla="*/ 7312 w 45284"/>
                    <a:gd name="connsiteY3" fmla="*/ 30354 h 41727"/>
                    <a:gd name="connsiteX4" fmla="*/ 8502 w 45284"/>
                    <a:gd name="connsiteY4" fmla="*/ 30354 h 41727"/>
                    <a:gd name="connsiteX5" fmla="*/ 45285 w 45284"/>
                    <a:gd name="connsiteY5" fmla="*/ 0 h 41727"/>
                    <a:gd name="connsiteX6" fmla="*/ 15168 w 45284"/>
                    <a:gd name="connsiteY6" fmla="*/ 37616 h 41727"/>
                    <a:gd name="connsiteX7" fmla="*/ 14097 w 45284"/>
                    <a:gd name="connsiteY7" fmla="*/ 38687 h 41727"/>
                    <a:gd name="connsiteX8" fmla="*/ 4574 w 45284"/>
                    <a:gd name="connsiteY8" fmla="*/ 41663 h 41727"/>
                    <a:gd name="connsiteX9" fmla="*/ 2074 w 45284"/>
                    <a:gd name="connsiteY9" fmla="*/ 41425 h 4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284" h="41727">
                      <a:moveTo>
                        <a:pt x="2193" y="41306"/>
                      </a:moveTo>
                      <a:lnTo>
                        <a:pt x="884" y="39163"/>
                      </a:lnTo>
                      <a:cubicBezTo>
                        <a:pt x="-187" y="37497"/>
                        <a:pt x="-307" y="35473"/>
                        <a:pt x="646" y="33687"/>
                      </a:cubicBezTo>
                      <a:cubicBezTo>
                        <a:pt x="2193" y="30711"/>
                        <a:pt x="5288" y="30473"/>
                        <a:pt x="7312" y="30354"/>
                      </a:cubicBezTo>
                      <a:cubicBezTo>
                        <a:pt x="7669" y="30354"/>
                        <a:pt x="8145" y="30354"/>
                        <a:pt x="8502" y="30354"/>
                      </a:cubicBezTo>
                      <a:lnTo>
                        <a:pt x="45285" y="0"/>
                      </a:lnTo>
                      <a:lnTo>
                        <a:pt x="15168" y="37616"/>
                      </a:lnTo>
                      <a:cubicBezTo>
                        <a:pt x="15168" y="37616"/>
                        <a:pt x="14454" y="38330"/>
                        <a:pt x="14097" y="38687"/>
                      </a:cubicBezTo>
                      <a:cubicBezTo>
                        <a:pt x="12787" y="39877"/>
                        <a:pt x="9812" y="42139"/>
                        <a:pt x="4574" y="41663"/>
                      </a:cubicBezTo>
                      <a:lnTo>
                        <a:pt x="2074" y="4142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53" name="Forma libre: forma 352">
                  <a:extLst>
                    <a:ext uri="{FF2B5EF4-FFF2-40B4-BE49-F238E27FC236}">
                      <a16:creationId xmlns:a16="http://schemas.microsoft.com/office/drawing/2014/main" id="{150617F3-24C9-4197-9A4C-B052FA4822B9}"/>
                    </a:ext>
                  </a:extLst>
                </p:cNvPr>
                <p:cNvSpPr/>
                <p:nvPr/>
              </p:nvSpPr>
              <p:spPr>
                <a:xfrm>
                  <a:off x="6414340" y="6735268"/>
                  <a:ext cx="52840" cy="49054"/>
                </a:xfrm>
                <a:custGeom>
                  <a:avLst/>
                  <a:gdLst>
                    <a:gd name="connsiteX0" fmla="*/ 52818 w 52840"/>
                    <a:gd name="connsiteY0" fmla="*/ 4037 h 49054"/>
                    <a:gd name="connsiteX1" fmla="*/ 51985 w 52840"/>
                    <a:gd name="connsiteY1" fmla="*/ 5942 h 49054"/>
                    <a:gd name="connsiteX2" fmla="*/ 21868 w 52840"/>
                    <a:gd name="connsiteY2" fmla="*/ 43557 h 49054"/>
                    <a:gd name="connsiteX3" fmla="*/ 20202 w 52840"/>
                    <a:gd name="connsiteY3" fmla="*/ 45224 h 49054"/>
                    <a:gd name="connsiteX4" fmla="*/ 7941 w 52840"/>
                    <a:gd name="connsiteY4" fmla="*/ 48914 h 49054"/>
                    <a:gd name="connsiteX5" fmla="*/ 5441 w 52840"/>
                    <a:gd name="connsiteY5" fmla="*/ 48676 h 49054"/>
                    <a:gd name="connsiteX6" fmla="*/ 2704 w 52840"/>
                    <a:gd name="connsiteY6" fmla="*/ 46890 h 49054"/>
                    <a:gd name="connsiteX7" fmla="*/ 1394 w 52840"/>
                    <a:gd name="connsiteY7" fmla="*/ 44748 h 49054"/>
                    <a:gd name="connsiteX8" fmla="*/ 1037 w 52840"/>
                    <a:gd name="connsiteY8" fmla="*/ 35701 h 49054"/>
                    <a:gd name="connsiteX9" fmla="*/ 10798 w 52840"/>
                    <a:gd name="connsiteY9" fmla="*/ 30344 h 49054"/>
                    <a:gd name="connsiteX10" fmla="*/ 46747 w 52840"/>
                    <a:gd name="connsiteY10" fmla="*/ 823 h 49054"/>
                    <a:gd name="connsiteX11" fmla="*/ 51747 w 52840"/>
                    <a:gd name="connsiteY11" fmla="*/ 1061 h 49054"/>
                    <a:gd name="connsiteX12" fmla="*/ 52818 w 52840"/>
                    <a:gd name="connsiteY12" fmla="*/ 4156 h 49054"/>
                    <a:gd name="connsiteX13" fmla="*/ 16155 w 52840"/>
                    <a:gd name="connsiteY13" fmla="*/ 38915 h 49054"/>
                    <a:gd name="connsiteX14" fmla="*/ 23773 w 52840"/>
                    <a:gd name="connsiteY14" fmla="*/ 29273 h 49054"/>
                    <a:gd name="connsiteX15" fmla="*/ 14607 w 52840"/>
                    <a:gd name="connsiteY15" fmla="*/ 36772 h 49054"/>
                    <a:gd name="connsiteX16" fmla="*/ 12703 w 52840"/>
                    <a:gd name="connsiteY16" fmla="*/ 37606 h 49054"/>
                    <a:gd name="connsiteX17" fmla="*/ 11631 w 52840"/>
                    <a:gd name="connsiteY17" fmla="*/ 37606 h 49054"/>
                    <a:gd name="connsiteX18" fmla="*/ 7703 w 52840"/>
                    <a:gd name="connsiteY18" fmla="*/ 39034 h 49054"/>
                    <a:gd name="connsiteX19" fmla="*/ 7822 w 52840"/>
                    <a:gd name="connsiteY19" fmla="*/ 40820 h 49054"/>
                    <a:gd name="connsiteX20" fmla="*/ 8179 w 52840"/>
                    <a:gd name="connsiteY20" fmla="*/ 41415 h 49054"/>
                    <a:gd name="connsiteX21" fmla="*/ 8774 w 52840"/>
                    <a:gd name="connsiteY21" fmla="*/ 41415 h 49054"/>
                    <a:gd name="connsiteX22" fmla="*/ 15440 w 52840"/>
                    <a:gd name="connsiteY22" fmla="*/ 39510 h 49054"/>
                    <a:gd name="connsiteX23" fmla="*/ 19012 w 52840"/>
                    <a:gd name="connsiteY23" fmla="*/ 41296 h 49054"/>
                    <a:gd name="connsiteX24" fmla="*/ 16155 w 52840"/>
                    <a:gd name="connsiteY24" fmla="*/ 38915 h 49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52840" h="49054">
                      <a:moveTo>
                        <a:pt x="52818" y="4037"/>
                      </a:moveTo>
                      <a:cubicBezTo>
                        <a:pt x="52818" y="4751"/>
                        <a:pt x="52461" y="5347"/>
                        <a:pt x="51985" y="5942"/>
                      </a:cubicBezTo>
                      <a:lnTo>
                        <a:pt x="21868" y="43557"/>
                      </a:lnTo>
                      <a:cubicBezTo>
                        <a:pt x="21392" y="44153"/>
                        <a:pt x="20797" y="44748"/>
                        <a:pt x="20202" y="45224"/>
                      </a:cubicBezTo>
                      <a:cubicBezTo>
                        <a:pt x="16988" y="48200"/>
                        <a:pt x="12822" y="49509"/>
                        <a:pt x="7941" y="48914"/>
                      </a:cubicBezTo>
                      <a:lnTo>
                        <a:pt x="5441" y="48676"/>
                      </a:lnTo>
                      <a:cubicBezTo>
                        <a:pt x="4251" y="48557"/>
                        <a:pt x="3299" y="47843"/>
                        <a:pt x="2704" y="46890"/>
                      </a:cubicBezTo>
                      <a:lnTo>
                        <a:pt x="1394" y="44748"/>
                      </a:lnTo>
                      <a:cubicBezTo>
                        <a:pt x="-272" y="41891"/>
                        <a:pt x="-511" y="38558"/>
                        <a:pt x="1037" y="35701"/>
                      </a:cubicBezTo>
                      <a:cubicBezTo>
                        <a:pt x="3418" y="30939"/>
                        <a:pt x="8417" y="30463"/>
                        <a:pt x="10798" y="30344"/>
                      </a:cubicBezTo>
                      <a:lnTo>
                        <a:pt x="46747" y="823"/>
                      </a:lnTo>
                      <a:cubicBezTo>
                        <a:pt x="48175" y="-367"/>
                        <a:pt x="50437" y="-248"/>
                        <a:pt x="51747" y="1061"/>
                      </a:cubicBezTo>
                      <a:cubicBezTo>
                        <a:pt x="52580" y="1895"/>
                        <a:pt x="52937" y="3085"/>
                        <a:pt x="52818" y="4156"/>
                      </a:cubicBezTo>
                      <a:close/>
                      <a:moveTo>
                        <a:pt x="16155" y="38915"/>
                      </a:moveTo>
                      <a:lnTo>
                        <a:pt x="23773" y="29273"/>
                      </a:lnTo>
                      <a:lnTo>
                        <a:pt x="14607" y="36772"/>
                      </a:lnTo>
                      <a:cubicBezTo>
                        <a:pt x="14607" y="36772"/>
                        <a:pt x="13417" y="37487"/>
                        <a:pt x="12703" y="37606"/>
                      </a:cubicBezTo>
                      <a:lnTo>
                        <a:pt x="11631" y="37606"/>
                      </a:lnTo>
                      <a:cubicBezTo>
                        <a:pt x="9131" y="37844"/>
                        <a:pt x="8179" y="38082"/>
                        <a:pt x="7703" y="39034"/>
                      </a:cubicBezTo>
                      <a:cubicBezTo>
                        <a:pt x="7465" y="39629"/>
                        <a:pt x="7465" y="40224"/>
                        <a:pt x="7822" y="40820"/>
                      </a:cubicBezTo>
                      <a:lnTo>
                        <a:pt x="8179" y="41415"/>
                      </a:lnTo>
                      <a:lnTo>
                        <a:pt x="8774" y="41415"/>
                      </a:lnTo>
                      <a:cubicBezTo>
                        <a:pt x="12226" y="41891"/>
                        <a:pt x="14131" y="40582"/>
                        <a:pt x="15440" y="39510"/>
                      </a:cubicBezTo>
                      <a:lnTo>
                        <a:pt x="19012" y="41296"/>
                      </a:lnTo>
                      <a:lnTo>
                        <a:pt x="16155" y="3891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54" name="Gráfico 144">
              <a:extLst>
                <a:ext uri="{FF2B5EF4-FFF2-40B4-BE49-F238E27FC236}">
                  <a16:creationId xmlns:a16="http://schemas.microsoft.com/office/drawing/2014/main" id="{F243A7DB-6FFE-4255-AC86-DF69EC1EE348}"/>
                </a:ext>
              </a:extLst>
            </p:cNvPr>
            <p:cNvGrpSpPr/>
            <p:nvPr/>
          </p:nvGrpSpPr>
          <p:grpSpPr>
            <a:xfrm>
              <a:off x="6662426" y="6558175"/>
              <a:ext cx="30068" cy="109580"/>
              <a:chOff x="6662426" y="6558175"/>
              <a:chExt cx="30068" cy="109580"/>
            </a:xfrm>
            <a:grpFill/>
          </p:grpSpPr>
          <p:grpSp>
            <p:nvGrpSpPr>
              <p:cNvPr id="355" name="Gráfico 144">
                <a:extLst>
                  <a:ext uri="{FF2B5EF4-FFF2-40B4-BE49-F238E27FC236}">
                    <a16:creationId xmlns:a16="http://schemas.microsoft.com/office/drawing/2014/main" id="{8F1DC6F4-FB82-465E-8644-784EE009FE62}"/>
                  </a:ext>
                </a:extLst>
              </p:cNvPr>
              <p:cNvGrpSpPr/>
              <p:nvPr/>
            </p:nvGrpSpPr>
            <p:grpSpPr>
              <a:xfrm>
                <a:off x="6679567" y="6578887"/>
                <a:ext cx="7928" cy="13765"/>
                <a:chOff x="6679567" y="6578887"/>
                <a:chExt cx="7928" cy="13765"/>
              </a:xfrm>
              <a:grpFill/>
            </p:grpSpPr>
            <p:sp>
              <p:nvSpPr>
                <p:cNvPr id="356" name="Forma libre: forma 355">
                  <a:extLst>
                    <a:ext uri="{FF2B5EF4-FFF2-40B4-BE49-F238E27FC236}">
                      <a16:creationId xmlns:a16="http://schemas.microsoft.com/office/drawing/2014/main" id="{B450AC92-C20C-4A07-9031-E97B3440C6FE}"/>
                    </a:ext>
                  </a:extLst>
                </p:cNvPr>
                <p:cNvSpPr/>
                <p:nvPr/>
              </p:nvSpPr>
              <p:spPr>
                <a:xfrm>
                  <a:off x="6683329" y="6582652"/>
                  <a:ext cx="401" cy="1071"/>
                </a:xfrm>
                <a:custGeom>
                  <a:avLst/>
                  <a:gdLst>
                    <a:gd name="connsiteX0" fmla="*/ 357 w 401"/>
                    <a:gd name="connsiteY0" fmla="*/ 0 h 1071"/>
                    <a:gd name="connsiteX1" fmla="*/ 0 w 401"/>
                    <a:gd name="connsiteY1" fmla="*/ 1071 h 1071"/>
                    <a:gd name="connsiteX2" fmla="*/ 357 w 401"/>
                    <a:gd name="connsiteY2" fmla="*/ 0 h 10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01" h="1071">
                      <a:moveTo>
                        <a:pt x="357" y="0"/>
                      </a:moveTo>
                      <a:cubicBezTo>
                        <a:pt x="357" y="0"/>
                        <a:pt x="0" y="833"/>
                        <a:pt x="0" y="1071"/>
                      </a:cubicBezTo>
                      <a:cubicBezTo>
                        <a:pt x="357" y="595"/>
                        <a:pt x="476" y="119"/>
                        <a:pt x="357" y="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57" name="Forma libre: forma 356">
                  <a:extLst>
                    <a:ext uri="{FF2B5EF4-FFF2-40B4-BE49-F238E27FC236}">
                      <a16:creationId xmlns:a16="http://schemas.microsoft.com/office/drawing/2014/main" id="{6764C991-9573-4335-B1A0-393BD51D5646}"/>
                    </a:ext>
                  </a:extLst>
                </p:cNvPr>
                <p:cNvSpPr/>
                <p:nvPr/>
              </p:nvSpPr>
              <p:spPr>
                <a:xfrm>
                  <a:off x="6679567" y="6578887"/>
                  <a:ext cx="7928" cy="8585"/>
                </a:xfrm>
                <a:custGeom>
                  <a:avLst/>
                  <a:gdLst>
                    <a:gd name="connsiteX0" fmla="*/ 7809 w 7928"/>
                    <a:gd name="connsiteY0" fmla="*/ 4360 h 8585"/>
                    <a:gd name="connsiteX1" fmla="*/ 6976 w 7928"/>
                    <a:gd name="connsiteY1" fmla="*/ 6741 h 8585"/>
                    <a:gd name="connsiteX2" fmla="*/ 2214 w 7928"/>
                    <a:gd name="connsiteY2" fmla="*/ 8288 h 8585"/>
                    <a:gd name="connsiteX3" fmla="*/ 190 w 7928"/>
                    <a:gd name="connsiteY3" fmla="*/ 3765 h 8585"/>
                    <a:gd name="connsiteX4" fmla="*/ 786 w 7928"/>
                    <a:gd name="connsiteY4" fmla="*/ 2218 h 8585"/>
                    <a:gd name="connsiteX5" fmla="*/ 4833 w 7928"/>
                    <a:gd name="connsiteY5" fmla="*/ 75 h 8585"/>
                    <a:gd name="connsiteX6" fmla="*/ 7928 w 7928"/>
                    <a:gd name="connsiteY6" fmla="*/ 3527 h 8585"/>
                    <a:gd name="connsiteX7" fmla="*/ 7928 w 7928"/>
                    <a:gd name="connsiteY7" fmla="*/ 4360 h 8585"/>
                    <a:gd name="connsiteX8" fmla="*/ 429 w 7928"/>
                    <a:gd name="connsiteY8" fmla="*/ 3527 h 8585"/>
                    <a:gd name="connsiteX9" fmla="*/ 429 w 7928"/>
                    <a:gd name="connsiteY9" fmla="*/ 4122 h 8585"/>
                    <a:gd name="connsiteX10" fmla="*/ 1976 w 7928"/>
                    <a:gd name="connsiteY10" fmla="*/ 4122 h 8585"/>
                    <a:gd name="connsiteX11" fmla="*/ 548 w 7928"/>
                    <a:gd name="connsiteY11" fmla="*/ 3170 h 8585"/>
                    <a:gd name="connsiteX12" fmla="*/ 548 w 7928"/>
                    <a:gd name="connsiteY12" fmla="*/ 3527 h 8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928" h="8585">
                      <a:moveTo>
                        <a:pt x="7809" y="4360"/>
                      </a:moveTo>
                      <a:cubicBezTo>
                        <a:pt x="7809" y="5074"/>
                        <a:pt x="7452" y="5908"/>
                        <a:pt x="6976" y="6741"/>
                      </a:cubicBezTo>
                      <a:cubicBezTo>
                        <a:pt x="6023" y="8408"/>
                        <a:pt x="4000" y="9003"/>
                        <a:pt x="2214" y="8288"/>
                      </a:cubicBezTo>
                      <a:cubicBezTo>
                        <a:pt x="429" y="7574"/>
                        <a:pt x="-405" y="5551"/>
                        <a:pt x="190" y="3765"/>
                      </a:cubicBezTo>
                      <a:cubicBezTo>
                        <a:pt x="310" y="3289"/>
                        <a:pt x="548" y="2694"/>
                        <a:pt x="786" y="2218"/>
                      </a:cubicBezTo>
                      <a:cubicBezTo>
                        <a:pt x="1500" y="670"/>
                        <a:pt x="3166" y="-282"/>
                        <a:pt x="4833" y="75"/>
                      </a:cubicBezTo>
                      <a:cubicBezTo>
                        <a:pt x="6500" y="432"/>
                        <a:pt x="7809" y="1861"/>
                        <a:pt x="7928" y="3527"/>
                      </a:cubicBezTo>
                      <a:cubicBezTo>
                        <a:pt x="7928" y="3765"/>
                        <a:pt x="7928" y="4003"/>
                        <a:pt x="7928" y="4360"/>
                      </a:cubicBezTo>
                      <a:close/>
                      <a:moveTo>
                        <a:pt x="429" y="3527"/>
                      </a:moveTo>
                      <a:cubicBezTo>
                        <a:pt x="429" y="3527"/>
                        <a:pt x="429" y="3884"/>
                        <a:pt x="429" y="4122"/>
                      </a:cubicBezTo>
                      <a:lnTo>
                        <a:pt x="1976" y="4122"/>
                      </a:lnTo>
                      <a:cubicBezTo>
                        <a:pt x="1976" y="4122"/>
                        <a:pt x="548" y="3170"/>
                        <a:pt x="548" y="3170"/>
                      </a:cubicBezTo>
                      <a:cubicBezTo>
                        <a:pt x="548" y="3170"/>
                        <a:pt x="548" y="3408"/>
                        <a:pt x="548" y="352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58" name="Gráfico 144">
                <a:extLst>
                  <a:ext uri="{FF2B5EF4-FFF2-40B4-BE49-F238E27FC236}">
                    <a16:creationId xmlns:a16="http://schemas.microsoft.com/office/drawing/2014/main" id="{ADFA16C6-AF7D-483F-B14B-7F25BDF0E9DB}"/>
                  </a:ext>
                </a:extLst>
              </p:cNvPr>
              <p:cNvGrpSpPr/>
              <p:nvPr/>
            </p:nvGrpSpPr>
            <p:grpSpPr>
              <a:xfrm>
                <a:off x="6662426" y="6558175"/>
                <a:ext cx="30068" cy="109580"/>
                <a:chOff x="6662426" y="6558175"/>
                <a:chExt cx="30068" cy="109580"/>
              </a:xfrm>
              <a:grpFill/>
            </p:grpSpPr>
            <p:sp>
              <p:nvSpPr>
                <p:cNvPr id="359" name="Forma libre: forma 358">
                  <a:extLst>
                    <a:ext uri="{FF2B5EF4-FFF2-40B4-BE49-F238E27FC236}">
                      <a16:creationId xmlns:a16="http://schemas.microsoft.com/office/drawing/2014/main" id="{06886617-32CE-41BD-852E-A8807D0949D6}"/>
                    </a:ext>
                  </a:extLst>
                </p:cNvPr>
                <p:cNvSpPr/>
                <p:nvPr/>
              </p:nvSpPr>
              <p:spPr>
                <a:xfrm>
                  <a:off x="6666187" y="6561940"/>
                  <a:ext cx="22497" cy="60827"/>
                </a:xfrm>
                <a:custGeom>
                  <a:avLst/>
                  <a:gdLst>
                    <a:gd name="connsiteX0" fmla="*/ 0 w 22497"/>
                    <a:gd name="connsiteY0" fmla="*/ 60828 h 60827"/>
                    <a:gd name="connsiteX1" fmla="*/ 12261 w 22497"/>
                    <a:gd name="connsiteY1" fmla="*/ 20355 h 60827"/>
                    <a:gd name="connsiteX2" fmla="*/ 12856 w 22497"/>
                    <a:gd name="connsiteY2" fmla="*/ 18689 h 60827"/>
                    <a:gd name="connsiteX3" fmla="*/ 21308 w 22497"/>
                    <a:gd name="connsiteY3" fmla="*/ 0 h 60827"/>
                    <a:gd name="connsiteX4" fmla="*/ 22498 w 22497"/>
                    <a:gd name="connsiteY4" fmla="*/ 20474 h 60827"/>
                    <a:gd name="connsiteX5" fmla="*/ 21426 w 22497"/>
                    <a:gd name="connsiteY5" fmla="*/ 24403 h 60827"/>
                    <a:gd name="connsiteX6" fmla="*/ 0 w 22497"/>
                    <a:gd name="connsiteY6" fmla="*/ 60828 h 60827"/>
                    <a:gd name="connsiteX7" fmla="*/ 12737 w 22497"/>
                    <a:gd name="connsiteY7" fmla="*/ 19403 h 60827"/>
                    <a:gd name="connsiteX8" fmla="*/ 12499 w 22497"/>
                    <a:gd name="connsiteY8" fmla="*/ 21069 h 60827"/>
                    <a:gd name="connsiteX9" fmla="*/ 15356 w 22497"/>
                    <a:gd name="connsiteY9" fmla="*/ 21069 h 60827"/>
                    <a:gd name="connsiteX10" fmla="*/ 12737 w 22497"/>
                    <a:gd name="connsiteY10" fmla="*/ 19403 h 608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497" h="60827">
                      <a:moveTo>
                        <a:pt x="0" y="60828"/>
                      </a:moveTo>
                      <a:lnTo>
                        <a:pt x="12261" y="20355"/>
                      </a:lnTo>
                      <a:cubicBezTo>
                        <a:pt x="12261" y="20355"/>
                        <a:pt x="12618" y="19165"/>
                        <a:pt x="12856" y="18689"/>
                      </a:cubicBezTo>
                      <a:lnTo>
                        <a:pt x="21308" y="0"/>
                      </a:lnTo>
                      <a:lnTo>
                        <a:pt x="22498" y="20474"/>
                      </a:lnTo>
                      <a:cubicBezTo>
                        <a:pt x="22498" y="21784"/>
                        <a:pt x="22260" y="23093"/>
                        <a:pt x="21426" y="24403"/>
                      </a:cubicBezTo>
                      <a:lnTo>
                        <a:pt x="0" y="60828"/>
                      </a:lnTo>
                      <a:close/>
                      <a:moveTo>
                        <a:pt x="12737" y="19403"/>
                      </a:moveTo>
                      <a:cubicBezTo>
                        <a:pt x="12737" y="19403"/>
                        <a:pt x="12380" y="20117"/>
                        <a:pt x="12499" y="21069"/>
                      </a:cubicBezTo>
                      <a:lnTo>
                        <a:pt x="15356" y="21069"/>
                      </a:lnTo>
                      <a:cubicBezTo>
                        <a:pt x="15356" y="21069"/>
                        <a:pt x="12737" y="19403"/>
                        <a:pt x="12737" y="1940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60" name="Forma libre: forma 359">
                  <a:extLst>
                    <a:ext uri="{FF2B5EF4-FFF2-40B4-BE49-F238E27FC236}">
                      <a16:creationId xmlns:a16="http://schemas.microsoft.com/office/drawing/2014/main" id="{B7FDAB96-137E-4E45-B9FE-0EE120C6035A}"/>
                    </a:ext>
                  </a:extLst>
                </p:cNvPr>
                <p:cNvSpPr/>
                <p:nvPr/>
              </p:nvSpPr>
              <p:spPr>
                <a:xfrm>
                  <a:off x="6662426" y="6558175"/>
                  <a:ext cx="30068" cy="68342"/>
                </a:xfrm>
                <a:custGeom>
                  <a:avLst/>
                  <a:gdLst>
                    <a:gd name="connsiteX0" fmla="*/ 29950 w 30068"/>
                    <a:gd name="connsiteY0" fmla="*/ 25787 h 68342"/>
                    <a:gd name="connsiteX1" fmla="*/ 28402 w 30068"/>
                    <a:gd name="connsiteY1" fmla="*/ 30072 h 68342"/>
                    <a:gd name="connsiteX2" fmla="*/ 6975 w 30068"/>
                    <a:gd name="connsiteY2" fmla="*/ 66498 h 68342"/>
                    <a:gd name="connsiteX3" fmla="*/ 2214 w 30068"/>
                    <a:gd name="connsiteY3" fmla="*/ 68045 h 68342"/>
                    <a:gd name="connsiteX4" fmla="*/ 191 w 30068"/>
                    <a:gd name="connsiteY4" fmla="*/ 63522 h 68342"/>
                    <a:gd name="connsiteX5" fmla="*/ 12451 w 30068"/>
                    <a:gd name="connsiteY5" fmla="*/ 23049 h 68342"/>
                    <a:gd name="connsiteX6" fmla="*/ 13284 w 30068"/>
                    <a:gd name="connsiteY6" fmla="*/ 20906 h 68342"/>
                    <a:gd name="connsiteX7" fmla="*/ 21736 w 30068"/>
                    <a:gd name="connsiteY7" fmla="*/ 2218 h 68342"/>
                    <a:gd name="connsiteX8" fmla="*/ 25783 w 30068"/>
                    <a:gd name="connsiteY8" fmla="*/ 75 h 68342"/>
                    <a:gd name="connsiteX9" fmla="*/ 28878 w 30068"/>
                    <a:gd name="connsiteY9" fmla="*/ 3527 h 68342"/>
                    <a:gd name="connsiteX10" fmla="*/ 30069 w 30068"/>
                    <a:gd name="connsiteY10" fmla="*/ 24001 h 68342"/>
                    <a:gd name="connsiteX11" fmla="*/ 30069 w 30068"/>
                    <a:gd name="connsiteY11" fmla="*/ 25668 h 68342"/>
                    <a:gd name="connsiteX12" fmla="*/ 21260 w 30068"/>
                    <a:gd name="connsiteY12" fmla="*/ 21502 h 68342"/>
                    <a:gd name="connsiteX13" fmla="*/ 22450 w 30068"/>
                    <a:gd name="connsiteY13" fmla="*/ 22930 h 68342"/>
                    <a:gd name="connsiteX14" fmla="*/ 22212 w 30068"/>
                    <a:gd name="connsiteY14" fmla="*/ 19240 h 68342"/>
                    <a:gd name="connsiteX15" fmla="*/ 21141 w 30068"/>
                    <a:gd name="connsiteY15" fmla="*/ 21502 h 68342"/>
                    <a:gd name="connsiteX16" fmla="*/ 16499 w 30068"/>
                    <a:gd name="connsiteY16" fmla="*/ 35667 h 68342"/>
                    <a:gd name="connsiteX17" fmla="*/ 21022 w 30068"/>
                    <a:gd name="connsiteY17" fmla="*/ 27930 h 68342"/>
                    <a:gd name="connsiteX18" fmla="*/ 19355 w 30068"/>
                    <a:gd name="connsiteY18" fmla="*/ 28406 h 68342"/>
                    <a:gd name="connsiteX19" fmla="*/ 18641 w 30068"/>
                    <a:gd name="connsiteY19" fmla="*/ 28406 h 68342"/>
                    <a:gd name="connsiteX20" fmla="*/ 16499 w 30068"/>
                    <a:gd name="connsiteY20" fmla="*/ 35667 h 683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068" h="68342">
                      <a:moveTo>
                        <a:pt x="29950" y="25787"/>
                      </a:moveTo>
                      <a:cubicBezTo>
                        <a:pt x="29711" y="27215"/>
                        <a:pt x="29235" y="28644"/>
                        <a:pt x="28402" y="30072"/>
                      </a:cubicBezTo>
                      <a:lnTo>
                        <a:pt x="6975" y="66498"/>
                      </a:lnTo>
                      <a:cubicBezTo>
                        <a:pt x="6023" y="68164"/>
                        <a:pt x="4000" y="68759"/>
                        <a:pt x="2214" y="68045"/>
                      </a:cubicBezTo>
                      <a:cubicBezTo>
                        <a:pt x="429" y="67331"/>
                        <a:pt x="-405" y="65307"/>
                        <a:pt x="191" y="63522"/>
                      </a:cubicBezTo>
                      <a:lnTo>
                        <a:pt x="12451" y="23049"/>
                      </a:lnTo>
                      <a:cubicBezTo>
                        <a:pt x="12689" y="22335"/>
                        <a:pt x="12927" y="21502"/>
                        <a:pt x="13284" y="20906"/>
                      </a:cubicBezTo>
                      <a:lnTo>
                        <a:pt x="21736" y="2218"/>
                      </a:lnTo>
                      <a:cubicBezTo>
                        <a:pt x="22450" y="670"/>
                        <a:pt x="24117" y="-282"/>
                        <a:pt x="25783" y="75"/>
                      </a:cubicBezTo>
                      <a:cubicBezTo>
                        <a:pt x="27450" y="432"/>
                        <a:pt x="28759" y="1861"/>
                        <a:pt x="28878" y="3527"/>
                      </a:cubicBezTo>
                      <a:lnTo>
                        <a:pt x="30069" y="24001"/>
                      </a:lnTo>
                      <a:cubicBezTo>
                        <a:pt x="30069" y="24001"/>
                        <a:pt x="30069" y="25192"/>
                        <a:pt x="30069" y="25668"/>
                      </a:cubicBezTo>
                      <a:close/>
                      <a:moveTo>
                        <a:pt x="21260" y="21502"/>
                      </a:moveTo>
                      <a:cubicBezTo>
                        <a:pt x="21260" y="21502"/>
                        <a:pt x="22212" y="22335"/>
                        <a:pt x="22450" y="22930"/>
                      </a:cubicBezTo>
                      <a:lnTo>
                        <a:pt x="22212" y="19240"/>
                      </a:lnTo>
                      <a:lnTo>
                        <a:pt x="21141" y="21502"/>
                      </a:lnTo>
                      <a:close/>
                      <a:moveTo>
                        <a:pt x="16499" y="35667"/>
                      </a:moveTo>
                      <a:lnTo>
                        <a:pt x="21022" y="27930"/>
                      </a:lnTo>
                      <a:cubicBezTo>
                        <a:pt x="21022" y="27930"/>
                        <a:pt x="19950" y="28406"/>
                        <a:pt x="19355" y="28406"/>
                      </a:cubicBezTo>
                      <a:lnTo>
                        <a:pt x="18641" y="28406"/>
                      </a:lnTo>
                      <a:cubicBezTo>
                        <a:pt x="18641" y="28406"/>
                        <a:pt x="16499" y="35667"/>
                        <a:pt x="16499" y="35667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61" name="Gráfico 144">
              <a:extLst>
                <a:ext uri="{FF2B5EF4-FFF2-40B4-BE49-F238E27FC236}">
                  <a16:creationId xmlns:a16="http://schemas.microsoft.com/office/drawing/2014/main" id="{23808CF1-87AD-464F-A480-C449D2E78A40}"/>
                </a:ext>
              </a:extLst>
            </p:cNvPr>
            <p:cNvGrpSpPr/>
            <p:nvPr/>
          </p:nvGrpSpPr>
          <p:grpSpPr>
            <a:xfrm>
              <a:off x="6040820" y="6104860"/>
              <a:ext cx="682276" cy="1092285"/>
              <a:chOff x="6040820" y="6104860"/>
              <a:chExt cx="682276" cy="1092285"/>
            </a:xfrm>
            <a:grpFill/>
          </p:grpSpPr>
          <p:grpSp>
            <p:nvGrpSpPr>
              <p:cNvPr id="362" name="Gráfico 144">
                <a:extLst>
                  <a:ext uri="{FF2B5EF4-FFF2-40B4-BE49-F238E27FC236}">
                    <a16:creationId xmlns:a16="http://schemas.microsoft.com/office/drawing/2014/main" id="{649B7F7D-5B34-4E11-844A-3AFC8234D6A2}"/>
                  </a:ext>
                </a:extLst>
              </p:cNvPr>
              <p:cNvGrpSpPr/>
              <p:nvPr/>
            </p:nvGrpSpPr>
            <p:grpSpPr>
              <a:xfrm>
                <a:off x="6045858" y="6110276"/>
                <a:ext cx="672238" cy="1076239"/>
                <a:chOff x="6045858" y="6110276"/>
                <a:chExt cx="672238" cy="1076239"/>
              </a:xfrm>
              <a:grpFill/>
            </p:grpSpPr>
            <p:sp>
              <p:nvSpPr>
                <p:cNvPr id="363" name="Forma libre: forma 362">
                  <a:extLst>
                    <a:ext uri="{FF2B5EF4-FFF2-40B4-BE49-F238E27FC236}">
                      <a16:creationId xmlns:a16="http://schemas.microsoft.com/office/drawing/2014/main" id="{8E52622B-8608-45B4-B382-3C902C9F17CE}"/>
                    </a:ext>
                  </a:extLst>
                </p:cNvPr>
                <p:cNvSpPr/>
                <p:nvPr/>
              </p:nvSpPr>
              <p:spPr>
                <a:xfrm>
                  <a:off x="6049315" y="6113901"/>
                  <a:ext cx="664733" cy="663664"/>
                </a:xfrm>
                <a:custGeom>
                  <a:avLst/>
                  <a:gdLst>
                    <a:gd name="connsiteX0" fmla="*/ 634014 w 664733"/>
                    <a:gd name="connsiteY0" fmla="*/ 468632 h 663664"/>
                    <a:gd name="connsiteX1" fmla="*/ 634371 w 664733"/>
                    <a:gd name="connsiteY1" fmla="*/ 468870 h 663664"/>
                    <a:gd name="connsiteX2" fmla="*/ 639966 w 664733"/>
                    <a:gd name="connsiteY2" fmla="*/ 454229 h 663664"/>
                    <a:gd name="connsiteX3" fmla="*/ 645917 w 664733"/>
                    <a:gd name="connsiteY3" fmla="*/ 438397 h 663664"/>
                    <a:gd name="connsiteX4" fmla="*/ 647465 w 664733"/>
                    <a:gd name="connsiteY4" fmla="*/ 429469 h 663664"/>
                    <a:gd name="connsiteX5" fmla="*/ 664725 w 664733"/>
                    <a:gd name="connsiteY5" fmla="*/ 334835 h 663664"/>
                    <a:gd name="connsiteX6" fmla="*/ 651869 w 664733"/>
                    <a:gd name="connsiteY6" fmla="*/ 238534 h 663664"/>
                    <a:gd name="connsiteX7" fmla="*/ 608302 w 664733"/>
                    <a:gd name="connsiteY7" fmla="*/ 142114 h 663664"/>
                    <a:gd name="connsiteX8" fmla="*/ 534975 w 664733"/>
                    <a:gd name="connsiteY8" fmla="*/ 68073 h 663664"/>
                    <a:gd name="connsiteX9" fmla="*/ 536523 w 664733"/>
                    <a:gd name="connsiteY9" fmla="*/ 68311 h 663664"/>
                    <a:gd name="connsiteX10" fmla="*/ 530452 w 664733"/>
                    <a:gd name="connsiteY10" fmla="*/ 63669 h 663664"/>
                    <a:gd name="connsiteX11" fmla="*/ 524262 w 664733"/>
                    <a:gd name="connsiteY11" fmla="*/ 59383 h 663664"/>
                    <a:gd name="connsiteX12" fmla="*/ 512120 w 664733"/>
                    <a:gd name="connsiteY12" fmla="*/ 50932 h 663664"/>
                    <a:gd name="connsiteX13" fmla="*/ 499741 w 664733"/>
                    <a:gd name="connsiteY13" fmla="*/ 43313 h 663664"/>
                    <a:gd name="connsiteX14" fmla="*/ 487004 w 664733"/>
                    <a:gd name="connsiteY14" fmla="*/ 36290 h 663664"/>
                    <a:gd name="connsiteX15" fmla="*/ 487242 w 664733"/>
                    <a:gd name="connsiteY15" fmla="*/ 35933 h 663664"/>
                    <a:gd name="connsiteX16" fmla="*/ 470339 w 664733"/>
                    <a:gd name="connsiteY16" fmla="*/ 28791 h 663664"/>
                    <a:gd name="connsiteX17" fmla="*/ 461887 w 664733"/>
                    <a:gd name="connsiteY17" fmla="*/ 25101 h 663664"/>
                    <a:gd name="connsiteX18" fmla="*/ 453078 w 664733"/>
                    <a:gd name="connsiteY18" fmla="*/ 22006 h 663664"/>
                    <a:gd name="connsiteX19" fmla="*/ 435461 w 664733"/>
                    <a:gd name="connsiteY19" fmla="*/ 15816 h 663664"/>
                    <a:gd name="connsiteX20" fmla="*/ 417486 w 664733"/>
                    <a:gd name="connsiteY20" fmla="*/ 10578 h 663664"/>
                    <a:gd name="connsiteX21" fmla="*/ 408439 w 664733"/>
                    <a:gd name="connsiteY21" fmla="*/ 8435 h 663664"/>
                    <a:gd name="connsiteX22" fmla="*/ 401773 w 664733"/>
                    <a:gd name="connsiteY22" fmla="*/ 7126 h 663664"/>
                    <a:gd name="connsiteX23" fmla="*/ 396417 w 664733"/>
                    <a:gd name="connsiteY23" fmla="*/ 6055 h 663664"/>
                    <a:gd name="connsiteX24" fmla="*/ 390227 w 664733"/>
                    <a:gd name="connsiteY24" fmla="*/ 4864 h 663664"/>
                    <a:gd name="connsiteX25" fmla="*/ 387846 w 664733"/>
                    <a:gd name="connsiteY25" fmla="*/ 4507 h 663664"/>
                    <a:gd name="connsiteX26" fmla="*/ 105253 w 664733"/>
                    <a:gd name="connsiteY26" fmla="*/ 88666 h 663664"/>
                    <a:gd name="connsiteX27" fmla="*/ 7287 w 664733"/>
                    <a:gd name="connsiteY27" fmla="*/ 263770 h 663664"/>
                    <a:gd name="connsiteX28" fmla="*/ 27047 w 664733"/>
                    <a:gd name="connsiteY28" fmla="*/ 463276 h 663664"/>
                    <a:gd name="connsiteX29" fmla="*/ 290593 w 664733"/>
                    <a:gd name="connsiteY29" fmla="*/ 659210 h 663664"/>
                    <a:gd name="connsiteX30" fmla="*/ 344755 w 664733"/>
                    <a:gd name="connsiteY30" fmla="*/ 661353 h 663664"/>
                    <a:gd name="connsiteX31" fmla="*/ 342255 w 664733"/>
                    <a:gd name="connsiteY31" fmla="*/ 663496 h 663664"/>
                    <a:gd name="connsiteX32" fmla="*/ 354278 w 664733"/>
                    <a:gd name="connsiteY32" fmla="*/ 661353 h 663664"/>
                    <a:gd name="connsiteX33" fmla="*/ 354516 w 664733"/>
                    <a:gd name="connsiteY33" fmla="*/ 660877 h 663664"/>
                    <a:gd name="connsiteX34" fmla="*/ 556640 w 664733"/>
                    <a:gd name="connsiteY34" fmla="*/ 571599 h 663664"/>
                    <a:gd name="connsiteX35" fmla="*/ 557235 w 664733"/>
                    <a:gd name="connsiteY35" fmla="*/ 571599 h 663664"/>
                    <a:gd name="connsiteX36" fmla="*/ 471767 w 664733"/>
                    <a:gd name="connsiteY36" fmla="*/ 632784 h 663664"/>
                    <a:gd name="connsiteX37" fmla="*/ 469743 w 664733"/>
                    <a:gd name="connsiteY37" fmla="*/ 631951 h 663664"/>
                    <a:gd name="connsiteX38" fmla="*/ 382966 w 664733"/>
                    <a:gd name="connsiteY38" fmla="*/ 660044 h 663664"/>
                    <a:gd name="connsiteX39" fmla="*/ 383323 w 664733"/>
                    <a:gd name="connsiteY39" fmla="*/ 661948 h 663664"/>
                    <a:gd name="connsiteX40" fmla="*/ 409749 w 664733"/>
                    <a:gd name="connsiteY40" fmla="*/ 656115 h 663664"/>
                    <a:gd name="connsiteX41" fmla="*/ 408797 w 664733"/>
                    <a:gd name="connsiteY41" fmla="*/ 657187 h 663664"/>
                    <a:gd name="connsiteX42" fmla="*/ 416415 w 664733"/>
                    <a:gd name="connsiteY42" fmla="*/ 654092 h 663664"/>
                    <a:gd name="connsiteX43" fmla="*/ 417248 w 664733"/>
                    <a:gd name="connsiteY43" fmla="*/ 655163 h 663664"/>
                    <a:gd name="connsiteX44" fmla="*/ 437366 w 664733"/>
                    <a:gd name="connsiteY44" fmla="*/ 648973 h 663664"/>
                    <a:gd name="connsiteX45" fmla="*/ 447008 w 664733"/>
                    <a:gd name="connsiteY45" fmla="*/ 645045 h 663664"/>
                    <a:gd name="connsiteX46" fmla="*/ 455935 w 664733"/>
                    <a:gd name="connsiteY46" fmla="*/ 640284 h 663664"/>
                    <a:gd name="connsiteX47" fmla="*/ 464982 w 664733"/>
                    <a:gd name="connsiteY47" fmla="*/ 637784 h 663664"/>
                    <a:gd name="connsiteX48" fmla="*/ 475100 w 664733"/>
                    <a:gd name="connsiteY48" fmla="*/ 633975 h 663664"/>
                    <a:gd name="connsiteX49" fmla="*/ 481885 w 664733"/>
                    <a:gd name="connsiteY49" fmla="*/ 628499 h 663664"/>
                    <a:gd name="connsiteX50" fmla="*/ 513549 w 664733"/>
                    <a:gd name="connsiteY50" fmla="*/ 610643 h 663664"/>
                    <a:gd name="connsiteX51" fmla="*/ 521048 w 664733"/>
                    <a:gd name="connsiteY51" fmla="*/ 605406 h 663664"/>
                    <a:gd name="connsiteX52" fmla="*/ 528428 w 664733"/>
                    <a:gd name="connsiteY52" fmla="*/ 599930 h 663664"/>
                    <a:gd name="connsiteX53" fmla="*/ 542832 w 664733"/>
                    <a:gd name="connsiteY53" fmla="*/ 588502 h 663664"/>
                    <a:gd name="connsiteX54" fmla="*/ 556521 w 664733"/>
                    <a:gd name="connsiteY54" fmla="*/ 576242 h 663664"/>
                    <a:gd name="connsiteX55" fmla="*/ 559973 w 664733"/>
                    <a:gd name="connsiteY55" fmla="*/ 573147 h 663664"/>
                    <a:gd name="connsiteX56" fmla="*/ 563187 w 664733"/>
                    <a:gd name="connsiteY56" fmla="*/ 569814 h 663664"/>
                    <a:gd name="connsiteX57" fmla="*/ 569615 w 664733"/>
                    <a:gd name="connsiteY57" fmla="*/ 563148 h 663664"/>
                    <a:gd name="connsiteX58" fmla="*/ 576043 w 664733"/>
                    <a:gd name="connsiteY58" fmla="*/ 556482 h 663664"/>
                    <a:gd name="connsiteX59" fmla="*/ 579257 w 664733"/>
                    <a:gd name="connsiteY59" fmla="*/ 553149 h 663664"/>
                    <a:gd name="connsiteX60" fmla="*/ 582233 w 664733"/>
                    <a:gd name="connsiteY60" fmla="*/ 549577 h 663664"/>
                    <a:gd name="connsiteX61" fmla="*/ 594017 w 664733"/>
                    <a:gd name="connsiteY61" fmla="*/ 535293 h 663664"/>
                    <a:gd name="connsiteX62" fmla="*/ 603540 w 664733"/>
                    <a:gd name="connsiteY62" fmla="*/ 519818 h 663664"/>
                    <a:gd name="connsiteX63" fmla="*/ 609016 w 664733"/>
                    <a:gd name="connsiteY63" fmla="*/ 511962 h 663664"/>
                    <a:gd name="connsiteX64" fmla="*/ 614611 w 664733"/>
                    <a:gd name="connsiteY64" fmla="*/ 503986 h 663664"/>
                    <a:gd name="connsiteX65" fmla="*/ 625324 w 664733"/>
                    <a:gd name="connsiteY65" fmla="*/ 486964 h 663664"/>
                    <a:gd name="connsiteX66" fmla="*/ 627943 w 664733"/>
                    <a:gd name="connsiteY66" fmla="*/ 482560 h 663664"/>
                    <a:gd name="connsiteX67" fmla="*/ 630204 w 664733"/>
                    <a:gd name="connsiteY67" fmla="*/ 477917 h 663664"/>
                    <a:gd name="connsiteX68" fmla="*/ 634371 w 664733"/>
                    <a:gd name="connsiteY68" fmla="*/ 468513 h 663664"/>
                    <a:gd name="connsiteX69" fmla="*/ 6691 w 664733"/>
                    <a:gd name="connsiteY69" fmla="*/ 347929 h 663664"/>
                    <a:gd name="connsiteX70" fmla="*/ 6810 w 664733"/>
                    <a:gd name="connsiteY70" fmla="*/ 349714 h 663664"/>
                    <a:gd name="connsiteX71" fmla="*/ 7287 w 664733"/>
                    <a:gd name="connsiteY71" fmla="*/ 358047 h 663664"/>
                    <a:gd name="connsiteX72" fmla="*/ 6691 w 664733"/>
                    <a:gd name="connsiteY72" fmla="*/ 347929 h 663664"/>
                    <a:gd name="connsiteX73" fmla="*/ 70495 w 664733"/>
                    <a:gd name="connsiteY73" fmla="*/ 525770 h 663664"/>
                    <a:gd name="connsiteX74" fmla="*/ 75018 w 664733"/>
                    <a:gd name="connsiteY74" fmla="*/ 531127 h 663664"/>
                    <a:gd name="connsiteX75" fmla="*/ 79780 w 664733"/>
                    <a:gd name="connsiteY75" fmla="*/ 537436 h 663664"/>
                    <a:gd name="connsiteX76" fmla="*/ 70495 w 664733"/>
                    <a:gd name="connsiteY76" fmla="*/ 525770 h 663664"/>
                    <a:gd name="connsiteX77" fmla="*/ 111801 w 664733"/>
                    <a:gd name="connsiteY77" fmla="*/ 570766 h 663664"/>
                    <a:gd name="connsiteX78" fmla="*/ 132394 w 664733"/>
                    <a:gd name="connsiteY78" fmla="*/ 587312 h 663664"/>
                    <a:gd name="connsiteX79" fmla="*/ 179413 w 664733"/>
                    <a:gd name="connsiteY79" fmla="*/ 617905 h 663664"/>
                    <a:gd name="connsiteX80" fmla="*/ 111682 w 664733"/>
                    <a:gd name="connsiteY80" fmla="*/ 570766 h 663664"/>
                    <a:gd name="connsiteX81" fmla="*/ 351778 w 664733"/>
                    <a:gd name="connsiteY81" fmla="*/ 654925 h 663664"/>
                    <a:gd name="connsiteX82" fmla="*/ 347374 w 664733"/>
                    <a:gd name="connsiteY82" fmla="*/ 655163 h 663664"/>
                    <a:gd name="connsiteX83" fmla="*/ 333209 w 664733"/>
                    <a:gd name="connsiteY83" fmla="*/ 652068 h 663664"/>
                    <a:gd name="connsiteX84" fmla="*/ 333209 w 664733"/>
                    <a:gd name="connsiteY84" fmla="*/ 652187 h 663664"/>
                    <a:gd name="connsiteX85" fmla="*/ 320233 w 664733"/>
                    <a:gd name="connsiteY85" fmla="*/ 652306 h 663664"/>
                    <a:gd name="connsiteX86" fmla="*/ 318924 w 664733"/>
                    <a:gd name="connsiteY86" fmla="*/ 651354 h 663664"/>
                    <a:gd name="connsiteX87" fmla="*/ 312020 w 664733"/>
                    <a:gd name="connsiteY87" fmla="*/ 651354 h 663664"/>
                    <a:gd name="connsiteX88" fmla="*/ 257382 w 664733"/>
                    <a:gd name="connsiteY88" fmla="*/ 643855 h 663664"/>
                    <a:gd name="connsiteX89" fmla="*/ 246788 w 664733"/>
                    <a:gd name="connsiteY89" fmla="*/ 643260 h 663664"/>
                    <a:gd name="connsiteX90" fmla="*/ 224766 w 664733"/>
                    <a:gd name="connsiteY90" fmla="*/ 632903 h 663664"/>
                    <a:gd name="connsiteX91" fmla="*/ 226076 w 664733"/>
                    <a:gd name="connsiteY91" fmla="*/ 632903 h 663664"/>
                    <a:gd name="connsiteX92" fmla="*/ 215838 w 664733"/>
                    <a:gd name="connsiteY92" fmla="*/ 628856 h 663664"/>
                    <a:gd name="connsiteX93" fmla="*/ 206434 w 664733"/>
                    <a:gd name="connsiteY93" fmla="*/ 624214 h 663664"/>
                    <a:gd name="connsiteX94" fmla="*/ 184889 w 664733"/>
                    <a:gd name="connsiteY94" fmla="*/ 616952 h 663664"/>
                    <a:gd name="connsiteX95" fmla="*/ 184770 w 664733"/>
                    <a:gd name="connsiteY95" fmla="*/ 614810 h 663664"/>
                    <a:gd name="connsiteX96" fmla="*/ 173462 w 664733"/>
                    <a:gd name="connsiteY96" fmla="*/ 608263 h 663664"/>
                    <a:gd name="connsiteX97" fmla="*/ 162391 w 664733"/>
                    <a:gd name="connsiteY97" fmla="*/ 601239 h 663664"/>
                    <a:gd name="connsiteX98" fmla="*/ 152154 w 664733"/>
                    <a:gd name="connsiteY98" fmla="*/ 593978 h 663664"/>
                    <a:gd name="connsiteX99" fmla="*/ 142869 w 664733"/>
                    <a:gd name="connsiteY99" fmla="*/ 587193 h 663664"/>
                    <a:gd name="connsiteX100" fmla="*/ 125966 w 664733"/>
                    <a:gd name="connsiteY100" fmla="*/ 575051 h 663664"/>
                    <a:gd name="connsiteX101" fmla="*/ 110372 w 664733"/>
                    <a:gd name="connsiteY101" fmla="*/ 563148 h 663664"/>
                    <a:gd name="connsiteX102" fmla="*/ 99778 w 664733"/>
                    <a:gd name="connsiteY102" fmla="*/ 550649 h 663664"/>
                    <a:gd name="connsiteX103" fmla="*/ 86803 w 664733"/>
                    <a:gd name="connsiteY103" fmla="*/ 536960 h 663664"/>
                    <a:gd name="connsiteX104" fmla="*/ 87874 w 664733"/>
                    <a:gd name="connsiteY104" fmla="*/ 537555 h 663664"/>
                    <a:gd name="connsiteX105" fmla="*/ 80851 w 664733"/>
                    <a:gd name="connsiteY105" fmla="*/ 529341 h 663664"/>
                    <a:gd name="connsiteX106" fmla="*/ 73709 w 664733"/>
                    <a:gd name="connsiteY106" fmla="*/ 520889 h 663664"/>
                    <a:gd name="connsiteX107" fmla="*/ 61210 w 664733"/>
                    <a:gd name="connsiteY107" fmla="*/ 506724 h 663664"/>
                    <a:gd name="connsiteX108" fmla="*/ 56210 w 664733"/>
                    <a:gd name="connsiteY108" fmla="*/ 490892 h 663664"/>
                    <a:gd name="connsiteX109" fmla="*/ 45854 w 664733"/>
                    <a:gd name="connsiteY109" fmla="*/ 474822 h 663664"/>
                    <a:gd name="connsiteX110" fmla="*/ 40379 w 664733"/>
                    <a:gd name="connsiteY110" fmla="*/ 464585 h 663664"/>
                    <a:gd name="connsiteX111" fmla="*/ 37522 w 664733"/>
                    <a:gd name="connsiteY111" fmla="*/ 459585 h 663664"/>
                    <a:gd name="connsiteX112" fmla="*/ 35141 w 664733"/>
                    <a:gd name="connsiteY112" fmla="*/ 454705 h 663664"/>
                    <a:gd name="connsiteX113" fmla="*/ 32165 w 664733"/>
                    <a:gd name="connsiteY113" fmla="*/ 442563 h 663664"/>
                    <a:gd name="connsiteX114" fmla="*/ 28713 w 664733"/>
                    <a:gd name="connsiteY114" fmla="*/ 435897 h 663664"/>
                    <a:gd name="connsiteX115" fmla="*/ 25856 w 664733"/>
                    <a:gd name="connsiteY115" fmla="*/ 428755 h 663664"/>
                    <a:gd name="connsiteX116" fmla="*/ 20380 w 664733"/>
                    <a:gd name="connsiteY116" fmla="*/ 413756 h 663664"/>
                    <a:gd name="connsiteX117" fmla="*/ 16452 w 664733"/>
                    <a:gd name="connsiteY117" fmla="*/ 397805 h 663664"/>
                    <a:gd name="connsiteX118" fmla="*/ 14667 w 664733"/>
                    <a:gd name="connsiteY118" fmla="*/ 389592 h 663664"/>
                    <a:gd name="connsiteX119" fmla="*/ 13476 w 664733"/>
                    <a:gd name="connsiteY119" fmla="*/ 381259 h 663664"/>
                    <a:gd name="connsiteX120" fmla="*/ 11572 w 664733"/>
                    <a:gd name="connsiteY120" fmla="*/ 364475 h 663664"/>
                    <a:gd name="connsiteX121" fmla="*/ 11215 w 664733"/>
                    <a:gd name="connsiteY121" fmla="*/ 347572 h 663664"/>
                    <a:gd name="connsiteX122" fmla="*/ 11215 w 664733"/>
                    <a:gd name="connsiteY122" fmla="*/ 339239 h 663664"/>
                    <a:gd name="connsiteX123" fmla="*/ 11929 w 664733"/>
                    <a:gd name="connsiteY123" fmla="*/ 331026 h 663664"/>
                    <a:gd name="connsiteX124" fmla="*/ 13476 w 664733"/>
                    <a:gd name="connsiteY124" fmla="*/ 314956 h 663664"/>
                    <a:gd name="connsiteX125" fmla="*/ 13476 w 664733"/>
                    <a:gd name="connsiteY125" fmla="*/ 315551 h 663664"/>
                    <a:gd name="connsiteX126" fmla="*/ 9429 w 664733"/>
                    <a:gd name="connsiteY126" fmla="*/ 297695 h 663664"/>
                    <a:gd name="connsiteX127" fmla="*/ 9905 w 664733"/>
                    <a:gd name="connsiteY127" fmla="*/ 298409 h 663664"/>
                    <a:gd name="connsiteX128" fmla="*/ 11929 w 664733"/>
                    <a:gd name="connsiteY128" fmla="*/ 287101 h 663664"/>
                    <a:gd name="connsiteX129" fmla="*/ 14548 w 664733"/>
                    <a:gd name="connsiteY129" fmla="*/ 276030 h 663664"/>
                    <a:gd name="connsiteX130" fmla="*/ 15024 w 664733"/>
                    <a:gd name="connsiteY130" fmla="*/ 277459 h 663664"/>
                    <a:gd name="connsiteX131" fmla="*/ 17286 w 664733"/>
                    <a:gd name="connsiteY131" fmla="*/ 266388 h 663664"/>
                    <a:gd name="connsiteX132" fmla="*/ 19905 w 664733"/>
                    <a:gd name="connsiteY132" fmla="*/ 254366 h 663664"/>
                    <a:gd name="connsiteX133" fmla="*/ 20619 w 664733"/>
                    <a:gd name="connsiteY133" fmla="*/ 254009 h 663664"/>
                    <a:gd name="connsiteX134" fmla="*/ 21095 w 664733"/>
                    <a:gd name="connsiteY134" fmla="*/ 248533 h 663664"/>
                    <a:gd name="connsiteX135" fmla="*/ 22166 w 664733"/>
                    <a:gd name="connsiteY135" fmla="*/ 251152 h 663664"/>
                    <a:gd name="connsiteX136" fmla="*/ 60139 w 664733"/>
                    <a:gd name="connsiteY136" fmla="*/ 159255 h 663664"/>
                    <a:gd name="connsiteX137" fmla="*/ 126204 w 664733"/>
                    <a:gd name="connsiteY137" fmla="*/ 81405 h 663664"/>
                    <a:gd name="connsiteX138" fmla="*/ 124776 w 664733"/>
                    <a:gd name="connsiteY138" fmla="*/ 83667 h 663664"/>
                    <a:gd name="connsiteX139" fmla="*/ 134298 w 664733"/>
                    <a:gd name="connsiteY139" fmla="*/ 74263 h 663664"/>
                    <a:gd name="connsiteX140" fmla="*/ 133703 w 664733"/>
                    <a:gd name="connsiteY140" fmla="*/ 75691 h 663664"/>
                    <a:gd name="connsiteX141" fmla="*/ 144297 w 664733"/>
                    <a:gd name="connsiteY141" fmla="*/ 68430 h 663664"/>
                    <a:gd name="connsiteX142" fmla="*/ 154654 w 664733"/>
                    <a:gd name="connsiteY142" fmla="*/ 60812 h 663664"/>
                    <a:gd name="connsiteX143" fmla="*/ 165248 w 664733"/>
                    <a:gd name="connsiteY143" fmla="*/ 53669 h 663664"/>
                    <a:gd name="connsiteX144" fmla="*/ 176080 w 664733"/>
                    <a:gd name="connsiteY144" fmla="*/ 47241 h 663664"/>
                    <a:gd name="connsiteX145" fmla="*/ 176557 w 664733"/>
                    <a:gd name="connsiteY145" fmla="*/ 48670 h 663664"/>
                    <a:gd name="connsiteX146" fmla="*/ 190007 w 664733"/>
                    <a:gd name="connsiteY146" fmla="*/ 41766 h 663664"/>
                    <a:gd name="connsiteX147" fmla="*/ 195126 w 664733"/>
                    <a:gd name="connsiteY147" fmla="*/ 39266 h 663664"/>
                    <a:gd name="connsiteX148" fmla="*/ 198816 w 664733"/>
                    <a:gd name="connsiteY148" fmla="*/ 35695 h 663664"/>
                    <a:gd name="connsiteX149" fmla="*/ 199173 w 664733"/>
                    <a:gd name="connsiteY149" fmla="*/ 37242 h 663664"/>
                    <a:gd name="connsiteX150" fmla="*/ 297855 w 664733"/>
                    <a:gd name="connsiteY150" fmla="*/ 9745 h 663664"/>
                    <a:gd name="connsiteX151" fmla="*/ 317615 w 664733"/>
                    <a:gd name="connsiteY151" fmla="*/ 6412 h 663664"/>
                    <a:gd name="connsiteX152" fmla="*/ 373324 w 664733"/>
                    <a:gd name="connsiteY152" fmla="*/ 8554 h 663664"/>
                    <a:gd name="connsiteX153" fmla="*/ 480218 w 664733"/>
                    <a:gd name="connsiteY153" fmla="*/ 41528 h 663664"/>
                    <a:gd name="connsiteX154" fmla="*/ 652940 w 664733"/>
                    <a:gd name="connsiteY154" fmla="*/ 372808 h 663664"/>
                    <a:gd name="connsiteX155" fmla="*/ 351540 w 664733"/>
                    <a:gd name="connsiteY155" fmla="*/ 654925 h 663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</a:cxnLst>
                  <a:rect l="l" t="t" r="r" b="b"/>
                  <a:pathLst>
                    <a:path w="664733" h="663664">
                      <a:moveTo>
                        <a:pt x="634014" y="468632"/>
                      </a:moveTo>
                      <a:cubicBezTo>
                        <a:pt x="634014" y="468632"/>
                        <a:pt x="634371" y="468632"/>
                        <a:pt x="634371" y="468870"/>
                      </a:cubicBezTo>
                      <a:cubicBezTo>
                        <a:pt x="635799" y="464585"/>
                        <a:pt x="638061" y="459585"/>
                        <a:pt x="639966" y="454229"/>
                      </a:cubicBezTo>
                      <a:cubicBezTo>
                        <a:pt x="641751" y="448872"/>
                        <a:pt x="643894" y="443277"/>
                        <a:pt x="645917" y="438397"/>
                      </a:cubicBezTo>
                      <a:lnTo>
                        <a:pt x="647465" y="429469"/>
                      </a:lnTo>
                      <a:cubicBezTo>
                        <a:pt x="658654" y="399591"/>
                        <a:pt x="664606" y="367213"/>
                        <a:pt x="664725" y="334835"/>
                      </a:cubicBezTo>
                      <a:cubicBezTo>
                        <a:pt x="664963" y="302338"/>
                        <a:pt x="660202" y="269841"/>
                        <a:pt x="651869" y="238534"/>
                      </a:cubicBezTo>
                      <a:cubicBezTo>
                        <a:pt x="641989" y="202942"/>
                        <a:pt x="627586" y="170802"/>
                        <a:pt x="608302" y="142114"/>
                      </a:cubicBezTo>
                      <a:cubicBezTo>
                        <a:pt x="589018" y="113426"/>
                        <a:pt x="564854" y="88071"/>
                        <a:pt x="534975" y="68073"/>
                      </a:cubicBezTo>
                      <a:cubicBezTo>
                        <a:pt x="535332" y="67835"/>
                        <a:pt x="534975" y="67359"/>
                        <a:pt x="536523" y="68311"/>
                      </a:cubicBezTo>
                      <a:cubicBezTo>
                        <a:pt x="534499" y="66764"/>
                        <a:pt x="532476" y="65216"/>
                        <a:pt x="530452" y="63669"/>
                      </a:cubicBezTo>
                      <a:cubicBezTo>
                        <a:pt x="528428" y="62121"/>
                        <a:pt x="526285" y="60812"/>
                        <a:pt x="524262" y="59383"/>
                      </a:cubicBezTo>
                      <a:cubicBezTo>
                        <a:pt x="520215" y="56526"/>
                        <a:pt x="516168" y="53669"/>
                        <a:pt x="512120" y="50932"/>
                      </a:cubicBezTo>
                      <a:cubicBezTo>
                        <a:pt x="508192" y="47956"/>
                        <a:pt x="503907" y="45694"/>
                        <a:pt x="499741" y="43313"/>
                      </a:cubicBezTo>
                      <a:cubicBezTo>
                        <a:pt x="495574" y="40933"/>
                        <a:pt x="491289" y="38552"/>
                        <a:pt x="487004" y="36290"/>
                      </a:cubicBezTo>
                      <a:lnTo>
                        <a:pt x="487242" y="35933"/>
                      </a:lnTo>
                      <a:cubicBezTo>
                        <a:pt x="481647" y="33552"/>
                        <a:pt x="476052" y="31172"/>
                        <a:pt x="470339" y="28791"/>
                      </a:cubicBezTo>
                      <a:cubicBezTo>
                        <a:pt x="467482" y="27600"/>
                        <a:pt x="464744" y="26291"/>
                        <a:pt x="461887" y="25101"/>
                      </a:cubicBezTo>
                      <a:cubicBezTo>
                        <a:pt x="459030" y="24029"/>
                        <a:pt x="456054" y="23077"/>
                        <a:pt x="453078" y="22006"/>
                      </a:cubicBezTo>
                      <a:cubicBezTo>
                        <a:pt x="447245" y="19982"/>
                        <a:pt x="441413" y="17601"/>
                        <a:pt x="435461" y="15816"/>
                      </a:cubicBezTo>
                      <a:cubicBezTo>
                        <a:pt x="429509" y="14030"/>
                        <a:pt x="423438" y="12364"/>
                        <a:pt x="417486" y="10578"/>
                      </a:cubicBezTo>
                      <a:cubicBezTo>
                        <a:pt x="414510" y="9626"/>
                        <a:pt x="411415" y="9031"/>
                        <a:pt x="408439" y="8435"/>
                      </a:cubicBezTo>
                      <a:cubicBezTo>
                        <a:pt x="406178" y="7959"/>
                        <a:pt x="404035" y="7483"/>
                        <a:pt x="401773" y="7126"/>
                      </a:cubicBezTo>
                      <a:cubicBezTo>
                        <a:pt x="399988" y="6769"/>
                        <a:pt x="398202" y="6412"/>
                        <a:pt x="396417" y="6055"/>
                      </a:cubicBezTo>
                      <a:cubicBezTo>
                        <a:pt x="394393" y="5698"/>
                        <a:pt x="392251" y="5221"/>
                        <a:pt x="390227" y="4864"/>
                      </a:cubicBezTo>
                      <a:cubicBezTo>
                        <a:pt x="389394" y="4745"/>
                        <a:pt x="388561" y="4626"/>
                        <a:pt x="387846" y="4507"/>
                      </a:cubicBezTo>
                      <a:cubicBezTo>
                        <a:pt x="287617" y="-12158"/>
                        <a:pt x="180961" y="17720"/>
                        <a:pt x="105253" y="88666"/>
                      </a:cubicBezTo>
                      <a:cubicBezTo>
                        <a:pt x="55377" y="135448"/>
                        <a:pt x="21571" y="195919"/>
                        <a:pt x="7287" y="263770"/>
                      </a:cubicBezTo>
                      <a:cubicBezTo>
                        <a:pt x="-6998" y="331859"/>
                        <a:pt x="-213" y="400781"/>
                        <a:pt x="27047" y="463276"/>
                      </a:cubicBezTo>
                      <a:cubicBezTo>
                        <a:pt x="74185" y="571242"/>
                        <a:pt x="175723" y="644926"/>
                        <a:pt x="290593" y="659210"/>
                      </a:cubicBezTo>
                      <a:cubicBezTo>
                        <a:pt x="308330" y="661472"/>
                        <a:pt x="326542" y="662067"/>
                        <a:pt x="344755" y="661353"/>
                      </a:cubicBezTo>
                      <a:cubicBezTo>
                        <a:pt x="345826" y="661948"/>
                        <a:pt x="346779" y="662782"/>
                        <a:pt x="342255" y="663496"/>
                      </a:cubicBezTo>
                      <a:cubicBezTo>
                        <a:pt x="344517" y="663972"/>
                        <a:pt x="355349" y="663496"/>
                        <a:pt x="354278" y="661353"/>
                      </a:cubicBezTo>
                      <a:cubicBezTo>
                        <a:pt x="354278" y="661234"/>
                        <a:pt x="354397" y="660996"/>
                        <a:pt x="354516" y="660877"/>
                      </a:cubicBezTo>
                      <a:cubicBezTo>
                        <a:pt x="431890" y="655520"/>
                        <a:pt x="502597" y="622666"/>
                        <a:pt x="556640" y="571599"/>
                      </a:cubicBezTo>
                      <a:cubicBezTo>
                        <a:pt x="556759" y="571599"/>
                        <a:pt x="556997" y="571599"/>
                        <a:pt x="557235" y="571599"/>
                      </a:cubicBezTo>
                      <a:cubicBezTo>
                        <a:pt x="532833" y="595407"/>
                        <a:pt x="502716" y="616476"/>
                        <a:pt x="471767" y="632784"/>
                      </a:cubicBezTo>
                      <a:cubicBezTo>
                        <a:pt x="470101" y="633260"/>
                        <a:pt x="469624" y="632784"/>
                        <a:pt x="469743" y="631951"/>
                      </a:cubicBezTo>
                      <a:cubicBezTo>
                        <a:pt x="444150" y="647664"/>
                        <a:pt x="413082" y="655639"/>
                        <a:pt x="382966" y="660044"/>
                      </a:cubicBezTo>
                      <a:cubicBezTo>
                        <a:pt x="381895" y="661115"/>
                        <a:pt x="386180" y="660520"/>
                        <a:pt x="383323" y="661948"/>
                      </a:cubicBezTo>
                      <a:cubicBezTo>
                        <a:pt x="393322" y="661234"/>
                        <a:pt x="400583" y="656115"/>
                        <a:pt x="409749" y="656115"/>
                      </a:cubicBezTo>
                      <a:lnTo>
                        <a:pt x="408797" y="657187"/>
                      </a:lnTo>
                      <a:cubicBezTo>
                        <a:pt x="415344" y="656473"/>
                        <a:pt x="409630" y="654806"/>
                        <a:pt x="416415" y="654092"/>
                      </a:cubicBezTo>
                      <a:cubicBezTo>
                        <a:pt x="419153" y="654092"/>
                        <a:pt x="416058" y="655401"/>
                        <a:pt x="417248" y="655163"/>
                      </a:cubicBezTo>
                      <a:cubicBezTo>
                        <a:pt x="423795" y="653021"/>
                        <a:pt x="430699" y="651116"/>
                        <a:pt x="437366" y="648973"/>
                      </a:cubicBezTo>
                      <a:cubicBezTo>
                        <a:pt x="440699" y="648021"/>
                        <a:pt x="443793" y="646473"/>
                        <a:pt x="447008" y="645045"/>
                      </a:cubicBezTo>
                      <a:cubicBezTo>
                        <a:pt x="450102" y="643617"/>
                        <a:pt x="453078" y="641950"/>
                        <a:pt x="455935" y="640284"/>
                      </a:cubicBezTo>
                      <a:cubicBezTo>
                        <a:pt x="457840" y="640641"/>
                        <a:pt x="461292" y="639212"/>
                        <a:pt x="464982" y="637784"/>
                      </a:cubicBezTo>
                      <a:cubicBezTo>
                        <a:pt x="468672" y="636355"/>
                        <a:pt x="472362" y="634213"/>
                        <a:pt x="475100" y="633975"/>
                      </a:cubicBezTo>
                      <a:cubicBezTo>
                        <a:pt x="477957" y="631713"/>
                        <a:pt x="481290" y="630284"/>
                        <a:pt x="481885" y="628499"/>
                      </a:cubicBezTo>
                      <a:cubicBezTo>
                        <a:pt x="493075" y="623737"/>
                        <a:pt x="503074" y="616833"/>
                        <a:pt x="513549" y="610643"/>
                      </a:cubicBezTo>
                      <a:cubicBezTo>
                        <a:pt x="516168" y="609096"/>
                        <a:pt x="518548" y="607191"/>
                        <a:pt x="521048" y="605406"/>
                      </a:cubicBezTo>
                      <a:lnTo>
                        <a:pt x="528428" y="599930"/>
                      </a:lnTo>
                      <a:cubicBezTo>
                        <a:pt x="533309" y="596121"/>
                        <a:pt x="538427" y="592788"/>
                        <a:pt x="542832" y="588502"/>
                      </a:cubicBezTo>
                      <a:lnTo>
                        <a:pt x="556521" y="576242"/>
                      </a:lnTo>
                      <a:lnTo>
                        <a:pt x="559973" y="573147"/>
                      </a:lnTo>
                      <a:lnTo>
                        <a:pt x="563187" y="569814"/>
                      </a:lnTo>
                      <a:lnTo>
                        <a:pt x="569615" y="563148"/>
                      </a:lnTo>
                      <a:lnTo>
                        <a:pt x="576043" y="556482"/>
                      </a:lnTo>
                      <a:lnTo>
                        <a:pt x="579257" y="553149"/>
                      </a:lnTo>
                      <a:cubicBezTo>
                        <a:pt x="580328" y="551958"/>
                        <a:pt x="581281" y="550768"/>
                        <a:pt x="582233" y="549577"/>
                      </a:cubicBezTo>
                      <a:lnTo>
                        <a:pt x="594017" y="535293"/>
                      </a:lnTo>
                      <a:cubicBezTo>
                        <a:pt x="597112" y="530412"/>
                        <a:pt x="599969" y="525056"/>
                        <a:pt x="603540" y="519818"/>
                      </a:cubicBezTo>
                      <a:cubicBezTo>
                        <a:pt x="605326" y="517199"/>
                        <a:pt x="607111" y="514580"/>
                        <a:pt x="609016" y="511962"/>
                      </a:cubicBezTo>
                      <a:cubicBezTo>
                        <a:pt x="610921" y="509343"/>
                        <a:pt x="612944" y="506843"/>
                        <a:pt x="614611" y="503986"/>
                      </a:cubicBezTo>
                      <a:cubicBezTo>
                        <a:pt x="618182" y="498391"/>
                        <a:pt x="621753" y="492678"/>
                        <a:pt x="625324" y="486964"/>
                      </a:cubicBezTo>
                      <a:cubicBezTo>
                        <a:pt x="626157" y="485536"/>
                        <a:pt x="627109" y="484107"/>
                        <a:pt x="627943" y="482560"/>
                      </a:cubicBezTo>
                      <a:lnTo>
                        <a:pt x="630204" y="477917"/>
                      </a:lnTo>
                      <a:cubicBezTo>
                        <a:pt x="631633" y="474822"/>
                        <a:pt x="633061" y="471727"/>
                        <a:pt x="634371" y="468513"/>
                      </a:cubicBezTo>
                      <a:close/>
                      <a:moveTo>
                        <a:pt x="6691" y="347929"/>
                      </a:moveTo>
                      <a:cubicBezTo>
                        <a:pt x="6691" y="347929"/>
                        <a:pt x="6691" y="349119"/>
                        <a:pt x="6810" y="349714"/>
                      </a:cubicBezTo>
                      <a:cubicBezTo>
                        <a:pt x="7048" y="352571"/>
                        <a:pt x="7168" y="355309"/>
                        <a:pt x="7287" y="358047"/>
                      </a:cubicBezTo>
                      <a:cubicBezTo>
                        <a:pt x="7048" y="354714"/>
                        <a:pt x="6810" y="351262"/>
                        <a:pt x="6691" y="347929"/>
                      </a:cubicBezTo>
                      <a:close/>
                      <a:moveTo>
                        <a:pt x="70495" y="525770"/>
                      </a:moveTo>
                      <a:cubicBezTo>
                        <a:pt x="72043" y="527556"/>
                        <a:pt x="73471" y="529341"/>
                        <a:pt x="75018" y="531127"/>
                      </a:cubicBezTo>
                      <a:cubicBezTo>
                        <a:pt x="76566" y="533269"/>
                        <a:pt x="78113" y="535412"/>
                        <a:pt x="79780" y="537436"/>
                      </a:cubicBezTo>
                      <a:cubicBezTo>
                        <a:pt x="76566" y="533626"/>
                        <a:pt x="73471" y="529698"/>
                        <a:pt x="70495" y="525770"/>
                      </a:cubicBezTo>
                      <a:close/>
                      <a:moveTo>
                        <a:pt x="111801" y="570766"/>
                      </a:moveTo>
                      <a:cubicBezTo>
                        <a:pt x="118467" y="576599"/>
                        <a:pt x="125371" y="582075"/>
                        <a:pt x="132394" y="587312"/>
                      </a:cubicBezTo>
                      <a:cubicBezTo>
                        <a:pt x="147512" y="598502"/>
                        <a:pt x="163343" y="608620"/>
                        <a:pt x="179413" y="617905"/>
                      </a:cubicBezTo>
                      <a:cubicBezTo>
                        <a:pt x="155011" y="605049"/>
                        <a:pt x="132156" y="589336"/>
                        <a:pt x="111682" y="570766"/>
                      </a:cubicBezTo>
                      <a:close/>
                      <a:moveTo>
                        <a:pt x="351778" y="654925"/>
                      </a:moveTo>
                      <a:cubicBezTo>
                        <a:pt x="350231" y="654925"/>
                        <a:pt x="348802" y="654925"/>
                        <a:pt x="347374" y="655163"/>
                      </a:cubicBezTo>
                      <a:cubicBezTo>
                        <a:pt x="340232" y="654925"/>
                        <a:pt x="338803" y="652782"/>
                        <a:pt x="333209" y="652068"/>
                      </a:cubicBezTo>
                      <a:cubicBezTo>
                        <a:pt x="333209" y="652068"/>
                        <a:pt x="333209" y="652068"/>
                        <a:pt x="333209" y="652187"/>
                      </a:cubicBezTo>
                      <a:cubicBezTo>
                        <a:pt x="329161" y="654449"/>
                        <a:pt x="323448" y="652782"/>
                        <a:pt x="320233" y="652306"/>
                      </a:cubicBezTo>
                      <a:lnTo>
                        <a:pt x="318924" y="651354"/>
                      </a:lnTo>
                      <a:cubicBezTo>
                        <a:pt x="317139" y="649330"/>
                        <a:pt x="309282" y="654449"/>
                        <a:pt x="312020" y="651354"/>
                      </a:cubicBezTo>
                      <a:cubicBezTo>
                        <a:pt x="294998" y="651354"/>
                        <a:pt x="275833" y="648021"/>
                        <a:pt x="257382" y="643855"/>
                      </a:cubicBezTo>
                      <a:cubicBezTo>
                        <a:pt x="254406" y="644688"/>
                        <a:pt x="243455" y="639807"/>
                        <a:pt x="246788" y="643260"/>
                      </a:cubicBezTo>
                      <a:cubicBezTo>
                        <a:pt x="242979" y="639331"/>
                        <a:pt x="229647" y="634927"/>
                        <a:pt x="224766" y="632903"/>
                      </a:cubicBezTo>
                      <a:cubicBezTo>
                        <a:pt x="225004" y="632784"/>
                        <a:pt x="225361" y="632546"/>
                        <a:pt x="226076" y="632903"/>
                      </a:cubicBezTo>
                      <a:cubicBezTo>
                        <a:pt x="221909" y="629451"/>
                        <a:pt x="218934" y="629213"/>
                        <a:pt x="215838" y="628856"/>
                      </a:cubicBezTo>
                      <a:cubicBezTo>
                        <a:pt x="212863" y="628380"/>
                        <a:pt x="209887" y="628261"/>
                        <a:pt x="206434" y="624214"/>
                      </a:cubicBezTo>
                      <a:cubicBezTo>
                        <a:pt x="203816" y="626237"/>
                        <a:pt x="191198" y="616238"/>
                        <a:pt x="184889" y="616952"/>
                      </a:cubicBezTo>
                      <a:cubicBezTo>
                        <a:pt x="184175" y="615762"/>
                        <a:pt x="184056" y="615048"/>
                        <a:pt x="184770" y="614810"/>
                      </a:cubicBezTo>
                      <a:cubicBezTo>
                        <a:pt x="181080" y="612667"/>
                        <a:pt x="177271" y="610524"/>
                        <a:pt x="173462" y="608263"/>
                      </a:cubicBezTo>
                      <a:cubicBezTo>
                        <a:pt x="169652" y="606001"/>
                        <a:pt x="165843" y="603858"/>
                        <a:pt x="162391" y="601239"/>
                      </a:cubicBezTo>
                      <a:cubicBezTo>
                        <a:pt x="158820" y="598740"/>
                        <a:pt x="155368" y="596359"/>
                        <a:pt x="152154" y="593978"/>
                      </a:cubicBezTo>
                      <a:cubicBezTo>
                        <a:pt x="148821" y="591716"/>
                        <a:pt x="145607" y="589455"/>
                        <a:pt x="142869" y="587193"/>
                      </a:cubicBezTo>
                      <a:cubicBezTo>
                        <a:pt x="137274" y="584455"/>
                        <a:pt x="131442" y="579694"/>
                        <a:pt x="125966" y="575051"/>
                      </a:cubicBezTo>
                      <a:cubicBezTo>
                        <a:pt x="120728" y="570052"/>
                        <a:pt x="115491" y="565409"/>
                        <a:pt x="110372" y="563148"/>
                      </a:cubicBezTo>
                      <a:cubicBezTo>
                        <a:pt x="107277" y="560053"/>
                        <a:pt x="103944" y="555291"/>
                        <a:pt x="99778" y="550649"/>
                      </a:cubicBezTo>
                      <a:cubicBezTo>
                        <a:pt x="95731" y="546006"/>
                        <a:pt x="91088" y="541364"/>
                        <a:pt x="86803" y="536960"/>
                      </a:cubicBezTo>
                      <a:lnTo>
                        <a:pt x="87874" y="537555"/>
                      </a:lnTo>
                      <a:cubicBezTo>
                        <a:pt x="85613" y="534936"/>
                        <a:pt x="83232" y="532079"/>
                        <a:pt x="80851" y="529341"/>
                      </a:cubicBezTo>
                      <a:cubicBezTo>
                        <a:pt x="78470" y="526484"/>
                        <a:pt x="75851" y="523746"/>
                        <a:pt x="73709" y="520889"/>
                      </a:cubicBezTo>
                      <a:cubicBezTo>
                        <a:pt x="69305" y="515176"/>
                        <a:pt x="64900" y="510057"/>
                        <a:pt x="61210" y="506724"/>
                      </a:cubicBezTo>
                      <a:cubicBezTo>
                        <a:pt x="61686" y="501486"/>
                        <a:pt x="58353" y="496606"/>
                        <a:pt x="56210" y="490892"/>
                      </a:cubicBezTo>
                      <a:cubicBezTo>
                        <a:pt x="53235" y="487321"/>
                        <a:pt x="49187" y="481607"/>
                        <a:pt x="45854" y="474822"/>
                      </a:cubicBezTo>
                      <a:cubicBezTo>
                        <a:pt x="44069" y="471489"/>
                        <a:pt x="42164" y="468037"/>
                        <a:pt x="40379" y="464585"/>
                      </a:cubicBezTo>
                      <a:cubicBezTo>
                        <a:pt x="39426" y="462919"/>
                        <a:pt x="38474" y="461252"/>
                        <a:pt x="37522" y="459585"/>
                      </a:cubicBezTo>
                      <a:cubicBezTo>
                        <a:pt x="36689" y="457919"/>
                        <a:pt x="35855" y="456252"/>
                        <a:pt x="35141" y="454705"/>
                      </a:cubicBezTo>
                      <a:cubicBezTo>
                        <a:pt x="35855" y="452086"/>
                        <a:pt x="30261" y="444111"/>
                        <a:pt x="32165" y="442563"/>
                      </a:cubicBezTo>
                      <a:cubicBezTo>
                        <a:pt x="30975" y="440301"/>
                        <a:pt x="29904" y="438159"/>
                        <a:pt x="28713" y="435897"/>
                      </a:cubicBezTo>
                      <a:cubicBezTo>
                        <a:pt x="27761" y="433516"/>
                        <a:pt x="26808" y="431136"/>
                        <a:pt x="25856" y="428755"/>
                      </a:cubicBezTo>
                      <a:cubicBezTo>
                        <a:pt x="23952" y="423874"/>
                        <a:pt x="22166" y="418875"/>
                        <a:pt x="20380" y="413756"/>
                      </a:cubicBezTo>
                      <a:cubicBezTo>
                        <a:pt x="18833" y="408519"/>
                        <a:pt x="17643" y="403162"/>
                        <a:pt x="16452" y="397805"/>
                      </a:cubicBezTo>
                      <a:cubicBezTo>
                        <a:pt x="15857" y="395067"/>
                        <a:pt x="15262" y="392330"/>
                        <a:pt x="14667" y="389592"/>
                      </a:cubicBezTo>
                      <a:cubicBezTo>
                        <a:pt x="14071" y="386854"/>
                        <a:pt x="13834" y="383997"/>
                        <a:pt x="13476" y="381259"/>
                      </a:cubicBezTo>
                      <a:cubicBezTo>
                        <a:pt x="12762" y="375664"/>
                        <a:pt x="12167" y="370070"/>
                        <a:pt x="11572" y="364475"/>
                      </a:cubicBezTo>
                      <a:cubicBezTo>
                        <a:pt x="11334" y="358880"/>
                        <a:pt x="11334" y="353166"/>
                        <a:pt x="11215" y="347572"/>
                      </a:cubicBezTo>
                      <a:cubicBezTo>
                        <a:pt x="11215" y="344834"/>
                        <a:pt x="11215" y="341977"/>
                        <a:pt x="11215" y="339239"/>
                      </a:cubicBezTo>
                      <a:cubicBezTo>
                        <a:pt x="11453" y="336501"/>
                        <a:pt x="11691" y="333763"/>
                        <a:pt x="11929" y="331026"/>
                      </a:cubicBezTo>
                      <a:cubicBezTo>
                        <a:pt x="12405" y="325550"/>
                        <a:pt x="12881" y="320193"/>
                        <a:pt x="13476" y="314956"/>
                      </a:cubicBezTo>
                      <a:lnTo>
                        <a:pt x="13476" y="315551"/>
                      </a:lnTo>
                      <a:cubicBezTo>
                        <a:pt x="12762" y="310075"/>
                        <a:pt x="10620" y="303528"/>
                        <a:pt x="9429" y="297695"/>
                      </a:cubicBezTo>
                      <a:cubicBezTo>
                        <a:pt x="9667" y="297219"/>
                        <a:pt x="10024" y="297219"/>
                        <a:pt x="9905" y="298409"/>
                      </a:cubicBezTo>
                      <a:cubicBezTo>
                        <a:pt x="10143" y="294481"/>
                        <a:pt x="10738" y="290791"/>
                        <a:pt x="11929" y="287101"/>
                      </a:cubicBezTo>
                      <a:cubicBezTo>
                        <a:pt x="13000" y="283411"/>
                        <a:pt x="14071" y="279840"/>
                        <a:pt x="14548" y="276030"/>
                      </a:cubicBezTo>
                      <a:cubicBezTo>
                        <a:pt x="14548" y="276030"/>
                        <a:pt x="14702" y="276507"/>
                        <a:pt x="15024" y="277459"/>
                      </a:cubicBezTo>
                      <a:cubicBezTo>
                        <a:pt x="15024" y="273769"/>
                        <a:pt x="16214" y="270198"/>
                        <a:pt x="17286" y="266388"/>
                      </a:cubicBezTo>
                      <a:cubicBezTo>
                        <a:pt x="18476" y="262698"/>
                        <a:pt x="19785" y="258770"/>
                        <a:pt x="19905" y="254366"/>
                      </a:cubicBezTo>
                      <a:lnTo>
                        <a:pt x="20619" y="254009"/>
                      </a:lnTo>
                      <a:lnTo>
                        <a:pt x="21095" y="248533"/>
                      </a:lnTo>
                      <a:cubicBezTo>
                        <a:pt x="21690" y="248771"/>
                        <a:pt x="22642" y="249247"/>
                        <a:pt x="22166" y="251152"/>
                      </a:cubicBezTo>
                      <a:cubicBezTo>
                        <a:pt x="30737" y="219488"/>
                        <a:pt x="42998" y="188300"/>
                        <a:pt x="60139" y="159255"/>
                      </a:cubicBezTo>
                      <a:cubicBezTo>
                        <a:pt x="77399" y="129972"/>
                        <a:pt x="99659" y="103070"/>
                        <a:pt x="126204" y="81405"/>
                      </a:cubicBezTo>
                      <a:lnTo>
                        <a:pt x="124776" y="83667"/>
                      </a:lnTo>
                      <a:cubicBezTo>
                        <a:pt x="127871" y="80453"/>
                        <a:pt x="130847" y="77120"/>
                        <a:pt x="134298" y="74263"/>
                      </a:cubicBezTo>
                      <a:cubicBezTo>
                        <a:pt x="134537" y="74620"/>
                        <a:pt x="134060" y="75096"/>
                        <a:pt x="133703" y="75691"/>
                      </a:cubicBezTo>
                      <a:cubicBezTo>
                        <a:pt x="137274" y="73430"/>
                        <a:pt x="140846" y="71049"/>
                        <a:pt x="144297" y="68430"/>
                      </a:cubicBezTo>
                      <a:cubicBezTo>
                        <a:pt x="147750" y="65930"/>
                        <a:pt x="150963" y="63073"/>
                        <a:pt x="154654" y="60812"/>
                      </a:cubicBezTo>
                      <a:cubicBezTo>
                        <a:pt x="158225" y="58431"/>
                        <a:pt x="161796" y="56050"/>
                        <a:pt x="165248" y="53669"/>
                      </a:cubicBezTo>
                      <a:cubicBezTo>
                        <a:pt x="168819" y="51289"/>
                        <a:pt x="172271" y="48908"/>
                        <a:pt x="176080" y="47241"/>
                      </a:cubicBezTo>
                      <a:cubicBezTo>
                        <a:pt x="176080" y="47599"/>
                        <a:pt x="174295" y="49384"/>
                        <a:pt x="176557" y="48670"/>
                      </a:cubicBezTo>
                      <a:cubicBezTo>
                        <a:pt x="181437" y="44980"/>
                        <a:pt x="186199" y="43313"/>
                        <a:pt x="190007" y="41766"/>
                      </a:cubicBezTo>
                      <a:cubicBezTo>
                        <a:pt x="191912" y="41052"/>
                        <a:pt x="193698" y="40218"/>
                        <a:pt x="195126" y="39266"/>
                      </a:cubicBezTo>
                      <a:cubicBezTo>
                        <a:pt x="196674" y="38433"/>
                        <a:pt x="197864" y="37361"/>
                        <a:pt x="198816" y="35695"/>
                      </a:cubicBezTo>
                      <a:cubicBezTo>
                        <a:pt x="199411" y="35695"/>
                        <a:pt x="200126" y="36409"/>
                        <a:pt x="199173" y="37242"/>
                      </a:cubicBezTo>
                      <a:cubicBezTo>
                        <a:pt x="229528" y="22006"/>
                        <a:pt x="263810" y="12721"/>
                        <a:pt x="297855" y="9745"/>
                      </a:cubicBezTo>
                      <a:cubicBezTo>
                        <a:pt x="304164" y="8078"/>
                        <a:pt x="310830" y="7007"/>
                        <a:pt x="317615" y="6412"/>
                      </a:cubicBezTo>
                      <a:cubicBezTo>
                        <a:pt x="336185" y="5579"/>
                        <a:pt x="354873" y="6293"/>
                        <a:pt x="373324" y="8554"/>
                      </a:cubicBezTo>
                      <a:cubicBezTo>
                        <a:pt x="410225" y="13197"/>
                        <a:pt x="446531" y="24029"/>
                        <a:pt x="480218" y="41528"/>
                      </a:cubicBezTo>
                      <a:cubicBezTo>
                        <a:pt x="600445" y="104022"/>
                        <a:pt x="669844" y="237224"/>
                        <a:pt x="652940" y="372808"/>
                      </a:cubicBezTo>
                      <a:cubicBezTo>
                        <a:pt x="631038" y="526722"/>
                        <a:pt x="504264" y="645402"/>
                        <a:pt x="351540" y="65492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64" name="Forma libre: forma 363">
                  <a:extLst>
                    <a:ext uri="{FF2B5EF4-FFF2-40B4-BE49-F238E27FC236}">
                      <a16:creationId xmlns:a16="http://schemas.microsoft.com/office/drawing/2014/main" id="{BB0286CA-6C00-4D13-B256-FAF03D49D13A}"/>
                    </a:ext>
                  </a:extLst>
                </p:cNvPr>
                <p:cNvSpPr/>
                <p:nvPr/>
              </p:nvSpPr>
              <p:spPr>
                <a:xfrm>
                  <a:off x="6045858" y="6110276"/>
                  <a:ext cx="672238" cy="671218"/>
                </a:xfrm>
                <a:custGeom>
                  <a:avLst/>
                  <a:gdLst>
                    <a:gd name="connsiteX0" fmla="*/ 669729 w 672238"/>
                    <a:gd name="connsiteY0" fmla="*/ 372266 h 671218"/>
                    <a:gd name="connsiteX1" fmla="*/ 654493 w 672238"/>
                    <a:gd name="connsiteY1" fmla="*/ 434403 h 671218"/>
                    <a:gd name="connsiteX2" fmla="*/ 653064 w 672238"/>
                    <a:gd name="connsiteY2" fmla="*/ 442736 h 671218"/>
                    <a:gd name="connsiteX3" fmla="*/ 652826 w 672238"/>
                    <a:gd name="connsiteY3" fmla="*/ 443569 h 671218"/>
                    <a:gd name="connsiteX4" fmla="*/ 646993 w 672238"/>
                    <a:gd name="connsiteY4" fmla="*/ 459163 h 671218"/>
                    <a:gd name="connsiteX5" fmla="*/ 644017 w 672238"/>
                    <a:gd name="connsiteY5" fmla="*/ 467138 h 671218"/>
                    <a:gd name="connsiteX6" fmla="*/ 641518 w 672238"/>
                    <a:gd name="connsiteY6" fmla="*/ 473805 h 671218"/>
                    <a:gd name="connsiteX7" fmla="*/ 640446 w 672238"/>
                    <a:gd name="connsiteY7" fmla="*/ 475471 h 671218"/>
                    <a:gd name="connsiteX8" fmla="*/ 636875 w 672238"/>
                    <a:gd name="connsiteY8" fmla="*/ 483447 h 671218"/>
                    <a:gd name="connsiteX9" fmla="*/ 634614 w 672238"/>
                    <a:gd name="connsiteY9" fmla="*/ 488089 h 671218"/>
                    <a:gd name="connsiteX10" fmla="*/ 632590 w 672238"/>
                    <a:gd name="connsiteY10" fmla="*/ 491541 h 671218"/>
                    <a:gd name="connsiteX11" fmla="*/ 621400 w 672238"/>
                    <a:gd name="connsiteY11" fmla="*/ 509159 h 671218"/>
                    <a:gd name="connsiteX12" fmla="*/ 616758 w 672238"/>
                    <a:gd name="connsiteY12" fmla="*/ 515944 h 671218"/>
                    <a:gd name="connsiteX13" fmla="*/ 615329 w 672238"/>
                    <a:gd name="connsiteY13" fmla="*/ 517967 h 671218"/>
                    <a:gd name="connsiteX14" fmla="*/ 609973 w 672238"/>
                    <a:gd name="connsiteY14" fmla="*/ 525705 h 671218"/>
                    <a:gd name="connsiteX15" fmla="*/ 604259 w 672238"/>
                    <a:gd name="connsiteY15" fmla="*/ 534990 h 671218"/>
                    <a:gd name="connsiteX16" fmla="*/ 600569 w 672238"/>
                    <a:gd name="connsiteY16" fmla="*/ 541060 h 671218"/>
                    <a:gd name="connsiteX17" fmla="*/ 587475 w 672238"/>
                    <a:gd name="connsiteY17" fmla="*/ 557011 h 671218"/>
                    <a:gd name="connsiteX18" fmla="*/ 585452 w 672238"/>
                    <a:gd name="connsiteY18" fmla="*/ 559511 h 671218"/>
                    <a:gd name="connsiteX19" fmla="*/ 562596 w 672238"/>
                    <a:gd name="connsiteY19" fmla="*/ 582961 h 671218"/>
                    <a:gd name="connsiteX20" fmla="*/ 548907 w 672238"/>
                    <a:gd name="connsiteY20" fmla="*/ 595222 h 671218"/>
                    <a:gd name="connsiteX21" fmla="*/ 538789 w 672238"/>
                    <a:gd name="connsiteY21" fmla="*/ 603436 h 671218"/>
                    <a:gd name="connsiteX22" fmla="*/ 534266 w 672238"/>
                    <a:gd name="connsiteY22" fmla="*/ 606769 h 671218"/>
                    <a:gd name="connsiteX23" fmla="*/ 525338 w 672238"/>
                    <a:gd name="connsiteY23" fmla="*/ 613435 h 671218"/>
                    <a:gd name="connsiteX24" fmla="*/ 518910 w 672238"/>
                    <a:gd name="connsiteY24" fmla="*/ 617839 h 671218"/>
                    <a:gd name="connsiteX25" fmla="*/ 511411 w 672238"/>
                    <a:gd name="connsiteY25" fmla="*/ 622363 h 671218"/>
                    <a:gd name="connsiteX26" fmla="*/ 487961 w 672238"/>
                    <a:gd name="connsiteY26" fmla="*/ 635338 h 671218"/>
                    <a:gd name="connsiteX27" fmla="*/ 483675 w 672238"/>
                    <a:gd name="connsiteY27" fmla="*/ 638909 h 671218"/>
                    <a:gd name="connsiteX28" fmla="*/ 480937 w 672238"/>
                    <a:gd name="connsiteY28" fmla="*/ 640932 h 671218"/>
                    <a:gd name="connsiteX29" fmla="*/ 478914 w 672238"/>
                    <a:gd name="connsiteY29" fmla="*/ 641766 h 671218"/>
                    <a:gd name="connsiteX30" fmla="*/ 473557 w 672238"/>
                    <a:gd name="connsiteY30" fmla="*/ 643670 h 671218"/>
                    <a:gd name="connsiteX31" fmla="*/ 469986 w 672238"/>
                    <a:gd name="connsiteY31" fmla="*/ 645218 h 671218"/>
                    <a:gd name="connsiteX32" fmla="*/ 460582 w 672238"/>
                    <a:gd name="connsiteY32" fmla="*/ 647956 h 671218"/>
                    <a:gd name="connsiteX33" fmla="*/ 452368 w 672238"/>
                    <a:gd name="connsiteY33" fmla="*/ 652360 h 671218"/>
                    <a:gd name="connsiteX34" fmla="*/ 450464 w 672238"/>
                    <a:gd name="connsiteY34" fmla="*/ 653193 h 671218"/>
                    <a:gd name="connsiteX35" fmla="*/ 442131 w 672238"/>
                    <a:gd name="connsiteY35" fmla="*/ 656526 h 671218"/>
                    <a:gd name="connsiteX36" fmla="*/ 433323 w 672238"/>
                    <a:gd name="connsiteY36" fmla="*/ 659264 h 671218"/>
                    <a:gd name="connsiteX37" fmla="*/ 422252 w 672238"/>
                    <a:gd name="connsiteY37" fmla="*/ 662716 h 671218"/>
                    <a:gd name="connsiteX38" fmla="*/ 419038 w 672238"/>
                    <a:gd name="connsiteY38" fmla="*/ 662359 h 671218"/>
                    <a:gd name="connsiteX39" fmla="*/ 413087 w 672238"/>
                    <a:gd name="connsiteY39" fmla="*/ 664859 h 671218"/>
                    <a:gd name="connsiteX40" fmla="*/ 410230 w 672238"/>
                    <a:gd name="connsiteY40" fmla="*/ 664026 h 671218"/>
                    <a:gd name="connsiteX41" fmla="*/ 401421 w 672238"/>
                    <a:gd name="connsiteY41" fmla="*/ 666406 h 671218"/>
                    <a:gd name="connsiteX42" fmla="*/ 387375 w 672238"/>
                    <a:gd name="connsiteY42" fmla="*/ 669620 h 671218"/>
                    <a:gd name="connsiteX43" fmla="*/ 383565 w 672238"/>
                    <a:gd name="connsiteY43" fmla="*/ 666882 h 671218"/>
                    <a:gd name="connsiteX44" fmla="*/ 383565 w 672238"/>
                    <a:gd name="connsiteY44" fmla="*/ 666406 h 671218"/>
                    <a:gd name="connsiteX45" fmla="*/ 383327 w 672238"/>
                    <a:gd name="connsiteY45" fmla="*/ 665811 h 671218"/>
                    <a:gd name="connsiteX46" fmla="*/ 360948 w 672238"/>
                    <a:gd name="connsiteY46" fmla="*/ 668311 h 671218"/>
                    <a:gd name="connsiteX47" fmla="*/ 345355 w 672238"/>
                    <a:gd name="connsiteY47" fmla="*/ 671049 h 671218"/>
                    <a:gd name="connsiteX48" fmla="*/ 342855 w 672238"/>
                    <a:gd name="connsiteY48" fmla="*/ 669144 h 671218"/>
                    <a:gd name="connsiteX49" fmla="*/ 293931 w 672238"/>
                    <a:gd name="connsiteY49" fmla="*/ 666763 h 671218"/>
                    <a:gd name="connsiteX50" fmla="*/ 27408 w 672238"/>
                    <a:gd name="connsiteY50" fmla="*/ 468567 h 671218"/>
                    <a:gd name="connsiteX51" fmla="*/ 7410 w 672238"/>
                    <a:gd name="connsiteY51" fmla="*/ 266799 h 671218"/>
                    <a:gd name="connsiteX52" fmla="*/ 106448 w 672238"/>
                    <a:gd name="connsiteY52" fmla="*/ 89672 h 671218"/>
                    <a:gd name="connsiteX53" fmla="*/ 392255 w 672238"/>
                    <a:gd name="connsiteY53" fmla="*/ 4561 h 671218"/>
                    <a:gd name="connsiteX54" fmla="*/ 394755 w 672238"/>
                    <a:gd name="connsiteY54" fmla="*/ 4918 h 671218"/>
                    <a:gd name="connsiteX55" fmla="*/ 401064 w 672238"/>
                    <a:gd name="connsiteY55" fmla="*/ 6108 h 671218"/>
                    <a:gd name="connsiteX56" fmla="*/ 406421 w 672238"/>
                    <a:gd name="connsiteY56" fmla="*/ 7180 h 671218"/>
                    <a:gd name="connsiteX57" fmla="*/ 413087 w 672238"/>
                    <a:gd name="connsiteY57" fmla="*/ 8489 h 671218"/>
                    <a:gd name="connsiteX58" fmla="*/ 422491 w 672238"/>
                    <a:gd name="connsiteY58" fmla="*/ 10751 h 671218"/>
                    <a:gd name="connsiteX59" fmla="*/ 440346 w 672238"/>
                    <a:gd name="connsiteY59" fmla="*/ 15869 h 671218"/>
                    <a:gd name="connsiteX60" fmla="*/ 451297 w 672238"/>
                    <a:gd name="connsiteY60" fmla="*/ 19679 h 671218"/>
                    <a:gd name="connsiteX61" fmla="*/ 458082 w 672238"/>
                    <a:gd name="connsiteY61" fmla="*/ 22178 h 671218"/>
                    <a:gd name="connsiteX62" fmla="*/ 466891 w 672238"/>
                    <a:gd name="connsiteY62" fmla="*/ 25273 h 671218"/>
                    <a:gd name="connsiteX63" fmla="*/ 492484 w 672238"/>
                    <a:gd name="connsiteY63" fmla="*/ 36106 h 671218"/>
                    <a:gd name="connsiteX64" fmla="*/ 494031 w 672238"/>
                    <a:gd name="connsiteY64" fmla="*/ 37296 h 671218"/>
                    <a:gd name="connsiteX65" fmla="*/ 505459 w 672238"/>
                    <a:gd name="connsiteY65" fmla="*/ 43605 h 671218"/>
                    <a:gd name="connsiteX66" fmla="*/ 508435 w 672238"/>
                    <a:gd name="connsiteY66" fmla="*/ 45272 h 671218"/>
                    <a:gd name="connsiteX67" fmla="*/ 518196 w 672238"/>
                    <a:gd name="connsiteY67" fmla="*/ 51461 h 671218"/>
                    <a:gd name="connsiteX68" fmla="*/ 530218 w 672238"/>
                    <a:gd name="connsiteY68" fmla="*/ 59794 h 671218"/>
                    <a:gd name="connsiteX69" fmla="*/ 532599 w 672238"/>
                    <a:gd name="connsiteY69" fmla="*/ 61461 h 671218"/>
                    <a:gd name="connsiteX70" fmla="*/ 536527 w 672238"/>
                    <a:gd name="connsiteY70" fmla="*/ 64198 h 671218"/>
                    <a:gd name="connsiteX71" fmla="*/ 542598 w 672238"/>
                    <a:gd name="connsiteY71" fmla="*/ 68841 h 671218"/>
                    <a:gd name="connsiteX72" fmla="*/ 543789 w 672238"/>
                    <a:gd name="connsiteY72" fmla="*/ 70388 h 671218"/>
                    <a:gd name="connsiteX73" fmla="*/ 615211 w 672238"/>
                    <a:gd name="connsiteY73" fmla="*/ 143477 h 671218"/>
                    <a:gd name="connsiteX74" fmla="*/ 659254 w 672238"/>
                    <a:gd name="connsiteY74" fmla="*/ 240968 h 671218"/>
                    <a:gd name="connsiteX75" fmla="*/ 672229 w 672238"/>
                    <a:gd name="connsiteY75" fmla="*/ 338340 h 671218"/>
                    <a:gd name="connsiteX76" fmla="*/ 670086 w 672238"/>
                    <a:gd name="connsiteY76" fmla="*/ 372147 h 671218"/>
                    <a:gd name="connsiteX77" fmla="*/ 649374 w 672238"/>
                    <a:gd name="connsiteY77" fmla="*/ 426547 h 671218"/>
                    <a:gd name="connsiteX78" fmla="*/ 664492 w 672238"/>
                    <a:gd name="connsiteY78" fmla="*/ 338340 h 671218"/>
                    <a:gd name="connsiteX79" fmla="*/ 651755 w 672238"/>
                    <a:gd name="connsiteY79" fmla="*/ 242992 h 671218"/>
                    <a:gd name="connsiteX80" fmla="*/ 608663 w 672238"/>
                    <a:gd name="connsiteY80" fmla="*/ 147643 h 671218"/>
                    <a:gd name="connsiteX81" fmla="*/ 537837 w 672238"/>
                    <a:gd name="connsiteY81" fmla="*/ 75626 h 671218"/>
                    <a:gd name="connsiteX82" fmla="*/ 660444 w 672238"/>
                    <a:gd name="connsiteY82" fmla="*/ 376789 h 671218"/>
                    <a:gd name="connsiteX83" fmla="*/ 649493 w 672238"/>
                    <a:gd name="connsiteY83" fmla="*/ 426547 h 671218"/>
                    <a:gd name="connsiteX84" fmla="*/ 645803 w 672238"/>
                    <a:gd name="connsiteY84" fmla="*/ 440950 h 671218"/>
                    <a:gd name="connsiteX85" fmla="*/ 646993 w 672238"/>
                    <a:gd name="connsiteY85" fmla="*/ 434284 h 671218"/>
                    <a:gd name="connsiteX86" fmla="*/ 560692 w 672238"/>
                    <a:gd name="connsiteY86" fmla="*/ 571415 h 671218"/>
                    <a:gd name="connsiteX87" fmla="*/ 562835 w 672238"/>
                    <a:gd name="connsiteY87" fmla="*/ 572010 h 671218"/>
                    <a:gd name="connsiteX88" fmla="*/ 579857 w 672238"/>
                    <a:gd name="connsiteY88" fmla="*/ 554154 h 671218"/>
                    <a:gd name="connsiteX89" fmla="*/ 581523 w 672238"/>
                    <a:gd name="connsiteY89" fmla="*/ 552131 h 671218"/>
                    <a:gd name="connsiteX90" fmla="*/ 594379 w 672238"/>
                    <a:gd name="connsiteY90" fmla="*/ 536537 h 671218"/>
                    <a:gd name="connsiteX91" fmla="*/ 597593 w 672238"/>
                    <a:gd name="connsiteY91" fmla="*/ 531061 h 671218"/>
                    <a:gd name="connsiteX92" fmla="*/ 603545 w 672238"/>
                    <a:gd name="connsiteY92" fmla="*/ 521419 h 671218"/>
                    <a:gd name="connsiteX93" fmla="*/ 609021 w 672238"/>
                    <a:gd name="connsiteY93" fmla="*/ 513563 h 671218"/>
                    <a:gd name="connsiteX94" fmla="*/ 610568 w 672238"/>
                    <a:gd name="connsiteY94" fmla="*/ 511539 h 671218"/>
                    <a:gd name="connsiteX95" fmla="*/ 614496 w 672238"/>
                    <a:gd name="connsiteY95" fmla="*/ 505944 h 671218"/>
                    <a:gd name="connsiteX96" fmla="*/ 614972 w 672238"/>
                    <a:gd name="connsiteY96" fmla="*/ 505230 h 671218"/>
                    <a:gd name="connsiteX97" fmla="*/ 626043 w 672238"/>
                    <a:gd name="connsiteY97" fmla="*/ 487613 h 671218"/>
                    <a:gd name="connsiteX98" fmla="*/ 627828 w 672238"/>
                    <a:gd name="connsiteY98" fmla="*/ 484637 h 671218"/>
                    <a:gd name="connsiteX99" fmla="*/ 629971 w 672238"/>
                    <a:gd name="connsiteY99" fmla="*/ 480233 h 671218"/>
                    <a:gd name="connsiteX100" fmla="*/ 634018 w 672238"/>
                    <a:gd name="connsiteY100" fmla="*/ 471067 h 671218"/>
                    <a:gd name="connsiteX101" fmla="*/ 634852 w 672238"/>
                    <a:gd name="connsiteY101" fmla="*/ 469876 h 671218"/>
                    <a:gd name="connsiteX102" fmla="*/ 636994 w 672238"/>
                    <a:gd name="connsiteY102" fmla="*/ 464520 h 671218"/>
                    <a:gd name="connsiteX103" fmla="*/ 639851 w 672238"/>
                    <a:gd name="connsiteY103" fmla="*/ 456901 h 671218"/>
                    <a:gd name="connsiteX104" fmla="*/ 645803 w 672238"/>
                    <a:gd name="connsiteY104" fmla="*/ 441188 h 671218"/>
                    <a:gd name="connsiteX105" fmla="*/ 334165 w 672238"/>
                    <a:gd name="connsiteY105" fmla="*/ 652717 h 671218"/>
                    <a:gd name="connsiteX106" fmla="*/ 337141 w 672238"/>
                    <a:gd name="connsiteY106" fmla="*/ 651765 h 671218"/>
                    <a:gd name="connsiteX107" fmla="*/ 343450 w 672238"/>
                    <a:gd name="connsiteY107" fmla="*/ 653312 h 671218"/>
                    <a:gd name="connsiteX108" fmla="*/ 350949 w 672238"/>
                    <a:gd name="connsiteY108" fmla="*/ 654741 h 671218"/>
                    <a:gd name="connsiteX109" fmla="*/ 354997 w 672238"/>
                    <a:gd name="connsiteY109" fmla="*/ 654503 h 671218"/>
                    <a:gd name="connsiteX110" fmla="*/ 354997 w 672238"/>
                    <a:gd name="connsiteY110" fmla="*/ 654503 h 671218"/>
                    <a:gd name="connsiteX111" fmla="*/ 652945 w 672238"/>
                    <a:gd name="connsiteY111" fmla="*/ 375599 h 671218"/>
                    <a:gd name="connsiteX112" fmla="*/ 482247 w 672238"/>
                    <a:gd name="connsiteY112" fmla="*/ 48247 h 671218"/>
                    <a:gd name="connsiteX113" fmla="*/ 376661 w 672238"/>
                    <a:gd name="connsiteY113" fmla="*/ 15631 h 671218"/>
                    <a:gd name="connsiteX114" fmla="*/ 321547 w 672238"/>
                    <a:gd name="connsiteY114" fmla="*/ 13489 h 671218"/>
                    <a:gd name="connsiteX115" fmla="*/ 302621 w 672238"/>
                    <a:gd name="connsiteY115" fmla="*/ 16703 h 671218"/>
                    <a:gd name="connsiteX116" fmla="*/ 204654 w 672238"/>
                    <a:gd name="connsiteY116" fmla="*/ 43962 h 671218"/>
                    <a:gd name="connsiteX117" fmla="*/ 202987 w 672238"/>
                    <a:gd name="connsiteY117" fmla="*/ 44319 h 671218"/>
                    <a:gd name="connsiteX118" fmla="*/ 200725 w 672238"/>
                    <a:gd name="connsiteY118" fmla="*/ 45867 h 671218"/>
                    <a:gd name="connsiteX119" fmla="*/ 195131 w 672238"/>
                    <a:gd name="connsiteY119" fmla="*/ 48605 h 671218"/>
                    <a:gd name="connsiteX120" fmla="*/ 193940 w 672238"/>
                    <a:gd name="connsiteY120" fmla="*/ 49081 h 671218"/>
                    <a:gd name="connsiteX121" fmla="*/ 182513 w 672238"/>
                    <a:gd name="connsiteY121" fmla="*/ 55033 h 671218"/>
                    <a:gd name="connsiteX122" fmla="*/ 181322 w 672238"/>
                    <a:gd name="connsiteY122" fmla="*/ 55628 h 671218"/>
                    <a:gd name="connsiteX123" fmla="*/ 177989 w 672238"/>
                    <a:gd name="connsiteY123" fmla="*/ 55628 h 671218"/>
                    <a:gd name="connsiteX124" fmla="*/ 172038 w 672238"/>
                    <a:gd name="connsiteY124" fmla="*/ 59437 h 671218"/>
                    <a:gd name="connsiteX125" fmla="*/ 160491 w 672238"/>
                    <a:gd name="connsiteY125" fmla="*/ 67293 h 671218"/>
                    <a:gd name="connsiteX126" fmla="*/ 154182 w 672238"/>
                    <a:gd name="connsiteY126" fmla="*/ 71817 h 671218"/>
                    <a:gd name="connsiteX127" fmla="*/ 150254 w 672238"/>
                    <a:gd name="connsiteY127" fmla="*/ 74793 h 671218"/>
                    <a:gd name="connsiteX128" fmla="*/ 139422 w 672238"/>
                    <a:gd name="connsiteY128" fmla="*/ 82173 h 671218"/>
                    <a:gd name="connsiteX129" fmla="*/ 137993 w 672238"/>
                    <a:gd name="connsiteY129" fmla="*/ 82649 h 671218"/>
                    <a:gd name="connsiteX130" fmla="*/ 133232 w 672238"/>
                    <a:gd name="connsiteY130" fmla="*/ 87530 h 671218"/>
                    <a:gd name="connsiteX131" fmla="*/ 131327 w 672238"/>
                    <a:gd name="connsiteY131" fmla="*/ 89553 h 671218"/>
                    <a:gd name="connsiteX132" fmla="*/ 128709 w 672238"/>
                    <a:gd name="connsiteY132" fmla="*/ 90744 h 671218"/>
                    <a:gd name="connsiteX133" fmla="*/ 67167 w 672238"/>
                    <a:gd name="connsiteY133" fmla="*/ 164547 h 671218"/>
                    <a:gd name="connsiteX134" fmla="*/ 29551 w 672238"/>
                    <a:gd name="connsiteY134" fmla="*/ 255491 h 671218"/>
                    <a:gd name="connsiteX135" fmla="*/ 28123 w 672238"/>
                    <a:gd name="connsiteY135" fmla="*/ 257633 h 671218"/>
                    <a:gd name="connsiteX136" fmla="*/ 28123 w 672238"/>
                    <a:gd name="connsiteY136" fmla="*/ 257633 h 671218"/>
                    <a:gd name="connsiteX137" fmla="*/ 27289 w 672238"/>
                    <a:gd name="connsiteY137" fmla="*/ 259776 h 671218"/>
                    <a:gd name="connsiteX138" fmla="*/ 24790 w 672238"/>
                    <a:gd name="connsiteY138" fmla="*/ 270132 h 671218"/>
                    <a:gd name="connsiteX139" fmla="*/ 24313 w 672238"/>
                    <a:gd name="connsiteY139" fmla="*/ 271799 h 671218"/>
                    <a:gd name="connsiteX140" fmla="*/ 22528 w 672238"/>
                    <a:gd name="connsiteY140" fmla="*/ 280846 h 671218"/>
                    <a:gd name="connsiteX141" fmla="*/ 21337 w 672238"/>
                    <a:gd name="connsiteY141" fmla="*/ 283464 h 671218"/>
                    <a:gd name="connsiteX142" fmla="*/ 19195 w 672238"/>
                    <a:gd name="connsiteY142" fmla="*/ 291440 h 671218"/>
                    <a:gd name="connsiteX143" fmla="*/ 17290 w 672238"/>
                    <a:gd name="connsiteY143" fmla="*/ 301558 h 671218"/>
                    <a:gd name="connsiteX144" fmla="*/ 17290 w 672238"/>
                    <a:gd name="connsiteY144" fmla="*/ 302153 h 671218"/>
                    <a:gd name="connsiteX145" fmla="*/ 17290 w 672238"/>
                    <a:gd name="connsiteY145" fmla="*/ 302510 h 671218"/>
                    <a:gd name="connsiteX146" fmla="*/ 18719 w 672238"/>
                    <a:gd name="connsiteY146" fmla="*/ 308224 h 671218"/>
                    <a:gd name="connsiteX147" fmla="*/ 20980 w 672238"/>
                    <a:gd name="connsiteY147" fmla="*/ 318104 h 671218"/>
                    <a:gd name="connsiteX148" fmla="*/ 20742 w 672238"/>
                    <a:gd name="connsiteY148" fmla="*/ 320247 h 671218"/>
                    <a:gd name="connsiteX149" fmla="*/ 18719 w 672238"/>
                    <a:gd name="connsiteY149" fmla="*/ 344530 h 671218"/>
                    <a:gd name="connsiteX150" fmla="*/ 18719 w 672238"/>
                    <a:gd name="connsiteY150" fmla="*/ 354053 h 671218"/>
                    <a:gd name="connsiteX151" fmla="*/ 19076 w 672238"/>
                    <a:gd name="connsiteY151" fmla="*/ 367385 h 671218"/>
                    <a:gd name="connsiteX152" fmla="*/ 20980 w 672238"/>
                    <a:gd name="connsiteY152" fmla="*/ 383932 h 671218"/>
                    <a:gd name="connsiteX153" fmla="*/ 21337 w 672238"/>
                    <a:gd name="connsiteY153" fmla="*/ 386670 h 671218"/>
                    <a:gd name="connsiteX154" fmla="*/ 22171 w 672238"/>
                    <a:gd name="connsiteY154" fmla="*/ 391907 h 671218"/>
                    <a:gd name="connsiteX155" fmla="*/ 24790 w 672238"/>
                    <a:gd name="connsiteY155" fmla="*/ 403692 h 671218"/>
                    <a:gd name="connsiteX156" fmla="*/ 27885 w 672238"/>
                    <a:gd name="connsiteY156" fmla="*/ 415834 h 671218"/>
                    <a:gd name="connsiteX157" fmla="*/ 33241 w 672238"/>
                    <a:gd name="connsiteY157" fmla="*/ 430594 h 671218"/>
                    <a:gd name="connsiteX158" fmla="*/ 36098 w 672238"/>
                    <a:gd name="connsiteY158" fmla="*/ 437736 h 671218"/>
                    <a:gd name="connsiteX159" fmla="*/ 39431 w 672238"/>
                    <a:gd name="connsiteY159" fmla="*/ 444164 h 671218"/>
                    <a:gd name="connsiteX160" fmla="*/ 39431 w 672238"/>
                    <a:gd name="connsiteY160" fmla="*/ 447378 h 671218"/>
                    <a:gd name="connsiteX161" fmla="*/ 40740 w 672238"/>
                    <a:gd name="connsiteY161" fmla="*/ 450711 h 671218"/>
                    <a:gd name="connsiteX162" fmla="*/ 42764 w 672238"/>
                    <a:gd name="connsiteY162" fmla="*/ 457258 h 671218"/>
                    <a:gd name="connsiteX163" fmla="*/ 53001 w 672238"/>
                    <a:gd name="connsiteY163" fmla="*/ 476423 h 671218"/>
                    <a:gd name="connsiteX164" fmla="*/ 62881 w 672238"/>
                    <a:gd name="connsiteY164" fmla="*/ 491898 h 671218"/>
                    <a:gd name="connsiteX165" fmla="*/ 63476 w 672238"/>
                    <a:gd name="connsiteY165" fmla="*/ 492969 h 671218"/>
                    <a:gd name="connsiteX166" fmla="*/ 65381 w 672238"/>
                    <a:gd name="connsiteY166" fmla="*/ 497255 h 671218"/>
                    <a:gd name="connsiteX167" fmla="*/ 68833 w 672238"/>
                    <a:gd name="connsiteY167" fmla="*/ 508444 h 671218"/>
                    <a:gd name="connsiteX168" fmla="*/ 80499 w 672238"/>
                    <a:gd name="connsiteY168" fmla="*/ 521895 h 671218"/>
                    <a:gd name="connsiteX169" fmla="*/ 84784 w 672238"/>
                    <a:gd name="connsiteY169" fmla="*/ 527133 h 671218"/>
                    <a:gd name="connsiteX170" fmla="*/ 87522 w 672238"/>
                    <a:gd name="connsiteY170" fmla="*/ 530347 h 671218"/>
                    <a:gd name="connsiteX171" fmla="*/ 94545 w 672238"/>
                    <a:gd name="connsiteY171" fmla="*/ 538561 h 671218"/>
                    <a:gd name="connsiteX172" fmla="*/ 95259 w 672238"/>
                    <a:gd name="connsiteY172" fmla="*/ 539751 h 671218"/>
                    <a:gd name="connsiteX173" fmla="*/ 95616 w 672238"/>
                    <a:gd name="connsiteY173" fmla="*/ 540108 h 671218"/>
                    <a:gd name="connsiteX174" fmla="*/ 106448 w 672238"/>
                    <a:gd name="connsiteY174" fmla="*/ 551655 h 671218"/>
                    <a:gd name="connsiteX175" fmla="*/ 111567 w 672238"/>
                    <a:gd name="connsiteY175" fmla="*/ 557845 h 671218"/>
                    <a:gd name="connsiteX176" fmla="*/ 116329 w 672238"/>
                    <a:gd name="connsiteY176" fmla="*/ 563558 h 671218"/>
                    <a:gd name="connsiteX177" fmla="*/ 132399 w 672238"/>
                    <a:gd name="connsiteY177" fmla="*/ 575819 h 671218"/>
                    <a:gd name="connsiteX178" fmla="*/ 148349 w 672238"/>
                    <a:gd name="connsiteY178" fmla="*/ 587247 h 671218"/>
                    <a:gd name="connsiteX179" fmla="*/ 149183 w 672238"/>
                    <a:gd name="connsiteY179" fmla="*/ 587723 h 671218"/>
                    <a:gd name="connsiteX180" fmla="*/ 156801 w 672238"/>
                    <a:gd name="connsiteY180" fmla="*/ 593318 h 671218"/>
                    <a:gd name="connsiteX181" fmla="*/ 168585 w 672238"/>
                    <a:gd name="connsiteY181" fmla="*/ 601650 h 671218"/>
                    <a:gd name="connsiteX182" fmla="*/ 177037 w 672238"/>
                    <a:gd name="connsiteY182" fmla="*/ 607126 h 671218"/>
                    <a:gd name="connsiteX183" fmla="*/ 190607 w 672238"/>
                    <a:gd name="connsiteY183" fmla="*/ 614982 h 671218"/>
                    <a:gd name="connsiteX184" fmla="*/ 192274 w 672238"/>
                    <a:gd name="connsiteY184" fmla="*/ 616887 h 671218"/>
                    <a:gd name="connsiteX185" fmla="*/ 203344 w 672238"/>
                    <a:gd name="connsiteY185" fmla="*/ 621410 h 671218"/>
                    <a:gd name="connsiteX186" fmla="*/ 209296 w 672238"/>
                    <a:gd name="connsiteY186" fmla="*/ 624148 h 671218"/>
                    <a:gd name="connsiteX187" fmla="*/ 213462 w 672238"/>
                    <a:gd name="connsiteY187" fmla="*/ 625220 h 671218"/>
                    <a:gd name="connsiteX188" fmla="*/ 219771 w 672238"/>
                    <a:gd name="connsiteY188" fmla="*/ 628434 h 671218"/>
                    <a:gd name="connsiteX189" fmla="*/ 220605 w 672238"/>
                    <a:gd name="connsiteY189" fmla="*/ 628434 h 671218"/>
                    <a:gd name="connsiteX190" fmla="*/ 232627 w 672238"/>
                    <a:gd name="connsiteY190" fmla="*/ 633433 h 671218"/>
                    <a:gd name="connsiteX191" fmla="*/ 233103 w 672238"/>
                    <a:gd name="connsiteY191" fmla="*/ 633909 h 671218"/>
                    <a:gd name="connsiteX192" fmla="*/ 234889 w 672238"/>
                    <a:gd name="connsiteY192" fmla="*/ 634623 h 671218"/>
                    <a:gd name="connsiteX193" fmla="*/ 250483 w 672238"/>
                    <a:gd name="connsiteY193" fmla="*/ 641647 h 671218"/>
                    <a:gd name="connsiteX194" fmla="*/ 255839 w 672238"/>
                    <a:gd name="connsiteY194" fmla="*/ 642599 h 671218"/>
                    <a:gd name="connsiteX195" fmla="*/ 260720 w 672238"/>
                    <a:gd name="connsiteY195" fmla="*/ 643551 h 671218"/>
                    <a:gd name="connsiteX196" fmla="*/ 262268 w 672238"/>
                    <a:gd name="connsiteY196" fmla="*/ 643551 h 671218"/>
                    <a:gd name="connsiteX197" fmla="*/ 316191 w 672238"/>
                    <a:gd name="connsiteY197" fmla="*/ 651051 h 671218"/>
                    <a:gd name="connsiteX198" fmla="*/ 317619 w 672238"/>
                    <a:gd name="connsiteY198" fmla="*/ 651289 h 671218"/>
                    <a:gd name="connsiteX199" fmla="*/ 325833 w 672238"/>
                    <a:gd name="connsiteY199" fmla="*/ 652122 h 671218"/>
                    <a:gd name="connsiteX200" fmla="*/ 326904 w 672238"/>
                    <a:gd name="connsiteY200" fmla="*/ 652360 h 671218"/>
                    <a:gd name="connsiteX201" fmla="*/ 334879 w 672238"/>
                    <a:gd name="connsiteY201" fmla="*/ 652598 h 671218"/>
                    <a:gd name="connsiteX202" fmla="*/ 482366 w 672238"/>
                    <a:gd name="connsiteY202" fmla="*/ 40034 h 671218"/>
                    <a:gd name="connsiteX203" fmla="*/ 485699 w 672238"/>
                    <a:gd name="connsiteY203" fmla="*/ 41700 h 671218"/>
                    <a:gd name="connsiteX204" fmla="*/ 535456 w 672238"/>
                    <a:gd name="connsiteY204" fmla="*/ 73721 h 671218"/>
                    <a:gd name="connsiteX205" fmla="*/ 534861 w 672238"/>
                    <a:gd name="connsiteY205" fmla="*/ 72650 h 671218"/>
                    <a:gd name="connsiteX206" fmla="*/ 531528 w 672238"/>
                    <a:gd name="connsiteY206" fmla="*/ 70150 h 671218"/>
                    <a:gd name="connsiteX207" fmla="*/ 527957 w 672238"/>
                    <a:gd name="connsiteY207" fmla="*/ 67650 h 671218"/>
                    <a:gd name="connsiteX208" fmla="*/ 525457 w 672238"/>
                    <a:gd name="connsiteY208" fmla="*/ 65984 h 671218"/>
                    <a:gd name="connsiteX209" fmla="*/ 513315 w 672238"/>
                    <a:gd name="connsiteY209" fmla="*/ 57532 h 671218"/>
                    <a:gd name="connsiteX210" fmla="*/ 504149 w 672238"/>
                    <a:gd name="connsiteY210" fmla="*/ 51700 h 671218"/>
                    <a:gd name="connsiteX211" fmla="*/ 501173 w 672238"/>
                    <a:gd name="connsiteY211" fmla="*/ 49914 h 671218"/>
                    <a:gd name="connsiteX212" fmla="*/ 488556 w 672238"/>
                    <a:gd name="connsiteY212" fmla="*/ 43010 h 671218"/>
                    <a:gd name="connsiteX213" fmla="*/ 487484 w 672238"/>
                    <a:gd name="connsiteY213" fmla="*/ 42177 h 671218"/>
                    <a:gd name="connsiteX214" fmla="*/ 482247 w 672238"/>
                    <a:gd name="connsiteY214" fmla="*/ 39915 h 671218"/>
                    <a:gd name="connsiteX215" fmla="*/ 354402 w 672238"/>
                    <a:gd name="connsiteY215" fmla="*/ 662835 h 671218"/>
                    <a:gd name="connsiteX216" fmla="*/ 354402 w 672238"/>
                    <a:gd name="connsiteY216" fmla="*/ 662597 h 671218"/>
                    <a:gd name="connsiteX217" fmla="*/ 354640 w 672238"/>
                    <a:gd name="connsiteY217" fmla="*/ 662240 h 671218"/>
                    <a:gd name="connsiteX218" fmla="*/ 352616 w 672238"/>
                    <a:gd name="connsiteY218" fmla="*/ 662240 h 671218"/>
                    <a:gd name="connsiteX219" fmla="*/ 350949 w 672238"/>
                    <a:gd name="connsiteY219" fmla="*/ 662240 h 671218"/>
                    <a:gd name="connsiteX220" fmla="*/ 351664 w 672238"/>
                    <a:gd name="connsiteY220" fmla="*/ 663073 h 671218"/>
                    <a:gd name="connsiteX221" fmla="*/ 354282 w 672238"/>
                    <a:gd name="connsiteY221" fmla="*/ 662716 h 671218"/>
                    <a:gd name="connsiteX222" fmla="*/ 250721 w 672238"/>
                    <a:gd name="connsiteY222" fmla="*/ 650455 h 671218"/>
                    <a:gd name="connsiteX223" fmla="*/ 294407 w 672238"/>
                    <a:gd name="connsiteY223" fmla="*/ 658907 h 671218"/>
                    <a:gd name="connsiteX224" fmla="*/ 343212 w 672238"/>
                    <a:gd name="connsiteY224" fmla="*/ 661169 h 671218"/>
                    <a:gd name="connsiteX225" fmla="*/ 340950 w 672238"/>
                    <a:gd name="connsiteY225" fmla="*/ 660454 h 671218"/>
                    <a:gd name="connsiteX226" fmla="*/ 337380 w 672238"/>
                    <a:gd name="connsiteY226" fmla="*/ 659383 h 671218"/>
                    <a:gd name="connsiteX227" fmla="*/ 324880 w 672238"/>
                    <a:gd name="connsiteY227" fmla="*/ 659740 h 671218"/>
                    <a:gd name="connsiteX228" fmla="*/ 323214 w 672238"/>
                    <a:gd name="connsiteY228" fmla="*/ 659502 h 671218"/>
                    <a:gd name="connsiteX229" fmla="*/ 321428 w 672238"/>
                    <a:gd name="connsiteY229" fmla="*/ 658788 h 671218"/>
                    <a:gd name="connsiteX230" fmla="*/ 320595 w 672238"/>
                    <a:gd name="connsiteY230" fmla="*/ 658193 h 671218"/>
                    <a:gd name="connsiteX231" fmla="*/ 318214 w 672238"/>
                    <a:gd name="connsiteY231" fmla="*/ 658907 h 671218"/>
                    <a:gd name="connsiteX232" fmla="*/ 312382 w 672238"/>
                    <a:gd name="connsiteY232" fmla="*/ 658550 h 671218"/>
                    <a:gd name="connsiteX233" fmla="*/ 260720 w 672238"/>
                    <a:gd name="connsiteY233" fmla="*/ 651170 h 671218"/>
                    <a:gd name="connsiteX234" fmla="*/ 253340 w 672238"/>
                    <a:gd name="connsiteY234" fmla="*/ 649979 h 671218"/>
                    <a:gd name="connsiteX235" fmla="*/ 252268 w 672238"/>
                    <a:gd name="connsiteY235" fmla="*/ 649741 h 671218"/>
                    <a:gd name="connsiteX236" fmla="*/ 250721 w 672238"/>
                    <a:gd name="connsiteY236" fmla="*/ 650455 h 671218"/>
                    <a:gd name="connsiteX237" fmla="*/ 320119 w 672238"/>
                    <a:gd name="connsiteY237" fmla="*/ 657955 h 671218"/>
                    <a:gd name="connsiteX238" fmla="*/ 320238 w 672238"/>
                    <a:gd name="connsiteY238" fmla="*/ 658074 h 671218"/>
                    <a:gd name="connsiteX239" fmla="*/ 320119 w 672238"/>
                    <a:gd name="connsiteY239" fmla="*/ 658074 h 671218"/>
                    <a:gd name="connsiteX240" fmla="*/ 184536 w 672238"/>
                    <a:gd name="connsiteY240" fmla="*/ 624981 h 671218"/>
                    <a:gd name="connsiteX241" fmla="*/ 247745 w 672238"/>
                    <a:gd name="connsiteY241" fmla="*/ 649622 h 671218"/>
                    <a:gd name="connsiteX242" fmla="*/ 247626 w 672238"/>
                    <a:gd name="connsiteY242" fmla="*/ 649503 h 671218"/>
                    <a:gd name="connsiteX243" fmla="*/ 231675 w 672238"/>
                    <a:gd name="connsiteY243" fmla="*/ 641766 h 671218"/>
                    <a:gd name="connsiteX244" fmla="*/ 226914 w 672238"/>
                    <a:gd name="connsiteY244" fmla="*/ 639861 h 671218"/>
                    <a:gd name="connsiteX245" fmla="*/ 224890 w 672238"/>
                    <a:gd name="connsiteY245" fmla="*/ 637599 h 671218"/>
                    <a:gd name="connsiteX246" fmla="*/ 219295 w 672238"/>
                    <a:gd name="connsiteY246" fmla="*/ 636052 h 671218"/>
                    <a:gd name="connsiteX247" fmla="*/ 218224 w 672238"/>
                    <a:gd name="connsiteY247" fmla="*/ 636052 h 671218"/>
                    <a:gd name="connsiteX248" fmla="*/ 208820 w 672238"/>
                    <a:gd name="connsiteY248" fmla="*/ 631647 h 671218"/>
                    <a:gd name="connsiteX249" fmla="*/ 199654 w 672238"/>
                    <a:gd name="connsiteY249" fmla="*/ 628076 h 671218"/>
                    <a:gd name="connsiteX250" fmla="*/ 189060 w 672238"/>
                    <a:gd name="connsiteY250" fmla="*/ 624029 h 671218"/>
                    <a:gd name="connsiteX251" fmla="*/ 186441 w 672238"/>
                    <a:gd name="connsiteY251" fmla="*/ 623315 h 671218"/>
                    <a:gd name="connsiteX252" fmla="*/ 184775 w 672238"/>
                    <a:gd name="connsiteY252" fmla="*/ 624743 h 671218"/>
                    <a:gd name="connsiteX253" fmla="*/ 204296 w 672238"/>
                    <a:gd name="connsiteY253" fmla="*/ 35868 h 671218"/>
                    <a:gd name="connsiteX254" fmla="*/ 301192 w 672238"/>
                    <a:gd name="connsiteY254" fmla="*/ 9560 h 671218"/>
                    <a:gd name="connsiteX255" fmla="*/ 304525 w 672238"/>
                    <a:gd name="connsiteY255" fmla="*/ 8727 h 671218"/>
                    <a:gd name="connsiteX256" fmla="*/ 111091 w 672238"/>
                    <a:gd name="connsiteY256" fmla="*/ 94910 h 671218"/>
                    <a:gd name="connsiteX257" fmla="*/ 14195 w 672238"/>
                    <a:gd name="connsiteY257" fmla="*/ 268109 h 671218"/>
                    <a:gd name="connsiteX258" fmla="*/ 7172 w 672238"/>
                    <a:gd name="connsiteY258" fmla="*/ 349292 h 671218"/>
                    <a:gd name="connsiteX259" fmla="*/ 9791 w 672238"/>
                    <a:gd name="connsiteY259" fmla="*/ 347863 h 671218"/>
                    <a:gd name="connsiteX260" fmla="*/ 10981 w 672238"/>
                    <a:gd name="connsiteY260" fmla="*/ 347863 h 671218"/>
                    <a:gd name="connsiteX261" fmla="*/ 10981 w 672238"/>
                    <a:gd name="connsiteY261" fmla="*/ 342507 h 671218"/>
                    <a:gd name="connsiteX262" fmla="*/ 13124 w 672238"/>
                    <a:gd name="connsiteY262" fmla="*/ 318223 h 671218"/>
                    <a:gd name="connsiteX263" fmla="*/ 11219 w 672238"/>
                    <a:gd name="connsiteY263" fmla="*/ 310248 h 671218"/>
                    <a:gd name="connsiteX264" fmla="*/ 9196 w 672238"/>
                    <a:gd name="connsiteY264" fmla="*/ 301796 h 671218"/>
                    <a:gd name="connsiteX265" fmla="*/ 9553 w 672238"/>
                    <a:gd name="connsiteY265" fmla="*/ 299415 h 671218"/>
                    <a:gd name="connsiteX266" fmla="*/ 9910 w 672238"/>
                    <a:gd name="connsiteY266" fmla="*/ 298820 h 671218"/>
                    <a:gd name="connsiteX267" fmla="*/ 11815 w 672238"/>
                    <a:gd name="connsiteY267" fmla="*/ 289416 h 671218"/>
                    <a:gd name="connsiteX268" fmla="*/ 14314 w 672238"/>
                    <a:gd name="connsiteY268" fmla="*/ 279060 h 671218"/>
                    <a:gd name="connsiteX269" fmla="*/ 15148 w 672238"/>
                    <a:gd name="connsiteY269" fmla="*/ 277036 h 671218"/>
                    <a:gd name="connsiteX270" fmla="*/ 16814 w 672238"/>
                    <a:gd name="connsiteY270" fmla="*/ 270013 h 671218"/>
                    <a:gd name="connsiteX271" fmla="*/ 17171 w 672238"/>
                    <a:gd name="connsiteY271" fmla="*/ 268823 h 671218"/>
                    <a:gd name="connsiteX272" fmla="*/ 17409 w 672238"/>
                    <a:gd name="connsiteY272" fmla="*/ 267990 h 671218"/>
                    <a:gd name="connsiteX273" fmla="*/ 19671 w 672238"/>
                    <a:gd name="connsiteY273" fmla="*/ 257752 h 671218"/>
                    <a:gd name="connsiteX274" fmla="*/ 20504 w 672238"/>
                    <a:gd name="connsiteY274" fmla="*/ 255491 h 671218"/>
                    <a:gd name="connsiteX275" fmla="*/ 20861 w 672238"/>
                    <a:gd name="connsiteY275" fmla="*/ 251801 h 671218"/>
                    <a:gd name="connsiteX276" fmla="*/ 22647 w 672238"/>
                    <a:gd name="connsiteY276" fmla="*/ 248944 h 671218"/>
                    <a:gd name="connsiteX277" fmla="*/ 23480 w 672238"/>
                    <a:gd name="connsiteY277" fmla="*/ 248587 h 671218"/>
                    <a:gd name="connsiteX278" fmla="*/ 60381 w 672238"/>
                    <a:gd name="connsiteY278" fmla="*/ 160975 h 671218"/>
                    <a:gd name="connsiteX279" fmla="*/ 127280 w 672238"/>
                    <a:gd name="connsiteY279" fmla="*/ 82054 h 671218"/>
                    <a:gd name="connsiteX280" fmla="*/ 128470 w 672238"/>
                    <a:gd name="connsiteY280" fmla="*/ 81340 h 671218"/>
                    <a:gd name="connsiteX281" fmla="*/ 135255 w 672238"/>
                    <a:gd name="connsiteY281" fmla="*/ 74793 h 671218"/>
                    <a:gd name="connsiteX282" fmla="*/ 138112 w 672238"/>
                    <a:gd name="connsiteY282" fmla="*/ 73959 h 671218"/>
                    <a:gd name="connsiteX283" fmla="*/ 145374 w 672238"/>
                    <a:gd name="connsiteY283" fmla="*/ 68841 h 671218"/>
                    <a:gd name="connsiteX284" fmla="*/ 149183 w 672238"/>
                    <a:gd name="connsiteY284" fmla="*/ 65984 h 671218"/>
                    <a:gd name="connsiteX285" fmla="*/ 155968 w 672238"/>
                    <a:gd name="connsiteY285" fmla="*/ 61103 h 671218"/>
                    <a:gd name="connsiteX286" fmla="*/ 167514 w 672238"/>
                    <a:gd name="connsiteY286" fmla="*/ 53366 h 671218"/>
                    <a:gd name="connsiteX287" fmla="*/ 177870 w 672238"/>
                    <a:gd name="connsiteY287" fmla="*/ 47295 h 671218"/>
                    <a:gd name="connsiteX288" fmla="*/ 180608 w 672238"/>
                    <a:gd name="connsiteY288" fmla="*/ 47176 h 671218"/>
                    <a:gd name="connsiteX289" fmla="*/ 190846 w 672238"/>
                    <a:gd name="connsiteY289" fmla="*/ 42296 h 671218"/>
                    <a:gd name="connsiteX290" fmla="*/ 192036 w 672238"/>
                    <a:gd name="connsiteY290" fmla="*/ 41819 h 671218"/>
                    <a:gd name="connsiteX291" fmla="*/ 196559 w 672238"/>
                    <a:gd name="connsiteY291" fmla="*/ 39677 h 671218"/>
                    <a:gd name="connsiteX292" fmla="*/ 199178 w 672238"/>
                    <a:gd name="connsiteY292" fmla="*/ 37296 h 671218"/>
                    <a:gd name="connsiteX293" fmla="*/ 202154 w 672238"/>
                    <a:gd name="connsiteY293" fmla="*/ 35510 h 671218"/>
                    <a:gd name="connsiteX294" fmla="*/ 204178 w 672238"/>
                    <a:gd name="connsiteY294" fmla="*/ 35868 h 671218"/>
                    <a:gd name="connsiteX295" fmla="*/ 111567 w 672238"/>
                    <a:gd name="connsiteY295" fmla="*/ 573915 h 671218"/>
                    <a:gd name="connsiteX296" fmla="*/ 112519 w 672238"/>
                    <a:gd name="connsiteY296" fmla="*/ 571891 h 671218"/>
                    <a:gd name="connsiteX297" fmla="*/ 113948 w 672238"/>
                    <a:gd name="connsiteY297" fmla="*/ 570939 h 671218"/>
                    <a:gd name="connsiteX298" fmla="*/ 112400 w 672238"/>
                    <a:gd name="connsiteY298" fmla="*/ 570224 h 671218"/>
                    <a:gd name="connsiteX299" fmla="*/ 111210 w 672238"/>
                    <a:gd name="connsiteY299" fmla="*/ 569510 h 671218"/>
                    <a:gd name="connsiteX300" fmla="*/ 105377 w 672238"/>
                    <a:gd name="connsiteY300" fmla="*/ 562725 h 671218"/>
                    <a:gd name="connsiteX301" fmla="*/ 100497 w 672238"/>
                    <a:gd name="connsiteY301" fmla="*/ 556892 h 671218"/>
                    <a:gd name="connsiteX302" fmla="*/ 89903 w 672238"/>
                    <a:gd name="connsiteY302" fmla="*/ 545584 h 671218"/>
                    <a:gd name="connsiteX303" fmla="*/ 87641 w 672238"/>
                    <a:gd name="connsiteY303" fmla="*/ 543203 h 671218"/>
                    <a:gd name="connsiteX304" fmla="*/ 86927 w 672238"/>
                    <a:gd name="connsiteY304" fmla="*/ 542251 h 671218"/>
                    <a:gd name="connsiteX305" fmla="*/ 85736 w 672238"/>
                    <a:gd name="connsiteY305" fmla="*/ 544036 h 671218"/>
                    <a:gd name="connsiteX306" fmla="*/ 83474 w 672238"/>
                    <a:gd name="connsiteY306" fmla="*/ 544870 h 671218"/>
                    <a:gd name="connsiteX307" fmla="*/ 111686 w 672238"/>
                    <a:gd name="connsiteY307" fmla="*/ 574153 h 671218"/>
                    <a:gd name="connsiteX308" fmla="*/ 111686 w 672238"/>
                    <a:gd name="connsiteY308" fmla="*/ 574153 h 671218"/>
                    <a:gd name="connsiteX309" fmla="*/ 70380 w 672238"/>
                    <a:gd name="connsiteY309" fmla="*/ 528323 h 671218"/>
                    <a:gd name="connsiteX310" fmla="*/ 71690 w 672238"/>
                    <a:gd name="connsiteY310" fmla="*/ 526419 h 671218"/>
                    <a:gd name="connsiteX311" fmla="*/ 73356 w 672238"/>
                    <a:gd name="connsiteY311" fmla="*/ 525705 h 671218"/>
                    <a:gd name="connsiteX312" fmla="*/ 62167 w 672238"/>
                    <a:gd name="connsiteY312" fmla="*/ 513206 h 671218"/>
                    <a:gd name="connsiteX313" fmla="*/ 60977 w 672238"/>
                    <a:gd name="connsiteY313" fmla="*/ 510111 h 671218"/>
                    <a:gd name="connsiteX314" fmla="*/ 58239 w 672238"/>
                    <a:gd name="connsiteY314" fmla="*/ 500707 h 671218"/>
                    <a:gd name="connsiteX315" fmla="*/ 56453 w 672238"/>
                    <a:gd name="connsiteY315" fmla="*/ 496541 h 671218"/>
                    <a:gd name="connsiteX316" fmla="*/ 45978 w 672238"/>
                    <a:gd name="connsiteY316" fmla="*/ 480233 h 671218"/>
                    <a:gd name="connsiteX317" fmla="*/ 35265 w 672238"/>
                    <a:gd name="connsiteY317" fmla="*/ 460115 h 671218"/>
                    <a:gd name="connsiteX318" fmla="*/ 35027 w 672238"/>
                    <a:gd name="connsiteY318" fmla="*/ 457496 h 671218"/>
                    <a:gd name="connsiteX319" fmla="*/ 33598 w 672238"/>
                    <a:gd name="connsiteY319" fmla="*/ 454163 h 671218"/>
                    <a:gd name="connsiteX320" fmla="*/ 31694 w 672238"/>
                    <a:gd name="connsiteY320" fmla="*/ 446664 h 671218"/>
                    <a:gd name="connsiteX321" fmla="*/ 27646 w 672238"/>
                    <a:gd name="connsiteY321" fmla="*/ 437974 h 671218"/>
                    <a:gd name="connsiteX322" fmla="*/ 26099 w 672238"/>
                    <a:gd name="connsiteY322" fmla="*/ 433927 h 671218"/>
                    <a:gd name="connsiteX323" fmla="*/ 20623 w 672238"/>
                    <a:gd name="connsiteY323" fmla="*/ 418809 h 671218"/>
                    <a:gd name="connsiteX324" fmla="*/ 17409 w 672238"/>
                    <a:gd name="connsiteY324" fmla="*/ 406072 h 671218"/>
                    <a:gd name="connsiteX325" fmla="*/ 14791 w 672238"/>
                    <a:gd name="connsiteY325" fmla="*/ 394169 h 671218"/>
                    <a:gd name="connsiteX326" fmla="*/ 13957 w 672238"/>
                    <a:gd name="connsiteY326" fmla="*/ 388217 h 671218"/>
                    <a:gd name="connsiteX327" fmla="*/ 13600 w 672238"/>
                    <a:gd name="connsiteY327" fmla="*/ 385598 h 671218"/>
                    <a:gd name="connsiteX328" fmla="*/ 11695 w 672238"/>
                    <a:gd name="connsiteY328" fmla="*/ 368576 h 671218"/>
                    <a:gd name="connsiteX329" fmla="*/ 11695 w 672238"/>
                    <a:gd name="connsiteY329" fmla="*/ 365719 h 671218"/>
                    <a:gd name="connsiteX330" fmla="*/ 11338 w 672238"/>
                    <a:gd name="connsiteY330" fmla="*/ 365719 h 671218"/>
                    <a:gd name="connsiteX331" fmla="*/ 8600 w 672238"/>
                    <a:gd name="connsiteY331" fmla="*/ 364767 h 671218"/>
                    <a:gd name="connsiteX332" fmla="*/ 34194 w 672238"/>
                    <a:gd name="connsiteY332" fmla="*/ 465591 h 671218"/>
                    <a:gd name="connsiteX333" fmla="*/ 70857 w 672238"/>
                    <a:gd name="connsiteY333" fmla="*/ 528681 h 671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</a:cxnLst>
                  <a:rect l="l" t="t" r="r" b="b"/>
                  <a:pathLst>
                    <a:path w="672238" h="671218">
                      <a:moveTo>
                        <a:pt x="669729" y="372266"/>
                      </a:moveTo>
                      <a:cubicBezTo>
                        <a:pt x="666992" y="393455"/>
                        <a:pt x="661873" y="414524"/>
                        <a:pt x="654493" y="434403"/>
                      </a:cubicBezTo>
                      <a:lnTo>
                        <a:pt x="653064" y="442736"/>
                      </a:lnTo>
                      <a:cubicBezTo>
                        <a:pt x="653064" y="442736"/>
                        <a:pt x="652945" y="443331"/>
                        <a:pt x="652826" y="443569"/>
                      </a:cubicBezTo>
                      <a:cubicBezTo>
                        <a:pt x="650922" y="448212"/>
                        <a:pt x="648779" y="453568"/>
                        <a:pt x="646993" y="459163"/>
                      </a:cubicBezTo>
                      <a:cubicBezTo>
                        <a:pt x="646041" y="461901"/>
                        <a:pt x="644970" y="464639"/>
                        <a:pt x="644017" y="467138"/>
                      </a:cubicBezTo>
                      <a:cubicBezTo>
                        <a:pt x="643065" y="469519"/>
                        <a:pt x="642232" y="471662"/>
                        <a:pt x="641518" y="473805"/>
                      </a:cubicBezTo>
                      <a:cubicBezTo>
                        <a:pt x="641280" y="474519"/>
                        <a:pt x="640923" y="475114"/>
                        <a:pt x="640446" y="475471"/>
                      </a:cubicBezTo>
                      <a:cubicBezTo>
                        <a:pt x="639256" y="478090"/>
                        <a:pt x="638065" y="480828"/>
                        <a:pt x="636875" y="483447"/>
                      </a:cubicBezTo>
                      <a:lnTo>
                        <a:pt x="634614" y="488089"/>
                      </a:lnTo>
                      <a:cubicBezTo>
                        <a:pt x="633899" y="489398"/>
                        <a:pt x="633185" y="490470"/>
                        <a:pt x="632590" y="491541"/>
                      </a:cubicBezTo>
                      <a:lnTo>
                        <a:pt x="621400" y="509159"/>
                      </a:lnTo>
                      <a:cubicBezTo>
                        <a:pt x="619734" y="511896"/>
                        <a:pt x="618305" y="513920"/>
                        <a:pt x="616758" y="515944"/>
                      </a:cubicBezTo>
                      <a:lnTo>
                        <a:pt x="615329" y="517967"/>
                      </a:lnTo>
                      <a:cubicBezTo>
                        <a:pt x="613425" y="520586"/>
                        <a:pt x="611639" y="523086"/>
                        <a:pt x="609973" y="525705"/>
                      </a:cubicBezTo>
                      <a:cubicBezTo>
                        <a:pt x="607830" y="528800"/>
                        <a:pt x="606045" y="531895"/>
                        <a:pt x="604259" y="534990"/>
                      </a:cubicBezTo>
                      <a:cubicBezTo>
                        <a:pt x="603069" y="537013"/>
                        <a:pt x="601879" y="539037"/>
                        <a:pt x="600569" y="541060"/>
                      </a:cubicBezTo>
                      <a:lnTo>
                        <a:pt x="587475" y="557011"/>
                      </a:lnTo>
                      <a:cubicBezTo>
                        <a:pt x="586761" y="557845"/>
                        <a:pt x="586166" y="558678"/>
                        <a:pt x="585452" y="559511"/>
                      </a:cubicBezTo>
                      <a:lnTo>
                        <a:pt x="562596" y="582961"/>
                      </a:lnTo>
                      <a:lnTo>
                        <a:pt x="548907" y="595222"/>
                      </a:lnTo>
                      <a:cubicBezTo>
                        <a:pt x="545812" y="598198"/>
                        <a:pt x="542241" y="600817"/>
                        <a:pt x="538789" y="603436"/>
                      </a:cubicBezTo>
                      <a:cubicBezTo>
                        <a:pt x="537242" y="604507"/>
                        <a:pt x="535813" y="605697"/>
                        <a:pt x="534266" y="606769"/>
                      </a:cubicBezTo>
                      <a:lnTo>
                        <a:pt x="525338" y="613435"/>
                      </a:lnTo>
                      <a:cubicBezTo>
                        <a:pt x="523195" y="614982"/>
                        <a:pt x="521172" y="616530"/>
                        <a:pt x="518910" y="617839"/>
                      </a:cubicBezTo>
                      <a:cubicBezTo>
                        <a:pt x="516410" y="619268"/>
                        <a:pt x="513910" y="620815"/>
                        <a:pt x="511411" y="622363"/>
                      </a:cubicBezTo>
                      <a:cubicBezTo>
                        <a:pt x="503911" y="627005"/>
                        <a:pt x="496174" y="631767"/>
                        <a:pt x="487961" y="635338"/>
                      </a:cubicBezTo>
                      <a:cubicBezTo>
                        <a:pt x="486889" y="636766"/>
                        <a:pt x="485342" y="637718"/>
                        <a:pt x="483675" y="638909"/>
                      </a:cubicBezTo>
                      <a:cubicBezTo>
                        <a:pt x="482723" y="639504"/>
                        <a:pt x="481770" y="640099"/>
                        <a:pt x="480937" y="640932"/>
                      </a:cubicBezTo>
                      <a:cubicBezTo>
                        <a:pt x="480342" y="641408"/>
                        <a:pt x="479628" y="641647"/>
                        <a:pt x="478914" y="641766"/>
                      </a:cubicBezTo>
                      <a:cubicBezTo>
                        <a:pt x="477723" y="641766"/>
                        <a:pt x="475581" y="642837"/>
                        <a:pt x="473557" y="643670"/>
                      </a:cubicBezTo>
                      <a:cubicBezTo>
                        <a:pt x="472367" y="644146"/>
                        <a:pt x="471176" y="644742"/>
                        <a:pt x="469986" y="645218"/>
                      </a:cubicBezTo>
                      <a:cubicBezTo>
                        <a:pt x="465939" y="646884"/>
                        <a:pt x="462963" y="647956"/>
                        <a:pt x="460582" y="647956"/>
                      </a:cubicBezTo>
                      <a:cubicBezTo>
                        <a:pt x="458082" y="649384"/>
                        <a:pt x="455344" y="650812"/>
                        <a:pt x="452368" y="652360"/>
                      </a:cubicBezTo>
                      <a:lnTo>
                        <a:pt x="450464" y="653193"/>
                      </a:lnTo>
                      <a:cubicBezTo>
                        <a:pt x="447845" y="654384"/>
                        <a:pt x="445107" y="655693"/>
                        <a:pt x="442131" y="656526"/>
                      </a:cubicBezTo>
                      <a:cubicBezTo>
                        <a:pt x="439275" y="657479"/>
                        <a:pt x="436299" y="658312"/>
                        <a:pt x="433323" y="659264"/>
                      </a:cubicBezTo>
                      <a:cubicBezTo>
                        <a:pt x="429633" y="660335"/>
                        <a:pt x="425824" y="661526"/>
                        <a:pt x="422252" y="662716"/>
                      </a:cubicBezTo>
                      <a:cubicBezTo>
                        <a:pt x="421181" y="663073"/>
                        <a:pt x="419991" y="662954"/>
                        <a:pt x="419038" y="662359"/>
                      </a:cubicBezTo>
                      <a:cubicBezTo>
                        <a:pt x="417848" y="663907"/>
                        <a:pt x="415825" y="664502"/>
                        <a:pt x="413087" y="664859"/>
                      </a:cubicBezTo>
                      <a:cubicBezTo>
                        <a:pt x="412015" y="664978"/>
                        <a:pt x="411063" y="664621"/>
                        <a:pt x="410230" y="664026"/>
                      </a:cubicBezTo>
                      <a:cubicBezTo>
                        <a:pt x="407254" y="664502"/>
                        <a:pt x="404397" y="665454"/>
                        <a:pt x="401421" y="666406"/>
                      </a:cubicBezTo>
                      <a:cubicBezTo>
                        <a:pt x="397136" y="667835"/>
                        <a:pt x="392731" y="669263"/>
                        <a:pt x="387375" y="669620"/>
                      </a:cubicBezTo>
                      <a:cubicBezTo>
                        <a:pt x="385589" y="669739"/>
                        <a:pt x="384042" y="668549"/>
                        <a:pt x="383565" y="666882"/>
                      </a:cubicBezTo>
                      <a:cubicBezTo>
                        <a:pt x="383565" y="666763"/>
                        <a:pt x="383565" y="666525"/>
                        <a:pt x="383565" y="666406"/>
                      </a:cubicBezTo>
                      <a:cubicBezTo>
                        <a:pt x="383565" y="666287"/>
                        <a:pt x="383327" y="666049"/>
                        <a:pt x="383327" y="665811"/>
                      </a:cubicBezTo>
                      <a:cubicBezTo>
                        <a:pt x="375947" y="666882"/>
                        <a:pt x="368448" y="667716"/>
                        <a:pt x="360948" y="668311"/>
                      </a:cubicBezTo>
                      <a:cubicBezTo>
                        <a:pt x="357615" y="672239"/>
                        <a:pt x="345474" y="671049"/>
                        <a:pt x="345355" y="671049"/>
                      </a:cubicBezTo>
                      <a:cubicBezTo>
                        <a:pt x="344283" y="670811"/>
                        <a:pt x="343331" y="670096"/>
                        <a:pt x="342855" y="669144"/>
                      </a:cubicBezTo>
                      <a:cubicBezTo>
                        <a:pt x="326190" y="669501"/>
                        <a:pt x="309882" y="668668"/>
                        <a:pt x="293931" y="666763"/>
                      </a:cubicBezTo>
                      <a:cubicBezTo>
                        <a:pt x="176561" y="652122"/>
                        <a:pt x="74428" y="576176"/>
                        <a:pt x="27408" y="468567"/>
                      </a:cubicBezTo>
                      <a:cubicBezTo>
                        <a:pt x="-208" y="405477"/>
                        <a:pt x="-7112" y="335722"/>
                        <a:pt x="7410" y="266799"/>
                      </a:cubicBezTo>
                      <a:cubicBezTo>
                        <a:pt x="21814" y="198234"/>
                        <a:pt x="56096" y="136930"/>
                        <a:pt x="106448" y="89672"/>
                      </a:cubicBezTo>
                      <a:cubicBezTo>
                        <a:pt x="181680" y="19202"/>
                        <a:pt x="288455" y="-12580"/>
                        <a:pt x="392255" y="4561"/>
                      </a:cubicBezTo>
                      <a:cubicBezTo>
                        <a:pt x="393446" y="4680"/>
                        <a:pt x="394160" y="4799"/>
                        <a:pt x="394755" y="4918"/>
                      </a:cubicBezTo>
                      <a:lnTo>
                        <a:pt x="401064" y="6108"/>
                      </a:lnTo>
                      <a:cubicBezTo>
                        <a:pt x="402850" y="6465"/>
                        <a:pt x="404635" y="6823"/>
                        <a:pt x="406421" y="7180"/>
                      </a:cubicBezTo>
                      <a:lnTo>
                        <a:pt x="413087" y="8489"/>
                      </a:lnTo>
                      <a:cubicBezTo>
                        <a:pt x="416062" y="9084"/>
                        <a:pt x="419276" y="9798"/>
                        <a:pt x="422491" y="10751"/>
                      </a:cubicBezTo>
                      <a:lnTo>
                        <a:pt x="440346" y="15869"/>
                      </a:lnTo>
                      <a:cubicBezTo>
                        <a:pt x="444036" y="16941"/>
                        <a:pt x="447726" y="18369"/>
                        <a:pt x="451297" y="19679"/>
                      </a:cubicBezTo>
                      <a:cubicBezTo>
                        <a:pt x="453559" y="20512"/>
                        <a:pt x="455821" y="21345"/>
                        <a:pt x="458082" y="22178"/>
                      </a:cubicBezTo>
                      <a:lnTo>
                        <a:pt x="466891" y="25273"/>
                      </a:lnTo>
                      <a:lnTo>
                        <a:pt x="492484" y="36106"/>
                      </a:lnTo>
                      <a:cubicBezTo>
                        <a:pt x="493079" y="36344"/>
                        <a:pt x="493674" y="36820"/>
                        <a:pt x="494031" y="37296"/>
                      </a:cubicBezTo>
                      <a:cubicBezTo>
                        <a:pt x="497840" y="39320"/>
                        <a:pt x="501650" y="41462"/>
                        <a:pt x="505459" y="43605"/>
                      </a:cubicBezTo>
                      <a:lnTo>
                        <a:pt x="508435" y="45272"/>
                      </a:lnTo>
                      <a:cubicBezTo>
                        <a:pt x="511649" y="47176"/>
                        <a:pt x="515101" y="49081"/>
                        <a:pt x="518196" y="51461"/>
                      </a:cubicBezTo>
                      <a:lnTo>
                        <a:pt x="530218" y="59794"/>
                      </a:lnTo>
                      <a:cubicBezTo>
                        <a:pt x="531052" y="60389"/>
                        <a:pt x="531766" y="60865"/>
                        <a:pt x="532599" y="61461"/>
                      </a:cubicBezTo>
                      <a:cubicBezTo>
                        <a:pt x="533909" y="62294"/>
                        <a:pt x="535337" y="63246"/>
                        <a:pt x="536527" y="64198"/>
                      </a:cubicBezTo>
                      <a:lnTo>
                        <a:pt x="542598" y="68841"/>
                      </a:lnTo>
                      <a:cubicBezTo>
                        <a:pt x="542598" y="68841"/>
                        <a:pt x="543550" y="69793"/>
                        <a:pt x="543789" y="70388"/>
                      </a:cubicBezTo>
                      <a:cubicBezTo>
                        <a:pt x="571405" y="89434"/>
                        <a:pt x="595451" y="114075"/>
                        <a:pt x="615211" y="143477"/>
                      </a:cubicBezTo>
                      <a:cubicBezTo>
                        <a:pt x="634494" y="172165"/>
                        <a:pt x="649255" y="205019"/>
                        <a:pt x="659254" y="240968"/>
                      </a:cubicBezTo>
                      <a:cubicBezTo>
                        <a:pt x="668063" y="274180"/>
                        <a:pt x="672467" y="306915"/>
                        <a:pt x="672229" y="338340"/>
                      </a:cubicBezTo>
                      <a:cubicBezTo>
                        <a:pt x="672229" y="349530"/>
                        <a:pt x="671515" y="360957"/>
                        <a:pt x="670086" y="372147"/>
                      </a:cubicBezTo>
                      <a:close/>
                      <a:moveTo>
                        <a:pt x="649374" y="426547"/>
                      </a:moveTo>
                      <a:cubicBezTo>
                        <a:pt x="659254" y="398097"/>
                        <a:pt x="664373" y="367862"/>
                        <a:pt x="664492" y="338340"/>
                      </a:cubicBezTo>
                      <a:cubicBezTo>
                        <a:pt x="664730" y="307629"/>
                        <a:pt x="660444" y="275489"/>
                        <a:pt x="651755" y="242992"/>
                      </a:cubicBezTo>
                      <a:cubicBezTo>
                        <a:pt x="641994" y="207876"/>
                        <a:pt x="627471" y="175736"/>
                        <a:pt x="608663" y="147643"/>
                      </a:cubicBezTo>
                      <a:cubicBezTo>
                        <a:pt x="589142" y="118479"/>
                        <a:pt x="565334" y="94315"/>
                        <a:pt x="537837" y="75626"/>
                      </a:cubicBezTo>
                      <a:cubicBezTo>
                        <a:pt x="626757" y="146334"/>
                        <a:pt x="674848" y="260609"/>
                        <a:pt x="660444" y="376789"/>
                      </a:cubicBezTo>
                      <a:cubicBezTo>
                        <a:pt x="658064" y="393812"/>
                        <a:pt x="654255" y="410477"/>
                        <a:pt x="649493" y="426547"/>
                      </a:cubicBezTo>
                      <a:close/>
                      <a:moveTo>
                        <a:pt x="645803" y="440950"/>
                      </a:moveTo>
                      <a:lnTo>
                        <a:pt x="646993" y="434284"/>
                      </a:lnTo>
                      <a:cubicBezTo>
                        <a:pt x="629614" y="487137"/>
                        <a:pt x="599498" y="534037"/>
                        <a:pt x="560692" y="571415"/>
                      </a:cubicBezTo>
                      <a:cubicBezTo>
                        <a:pt x="561406" y="571415"/>
                        <a:pt x="562239" y="571653"/>
                        <a:pt x="562835" y="572010"/>
                      </a:cubicBezTo>
                      <a:lnTo>
                        <a:pt x="579857" y="554154"/>
                      </a:lnTo>
                      <a:cubicBezTo>
                        <a:pt x="580452" y="553559"/>
                        <a:pt x="581047" y="552845"/>
                        <a:pt x="581523" y="552131"/>
                      </a:cubicBezTo>
                      <a:lnTo>
                        <a:pt x="594379" y="536537"/>
                      </a:lnTo>
                      <a:cubicBezTo>
                        <a:pt x="595331" y="534990"/>
                        <a:pt x="596403" y="533085"/>
                        <a:pt x="597593" y="531061"/>
                      </a:cubicBezTo>
                      <a:cubicBezTo>
                        <a:pt x="599498" y="527847"/>
                        <a:pt x="601402" y="524514"/>
                        <a:pt x="603545" y="521419"/>
                      </a:cubicBezTo>
                      <a:cubicBezTo>
                        <a:pt x="605330" y="518800"/>
                        <a:pt x="607116" y="516182"/>
                        <a:pt x="609021" y="513563"/>
                      </a:cubicBezTo>
                      <a:lnTo>
                        <a:pt x="610568" y="511539"/>
                      </a:lnTo>
                      <a:cubicBezTo>
                        <a:pt x="611878" y="509754"/>
                        <a:pt x="613306" y="507849"/>
                        <a:pt x="614496" y="505944"/>
                      </a:cubicBezTo>
                      <a:cubicBezTo>
                        <a:pt x="614496" y="505944"/>
                        <a:pt x="614972" y="505230"/>
                        <a:pt x="614972" y="505230"/>
                      </a:cubicBezTo>
                      <a:lnTo>
                        <a:pt x="626043" y="487613"/>
                      </a:lnTo>
                      <a:cubicBezTo>
                        <a:pt x="626638" y="486660"/>
                        <a:pt x="627233" y="485589"/>
                        <a:pt x="627828" y="484637"/>
                      </a:cubicBezTo>
                      <a:lnTo>
                        <a:pt x="629971" y="480233"/>
                      </a:lnTo>
                      <a:cubicBezTo>
                        <a:pt x="631399" y="477257"/>
                        <a:pt x="632828" y="474162"/>
                        <a:pt x="634018" y="471067"/>
                      </a:cubicBezTo>
                      <a:cubicBezTo>
                        <a:pt x="634257" y="470590"/>
                        <a:pt x="634494" y="470233"/>
                        <a:pt x="634852" y="469876"/>
                      </a:cubicBezTo>
                      <a:cubicBezTo>
                        <a:pt x="635447" y="468210"/>
                        <a:pt x="636161" y="466305"/>
                        <a:pt x="636994" y="464520"/>
                      </a:cubicBezTo>
                      <a:cubicBezTo>
                        <a:pt x="637947" y="462139"/>
                        <a:pt x="639018" y="459639"/>
                        <a:pt x="639851" y="456901"/>
                      </a:cubicBezTo>
                      <a:cubicBezTo>
                        <a:pt x="641756" y="451307"/>
                        <a:pt x="643779" y="445950"/>
                        <a:pt x="645803" y="441188"/>
                      </a:cubicBezTo>
                      <a:close/>
                      <a:moveTo>
                        <a:pt x="334165" y="652717"/>
                      </a:moveTo>
                      <a:cubicBezTo>
                        <a:pt x="334999" y="652003"/>
                        <a:pt x="336070" y="651646"/>
                        <a:pt x="337141" y="651765"/>
                      </a:cubicBezTo>
                      <a:cubicBezTo>
                        <a:pt x="339879" y="652122"/>
                        <a:pt x="341784" y="652836"/>
                        <a:pt x="343450" y="653312"/>
                      </a:cubicBezTo>
                      <a:cubicBezTo>
                        <a:pt x="345593" y="654026"/>
                        <a:pt x="347379" y="654622"/>
                        <a:pt x="350949" y="654741"/>
                      </a:cubicBezTo>
                      <a:lnTo>
                        <a:pt x="354997" y="654503"/>
                      </a:lnTo>
                      <a:lnTo>
                        <a:pt x="354997" y="654503"/>
                      </a:lnTo>
                      <a:cubicBezTo>
                        <a:pt x="505935" y="645099"/>
                        <a:pt x="631281" y="527728"/>
                        <a:pt x="652945" y="375599"/>
                      </a:cubicBezTo>
                      <a:cubicBezTo>
                        <a:pt x="669610" y="241563"/>
                        <a:pt x="601045" y="110028"/>
                        <a:pt x="482247" y="48247"/>
                      </a:cubicBezTo>
                      <a:cubicBezTo>
                        <a:pt x="449512" y="31225"/>
                        <a:pt x="414039" y="20274"/>
                        <a:pt x="376661" y="15631"/>
                      </a:cubicBezTo>
                      <a:cubicBezTo>
                        <a:pt x="358568" y="13370"/>
                        <a:pt x="339998" y="12655"/>
                        <a:pt x="321547" y="13489"/>
                      </a:cubicBezTo>
                      <a:cubicBezTo>
                        <a:pt x="314524" y="14084"/>
                        <a:pt x="308215" y="15155"/>
                        <a:pt x="302621" y="16703"/>
                      </a:cubicBezTo>
                      <a:cubicBezTo>
                        <a:pt x="267505" y="19798"/>
                        <a:pt x="233818" y="29202"/>
                        <a:pt x="204654" y="43962"/>
                      </a:cubicBezTo>
                      <a:cubicBezTo>
                        <a:pt x="204058" y="44200"/>
                        <a:pt x="203582" y="44319"/>
                        <a:pt x="202987" y="44319"/>
                      </a:cubicBezTo>
                      <a:cubicBezTo>
                        <a:pt x="202273" y="44914"/>
                        <a:pt x="201559" y="45391"/>
                        <a:pt x="200725" y="45867"/>
                      </a:cubicBezTo>
                      <a:cubicBezTo>
                        <a:pt x="199059" y="46938"/>
                        <a:pt x="196916" y="47890"/>
                        <a:pt x="195131" y="48605"/>
                      </a:cubicBezTo>
                      <a:lnTo>
                        <a:pt x="193940" y="49081"/>
                      </a:lnTo>
                      <a:cubicBezTo>
                        <a:pt x="190488" y="50390"/>
                        <a:pt x="186560" y="51938"/>
                        <a:pt x="182513" y="55033"/>
                      </a:cubicBezTo>
                      <a:cubicBezTo>
                        <a:pt x="182156" y="55271"/>
                        <a:pt x="181799" y="55509"/>
                        <a:pt x="181322" y="55628"/>
                      </a:cubicBezTo>
                      <a:cubicBezTo>
                        <a:pt x="179894" y="56104"/>
                        <a:pt x="178823" y="55985"/>
                        <a:pt x="177989" y="55628"/>
                      </a:cubicBezTo>
                      <a:cubicBezTo>
                        <a:pt x="175966" y="56699"/>
                        <a:pt x="174061" y="58008"/>
                        <a:pt x="172038" y="59437"/>
                      </a:cubicBezTo>
                      <a:lnTo>
                        <a:pt x="160491" y="67293"/>
                      </a:lnTo>
                      <a:cubicBezTo>
                        <a:pt x="158229" y="68722"/>
                        <a:pt x="156206" y="70269"/>
                        <a:pt x="154182" y="71817"/>
                      </a:cubicBezTo>
                      <a:cubicBezTo>
                        <a:pt x="152873" y="72769"/>
                        <a:pt x="151563" y="73840"/>
                        <a:pt x="150254" y="74793"/>
                      </a:cubicBezTo>
                      <a:cubicBezTo>
                        <a:pt x="146445" y="77650"/>
                        <a:pt x="142874" y="80030"/>
                        <a:pt x="139422" y="82173"/>
                      </a:cubicBezTo>
                      <a:cubicBezTo>
                        <a:pt x="138946" y="82411"/>
                        <a:pt x="138469" y="82649"/>
                        <a:pt x="137993" y="82649"/>
                      </a:cubicBezTo>
                      <a:cubicBezTo>
                        <a:pt x="136327" y="84197"/>
                        <a:pt x="134779" y="85863"/>
                        <a:pt x="133232" y="87530"/>
                      </a:cubicBezTo>
                      <a:lnTo>
                        <a:pt x="131327" y="89553"/>
                      </a:lnTo>
                      <a:cubicBezTo>
                        <a:pt x="130613" y="90267"/>
                        <a:pt x="129661" y="90625"/>
                        <a:pt x="128709" y="90744"/>
                      </a:cubicBezTo>
                      <a:cubicBezTo>
                        <a:pt x="104901" y="110861"/>
                        <a:pt x="84189" y="135740"/>
                        <a:pt x="67167" y="164547"/>
                      </a:cubicBezTo>
                      <a:cubicBezTo>
                        <a:pt x="51216" y="191568"/>
                        <a:pt x="38598" y="222160"/>
                        <a:pt x="29551" y="255491"/>
                      </a:cubicBezTo>
                      <a:cubicBezTo>
                        <a:pt x="29313" y="256324"/>
                        <a:pt x="28837" y="257038"/>
                        <a:pt x="28123" y="257633"/>
                      </a:cubicBezTo>
                      <a:lnTo>
                        <a:pt x="28123" y="257633"/>
                      </a:lnTo>
                      <a:cubicBezTo>
                        <a:pt x="28123" y="258586"/>
                        <a:pt x="27765" y="259181"/>
                        <a:pt x="27289" y="259776"/>
                      </a:cubicBezTo>
                      <a:cubicBezTo>
                        <a:pt x="26932" y="263585"/>
                        <a:pt x="25742" y="267037"/>
                        <a:pt x="24790" y="270132"/>
                      </a:cubicBezTo>
                      <a:lnTo>
                        <a:pt x="24313" y="271799"/>
                      </a:lnTo>
                      <a:cubicBezTo>
                        <a:pt x="23480" y="275013"/>
                        <a:pt x="22647" y="277989"/>
                        <a:pt x="22528" y="280846"/>
                      </a:cubicBezTo>
                      <a:cubicBezTo>
                        <a:pt x="22528" y="281917"/>
                        <a:pt x="22052" y="282750"/>
                        <a:pt x="21337" y="283464"/>
                      </a:cubicBezTo>
                      <a:cubicBezTo>
                        <a:pt x="20742" y="286202"/>
                        <a:pt x="20028" y="288821"/>
                        <a:pt x="19195" y="291440"/>
                      </a:cubicBezTo>
                      <a:cubicBezTo>
                        <a:pt x="18124" y="294535"/>
                        <a:pt x="17647" y="297749"/>
                        <a:pt x="17290" y="301558"/>
                      </a:cubicBezTo>
                      <a:cubicBezTo>
                        <a:pt x="17290" y="301796"/>
                        <a:pt x="17290" y="301915"/>
                        <a:pt x="17290" y="302153"/>
                      </a:cubicBezTo>
                      <a:cubicBezTo>
                        <a:pt x="17290" y="302272"/>
                        <a:pt x="17290" y="302391"/>
                        <a:pt x="17290" y="302510"/>
                      </a:cubicBezTo>
                      <a:cubicBezTo>
                        <a:pt x="17766" y="304415"/>
                        <a:pt x="18243" y="306320"/>
                        <a:pt x="18719" y="308224"/>
                      </a:cubicBezTo>
                      <a:cubicBezTo>
                        <a:pt x="19552" y="311676"/>
                        <a:pt x="20504" y="315009"/>
                        <a:pt x="20980" y="318104"/>
                      </a:cubicBezTo>
                      <a:cubicBezTo>
                        <a:pt x="21099" y="318818"/>
                        <a:pt x="20980" y="319652"/>
                        <a:pt x="20742" y="320247"/>
                      </a:cubicBezTo>
                      <a:lnTo>
                        <a:pt x="18719" y="344530"/>
                      </a:lnTo>
                      <a:lnTo>
                        <a:pt x="18719" y="354053"/>
                      </a:lnTo>
                      <a:cubicBezTo>
                        <a:pt x="18719" y="358458"/>
                        <a:pt x="18838" y="362981"/>
                        <a:pt x="19076" y="367385"/>
                      </a:cubicBezTo>
                      <a:cubicBezTo>
                        <a:pt x="19671" y="372742"/>
                        <a:pt x="20266" y="378337"/>
                        <a:pt x="20980" y="383932"/>
                      </a:cubicBezTo>
                      <a:lnTo>
                        <a:pt x="21337" y="386670"/>
                      </a:lnTo>
                      <a:cubicBezTo>
                        <a:pt x="21576" y="388455"/>
                        <a:pt x="21694" y="390241"/>
                        <a:pt x="22171" y="391907"/>
                      </a:cubicBezTo>
                      <a:lnTo>
                        <a:pt x="24790" y="403692"/>
                      </a:lnTo>
                      <a:cubicBezTo>
                        <a:pt x="25742" y="407858"/>
                        <a:pt x="26694" y="411905"/>
                        <a:pt x="27885" y="415834"/>
                      </a:cubicBezTo>
                      <a:cubicBezTo>
                        <a:pt x="29551" y="420833"/>
                        <a:pt x="31336" y="425714"/>
                        <a:pt x="33241" y="430594"/>
                      </a:cubicBezTo>
                      <a:lnTo>
                        <a:pt x="36098" y="437736"/>
                      </a:lnTo>
                      <a:lnTo>
                        <a:pt x="39431" y="444164"/>
                      </a:lnTo>
                      <a:cubicBezTo>
                        <a:pt x="39907" y="445236"/>
                        <a:pt x="40026" y="446307"/>
                        <a:pt x="39431" y="447378"/>
                      </a:cubicBezTo>
                      <a:cubicBezTo>
                        <a:pt x="39669" y="448212"/>
                        <a:pt x="40264" y="449759"/>
                        <a:pt x="40740" y="450711"/>
                      </a:cubicBezTo>
                      <a:cubicBezTo>
                        <a:pt x="41812" y="453092"/>
                        <a:pt x="42645" y="455235"/>
                        <a:pt x="42764" y="457258"/>
                      </a:cubicBezTo>
                      <a:lnTo>
                        <a:pt x="53001" y="476423"/>
                      </a:lnTo>
                      <a:cubicBezTo>
                        <a:pt x="56810" y="484161"/>
                        <a:pt x="61215" y="489875"/>
                        <a:pt x="62881" y="491898"/>
                      </a:cubicBezTo>
                      <a:cubicBezTo>
                        <a:pt x="63119" y="492255"/>
                        <a:pt x="63357" y="492612"/>
                        <a:pt x="63476" y="492969"/>
                      </a:cubicBezTo>
                      <a:cubicBezTo>
                        <a:pt x="64071" y="494517"/>
                        <a:pt x="64667" y="495945"/>
                        <a:pt x="65381" y="497255"/>
                      </a:cubicBezTo>
                      <a:cubicBezTo>
                        <a:pt x="66929" y="500826"/>
                        <a:pt x="68595" y="504397"/>
                        <a:pt x="68833" y="508444"/>
                      </a:cubicBezTo>
                      <a:cubicBezTo>
                        <a:pt x="72047" y="511539"/>
                        <a:pt x="75856" y="515944"/>
                        <a:pt x="80499" y="521895"/>
                      </a:cubicBezTo>
                      <a:cubicBezTo>
                        <a:pt x="81808" y="523800"/>
                        <a:pt x="83355" y="525467"/>
                        <a:pt x="84784" y="527133"/>
                      </a:cubicBezTo>
                      <a:cubicBezTo>
                        <a:pt x="85736" y="528204"/>
                        <a:pt x="86689" y="529276"/>
                        <a:pt x="87522" y="530347"/>
                      </a:cubicBezTo>
                      <a:lnTo>
                        <a:pt x="94545" y="538561"/>
                      </a:lnTo>
                      <a:cubicBezTo>
                        <a:pt x="94545" y="538561"/>
                        <a:pt x="95021" y="539275"/>
                        <a:pt x="95259" y="539751"/>
                      </a:cubicBezTo>
                      <a:lnTo>
                        <a:pt x="95616" y="540108"/>
                      </a:lnTo>
                      <a:cubicBezTo>
                        <a:pt x="99307" y="543917"/>
                        <a:pt x="103115" y="547726"/>
                        <a:pt x="106448" y="551655"/>
                      </a:cubicBezTo>
                      <a:cubicBezTo>
                        <a:pt x="108234" y="553678"/>
                        <a:pt x="110020" y="555821"/>
                        <a:pt x="111567" y="557845"/>
                      </a:cubicBezTo>
                      <a:cubicBezTo>
                        <a:pt x="113234" y="559987"/>
                        <a:pt x="114900" y="562011"/>
                        <a:pt x="116329" y="563558"/>
                      </a:cubicBezTo>
                      <a:cubicBezTo>
                        <a:pt x="121804" y="566058"/>
                        <a:pt x="126804" y="570582"/>
                        <a:pt x="132399" y="575819"/>
                      </a:cubicBezTo>
                      <a:cubicBezTo>
                        <a:pt x="137874" y="580343"/>
                        <a:pt x="143231" y="584747"/>
                        <a:pt x="148349" y="587247"/>
                      </a:cubicBezTo>
                      <a:cubicBezTo>
                        <a:pt x="148587" y="587366"/>
                        <a:pt x="148945" y="587604"/>
                        <a:pt x="149183" y="587723"/>
                      </a:cubicBezTo>
                      <a:cubicBezTo>
                        <a:pt x="151444" y="589627"/>
                        <a:pt x="154063" y="591413"/>
                        <a:pt x="156801" y="593318"/>
                      </a:cubicBezTo>
                      <a:lnTo>
                        <a:pt x="168585" y="601650"/>
                      </a:lnTo>
                      <a:cubicBezTo>
                        <a:pt x="171204" y="603674"/>
                        <a:pt x="174061" y="605340"/>
                        <a:pt x="177037" y="607126"/>
                      </a:cubicBezTo>
                      <a:lnTo>
                        <a:pt x="190607" y="614982"/>
                      </a:lnTo>
                      <a:cubicBezTo>
                        <a:pt x="191321" y="615459"/>
                        <a:pt x="191917" y="616054"/>
                        <a:pt x="192274" y="616887"/>
                      </a:cubicBezTo>
                      <a:cubicBezTo>
                        <a:pt x="195726" y="617601"/>
                        <a:pt x="199654" y="619506"/>
                        <a:pt x="203344" y="621410"/>
                      </a:cubicBezTo>
                      <a:cubicBezTo>
                        <a:pt x="205249" y="622363"/>
                        <a:pt x="207987" y="623791"/>
                        <a:pt x="209296" y="624148"/>
                      </a:cubicBezTo>
                      <a:cubicBezTo>
                        <a:pt x="210725" y="623672"/>
                        <a:pt x="212391" y="624148"/>
                        <a:pt x="213462" y="625220"/>
                      </a:cubicBezTo>
                      <a:cubicBezTo>
                        <a:pt x="215605" y="627838"/>
                        <a:pt x="217271" y="628076"/>
                        <a:pt x="219771" y="628434"/>
                      </a:cubicBezTo>
                      <a:lnTo>
                        <a:pt x="220605" y="628434"/>
                      </a:lnTo>
                      <a:cubicBezTo>
                        <a:pt x="223819" y="628910"/>
                        <a:pt x="227747" y="629386"/>
                        <a:pt x="232627" y="633433"/>
                      </a:cubicBezTo>
                      <a:cubicBezTo>
                        <a:pt x="232865" y="633552"/>
                        <a:pt x="232984" y="633790"/>
                        <a:pt x="233103" y="633909"/>
                      </a:cubicBezTo>
                      <a:cubicBezTo>
                        <a:pt x="233698" y="634147"/>
                        <a:pt x="234294" y="634385"/>
                        <a:pt x="234889" y="634623"/>
                      </a:cubicBezTo>
                      <a:cubicBezTo>
                        <a:pt x="241079" y="637004"/>
                        <a:pt x="246673" y="639266"/>
                        <a:pt x="250483" y="641647"/>
                      </a:cubicBezTo>
                      <a:cubicBezTo>
                        <a:pt x="252030" y="641647"/>
                        <a:pt x="253816" y="642004"/>
                        <a:pt x="255839" y="642599"/>
                      </a:cubicBezTo>
                      <a:cubicBezTo>
                        <a:pt x="257268" y="642956"/>
                        <a:pt x="259887" y="643670"/>
                        <a:pt x="260720" y="643551"/>
                      </a:cubicBezTo>
                      <a:cubicBezTo>
                        <a:pt x="261315" y="643432"/>
                        <a:pt x="261672" y="643432"/>
                        <a:pt x="262268" y="643551"/>
                      </a:cubicBezTo>
                      <a:cubicBezTo>
                        <a:pt x="284051" y="648432"/>
                        <a:pt x="301669" y="650931"/>
                        <a:pt x="316191" y="651051"/>
                      </a:cubicBezTo>
                      <a:cubicBezTo>
                        <a:pt x="316667" y="651051"/>
                        <a:pt x="317143" y="651051"/>
                        <a:pt x="317619" y="651289"/>
                      </a:cubicBezTo>
                      <a:cubicBezTo>
                        <a:pt x="320238" y="650455"/>
                        <a:pt x="323571" y="649741"/>
                        <a:pt x="325833" y="652122"/>
                      </a:cubicBezTo>
                      <a:cubicBezTo>
                        <a:pt x="326190" y="652122"/>
                        <a:pt x="326547" y="652241"/>
                        <a:pt x="326904" y="652360"/>
                      </a:cubicBezTo>
                      <a:cubicBezTo>
                        <a:pt x="329285" y="652836"/>
                        <a:pt x="332618" y="653312"/>
                        <a:pt x="334879" y="652598"/>
                      </a:cubicBezTo>
                      <a:close/>
                      <a:moveTo>
                        <a:pt x="482366" y="40034"/>
                      </a:moveTo>
                      <a:cubicBezTo>
                        <a:pt x="483437" y="40629"/>
                        <a:pt x="484628" y="41224"/>
                        <a:pt x="485699" y="41700"/>
                      </a:cubicBezTo>
                      <a:cubicBezTo>
                        <a:pt x="503435" y="50866"/>
                        <a:pt x="520100" y="61699"/>
                        <a:pt x="535456" y="73721"/>
                      </a:cubicBezTo>
                      <a:cubicBezTo>
                        <a:pt x="535218" y="73364"/>
                        <a:pt x="534980" y="73007"/>
                        <a:pt x="534861" y="72650"/>
                      </a:cubicBezTo>
                      <a:lnTo>
                        <a:pt x="531528" y="70150"/>
                      </a:lnTo>
                      <a:cubicBezTo>
                        <a:pt x="530338" y="69198"/>
                        <a:pt x="529147" y="68484"/>
                        <a:pt x="527957" y="67650"/>
                      </a:cubicBezTo>
                      <a:cubicBezTo>
                        <a:pt x="527124" y="67055"/>
                        <a:pt x="526290" y="66460"/>
                        <a:pt x="525457" y="65984"/>
                      </a:cubicBezTo>
                      <a:lnTo>
                        <a:pt x="513315" y="57532"/>
                      </a:lnTo>
                      <a:cubicBezTo>
                        <a:pt x="510458" y="55390"/>
                        <a:pt x="507364" y="53604"/>
                        <a:pt x="504149" y="51700"/>
                      </a:cubicBezTo>
                      <a:lnTo>
                        <a:pt x="501173" y="49914"/>
                      </a:lnTo>
                      <a:cubicBezTo>
                        <a:pt x="497007" y="47533"/>
                        <a:pt x="492841" y="45272"/>
                        <a:pt x="488556" y="43010"/>
                      </a:cubicBezTo>
                      <a:cubicBezTo>
                        <a:pt x="488199" y="42772"/>
                        <a:pt x="487722" y="42534"/>
                        <a:pt x="487484" y="42177"/>
                      </a:cubicBezTo>
                      <a:lnTo>
                        <a:pt x="482247" y="39915"/>
                      </a:lnTo>
                      <a:close/>
                      <a:moveTo>
                        <a:pt x="354402" y="662835"/>
                      </a:moveTo>
                      <a:cubicBezTo>
                        <a:pt x="354402" y="662835"/>
                        <a:pt x="354402" y="662716"/>
                        <a:pt x="354402" y="662597"/>
                      </a:cubicBezTo>
                      <a:cubicBezTo>
                        <a:pt x="354402" y="662478"/>
                        <a:pt x="354521" y="662359"/>
                        <a:pt x="354640" y="662240"/>
                      </a:cubicBezTo>
                      <a:cubicBezTo>
                        <a:pt x="353925" y="662240"/>
                        <a:pt x="353330" y="662240"/>
                        <a:pt x="352616" y="662240"/>
                      </a:cubicBezTo>
                      <a:lnTo>
                        <a:pt x="350949" y="662240"/>
                      </a:lnTo>
                      <a:cubicBezTo>
                        <a:pt x="350949" y="662240"/>
                        <a:pt x="351545" y="662835"/>
                        <a:pt x="351664" y="663073"/>
                      </a:cubicBezTo>
                      <a:cubicBezTo>
                        <a:pt x="352616" y="663073"/>
                        <a:pt x="353568" y="662835"/>
                        <a:pt x="354282" y="662716"/>
                      </a:cubicBezTo>
                      <a:close/>
                      <a:moveTo>
                        <a:pt x="250721" y="650455"/>
                      </a:moveTo>
                      <a:cubicBezTo>
                        <a:pt x="265005" y="654265"/>
                        <a:pt x="279528" y="657121"/>
                        <a:pt x="294407" y="658907"/>
                      </a:cubicBezTo>
                      <a:cubicBezTo>
                        <a:pt x="310239" y="660931"/>
                        <a:pt x="326666" y="661645"/>
                        <a:pt x="343212" y="661169"/>
                      </a:cubicBezTo>
                      <a:cubicBezTo>
                        <a:pt x="342379" y="660931"/>
                        <a:pt x="341665" y="660693"/>
                        <a:pt x="340950" y="660454"/>
                      </a:cubicBezTo>
                      <a:cubicBezTo>
                        <a:pt x="339760" y="660097"/>
                        <a:pt x="338689" y="659740"/>
                        <a:pt x="337380" y="659383"/>
                      </a:cubicBezTo>
                      <a:cubicBezTo>
                        <a:pt x="333094" y="661169"/>
                        <a:pt x="328213" y="660335"/>
                        <a:pt x="324880" y="659740"/>
                      </a:cubicBezTo>
                      <a:lnTo>
                        <a:pt x="323214" y="659502"/>
                      </a:lnTo>
                      <a:cubicBezTo>
                        <a:pt x="322619" y="659502"/>
                        <a:pt x="321905" y="659145"/>
                        <a:pt x="321428" y="658788"/>
                      </a:cubicBezTo>
                      <a:lnTo>
                        <a:pt x="320595" y="658193"/>
                      </a:lnTo>
                      <a:cubicBezTo>
                        <a:pt x="319881" y="658312"/>
                        <a:pt x="318810" y="658788"/>
                        <a:pt x="318214" y="658907"/>
                      </a:cubicBezTo>
                      <a:cubicBezTo>
                        <a:pt x="316667" y="659502"/>
                        <a:pt x="314167" y="660335"/>
                        <a:pt x="312382" y="658550"/>
                      </a:cubicBezTo>
                      <a:cubicBezTo>
                        <a:pt x="298097" y="658193"/>
                        <a:pt x="281075" y="655693"/>
                        <a:pt x="260720" y="651170"/>
                      </a:cubicBezTo>
                      <a:cubicBezTo>
                        <a:pt x="258815" y="651289"/>
                        <a:pt x="256434" y="650812"/>
                        <a:pt x="253340" y="649979"/>
                      </a:cubicBezTo>
                      <a:cubicBezTo>
                        <a:pt x="252982" y="649979"/>
                        <a:pt x="252625" y="649741"/>
                        <a:pt x="252268" y="649741"/>
                      </a:cubicBezTo>
                      <a:cubicBezTo>
                        <a:pt x="251792" y="650098"/>
                        <a:pt x="251316" y="650336"/>
                        <a:pt x="250721" y="650455"/>
                      </a:cubicBezTo>
                      <a:close/>
                      <a:moveTo>
                        <a:pt x="320119" y="657955"/>
                      </a:moveTo>
                      <a:cubicBezTo>
                        <a:pt x="320119" y="657955"/>
                        <a:pt x="320119" y="657955"/>
                        <a:pt x="320238" y="658074"/>
                      </a:cubicBezTo>
                      <a:lnTo>
                        <a:pt x="320119" y="658074"/>
                      </a:lnTo>
                      <a:close/>
                      <a:moveTo>
                        <a:pt x="184536" y="624981"/>
                      </a:moveTo>
                      <a:cubicBezTo>
                        <a:pt x="204535" y="635338"/>
                        <a:pt x="225723" y="643551"/>
                        <a:pt x="247745" y="649622"/>
                      </a:cubicBezTo>
                      <a:cubicBezTo>
                        <a:pt x="247745" y="649622"/>
                        <a:pt x="247745" y="649622"/>
                        <a:pt x="247626" y="649503"/>
                      </a:cubicBezTo>
                      <a:cubicBezTo>
                        <a:pt x="245245" y="647122"/>
                        <a:pt x="236794" y="643789"/>
                        <a:pt x="231675" y="641766"/>
                      </a:cubicBezTo>
                      <a:cubicBezTo>
                        <a:pt x="229770" y="641051"/>
                        <a:pt x="228104" y="640337"/>
                        <a:pt x="226914" y="639861"/>
                      </a:cubicBezTo>
                      <a:cubicBezTo>
                        <a:pt x="225961" y="639385"/>
                        <a:pt x="225247" y="638671"/>
                        <a:pt x="224890" y="637599"/>
                      </a:cubicBezTo>
                      <a:cubicBezTo>
                        <a:pt x="222985" y="636528"/>
                        <a:pt x="221319" y="636290"/>
                        <a:pt x="219295" y="636052"/>
                      </a:cubicBezTo>
                      <a:lnTo>
                        <a:pt x="218224" y="636052"/>
                      </a:lnTo>
                      <a:cubicBezTo>
                        <a:pt x="215605" y="635576"/>
                        <a:pt x="212272" y="634981"/>
                        <a:pt x="208820" y="631647"/>
                      </a:cubicBezTo>
                      <a:cubicBezTo>
                        <a:pt x="206320" y="631529"/>
                        <a:pt x="203344" y="629981"/>
                        <a:pt x="199654" y="628076"/>
                      </a:cubicBezTo>
                      <a:cubicBezTo>
                        <a:pt x="196321" y="626410"/>
                        <a:pt x="191203" y="623791"/>
                        <a:pt x="189060" y="624029"/>
                      </a:cubicBezTo>
                      <a:cubicBezTo>
                        <a:pt x="188108" y="624029"/>
                        <a:pt x="187155" y="623910"/>
                        <a:pt x="186441" y="623315"/>
                      </a:cubicBezTo>
                      <a:cubicBezTo>
                        <a:pt x="186084" y="624029"/>
                        <a:pt x="185489" y="624505"/>
                        <a:pt x="184775" y="624743"/>
                      </a:cubicBezTo>
                      <a:close/>
                      <a:moveTo>
                        <a:pt x="204296" y="35868"/>
                      </a:moveTo>
                      <a:cubicBezTo>
                        <a:pt x="233580" y="21583"/>
                        <a:pt x="267029" y="12536"/>
                        <a:pt x="301192" y="9560"/>
                      </a:cubicBezTo>
                      <a:cubicBezTo>
                        <a:pt x="302264" y="9203"/>
                        <a:pt x="303335" y="8965"/>
                        <a:pt x="304525" y="8727"/>
                      </a:cubicBezTo>
                      <a:cubicBezTo>
                        <a:pt x="232389" y="15512"/>
                        <a:pt x="163824" y="45510"/>
                        <a:pt x="111091" y="94910"/>
                      </a:cubicBezTo>
                      <a:cubicBezTo>
                        <a:pt x="61810" y="141096"/>
                        <a:pt x="28361" y="200972"/>
                        <a:pt x="14195" y="268109"/>
                      </a:cubicBezTo>
                      <a:cubicBezTo>
                        <a:pt x="8482" y="295249"/>
                        <a:pt x="6220" y="322390"/>
                        <a:pt x="7172" y="349292"/>
                      </a:cubicBezTo>
                      <a:cubicBezTo>
                        <a:pt x="7767" y="348459"/>
                        <a:pt x="8720" y="347983"/>
                        <a:pt x="9791" y="347863"/>
                      </a:cubicBezTo>
                      <a:cubicBezTo>
                        <a:pt x="10148" y="347863"/>
                        <a:pt x="10624" y="347863"/>
                        <a:pt x="10981" y="347863"/>
                      </a:cubicBezTo>
                      <a:lnTo>
                        <a:pt x="10981" y="342507"/>
                      </a:lnTo>
                      <a:cubicBezTo>
                        <a:pt x="10981" y="342507"/>
                        <a:pt x="13124" y="318223"/>
                        <a:pt x="13124" y="318223"/>
                      </a:cubicBezTo>
                      <a:cubicBezTo>
                        <a:pt x="12648" y="315724"/>
                        <a:pt x="11933" y="312986"/>
                        <a:pt x="11219" y="310248"/>
                      </a:cubicBezTo>
                      <a:cubicBezTo>
                        <a:pt x="10505" y="307391"/>
                        <a:pt x="9672" y="304534"/>
                        <a:pt x="9196" y="301796"/>
                      </a:cubicBezTo>
                      <a:cubicBezTo>
                        <a:pt x="9077" y="300963"/>
                        <a:pt x="9196" y="300130"/>
                        <a:pt x="9553" y="299415"/>
                      </a:cubicBezTo>
                      <a:cubicBezTo>
                        <a:pt x="9553" y="299177"/>
                        <a:pt x="9791" y="298939"/>
                        <a:pt x="9910" y="298820"/>
                      </a:cubicBezTo>
                      <a:cubicBezTo>
                        <a:pt x="10267" y="295249"/>
                        <a:pt x="10862" y="292273"/>
                        <a:pt x="11815" y="289416"/>
                      </a:cubicBezTo>
                      <a:cubicBezTo>
                        <a:pt x="12886" y="285845"/>
                        <a:pt x="13838" y="282512"/>
                        <a:pt x="14314" y="279060"/>
                      </a:cubicBezTo>
                      <a:cubicBezTo>
                        <a:pt x="14314" y="278346"/>
                        <a:pt x="14671" y="277632"/>
                        <a:pt x="15148" y="277036"/>
                      </a:cubicBezTo>
                      <a:cubicBezTo>
                        <a:pt x="15505" y="274656"/>
                        <a:pt x="16219" y="272275"/>
                        <a:pt x="16814" y="270013"/>
                      </a:cubicBezTo>
                      <a:lnTo>
                        <a:pt x="17171" y="268823"/>
                      </a:lnTo>
                      <a:cubicBezTo>
                        <a:pt x="17171" y="268823"/>
                        <a:pt x="17409" y="267990"/>
                        <a:pt x="17409" y="267990"/>
                      </a:cubicBezTo>
                      <a:cubicBezTo>
                        <a:pt x="18481" y="264538"/>
                        <a:pt x="19552" y="261324"/>
                        <a:pt x="19671" y="257752"/>
                      </a:cubicBezTo>
                      <a:cubicBezTo>
                        <a:pt x="19671" y="256919"/>
                        <a:pt x="20028" y="256086"/>
                        <a:pt x="20504" y="255491"/>
                      </a:cubicBezTo>
                      <a:lnTo>
                        <a:pt x="20861" y="251801"/>
                      </a:lnTo>
                      <a:cubicBezTo>
                        <a:pt x="20861" y="250610"/>
                        <a:pt x="21694" y="249539"/>
                        <a:pt x="22647" y="248944"/>
                      </a:cubicBezTo>
                      <a:cubicBezTo>
                        <a:pt x="22885" y="248825"/>
                        <a:pt x="23242" y="248706"/>
                        <a:pt x="23480" y="248587"/>
                      </a:cubicBezTo>
                      <a:cubicBezTo>
                        <a:pt x="32527" y="216685"/>
                        <a:pt x="44907" y="187164"/>
                        <a:pt x="60381" y="160975"/>
                      </a:cubicBezTo>
                      <a:cubicBezTo>
                        <a:pt x="78713" y="129907"/>
                        <a:pt x="101211" y="103362"/>
                        <a:pt x="127280" y="82054"/>
                      </a:cubicBezTo>
                      <a:cubicBezTo>
                        <a:pt x="127637" y="81697"/>
                        <a:pt x="128113" y="81578"/>
                        <a:pt x="128470" y="81340"/>
                      </a:cubicBezTo>
                      <a:cubicBezTo>
                        <a:pt x="130613" y="79078"/>
                        <a:pt x="132756" y="76816"/>
                        <a:pt x="135255" y="74793"/>
                      </a:cubicBezTo>
                      <a:cubicBezTo>
                        <a:pt x="136089" y="74078"/>
                        <a:pt x="137041" y="73840"/>
                        <a:pt x="138112" y="73959"/>
                      </a:cubicBezTo>
                      <a:cubicBezTo>
                        <a:pt x="140493" y="72412"/>
                        <a:pt x="142874" y="70745"/>
                        <a:pt x="145374" y="68841"/>
                      </a:cubicBezTo>
                      <a:cubicBezTo>
                        <a:pt x="146683" y="67889"/>
                        <a:pt x="147873" y="66936"/>
                        <a:pt x="149183" y="65984"/>
                      </a:cubicBezTo>
                      <a:cubicBezTo>
                        <a:pt x="151444" y="64317"/>
                        <a:pt x="153587" y="62532"/>
                        <a:pt x="155968" y="61103"/>
                      </a:cubicBezTo>
                      <a:lnTo>
                        <a:pt x="167514" y="53366"/>
                      </a:lnTo>
                      <a:cubicBezTo>
                        <a:pt x="170728" y="51223"/>
                        <a:pt x="174180" y="48962"/>
                        <a:pt x="177870" y="47295"/>
                      </a:cubicBezTo>
                      <a:cubicBezTo>
                        <a:pt x="178704" y="46938"/>
                        <a:pt x="179775" y="46819"/>
                        <a:pt x="180608" y="47176"/>
                      </a:cubicBezTo>
                      <a:cubicBezTo>
                        <a:pt x="184418" y="44795"/>
                        <a:pt x="187870" y="43486"/>
                        <a:pt x="190846" y="42296"/>
                      </a:cubicBezTo>
                      <a:lnTo>
                        <a:pt x="192036" y="41819"/>
                      </a:lnTo>
                      <a:cubicBezTo>
                        <a:pt x="194059" y="40986"/>
                        <a:pt x="195488" y="40391"/>
                        <a:pt x="196559" y="39677"/>
                      </a:cubicBezTo>
                      <a:cubicBezTo>
                        <a:pt x="197869" y="38963"/>
                        <a:pt x="198583" y="38248"/>
                        <a:pt x="199178" y="37296"/>
                      </a:cubicBezTo>
                      <a:cubicBezTo>
                        <a:pt x="199773" y="36225"/>
                        <a:pt x="200963" y="35510"/>
                        <a:pt x="202154" y="35510"/>
                      </a:cubicBezTo>
                      <a:cubicBezTo>
                        <a:pt x="202868" y="35510"/>
                        <a:pt x="203582" y="35510"/>
                        <a:pt x="204178" y="35868"/>
                      </a:cubicBezTo>
                      <a:close/>
                      <a:moveTo>
                        <a:pt x="111567" y="573915"/>
                      </a:moveTo>
                      <a:cubicBezTo>
                        <a:pt x="111567" y="573200"/>
                        <a:pt x="111924" y="572486"/>
                        <a:pt x="112519" y="571891"/>
                      </a:cubicBezTo>
                      <a:cubicBezTo>
                        <a:pt x="112876" y="571415"/>
                        <a:pt x="113353" y="571058"/>
                        <a:pt x="113948" y="570939"/>
                      </a:cubicBezTo>
                      <a:cubicBezTo>
                        <a:pt x="113472" y="570701"/>
                        <a:pt x="112876" y="570462"/>
                        <a:pt x="112400" y="570224"/>
                      </a:cubicBezTo>
                      <a:cubicBezTo>
                        <a:pt x="111924" y="569986"/>
                        <a:pt x="111567" y="569748"/>
                        <a:pt x="111210" y="569510"/>
                      </a:cubicBezTo>
                      <a:cubicBezTo>
                        <a:pt x="109306" y="567606"/>
                        <a:pt x="107401" y="565225"/>
                        <a:pt x="105377" y="562725"/>
                      </a:cubicBezTo>
                      <a:cubicBezTo>
                        <a:pt x="103830" y="560821"/>
                        <a:pt x="102282" y="558797"/>
                        <a:pt x="100497" y="556892"/>
                      </a:cubicBezTo>
                      <a:cubicBezTo>
                        <a:pt x="97164" y="553083"/>
                        <a:pt x="93473" y="549274"/>
                        <a:pt x="89903" y="545584"/>
                      </a:cubicBezTo>
                      <a:lnTo>
                        <a:pt x="87641" y="543203"/>
                      </a:lnTo>
                      <a:cubicBezTo>
                        <a:pt x="87641" y="543203"/>
                        <a:pt x="87165" y="542608"/>
                        <a:pt x="86927" y="542251"/>
                      </a:cubicBezTo>
                      <a:cubicBezTo>
                        <a:pt x="86689" y="542965"/>
                        <a:pt x="86331" y="543560"/>
                        <a:pt x="85736" y="544036"/>
                      </a:cubicBezTo>
                      <a:cubicBezTo>
                        <a:pt x="85022" y="544512"/>
                        <a:pt x="84308" y="544870"/>
                        <a:pt x="83474" y="544870"/>
                      </a:cubicBezTo>
                      <a:cubicBezTo>
                        <a:pt x="92283" y="555226"/>
                        <a:pt x="101687" y="564987"/>
                        <a:pt x="111686" y="574153"/>
                      </a:cubicBezTo>
                      <a:lnTo>
                        <a:pt x="111686" y="574153"/>
                      </a:lnTo>
                      <a:close/>
                      <a:moveTo>
                        <a:pt x="70380" y="528323"/>
                      </a:moveTo>
                      <a:cubicBezTo>
                        <a:pt x="70619" y="527609"/>
                        <a:pt x="70976" y="526895"/>
                        <a:pt x="71690" y="526419"/>
                      </a:cubicBezTo>
                      <a:cubicBezTo>
                        <a:pt x="72166" y="526062"/>
                        <a:pt x="72761" y="525705"/>
                        <a:pt x="73356" y="525705"/>
                      </a:cubicBezTo>
                      <a:cubicBezTo>
                        <a:pt x="68833" y="519872"/>
                        <a:pt x="65143" y="515825"/>
                        <a:pt x="62167" y="513206"/>
                      </a:cubicBezTo>
                      <a:cubicBezTo>
                        <a:pt x="61334" y="512372"/>
                        <a:pt x="60858" y="511301"/>
                        <a:pt x="60977" y="510111"/>
                      </a:cubicBezTo>
                      <a:cubicBezTo>
                        <a:pt x="61215" y="507373"/>
                        <a:pt x="59905" y="504278"/>
                        <a:pt x="58239" y="500707"/>
                      </a:cubicBezTo>
                      <a:cubicBezTo>
                        <a:pt x="57644" y="499398"/>
                        <a:pt x="57048" y="497969"/>
                        <a:pt x="56453" y="496541"/>
                      </a:cubicBezTo>
                      <a:cubicBezTo>
                        <a:pt x="54311" y="493922"/>
                        <a:pt x="49906" y="488089"/>
                        <a:pt x="45978" y="480233"/>
                      </a:cubicBezTo>
                      <a:lnTo>
                        <a:pt x="35265" y="460115"/>
                      </a:lnTo>
                      <a:cubicBezTo>
                        <a:pt x="34908" y="459282"/>
                        <a:pt x="34789" y="458330"/>
                        <a:pt x="35027" y="457496"/>
                      </a:cubicBezTo>
                      <a:cubicBezTo>
                        <a:pt x="35027" y="457258"/>
                        <a:pt x="34074" y="455354"/>
                        <a:pt x="33598" y="454163"/>
                      </a:cubicBezTo>
                      <a:cubicBezTo>
                        <a:pt x="32527" y="451664"/>
                        <a:pt x="31336" y="448926"/>
                        <a:pt x="31694" y="446664"/>
                      </a:cubicBezTo>
                      <a:lnTo>
                        <a:pt x="27646" y="437974"/>
                      </a:lnTo>
                      <a:lnTo>
                        <a:pt x="26099" y="433927"/>
                      </a:lnTo>
                      <a:cubicBezTo>
                        <a:pt x="24195" y="429047"/>
                        <a:pt x="22409" y="423928"/>
                        <a:pt x="20623" y="418809"/>
                      </a:cubicBezTo>
                      <a:cubicBezTo>
                        <a:pt x="19314" y="414524"/>
                        <a:pt x="18361" y="410358"/>
                        <a:pt x="17409" y="406072"/>
                      </a:cubicBezTo>
                      <a:lnTo>
                        <a:pt x="14791" y="394169"/>
                      </a:lnTo>
                      <a:cubicBezTo>
                        <a:pt x="14314" y="392145"/>
                        <a:pt x="14076" y="390241"/>
                        <a:pt x="13957" y="388217"/>
                      </a:cubicBezTo>
                      <a:lnTo>
                        <a:pt x="13600" y="385598"/>
                      </a:lnTo>
                      <a:cubicBezTo>
                        <a:pt x="12886" y="379884"/>
                        <a:pt x="12291" y="374290"/>
                        <a:pt x="11695" y="368576"/>
                      </a:cubicBezTo>
                      <a:cubicBezTo>
                        <a:pt x="11695" y="367624"/>
                        <a:pt x="11695" y="366671"/>
                        <a:pt x="11695" y="365719"/>
                      </a:cubicBezTo>
                      <a:cubicBezTo>
                        <a:pt x="11576" y="365719"/>
                        <a:pt x="11458" y="365719"/>
                        <a:pt x="11338" y="365719"/>
                      </a:cubicBezTo>
                      <a:cubicBezTo>
                        <a:pt x="10267" y="365719"/>
                        <a:pt x="9315" y="365362"/>
                        <a:pt x="8600" y="364767"/>
                      </a:cubicBezTo>
                      <a:cubicBezTo>
                        <a:pt x="11576" y="399406"/>
                        <a:pt x="20147" y="433451"/>
                        <a:pt x="34194" y="465591"/>
                      </a:cubicBezTo>
                      <a:cubicBezTo>
                        <a:pt x="44073" y="488208"/>
                        <a:pt x="56334" y="509277"/>
                        <a:pt x="70857" y="528681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65" name="Gráfico 144">
                <a:extLst>
                  <a:ext uri="{FF2B5EF4-FFF2-40B4-BE49-F238E27FC236}">
                    <a16:creationId xmlns:a16="http://schemas.microsoft.com/office/drawing/2014/main" id="{D71B5859-C510-45E5-A906-6105AE4F2971}"/>
                  </a:ext>
                </a:extLst>
              </p:cNvPr>
              <p:cNvGrpSpPr/>
              <p:nvPr/>
            </p:nvGrpSpPr>
            <p:grpSpPr>
              <a:xfrm>
                <a:off x="6040820" y="6104860"/>
                <a:ext cx="682276" cy="1092285"/>
                <a:chOff x="6040820" y="6104860"/>
                <a:chExt cx="682276" cy="1092285"/>
              </a:xfrm>
              <a:grpFill/>
            </p:grpSpPr>
            <p:sp>
              <p:nvSpPr>
                <p:cNvPr id="366" name="Forma libre: forma 365">
                  <a:extLst>
                    <a:ext uri="{FF2B5EF4-FFF2-40B4-BE49-F238E27FC236}">
                      <a16:creationId xmlns:a16="http://schemas.microsoft.com/office/drawing/2014/main" id="{D30778AA-6E29-409B-8A58-2B479459B7E2}"/>
                    </a:ext>
                  </a:extLst>
                </p:cNvPr>
                <p:cNvSpPr/>
                <p:nvPr/>
              </p:nvSpPr>
              <p:spPr>
                <a:xfrm>
                  <a:off x="6044223" y="6108697"/>
                  <a:ext cx="675193" cy="673461"/>
                </a:xfrm>
                <a:custGeom>
                  <a:avLst/>
                  <a:gdLst>
                    <a:gd name="connsiteX0" fmla="*/ 294971 w 675193"/>
                    <a:gd name="connsiteY0" fmla="*/ 669176 h 673461"/>
                    <a:gd name="connsiteX1" fmla="*/ 27496 w 675193"/>
                    <a:gd name="connsiteY1" fmla="*/ 470265 h 673461"/>
                    <a:gd name="connsiteX2" fmla="*/ 7378 w 675193"/>
                    <a:gd name="connsiteY2" fmla="*/ 267783 h 673461"/>
                    <a:gd name="connsiteX3" fmla="*/ 106893 w 675193"/>
                    <a:gd name="connsiteY3" fmla="*/ 90061 h 673461"/>
                    <a:gd name="connsiteX4" fmla="*/ 393771 w 675193"/>
                    <a:gd name="connsiteY4" fmla="*/ 4593 h 673461"/>
                    <a:gd name="connsiteX5" fmla="*/ 394247 w 675193"/>
                    <a:gd name="connsiteY5" fmla="*/ 4593 h 673461"/>
                    <a:gd name="connsiteX6" fmla="*/ 396271 w 675193"/>
                    <a:gd name="connsiteY6" fmla="*/ 4950 h 673461"/>
                    <a:gd name="connsiteX7" fmla="*/ 402580 w 675193"/>
                    <a:gd name="connsiteY7" fmla="*/ 6140 h 673461"/>
                    <a:gd name="connsiteX8" fmla="*/ 407936 w 675193"/>
                    <a:gd name="connsiteY8" fmla="*/ 7211 h 673461"/>
                    <a:gd name="connsiteX9" fmla="*/ 414602 w 675193"/>
                    <a:gd name="connsiteY9" fmla="*/ 8521 h 673461"/>
                    <a:gd name="connsiteX10" fmla="*/ 424244 w 675193"/>
                    <a:gd name="connsiteY10" fmla="*/ 10902 h 673461"/>
                    <a:gd name="connsiteX11" fmla="*/ 442099 w 675193"/>
                    <a:gd name="connsiteY11" fmla="*/ 16020 h 673461"/>
                    <a:gd name="connsiteX12" fmla="*/ 453289 w 675193"/>
                    <a:gd name="connsiteY12" fmla="*/ 19948 h 673461"/>
                    <a:gd name="connsiteX13" fmla="*/ 459955 w 675193"/>
                    <a:gd name="connsiteY13" fmla="*/ 22329 h 673461"/>
                    <a:gd name="connsiteX14" fmla="*/ 470906 w 675193"/>
                    <a:gd name="connsiteY14" fmla="*/ 26376 h 673461"/>
                    <a:gd name="connsiteX15" fmla="*/ 500428 w 675193"/>
                    <a:gd name="connsiteY15" fmla="*/ 38875 h 673461"/>
                    <a:gd name="connsiteX16" fmla="*/ 499832 w 675193"/>
                    <a:gd name="connsiteY16" fmla="*/ 39589 h 673461"/>
                    <a:gd name="connsiteX17" fmla="*/ 507570 w 675193"/>
                    <a:gd name="connsiteY17" fmla="*/ 43875 h 673461"/>
                    <a:gd name="connsiteX18" fmla="*/ 510545 w 675193"/>
                    <a:gd name="connsiteY18" fmla="*/ 45541 h 673461"/>
                    <a:gd name="connsiteX19" fmla="*/ 520545 w 675193"/>
                    <a:gd name="connsiteY19" fmla="*/ 51850 h 673461"/>
                    <a:gd name="connsiteX20" fmla="*/ 532567 w 675193"/>
                    <a:gd name="connsiteY20" fmla="*/ 60183 h 673461"/>
                    <a:gd name="connsiteX21" fmla="*/ 534948 w 675193"/>
                    <a:gd name="connsiteY21" fmla="*/ 61730 h 673461"/>
                    <a:gd name="connsiteX22" fmla="*/ 538995 w 675193"/>
                    <a:gd name="connsiteY22" fmla="*/ 64587 h 673461"/>
                    <a:gd name="connsiteX23" fmla="*/ 545066 w 675193"/>
                    <a:gd name="connsiteY23" fmla="*/ 69230 h 673461"/>
                    <a:gd name="connsiteX24" fmla="*/ 544709 w 675193"/>
                    <a:gd name="connsiteY24" fmla="*/ 69706 h 673461"/>
                    <a:gd name="connsiteX25" fmla="*/ 618036 w 675193"/>
                    <a:gd name="connsiteY25" fmla="*/ 144104 h 673461"/>
                    <a:gd name="connsiteX26" fmla="*/ 662198 w 675193"/>
                    <a:gd name="connsiteY26" fmla="*/ 241952 h 673461"/>
                    <a:gd name="connsiteX27" fmla="*/ 675173 w 675193"/>
                    <a:gd name="connsiteY27" fmla="*/ 339682 h 673461"/>
                    <a:gd name="connsiteX28" fmla="*/ 657794 w 675193"/>
                    <a:gd name="connsiteY28" fmla="*/ 435625 h 673461"/>
                    <a:gd name="connsiteX29" fmla="*/ 656008 w 675193"/>
                    <a:gd name="connsiteY29" fmla="*/ 445148 h 673461"/>
                    <a:gd name="connsiteX30" fmla="*/ 650175 w 675193"/>
                    <a:gd name="connsiteY30" fmla="*/ 460623 h 673461"/>
                    <a:gd name="connsiteX31" fmla="*/ 647080 w 675193"/>
                    <a:gd name="connsiteY31" fmla="*/ 468599 h 673461"/>
                    <a:gd name="connsiteX32" fmla="*/ 644581 w 675193"/>
                    <a:gd name="connsiteY32" fmla="*/ 475146 h 673461"/>
                    <a:gd name="connsiteX33" fmla="*/ 637558 w 675193"/>
                    <a:gd name="connsiteY33" fmla="*/ 497167 h 673461"/>
                    <a:gd name="connsiteX34" fmla="*/ 636843 w 675193"/>
                    <a:gd name="connsiteY34" fmla="*/ 490977 h 673461"/>
                    <a:gd name="connsiteX35" fmla="*/ 635534 w 675193"/>
                    <a:gd name="connsiteY35" fmla="*/ 493120 h 673461"/>
                    <a:gd name="connsiteX36" fmla="*/ 623988 w 675193"/>
                    <a:gd name="connsiteY36" fmla="*/ 511452 h 673461"/>
                    <a:gd name="connsiteX37" fmla="*/ 619702 w 675193"/>
                    <a:gd name="connsiteY37" fmla="*/ 517642 h 673461"/>
                    <a:gd name="connsiteX38" fmla="*/ 618274 w 675193"/>
                    <a:gd name="connsiteY38" fmla="*/ 519665 h 673461"/>
                    <a:gd name="connsiteX39" fmla="*/ 612917 w 675193"/>
                    <a:gd name="connsiteY39" fmla="*/ 527284 h 673461"/>
                    <a:gd name="connsiteX40" fmla="*/ 607203 w 675193"/>
                    <a:gd name="connsiteY40" fmla="*/ 536569 h 673461"/>
                    <a:gd name="connsiteX41" fmla="*/ 603513 w 675193"/>
                    <a:gd name="connsiteY41" fmla="*/ 542640 h 673461"/>
                    <a:gd name="connsiteX42" fmla="*/ 603156 w 675193"/>
                    <a:gd name="connsiteY42" fmla="*/ 543116 h 673461"/>
                    <a:gd name="connsiteX43" fmla="*/ 590419 w 675193"/>
                    <a:gd name="connsiteY43" fmla="*/ 558590 h 673461"/>
                    <a:gd name="connsiteX44" fmla="*/ 588277 w 675193"/>
                    <a:gd name="connsiteY44" fmla="*/ 561090 h 673461"/>
                    <a:gd name="connsiteX45" fmla="*/ 569112 w 675193"/>
                    <a:gd name="connsiteY45" fmla="*/ 581208 h 673461"/>
                    <a:gd name="connsiteX46" fmla="*/ 551613 w 675193"/>
                    <a:gd name="connsiteY46" fmla="*/ 596801 h 673461"/>
                    <a:gd name="connsiteX47" fmla="*/ 541376 w 675193"/>
                    <a:gd name="connsiteY47" fmla="*/ 605015 h 673461"/>
                    <a:gd name="connsiteX48" fmla="*/ 536853 w 675193"/>
                    <a:gd name="connsiteY48" fmla="*/ 608348 h 673461"/>
                    <a:gd name="connsiteX49" fmla="*/ 527925 w 675193"/>
                    <a:gd name="connsiteY49" fmla="*/ 615014 h 673461"/>
                    <a:gd name="connsiteX50" fmla="*/ 521378 w 675193"/>
                    <a:gd name="connsiteY50" fmla="*/ 619537 h 673461"/>
                    <a:gd name="connsiteX51" fmla="*/ 513998 w 675193"/>
                    <a:gd name="connsiteY51" fmla="*/ 624061 h 673461"/>
                    <a:gd name="connsiteX52" fmla="*/ 490667 w 675193"/>
                    <a:gd name="connsiteY52" fmla="*/ 637036 h 673461"/>
                    <a:gd name="connsiteX53" fmla="*/ 486262 w 675193"/>
                    <a:gd name="connsiteY53" fmla="*/ 640607 h 673461"/>
                    <a:gd name="connsiteX54" fmla="*/ 483524 w 675193"/>
                    <a:gd name="connsiteY54" fmla="*/ 642512 h 673461"/>
                    <a:gd name="connsiteX55" fmla="*/ 482334 w 675193"/>
                    <a:gd name="connsiteY55" fmla="*/ 643464 h 673461"/>
                    <a:gd name="connsiteX56" fmla="*/ 480786 w 675193"/>
                    <a:gd name="connsiteY56" fmla="*/ 643464 h 673461"/>
                    <a:gd name="connsiteX57" fmla="*/ 475787 w 675193"/>
                    <a:gd name="connsiteY57" fmla="*/ 645487 h 673461"/>
                    <a:gd name="connsiteX58" fmla="*/ 472097 w 675193"/>
                    <a:gd name="connsiteY58" fmla="*/ 647035 h 673461"/>
                    <a:gd name="connsiteX59" fmla="*/ 462574 w 675193"/>
                    <a:gd name="connsiteY59" fmla="*/ 649892 h 673461"/>
                    <a:gd name="connsiteX60" fmla="*/ 454479 w 675193"/>
                    <a:gd name="connsiteY60" fmla="*/ 654177 h 673461"/>
                    <a:gd name="connsiteX61" fmla="*/ 452575 w 675193"/>
                    <a:gd name="connsiteY61" fmla="*/ 655010 h 673461"/>
                    <a:gd name="connsiteX62" fmla="*/ 444004 w 675193"/>
                    <a:gd name="connsiteY62" fmla="*/ 658462 h 673461"/>
                    <a:gd name="connsiteX63" fmla="*/ 435196 w 675193"/>
                    <a:gd name="connsiteY63" fmla="*/ 661200 h 673461"/>
                    <a:gd name="connsiteX64" fmla="*/ 424125 w 675193"/>
                    <a:gd name="connsiteY64" fmla="*/ 664652 h 673461"/>
                    <a:gd name="connsiteX65" fmla="*/ 420078 w 675193"/>
                    <a:gd name="connsiteY65" fmla="*/ 665962 h 673461"/>
                    <a:gd name="connsiteX66" fmla="*/ 419840 w 675193"/>
                    <a:gd name="connsiteY66" fmla="*/ 665486 h 673461"/>
                    <a:gd name="connsiteX67" fmla="*/ 414840 w 675193"/>
                    <a:gd name="connsiteY67" fmla="*/ 666914 h 673461"/>
                    <a:gd name="connsiteX68" fmla="*/ 404246 w 675193"/>
                    <a:gd name="connsiteY68" fmla="*/ 668224 h 673461"/>
                    <a:gd name="connsiteX69" fmla="*/ 403532 w 675193"/>
                    <a:gd name="connsiteY69" fmla="*/ 668462 h 673461"/>
                    <a:gd name="connsiteX70" fmla="*/ 389248 w 675193"/>
                    <a:gd name="connsiteY70" fmla="*/ 671795 h 673461"/>
                    <a:gd name="connsiteX71" fmla="*/ 364369 w 675193"/>
                    <a:gd name="connsiteY71" fmla="*/ 673461 h 673461"/>
                    <a:gd name="connsiteX72" fmla="*/ 372106 w 675193"/>
                    <a:gd name="connsiteY72" fmla="*/ 669533 h 673461"/>
                    <a:gd name="connsiteX73" fmla="*/ 363059 w 675193"/>
                    <a:gd name="connsiteY73" fmla="*/ 670366 h 673461"/>
                    <a:gd name="connsiteX74" fmla="*/ 346632 w 675193"/>
                    <a:gd name="connsiteY74" fmla="*/ 673104 h 673461"/>
                    <a:gd name="connsiteX75" fmla="*/ 337705 w 675193"/>
                    <a:gd name="connsiteY75" fmla="*/ 671318 h 673461"/>
                    <a:gd name="connsiteX76" fmla="*/ 295208 w 675193"/>
                    <a:gd name="connsiteY76" fmla="*/ 668819 h 673461"/>
                    <a:gd name="connsiteX77" fmla="*/ 321992 w 675193"/>
                    <a:gd name="connsiteY77" fmla="*/ 661200 h 673461"/>
                    <a:gd name="connsiteX78" fmla="*/ 321516 w 675193"/>
                    <a:gd name="connsiteY78" fmla="*/ 661319 h 673461"/>
                    <a:gd name="connsiteX79" fmla="*/ 322230 w 675193"/>
                    <a:gd name="connsiteY79" fmla="*/ 661319 h 673461"/>
                    <a:gd name="connsiteX80" fmla="*/ 321992 w 675193"/>
                    <a:gd name="connsiteY80" fmla="*/ 661319 h 673461"/>
                    <a:gd name="connsiteX81" fmla="*/ 251760 w 675193"/>
                    <a:gd name="connsiteY81" fmla="*/ 648582 h 673461"/>
                    <a:gd name="connsiteX82" fmla="*/ 254736 w 675193"/>
                    <a:gd name="connsiteY82" fmla="*/ 650963 h 673461"/>
                    <a:gd name="connsiteX83" fmla="*/ 255807 w 675193"/>
                    <a:gd name="connsiteY83" fmla="*/ 649654 h 673461"/>
                    <a:gd name="connsiteX84" fmla="*/ 255570 w 675193"/>
                    <a:gd name="connsiteY84" fmla="*/ 645011 h 673461"/>
                    <a:gd name="connsiteX85" fmla="*/ 251879 w 675193"/>
                    <a:gd name="connsiteY85" fmla="*/ 648582 h 673461"/>
                    <a:gd name="connsiteX86" fmla="*/ 190099 w 675193"/>
                    <a:gd name="connsiteY86" fmla="*/ 627156 h 673461"/>
                    <a:gd name="connsiteX87" fmla="*/ 234024 w 675193"/>
                    <a:gd name="connsiteY87" fmla="*/ 645249 h 673461"/>
                    <a:gd name="connsiteX88" fmla="*/ 232833 w 675193"/>
                    <a:gd name="connsiteY88" fmla="*/ 644654 h 673461"/>
                    <a:gd name="connsiteX89" fmla="*/ 232596 w 675193"/>
                    <a:gd name="connsiteY89" fmla="*/ 644654 h 673461"/>
                    <a:gd name="connsiteX90" fmla="*/ 227715 w 675193"/>
                    <a:gd name="connsiteY90" fmla="*/ 642750 h 673461"/>
                    <a:gd name="connsiteX91" fmla="*/ 219025 w 675193"/>
                    <a:gd name="connsiteY91" fmla="*/ 638940 h 673461"/>
                    <a:gd name="connsiteX92" fmla="*/ 219025 w 675193"/>
                    <a:gd name="connsiteY92" fmla="*/ 638940 h 673461"/>
                    <a:gd name="connsiteX93" fmla="*/ 209502 w 675193"/>
                    <a:gd name="connsiteY93" fmla="*/ 634655 h 673461"/>
                    <a:gd name="connsiteX94" fmla="*/ 200336 w 675193"/>
                    <a:gd name="connsiteY94" fmla="*/ 630965 h 673461"/>
                    <a:gd name="connsiteX95" fmla="*/ 190457 w 675193"/>
                    <a:gd name="connsiteY95" fmla="*/ 627037 h 673461"/>
                    <a:gd name="connsiteX96" fmla="*/ 189980 w 675193"/>
                    <a:gd name="connsiteY96" fmla="*/ 627037 h 673461"/>
                    <a:gd name="connsiteX97" fmla="*/ 262355 w 675193"/>
                    <a:gd name="connsiteY97" fmla="*/ 643821 h 673461"/>
                    <a:gd name="connsiteX98" fmla="*/ 263545 w 675193"/>
                    <a:gd name="connsiteY98" fmla="*/ 644059 h 673461"/>
                    <a:gd name="connsiteX99" fmla="*/ 317111 w 675193"/>
                    <a:gd name="connsiteY99" fmla="*/ 651439 h 673461"/>
                    <a:gd name="connsiteX100" fmla="*/ 319254 w 675193"/>
                    <a:gd name="connsiteY100" fmla="*/ 651439 h 673461"/>
                    <a:gd name="connsiteX101" fmla="*/ 321873 w 675193"/>
                    <a:gd name="connsiteY101" fmla="*/ 650963 h 673461"/>
                    <a:gd name="connsiteX102" fmla="*/ 319849 w 675193"/>
                    <a:gd name="connsiteY102" fmla="*/ 649416 h 673461"/>
                    <a:gd name="connsiteX103" fmla="*/ 338895 w 675193"/>
                    <a:gd name="connsiteY103" fmla="*/ 652034 h 673461"/>
                    <a:gd name="connsiteX104" fmla="*/ 345442 w 675193"/>
                    <a:gd name="connsiteY104" fmla="*/ 653701 h 673461"/>
                    <a:gd name="connsiteX105" fmla="*/ 352584 w 675193"/>
                    <a:gd name="connsiteY105" fmla="*/ 655129 h 673461"/>
                    <a:gd name="connsiteX106" fmla="*/ 354013 w 675193"/>
                    <a:gd name="connsiteY106" fmla="*/ 655129 h 673461"/>
                    <a:gd name="connsiteX107" fmla="*/ 356513 w 675193"/>
                    <a:gd name="connsiteY107" fmla="*/ 654891 h 673461"/>
                    <a:gd name="connsiteX108" fmla="*/ 356513 w 675193"/>
                    <a:gd name="connsiteY108" fmla="*/ 654891 h 673461"/>
                    <a:gd name="connsiteX109" fmla="*/ 653270 w 675193"/>
                    <a:gd name="connsiteY109" fmla="*/ 377059 h 673461"/>
                    <a:gd name="connsiteX110" fmla="*/ 483167 w 675193"/>
                    <a:gd name="connsiteY110" fmla="*/ 51017 h 673461"/>
                    <a:gd name="connsiteX111" fmla="*/ 378058 w 675193"/>
                    <a:gd name="connsiteY111" fmla="*/ 18520 h 673461"/>
                    <a:gd name="connsiteX112" fmla="*/ 323182 w 675193"/>
                    <a:gd name="connsiteY112" fmla="*/ 16377 h 673461"/>
                    <a:gd name="connsiteX113" fmla="*/ 304493 w 675193"/>
                    <a:gd name="connsiteY113" fmla="*/ 19591 h 673461"/>
                    <a:gd name="connsiteX114" fmla="*/ 303660 w 675193"/>
                    <a:gd name="connsiteY114" fmla="*/ 19591 h 673461"/>
                    <a:gd name="connsiteX115" fmla="*/ 206764 w 675193"/>
                    <a:gd name="connsiteY115" fmla="*/ 46732 h 673461"/>
                    <a:gd name="connsiteX116" fmla="*/ 202360 w 675193"/>
                    <a:gd name="connsiteY116" fmla="*/ 48874 h 673461"/>
                    <a:gd name="connsiteX117" fmla="*/ 199027 w 675193"/>
                    <a:gd name="connsiteY117" fmla="*/ 50541 h 673461"/>
                    <a:gd name="connsiteX118" fmla="*/ 168435 w 675193"/>
                    <a:gd name="connsiteY118" fmla="*/ 66016 h 673461"/>
                    <a:gd name="connsiteX119" fmla="*/ 162721 w 675193"/>
                    <a:gd name="connsiteY119" fmla="*/ 69944 h 673461"/>
                    <a:gd name="connsiteX120" fmla="*/ 156412 w 675193"/>
                    <a:gd name="connsiteY120" fmla="*/ 74467 h 673461"/>
                    <a:gd name="connsiteX121" fmla="*/ 152484 w 675193"/>
                    <a:gd name="connsiteY121" fmla="*/ 77443 h 673461"/>
                    <a:gd name="connsiteX122" fmla="*/ 141651 w 675193"/>
                    <a:gd name="connsiteY122" fmla="*/ 84823 h 673461"/>
                    <a:gd name="connsiteX123" fmla="*/ 139390 w 675193"/>
                    <a:gd name="connsiteY123" fmla="*/ 86252 h 673461"/>
                    <a:gd name="connsiteX124" fmla="*/ 135700 w 675193"/>
                    <a:gd name="connsiteY124" fmla="*/ 90061 h 673461"/>
                    <a:gd name="connsiteX125" fmla="*/ 133795 w 675193"/>
                    <a:gd name="connsiteY125" fmla="*/ 91966 h 673461"/>
                    <a:gd name="connsiteX126" fmla="*/ 133200 w 675193"/>
                    <a:gd name="connsiteY126" fmla="*/ 91489 h 673461"/>
                    <a:gd name="connsiteX127" fmla="*/ 69873 w 675193"/>
                    <a:gd name="connsiteY127" fmla="*/ 166721 h 673461"/>
                    <a:gd name="connsiteX128" fmla="*/ 32376 w 675193"/>
                    <a:gd name="connsiteY128" fmla="*/ 257427 h 673461"/>
                    <a:gd name="connsiteX129" fmla="*/ 31186 w 675193"/>
                    <a:gd name="connsiteY129" fmla="*/ 257189 h 673461"/>
                    <a:gd name="connsiteX130" fmla="*/ 30709 w 675193"/>
                    <a:gd name="connsiteY130" fmla="*/ 262427 h 673461"/>
                    <a:gd name="connsiteX131" fmla="*/ 29995 w 675193"/>
                    <a:gd name="connsiteY131" fmla="*/ 262784 h 673461"/>
                    <a:gd name="connsiteX132" fmla="*/ 27615 w 675193"/>
                    <a:gd name="connsiteY132" fmla="*/ 272188 h 673461"/>
                    <a:gd name="connsiteX133" fmla="*/ 27138 w 675193"/>
                    <a:gd name="connsiteY133" fmla="*/ 273854 h 673461"/>
                    <a:gd name="connsiteX134" fmla="*/ 25353 w 675193"/>
                    <a:gd name="connsiteY134" fmla="*/ 282544 h 673461"/>
                    <a:gd name="connsiteX135" fmla="*/ 24639 w 675193"/>
                    <a:gd name="connsiteY135" fmla="*/ 282544 h 673461"/>
                    <a:gd name="connsiteX136" fmla="*/ 21901 w 675193"/>
                    <a:gd name="connsiteY136" fmla="*/ 293495 h 673461"/>
                    <a:gd name="connsiteX137" fmla="*/ 20115 w 675193"/>
                    <a:gd name="connsiteY137" fmla="*/ 303256 h 673461"/>
                    <a:gd name="connsiteX138" fmla="*/ 20115 w 675193"/>
                    <a:gd name="connsiteY138" fmla="*/ 303851 h 673461"/>
                    <a:gd name="connsiteX139" fmla="*/ 20115 w 675193"/>
                    <a:gd name="connsiteY139" fmla="*/ 303851 h 673461"/>
                    <a:gd name="connsiteX140" fmla="*/ 21544 w 675193"/>
                    <a:gd name="connsiteY140" fmla="*/ 309565 h 673461"/>
                    <a:gd name="connsiteX141" fmla="*/ 23805 w 675193"/>
                    <a:gd name="connsiteY141" fmla="*/ 319564 h 673461"/>
                    <a:gd name="connsiteX142" fmla="*/ 21544 w 675193"/>
                    <a:gd name="connsiteY142" fmla="*/ 320040 h 673461"/>
                    <a:gd name="connsiteX143" fmla="*/ 23686 w 675193"/>
                    <a:gd name="connsiteY143" fmla="*/ 320279 h 673461"/>
                    <a:gd name="connsiteX144" fmla="*/ 21544 w 675193"/>
                    <a:gd name="connsiteY144" fmla="*/ 344443 h 673461"/>
                    <a:gd name="connsiteX145" fmla="*/ 21544 w 675193"/>
                    <a:gd name="connsiteY145" fmla="*/ 355871 h 673461"/>
                    <a:gd name="connsiteX146" fmla="*/ 21901 w 675193"/>
                    <a:gd name="connsiteY146" fmla="*/ 368965 h 673461"/>
                    <a:gd name="connsiteX147" fmla="*/ 23805 w 675193"/>
                    <a:gd name="connsiteY147" fmla="*/ 385392 h 673461"/>
                    <a:gd name="connsiteX148" fmla="*/ 24163 w 675193"/>
                    <a:gd name="connsiteY148" fmla="*/ 388130 h 673461"/>
                    <a:gd name="connsiteX149" fmla="*/ 24877 w 675193"/>
                    <a:gd name="connsiteY149" fmla="*/ 393248 h 673461"/>
                    <a:gd name="connsiteX150" fmla="*/ 27496 w 675193"/>
                    <a:gd name="connsiteY150" fmla="*/ 405033 h 673461"/>
                    <a:gd name="connsiteX151" fmla="*/ 30591 w 675193"/>
                    <a:gd name="connsiteY151" fmla="*/ 417056 h 673461"/>
                    <a:gd name="connsiteX152" fmla="*/ 35947 w 675193"/>
                    <a:gd name="connsiteY152" fmla="*/ 431697 h 673461"/>
                    <a:gd name="connsiteX153" fmla="*/ 38685 w 675193"/>
                    <a:gd name="connsiteY153" fmla="*/ 438601 h 673461"/>
                    <a:gd name="connsiteX154" fmla="*/ 43923 w 675193"/>
                    <a:gd name="connsiteY154" fmla="*/ 448838 h 673461"/>
                    <a:gd name="connsiteX155" fmla="*/ 42613 w 675193"/>
                    <a:gd name="connsiteY155" fmla="*/ 449791 h 673461"/>
                    <a:gd name="connsiteX156" fmla="*/ 43446 w 675193"/>
                    <a:gd name="connsiteY156" fmla="*/ 451695 h 673461"/>
                    <a:gd name="connsiteX157" fmla="*/ 45589 w 675193"/>
                    <a:gd name="connsiteY157" fmla="*/ 458361 h 673461"/>
                    <a:gd name="connsiteX158" fmla="*/ 55707 w 675193"/>
                    <a:gd name="connsiteY158" fmla="*/ 477288 h 673461"/>
                    <a:gd name="connsiteX159" fmla="*/ 65468 w 675193"/>
                    <a:gd name="connsiteY159" fmla="*/ 492525 h 673461"/>
                    <a:gd name="connsiteX160" fmla="*/ 66063 w 675193"/>
                    <a:gd name="connsiteY160" fmla="*/ 493120 h 673461"/>
                    <a:gd name="connsiteX161" fmla="*/ 66420 w 675193"/>
                    <a:gd name="connsiteY161" fmla="*/ 493953 h 673461"/>
                    <a:gd name="connsiteX162" fmla="*/ 68206 w 675193"/>
                    <a:gd name="connsiteY162" fmla="*/ 498239 h 673461"/>
                    <a:gd name="connsiteX163" fmla="*/ 71658 w 675193"/>
                    <a:gd name="connsiteY163" fmla="*/ 509309 h 673461"/>
                    <a:gd name="connsiteX164" fmla="*/ 83086 w 675193"/>
                    <a:gd name="connsiteY164" fmla="*/ 522522 h 673461"/>
                    <a:gd name="connsiteX165" fmla="*/ 87371 w 675193"/>
                    <a:gd name="connsiteY165" fmla="*/ 527641 h 673461"/>
                    <a:gd name="connsiteX166" fmla="*/ 90109 w 675193"/>
                    <a:gd name="connsiteY166" fmla="*/ 530855 h 673461"/>
                    <a:gd name="connsiteX167" fmla="*/ 100227 w 675193"/>
                    <a:gd name="connsiteY167" fmla="*/ 542759 h 673461"/>
                    <a:gd name="connsiteX168" fmla="*/ 108916 w 675193"/>
                    <a:gd name="connsiteY168" fmla="*/ 552162 h 673461"/>
                    <a:gd name="connsiteX169" fmla="*/ 114035 w 675193"/>
                    <a:gd name="connsiteY169" fmla="*/ 558352 h 673461"/>
                    <a:gd name="connsiteX170" fmla="*/ 118558 w 675193"/>
                    <a:gd name="connsiteY170" fmla="*/ 563709 h 673461"/>
                    <a:gd name="connsiteX171" fmla="*/ 134748 w 675193"/>
                    <a:gd name="connsiteY171" fmla="*/ 576089 h 673461"/>
                    <a:gd name="connsiteX172" fmla="*/ 150460 w 675193"/>
                    <a:gd name="connsiteY172" fmla="*/ 587278 h 673461"/>
                    <a:gd name="connsiteX173" fmla="*/ 151532 w 675193"/>
                    <a:gd name="connsiteY173" fmla="*/ 587993 h 673461"/>
                    <a:gd name="connsiteX174" fmla="*/ 159031 w 675193"/>
                    <a:gd name="connsiteY174" fmla="*/ 593468 h 673461"/>
                    <a:gd name="connsiteX175" fmla="*/ 170816 w 675193"/>
                    <a:gd name="connsiteY175" fmla="*/ 601801 h 673461"/>
                    <a:gd name="connsiteX176" fmla="*/ 179148 w 675193"/>
                    <a:gd name="connsiteY176" fmla="*/ 607158 h 673461"/>
                    <a:gd name="connsiteX177" fmla="*/ 197718 w 675193"/>
                    <a:gd name="connsiteY177" fmla="*/ 617871 h 673461"/>
                    <a:gd name="connsiteX178" fmla="*/ 205336 w 675193"/>
                    <a:gd name="connsiteY178" fmla="*/ 621442 h 673461"/>
                    <a:gd name="connsiteX179" fmla="*/ 210217 w 675193"/>
                    <a:gd name="connsiteY179" fmla="*/ 623704 h 673461"/>
                    <a:gd name="connsiteX180" fmla="*/ 212597 w 675193"/>
                    <a:gd name="connsiteY180" fmla="*/ 621680 h 673461"/>
                    <a:gd name="connsiteX181" fmla="*/ 215811 w 675193"/>
                    <a:gd name="connsiteY181" fmla="*/ 625489 h 673461"/>
                    <a:gd name="connsiteX182" fmla="*/ 221287 w 675193"/>
                    <a:gd name="connsiteY182" fmla="*/ 628227 h 673461"/>
                    <a:gd name="connsiteX183" fmla="*/ 222120 w 675193"/>
                    <a:gd name="connsiteY183" fmla="*/ 628227 h 673461"/>
                    <a:gd name="connsiteX184" fmla="*/ 234738 w 675193"/>
                    <a:gd name="connsiteY184" fmla="*/ 633465 h 673461"/>
                    <a:gd name="connsiteX185" fmla="*/ 235333 w 675193"/>
                    <a:gd name="connsiteY185" fmla="*/ 633941 h 673461"/>
                    <a:gd name="connsiteX186" fmla="*/ 236643 w 675193"/>
                    <a:gd name="connsiteY186" fmla="*/ 634417 h 673461"/>
                    <a:gd name="connsiteX187" fmla="*/ 252236 w 675193"/>
                    <a:gd name="connsiteY187" fmla="*/ 641440 h 673461"/>
                    <a:gd name="connsiteX188" fmla="*/ 257593 w 675193"/>
                    <a:gd name="connsiteY188" fmla="*/ 642393 h 673461"/>
                    <a:gd name="connsiteX189" fmla="*/ 261878 w 675193"/>
                    <a:gd name="connsiteY189" fmla="*/ 643345 h 673461"/>
                    <a:gd name="connsiteX190" fmla="*/ 262712 w 675193"/>
                    <a:gd name="connsiteY190" fmla="*/ 643107 h 673461"/>
                    <a:gd name="connsiteX191" fmla="*/ 184148 w 675193"/>
                    <a:gd name="connsiteY191" fmla="*/ 624061 h 673461"/>
                    <a:gd name="connsiteX192" fmla="*/ 185933 w 675193"/>
                    <a:gd name="connsiteY192" fmla="*/ 625013 h 673461"/>
                    <a:gd name="connsiteX193" fmla="*/ 185695 w 675193"/>
                    <a:gd name="connsiteY193" fmla="*/ 624656 h 673461"/>
                    <a:gd name="connsiteX194" fmla="*/ 184743 w 675193"/>
                    <a:gd name="connsiteY194" fmla="*/ 622870 h 673461"/>
                    <a:gd name="connsiteX195" fmla="*/ 184028 w 675193"/>
                    <a:gd name="connsiteY195" fmla="*/ 624061 h 673461"/>
                    <a:gd name="connsiteX196" fmla="*/ 84157 w 675193"/>
                    <a:gd name="connsiteY196" fmla="*/ 543354 h 673461"/>
                    <a:gd name="connsiteX197" fmla="*/ 116178 w 675193"/>
                    <a:gd name="connsiteY197" fmla="*/ 576803 h 673461"/>
                    <a:gd name="connsiteX198" fmla="*/ 117487 w 675193"/>
                    <a:gd name="connsiteY198" fmla="*/ 575375 h 673461"/>
                    <a:gd name="connsiteX199" fmla="*/ 113440 w 675193"/>
                    <a:gd name="connsiteY199" fmla="*/ 573113 h 673461"/>
                    <a:gd name="connsiteX200" fmla="*/ 112607 w 675193"/>
                    <a:gd name="connsiteY200" fmla="*/ 572756 h 673461"/>
                    <a:gd name="connsiteX201" fmla="*/ 111892 w 675193"/>
                    <a:gd name="connsiteY201" fmla="*/ 572042 h 673461"/>
                    <a:gd name="connsiteX202" fmla="*/ 105941 w 675193"/>
                    <a:gd name="connsiteY202" fmla="*/ 565138 h 673461"/>
                    <a:gd name="connsiteX203" fmla="*/ 101060 w 675193"/>
                    <a:gd name="connsiteY203" fmla="*/ 559305 h 673461"/>
                    <a:gd name="connsiteX204" fmla="*/ 90466 w 675193"/>
                    <a:gd name="connsiteY204" fmla="*/ 547996 h 673461"/>
                    <a:gd name="connsiteX205" fmla="*/ 85109 w 675193"/>
                    <a:gd name="connsiteY205" fmla="*/ 542521 h 673461"/>
                    <a:gd name="connsiteX206" fmla="*/ 84157 w 675193"/>
                    <a:gd name="connsiteY206" fmla="*/ 543354 h 673461"/>
                    <a:gd name="connsiteX207" fmla="*/ 68563 w 675193"/>
                    <a:gd name="connsiteY207" fmla="*/ 522998 h 673461"/>
                    <a:gd name="connsiteX208" fmla="*/ 71063 w 675193"/>
                    <a:gd name="connsiteY208" fmla="*/ 524427 h 673461"/>
                    <a:gd name="connsiteX209" fmla="*/ 64397 w 675193"/>
                    <a:gd name="connsiteY209" fmla="*/ 517047 h 673461"/>
                    <a:gd name="connsiteX210" fmla="*/ 68444 w 675193"/>
                    <a:gd name="connsiteY210" fmla="*/ 522998 h 673461"/>
                    <a:gd name="connsiteX211" fmla="*/ 15592 w 675193"/>
                    <a:gd name="connsiteY211" fmla="*/ 398486 h 673461"/>
                    <a:gd name="connsiteX212" fmla="*/ 36542 w 675193"/>
                    <a:gd name="connsiteY212" fmla="*/ 466337 h 673461"/>
                    <a:gd name="connsiteX213" fmla="*/ 61183 w 675193"/>
                    <a:gd name="connsiteY213" fmla="*/ 512166 h 673461"/>
                    <a:gd name="connsiteX214" fmla="*/ 61183 w 675193"/>
                    <a:gd name="connsiteY214" fmla="*/ 511452 h 673461"/>
                    <a:gd name="connsiteX215" fmla="*/ 58683 w 675193"/>
                    <a:gd name="connsiteY215" fmla="*/ 502762 h 673461"/>
                    <a:gd name="connsiteX216" fmla="*/ 56898 w 675193"/>
                    <a:gd name="connsiteY216" fmla="*/ 498715 h 673461"/>
                    <a:gd name="connsiteX217" fmla="*/ 46422 w 675193"/>
                    <a:gd name="connsiteY217" fmla="*/ 482288 h 673461"/>
                    <a:gd name="connsiteX218" fmla="*/ 34876 w 675193"/>
                    <a:gd name="connsiteY218" fmla="*/ 460385 h 673461"/>
                    <a:gd name="connsiteX219" fmla="*/ 35233 w 675193"/>
                    <a:gd name="connsiteY219" fmla="*/ 459195 h 673461"/>
                    <a:gd name="connsiteX220" fmla="*/ 34042 w 675193"/>
                    <a:gd name="connsiteY220" fmla="*/ 455981 h 673461"/>
                    <a:gd name="connsiteX221" fmla="*/ 32019 w 675193"/>
                    <a:gd name="connsiteY221" fmla="*/ 448243 h 673461"/>
                    <a:gd name="connsiteX222" fmla="*/ 29281 w 675193"/>
                    <a:gd name="connsiteY222" fmla="*/ 442887 h 673461"/>
                    <a:gd name="connsiteX223" fmla="*/ 26424 w 675193"/>
                    <a:gd name="connsiteY223" fmla="*/ 435744 h 673461"/>
                    <a:gd name="connsiteX224" fmla="*/ 20949 w 675193"/>
                    <a:gd name="connsiteY224" fmla="*/ 420508 h 673461"/>
                    <a:gd name="connsiteX225" fmla="*/ 17734 w 675193"/>
                    <a:gd name="connsiteY225" fmla="*/ 407652 h 673461"/>
                    <a:gd name="connsiteX226" fmla="*/ 15711 w 675193"/>
                    <a:gd name="connsiteY226" fmla="*/ 398486 h 673461"/>
                    <a:gd name="connsiteX227" fmla="*/ 10950 w 675193"/>
                    <a:gd name="connsiteY227" fmla="*/ 363489 h 673461"/>
                    <a:gd name="connsiteX228" fmla="*/ 14164 w 675193"/>
                    <a:gd name="connsiteY228" fmla="*/ 390391 h 673461"/>
                    <a:gd name="connsiteX229" fmla="*/ 14164 w 675193"/>
                    <a:gd name="connsiteY229" fmla="*/ 389558 h 673461"/>
                    <a:gd name="connsiteX230" fmla="*/ 13806 w 675193"/>
                    <a:gd name="connsiteY230" fmla="*/ 386939 h 673461"/>
                    <a:gd name="connsiteX231" fmla="*/ 11902 w 675193"/>
                    <a:gd name="connsiteY231" fmla="*/ 369917 h 673461"/>
                    <a:gd name="connsiteX232" fmla="*/ 11664 w 675193"/>
                    <a:gd name="connsiteY232" fmla="*/ 363370 h 673461"/>
                    <a:gd name="connsiteX233" fmla="*/ 10950 w 675193"/>
                    <a:gd name="connsiteY233" fmla="*/ 363370 h 673461"/>
                    <a:gd name="connsiteX234" fmla="*/ 11188 w 675193"/>
                    <a:gd name="connsiteY234" fmla="*/ 310041 h 673461"/>
                    <a:gd name="connsiteX235" fmla="*/ 10235 w 675193"/>
                    <a:gd name="connsiteY235" fmla="*/ 353252 h 673461"/>
                    <a:gd name="connsiteX236" fmla="*/ 11426 w 675193"/>
                    <a:gd name="connsiteY236" fmla="*/ 353252 h 673461"/>
                    <a:gd name="connsiteX237" fmla="*/ 11426 w 675193"/>
                    <a:gd name="connsiteY237" fmla="*/ 344324 h 673461"/>
                    <a:gd name="connsiteX238" fmla="*/ 13568 w 675193"/>
                    <a:gd name="connsiteY238" fmla="*/ 320160 h 673461"/>
                    <a:gd name="connsiteX239" fmla="*/ 11664 w 675193"/>
                    <a:gd name="connsiteY239" fmla="*/ 312422 h 673461"/>
                    <a:gd name="connsiteX240" fmla="*/ 11068 w 675193"/>
                    <a:gd name="connsiteY240" fmla="*/ 310160 h 673461"/>
                    <a:gd name="connsiteX241" fmla="*/ 11545 w 675193"/>
                    <a:gd name="connsiteY241" fmla="*/ 306113 h 673461"/>
                    <a:gd name="connsiteX242" fmla="*/ 13687 w 675193"/>
                    <a:gd name="connsiteY242" fmla="*/ 307303 h 673461"/>
                    <a:gd name="connsiteX243" fmla="*/ 14759 w 675193"/>
                    <a:gd name="connsiteY243" fmla="*/ 303613 h 673461"/>
                    <a:gd name="connsiteX244" fmla="*/ 11902 w 675193"/>
                    <a:gd name="connsiteY244" fmla="*/ 303375 h 673461"/>
                    <a:gd name="connsiteX245" fmla="*/ 11664 w 675193"/>
                    <a:gd name="connsiteY245" fmla="*/ 306113 h 673461"/>
                    <a:gd name="connsiteX246" fmla="*/ 15354 w 675193"/>
                    <a:gd name="connsiteY246" fmla="*/ 283139 h 673461"/>
                    <a:gd name="connsiteX247" fmla="*/ 18092 w 675193"/>
                    <a:gd name="connsiteY247" fmla="*/ 285877 h 673461"/>
                    <a:gd name="connsiteX248" fmla="*/ 19044 w 675193"/>
                    <a:gd name="connsiteY248" fmla="*/ 283020 h 673461"/>
                    <a:gd name="connsiteX249" fmla="*/ 15354 w 675193"/>
                    <a:gd name="connsiteY249" fmla="*/ 283020 h 673461"/>
                    <a:gd name="connsiteX250" fmla="*/ 16187 w 675193"/>
                    <a:gd name="connsiteY250" fmla="*/ 274568 h 673461"/>
                    <a:gd name="connsiteX251" fmla="*/ 16425 w 675193"/>
                    <a:gd name="connsiteY251" fmla="*/ 274568 h 673461"/>
                    <a:gd name="connsiteX252" fmla="*/ 17377 w 675193"/>
                    <a:gd name="connsiteY252" fmla="*/ 271354 h 673461"/>
                    <a:gd name="connsiteX253" fmla="*/ 17973 w 675193"/>
                    <a:gd name="connsiteY253" fmla="*/ 269331 h 673461"/>
                    <a:gd name="connsiteX254" fmla="*/ 20115 w 675193"/>
                    <a:gd name="connsiteY254" fmla="*/ 259451 h 673461"/>
                    <a:gd name="connsiteX255" fmla="*/ 20115 w 675193"/>
                    <a:gd name="connsiteY255" fmla="*/ 256475 h 673461"/>
                    <a:gd name="connsiteX256" fmla="*/ 17020 w 675193"/>
                    <a:gd name="connsiteY256" fmla="*/ 269926 h 673461"/>
                    <a:gd name="connsiteX257" fmla="*/ 16068 w 675193"/>
                    <a:gd name="connsiteY257" fmla="*/ 274568 h 673461"/>
                    <a:gd name="connsiteX258" fmla="*/ 24400 w 675193"/>
                    <a:gd name="connsiteY258" fmla="*/ 255641 h 673461"/>
                    <a:gd name="connsiteX259" fmla="*/ 24996 w 675193"/>
                    <a:gd name="connsiteY259" fmla="*/ 256951 h 673461"/>
                    <a:gd name="connsiteX260" fmla="*/ 25472 w 675193"/>
                    <a:gd name="connsiteY260" fmla="*/ 255880 h 673461"/>
                    <a:gd name="connsiteX261" fmla="*/ 24520 w 675193"/>
                    <a:gd name="connsiteY261" fmla="*/ 255641 h 673461"/>
                    <a:gd name="connsiteX262" fmla="*/ 21544 w 675193"/>
                    <a:gd name="connsiteY262" fmla="*/ 251475 h 673461"/>
                    <a:gd name="connsiteX263" fmla="*/ 20353 w 675193"/>
                    <a:gd name="connsiteY263" fmla="*/ 256118 h 673461"/>
                    <a:gd name="connsiteX264" fmla="*/ 21187 w 675193"/>
                    <a:gd name="connsiteY264" fmla="*/ 255760 h 673461"/>
                    <a:gd name="connsiteX265" fmla="*/ 21544 w 675193"/>
                    <a:gd name="connsiteY265" fmla="*/ 251475 h 673461"/>
                    <a:gd name="connsiteX266" fmla="*/ 22853 w 675193"/>
                    <a:gd name="connsiteY266" fmla="*/ 246595 h 673461"/>
                    <a:gd name="connsiteX267" fmla="*/ 24758 w 675193"/>
                    <a:gd name="connsiteY267" fmla="*/ 247428 h 673461"/>
                    <a:gd name="connsiteX268" fmla="*/ 61183 w 675193"/>
                    <a:gd name="connsiteY268" fmla="*/ 161840 h 673461"/>
                    <a:gd name="connsiteX269" fmla="*/ 70944 w 675193"/>
                    <a:gd name="connsiteY269" fmla="*/ 146366 h 673461"/>
                    <a:gd name="connsiteX270" fmla="*/ 22972 w 675193"/>
                    <a:gd name="connsiteY270" fmla="*/ 246595 h 673461"/>
                    <a:gd name="connsiteX271" fmla="*/ 576135 w 675193"/>
                    <a:gd name="connsiteY271" fmla="*/ 109464 h 673461"/>
                    <a:gd name="connsiteX272" fmla="*/ 638391 w 675193"/>
                    <a:gd name="connsiteY272" fmla="*/ 204813 h 673461"/>
                    <a:gd name="connsiteX273" fmla="*/ 609227 w 675193"/>
                    <a:gd name="connsiteY273" fmla="*/ 150056 h 673461"/>
                    <a:gd name="connsiteX274" fmla="*/ 576135 w 675193"/>
                    <a:gd name="connsiteY274" fmla="*/ 109464 h 673461"/>
                    <a:gd name="connsiteX275" fmla="*/ 539948 w 675193"/>
                    <a:gd name="connsiteY275" fmla="*/ 76015 h 673461"/>
                    <a:gd name="connsiteX276" fmla="*/ 541733 w 675193"/>
                    <a:gd name="connsiteY276" fmla="*/ 77443 h 673461"/>
                    <a:gd name="connsiteX277" fmla="*/ 540900 w 675193"/>
                    <a:gd name="connsiteY277" fmla="*/ 74705 h 673461"/>
                    <a:gd name="connsiteX278" fmla="*/ 539948 w 675193"/>
                    <a:gd name="connsiteY278" fmla="*/ 76015 h 673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</a:cxnLst>
                  <a:rect l="l" t="t" r="r" b="b"/>
                  <a:pathLst>
                    <a:path w="675193" h="673461">
                      <a:moveTo>
                        <a:pt x="294971" y="669176"/>
                      </a:moveTo>
                      <a:cubicBezTo>
                        <a:pt x="177124" y="654534"/>
                        <a:pt x="74634" y="578351"/>
                        <a:pt x="27496" y="470265"/>
                      </a:cubicBezTo>
                      <a:cubicBezTo>
                        <a:pt x="-121" y="406937"/>
                        <a:pt x="-7144" y="336944"/>
                        <a:pt x="7378" y="267783"/>
                      </a:cubicBezTo>
                      <a:cubicBezTo>
                        <a:pt x="21901" y="198861"/>
                        <a:pt x="56303" y="137438"/>
                        <a:pt x="106893" y="90061"/>
                      </a:cubicBezTo>
                      <a:cubicBezTo>
                        <a:pt x="182362" y="19353"/>
                        <a:pt x="289495" y="-12668"/>
                        <a:pt x="393771" y="4593"/>
                      </a:cubicBezTo>
                      <a:lnTo>
                        <a:pt x="394247" y="4593"/>
                      </a:lnTo>
                      <a:cubicBezTo>
                        <a:pt x="394961" y="4712"/>
                        <a:pt x="395675" y="4831"/>
                        <a:pt x="396271" y="4950"/>
                      </a:cubicBezTo>
                      <a:lnTo>
                        <a:pt x="402580" y="6140"/>
                      </a:lnTo>
                      <a:cubicBezTo>
                        <a:pt x="404365" y="6497"/>
                        <a:pt x="406151" y="6854"/>
                        <a:pt x="407936" y="7211"/>
                      </a:cubicBezTo>
                      <a:lnTo>
                        <a:pt x="414602" y="8521"/>
                      </a:lnTo>
                      <a:cubicBezTo>
                        <a:pt x="417578" y="9116"/>
                        <a:pt x="420911" y="9830"/>
                        <a:pt x="424244" y="10902"/>
                      </a:cubicBezTo>
                      <a:lnTo>
                        <a:pt x="442099" y="16020"/>
                      </a:lnTo>
                      <a:cubicBezTo>
                        <a:pt x="445909" y="17210"/>
                        <a:pt x="449718" y="18520"/>
                        <a:pt x="453289" y="19948"/>
                      </a:cubicBezTo>
                      <a:cubicBezTo>
                        <a:pt x="455551" y="20782"/>
                        <a:pt x="457694" y="21615"/>
                        <a:pt x="459955" y="22329"/>
                      </a:cubicBezTo>
                      <a:lnTo>
                        <a:pt x="470906" y="26376"/>
                      </a:lnTo>
                      <a:lnTo>
                        <a:pt x="500428" y="38875"/>
                      </a:lnTo>
                      <a:lnTo>
                        <a:pt x="499832" y="39589"/>
                      </a:lnTo>
                      <a:cubicBezTo>
                        <a:pt x="502451" y="41018"/>
                        <a:pt x="504951" y="42446"/>
                        <a:pt x="507570" y="43875"/>
                      </a:cubicBezTo>
                      <a:lnTo>
                        <a:pt x="510545" y="45541"/>
                      </a:lnTo>
                      <a:cubicBezTo>
                        <a:pt x="513879" y="47446"/>
                        <a:pt x="517331" y="49350"/>
                        <a:pt x="520545" y="51850"/>
                      </a:cubicBezTo>
                      <a:lnTo>
                        <a:pt x="532567" y="60183"/>
                      </a:lnTo>
                      <a:cubicBezTo>
                        <a:pt x="533401" y="60778"/>
                        <a:pt x="534115" y="61254"/>
                        <a:pt x="534948" y="61730"/>
                      </a:cubicBezTo>
                      <a:cubicBezTo>
                        <a:pt x="536257" y="62683"/>
                        <a:pt x="537686" y="63516"/>
                        <a:pt x="538995" y="64587"/>
                      </a:cubicBezTo>
                      <a:lnTo>
                        <a:pt x="545066" y="69230"/>
                      </a:lnTo>
                      <a:lnTo>
                        <a:pt x="544709" y="69706"/>
                      </a:lnTo>
                      <a:cubicBezTo>
                        <a:pt x="573159" y="88990"/>
                        <a:pt x="597799" y="114107"/>
                        <a:pt x="618036" y="144104"/>
                      </a:cubicBezTo>
                      <a:cubicBezTo>
                        <a:pt x="637320" y="172911"/>
                        <a:pt x="652199" y="205884"/>
                        <a:pt x="662198" y="241952"/>
                      </a:cubicBezTo>
                      <a:cubicBezTo>
                        <a:pt x="671126" y="275283"/>
                        <a:pt x="675530" y="308137"/>
                        <a:pt x="675173" y="339682"/>
                      </a:cubicBezTo>
                      <a:cubicBezTo>
                        <a:pt x="675173" y="372060"/>
                        <a:pt x="669102" y="405271"/>
                        <a:pt x="657794" y="435625"/>
                      </a:cubicBezTo>
                      <a:lnTo>
                        <a:pt x="656008" y="445148"/>
                      </a:lnTo>
                      <a:cubicBezTo>
                        <a:pt x="654104" y="449791"/>
                        <a:pt x="652080" y="455147"/>
                        <a:pt x="650175" y="460623"/>
                      </a:cubicBezTo>
                      <a:cubicBezTo>
                        <a:pt x="649223" y="463361"/>
                        <a:pt x="648152" y="466099"/>
                        <a:pt x="647080" y="468599"/>
                      </a:cubicBezTo>
                      <a:cubicBezTo>
                        <a:pt x="646128" y="470979"/>
                        <a:pt x="645295" y="473122"/>
                        <a:pt x="644581" y="475146"/>
                      </a:cubicBezTo>
                      <a:lnTo>
                        <a:pt x="637558" y="497167"/>
                      </a:lnTo>
                      <a:lnTo>
                        <a:pt x="636843" y="490977"/>
                      </a:lnTo>
                      <a:cubicBezTo>
                        <a:pt x="636367" y="491692"/>
                        <a:pt x="636010" y="492406"/>
                        <a:pt x="635534" y="493120"/>
                      </a:cubicBezTo>
                      <a:lnTo>
                        <a:pt x="623988" y="511452"/>
                      </a:lnTo>
                      <a:cubicBezTo>
                        <a:pt x="622678" y="513595"/>
                        <a:pt x="621250" y="515737"/>
                        <a:pt x="619702" y="517642"/>
                      </a:cubicBezTo>
                      <a:lnTo>
                        <a:pt x="618274" y="519665"/>
                      </a:lnTo>
                      <a:cubicBezTo>
                        <a:pt x="616369" y="522284"/>
                        <a:pt x="614584" y="524784"/>
                        <a:pt x="612917" y="527284"/>
                      </a:cubicBezTo>
                      <a:cubicBezTo>
                        <a:pt x="610894" y="530260"/>
                        <a:pt x="608989" y="533474"/>
                        <a:pt x="607203" y="536569"/>
                      </a:cubicBezTo>
                      <a:cubicBezTo>
                        <a:pt x="606013" y="538711"/>
                        <a:pt x="604823" y="540735"/>
                        <a:pt x="603513" y="542640"/>
                      </a:cubicBezTo>
                      <a:lnTo>
                        <a:pt x="603156" y="543116"/>
                      </a:lnTo>
                      <a:lnTo>
                        <a:pt x="590419" y="558590"/>
                      </a:lnTo>
                      <a:cubicBezTo>
                        <a:pt x="589705" y="559424"/>
                        <a:pt x="588991" y="560257"/>
                        <a:pt x="588277" y="561090"/>
                      </a:cubicBezTo>
                      <a:lnTo>
                        <a:pt x="569112" y="581208"/>
                      </a:lnTo>
                      <a:lnTo>
                        <a:pt x="551613" y="596801"/>
                      </a:lnTo>
                      <a:cubicBezTo>
                        <a:pt x="548518" y="599896"/>
                        <a:pt x="544828" y="602515"/>
                        <a:pt x="541376" y="605015"/>
                      </a:cubicBezTo>
                      <a:cubicBezTo>
                        <a:pt x="539829" y="606086"/>
                        <a:pt x="538400" y="607277"/>
                        <a:pt x="536853" y="608348"/>
                      </a:cubicBezTo>
                      <a:lnTo>
                        <a:pt x="527925" y="615014"/>
                      </a:lnTo>
                      <a:cubicBezTo>
                        <a:pt x="525901" y="616562"/>
                        <a:pt x="523759" y="618109"/>
                        <a:pt x="521378" y="619537"/>
                      </a:cubicBezTo>
                      <a:cubicBezTo>
                        <a:pt x="518997" y="620966"/>
                        <a:pt x="516497" y="622513"/>
                        <a:pt x="513998" y="624061"/>
                      </a:cubicBezTo>
                      <a:cubicBezTo>
                        <a:pt x="506498" y="628584"/>
                        <a:pt x="498880" y="633346"/>
                        <a:pt x="490667" y="637036"/>
                      </a:cubicBezTo>
                      <a:cubicBezTo>
                        <a:pt x="489476" y="638464"/>
                        <a:pt x="487929" y="639536"/>
                        <a:pt x="486262" y="640607"/>
                      </a:cubicBezTo>
                      <a:cubicBezTo>
                        <a:pt x="485429" y="641202"/>
                        <a:pt x="484477" y="641797"/>
                        <a:pt x="483524" y="642512"/>
                      </a:cubicBezTo>
                      <a:lnTo>
                        <a:pt x="482334" y="643464"/>
                      </a:lnTo>
                      <a:lnTo>
                        <a:pt x="480786" y="643464"/>
                      </a:lnTo>
                      <a:cubicBezTo>
                        <a:pt x="479834" y="643702"/>
                        <a:pt x="477572" y="644654"/>
                        <a:pt x="475787" y="645487"/>
                      </a:cubicBezTo>
                      <a:cubicBezTo>
                        <a:pt x="474597" y="646083"/>
                        <a:pt x="473287" y="646559"/>
                        <a:pt x="472097" y="647035"/>
                      </a:cubicBezTo>
                      <a:cubicBezTo>
                        <a:pt x="468050" y="648582"/>
                        <a:pt x="465074" y="649654"/>
                        <a:pt x="462574" y="649892"/>
                      </a:cubicBezTo>
                      <a:cubicBezTo>
                        <a:pt x="460193" y="651320"/>
                        <a:pt x="457455" y="652749"/>
                        <a:pt x="454479" y="654177"/>
                      </a:cubicBezTo>
                      <a:lnTo>
                        <a:pt x="452575" y="655010"/>
                      </a:lnTo>
                      <a:cubicBezTo>
                        <a:pt x="449956" y="656201"/>
                        <a:pt x="447099" y="657510"/>
                        <a:pt x="444004" y="658462"/>
                      </a:cubicBezTo>
                      <a:cubicBezTo>
                        <a:pt x="441267" y="659296"/>
                        <a:pt x="438171" y="660248"/>
                        <a:pt x="435196" y="661200"/>
                      </a:cubicBezTo>
                      <a:cubicBezTo>
                        <a:pt x="431505" y="662272"/>
                        <a:pt x="427815" y="663462"/>
                        <a:pt x="424125" y="664652"/>
                      </a:cubicBezTo>
                      <a:lnTo>
                        <a:pt x="420078" y="665962"/>
                      </a:lnTo>
                      <a:lnTo>
                        <a:pt x="419840" y="665486"/>
                      </a:lnTo>
                      <a:cubicBezTo>
                        <a:pt x="418292" y="666438"/>
                        <a:pt x="416507" y="666676"/>
                        <a:pt x="414840" y="666914"/>
                      </a:cubicBezTo>
                      <a:lnTo>
                        <a:pt x="404246" y="668224"/>
                      </a:lnTo>
                      <a:cubicBezTo>
                        <a:pt x="404246" y="668224"/>
                        <a:pt x="403770" y="668343"/>
                        <a:pt x="403532" y="668462"/>
                      </a:cubicBezTo>
                      <a:cubicBezTo>
                        <a:pt x="399365" y="669771"/>
                        <a:pt x="394604" y="671318"/>
                        <a:pt x="389248" y="671795"/>
                      </a:cubicBezTo>
                      <a:lnTo>
                        <a:pt x="364369" y="673461"/>
                      </a:lnTo>
                      <a:lnTo>
                        <a:pt x="372106" y="669533"/>
                      </a:lnTo>
                      <a:cubicBezTo>
                        <a:pt x="369130" y="669890"/>
                        <a:pt x="366155" y="670128"/>
                        <a:pt x="363059" y="670366"/>
                      </a:cubicBezTo>
                      <a:cubicBezTo>
                        <a:pt x="358774" y="674413"/>
                        <a:pt x="346870" y="673223"/>
                        <a:pt x="346632" y="673104"/>
                      </a:cubicBezTo>
                      <a:lnTo>
                        <a:pt x="337705" y="671318"/>
                      </a:lnTo>
                      <a:cubicBezTo>
                        <a:pt x="323301" y="671318"/>
                        <a:pt x="309017" y="670485"/>
                        <a:pt x="295208" y="668819"/>
                      </a:cubicBezTo>
                      <a:close/>
                      <a:moveTo>
                        <a:pt x="321992" y="661200"/>
                      </a:moveTo>
                      <a:cubicBezTo>
                        <a:pt x="321992" y="661200"/>
                        <a:pt x="321635" y="661200"/>
                        <a:pt x="321516" y="661319"/>
                      </a:cubicBezTo>
                      <a:cubicBezTo>
                        <a:pt x="321754" y="661319"/>
                        <a:pt x="321992" y="661319"/>
                        <a:pt x="322230" y="661319"/>
                      </a:cubicBezTo>
                      <a:lnTo>
                        <a:pt x="321992" y="661319"/>
                      </a:lnTo>
                      <a:close/>
                      <a:moveTo>
                        <a:pt x="251760" y="648582"/>
                      </a:moveTo>
                      <a:lnTo>
                        <a:pt x="254736" y="650963"/>
                      </a:lnTo>
                      <a:cubicBezTo>
                        <a:pt x="254736" y="650963"/>
                        <a:pt x="255450" y="650130"/>
                        <a:pt x="255807" y="649654"/>
                      </a:cubicBezTo>
                      <a:cubicBezTo>
                        <a:pt x="256879" y="647630"/>
                        <a:pt x="256165" y="645606"/>
                        <a:pt x="255570" y="645011"/>
                      </a:cubicBezTo>
                      <a:lnTo>
                        <a:pt x="251879" y="648582"/>
                      </a:lnTo>
                      <a:close/>
                      <a:moveTo>
                        <a:pt x="190099" y="627156"/>
                      </a:moveTo>
                      <a:cubicBezTo>
                        <a:pt x="204265" y="634179"/>
                        <a:pt x="218906" y="640250"/>
                        <a:pt x="234024" y="645249"/>
                      </a:cubicBezTo>
                      <a:lnTo>
                        <a:pt x="232833" y="644654"/>
                      </a:lnTo>
                      <a:cubicBezTo>
                        <a:pt x="232833" y="644654"/>
                        <a:pt x="232714" y="644654"/>
                        <a:pt x="232596" y="644654"/>
                      </a:cubicBezTo>
                      <a:cubicBezTo>
                        <a:pt x="230691" y="643940"/>
                        <a:pt x="228905" y="643226"/>
                        <a:pt x="227715" y="642750"/>
                      </a:cubicBezTo>
                      <a:lnTo>
                        <a:pt x="219025" y="638940"/>
                      </a:lnTo>
                      <a:lnTo>
                        <a:pt x="219025" y="638940"/>
                      </a:lnTo>
                      <a:cubicBezTo>
                        <a:pt x="216526" y="638464"/>
                        <a:pt x="213073" y="637869"/>
                        <a:pt x="209502" y="634655"/>
                      </a:cubicBezTo>
                      <a:cubicBezTo>
                        <a:pt x="206764" y="634298"/>
                        <a:pt x="203789" y="632751"/>
                        <a:pt x="200336" y="630965"/>
                      </a:cubicBezTo>
                      <a:cubicBezTo>
                        <a:pt x="197480" y="629536"/>
                        <a:pt x="192242" y="626918"/>
                        <a:pt x="190457" y="627037"/>
                      </a:cubicBezTo>
                      <a:lnTo>
                        <a:pt x="189980" y="627037"/>
                      </a:lnTo>
                      <a:close/>
                      <a:moveTo>
                        <a:pt x="262355" y="643821"/>
                      </a:moveTo>
                      <a:lnTo>
                        <a:pt x="263545" y="644059"/>
                      </a:lnTo>
                      <a:cubicBezTo>
                        <a:pt x="285209" y="648939"/>
                        <a:pt x="302708" y="651439"/>
                        <a:pt x="317111" y="651439"/>
                      </a:cubicBezTo>
                      <a:lnTo>
                        <a:pt x="319254" y="651439"/>
                      </a:lnTo>
                      <a:cubicBezTo>
                        <a:pt x="320087" y="651201"/>
                        <a:pt x="321040" y="651082"/>
                        <a:pt x="321873" y="650963"/>
                      </a:cubicBezTo>
                      <a:lnTo>
                        <a:pt x="319849" y="649416"/>
                      </a:lnTo>
                      <a:lnTo>
                        <a:pt x="338895" y="652034"/>
                      </a:lnTo>
                      <a:cubicBezTo>
                        <a:pt x="341752" y="652392"/>
                        <a:pt x="343656" y="653106"/>
                        <a:pt x="345442" y="653701"/>
                      </a:cubicBezTo>
                      <a:cubicBezTo>
                        <a:pt x="347585" y="654415"/>
                        <a:pt x="349251" y="655010"/>
                        <a:pt x="352584" y="655129"/>
                      </a:cubicBezTo>
                      <a:lnTo>
                        <a:pt x="354013" y="655129"/>
                      </a:lnTo>
                      <a:cubicBezTo>
                        <a:pt x="354846" y="655129"/>
                        <a:pt x="355679" y="655010"/>
                        <a:pt x="356513" y="654891"/>
                      </a:cubicBezTo>
                      <a:lnTo>
                        <a:pt x="356513" y="654891"/>
                      </a:lnTo>
                      <a:cubicBezTo>
                        <a:pt x="506855" y="645487"/>
                        <a:pt x="631725" y="528593"/>
                        <a:pt x="653270" y="377059"/>
                      </a:cubicBezTo>
                      <a:cubicBezTo>
                        <a:pt x="669936" y="243619"/>
                        <a:pt x="601490" y="112559"/>
                        <a:pt x="483167" y="51017"/>
                      </a:cubicBezTo>
                      <a:cubicBezTo>
                        <a:pt x="450670" y="34114"/>
                        <a:pt x="415197" y="23162"/>
                        <a:pt x="378058" y="18520"/>
                      </a:cubicBezTo>
                      <a:cubicBezTo>
                        <a:pt x="360084" y="16258"/>
                        <a:pt x="341633" y="15544"/>
                        <a:pt x="323182" y="16377"/>
                      </a:cubicBezTo>
                      <a:cubicBezTo>
                        <a:pt x="316278" y="16972"/>
                        <a:pt x="310088" y="18044"/>
                        <a:pt x="304493" y="19591"/>
                      </a:cubicBezTo>
                      <a:lnTo>
                        <a:pt x="303660" y="19591"/>
                      </a:lnTo>
                      <a:cubicBezTo>
                        <a:pt x="269378" y="22805"/>
                        <a:pt x="235809" y="32090"/>
                        <a:pt x="206764" y="46732"/>
                      </a:cubicBezTo>
                      <a:lnTo>
                        <a:pt x="202360" y="48874"/>
                      </a:lnTo>
                      <a:cubicBezTo>
                        <a:pt x="201289" y="49469"/>
                        <a:pt x="200218" y="50065"/>
                        <a:pt x="199027" y="50541"/>
                      </a:cubicBezTo>
                      <a:lnTo>
                        <a:pt x="168435" y="66016"/>
                      </a:lnTo>
                      <a:lnTo>
                        <a:pt x="162721" y="69944"/>
                      </a:lnTo>
                      <a:cubicBezTo>
                        <a:pt x="160459" y="71372"/>
                        <a:pt x="158555" y="72801"/>
                        <a:pt x="156412" y="74467"/>
                      </a:cubicBezTo>
                      <a:cubicBezTo>
                        <a:pt x="155103" y="75539"/>
                        <a:pt x="153793" y="76491"/>
                        <a:pt x="152484" y="77443"/>
                      </a:cubicBezTo>
                      <a:cubicBezTo>
                        <a:pt x="148675" y="80300"/>
                        <a:pt x="145104" y="82681"/>
                        <a:pt x="141651" y="84823"/>
                      </a:cubicBezTo>
                      <a:lnTo>
                        <a:pt x="139390" y="86252"/>
                      </a:lnTo>
                      <a:cubicBezTo>
                        <a:pt x="138199" y="87442"/>
                        <a:pt x="136890" y="88752"/>
                        <a:pt x="135700" y="90061"/>
                      </a:cubicBezTo>
                      <a:lnTo>
                        <a:pt x="133795" y="91966"/>
                      </a:lnTo>
                      <a:lnTo>
                        <a:pt x="133200" y="91489"/>
                      </a:lnTo>
                      <a:cubicBezTo>
                        <a:pt x="108559" y="111845"/>
                        <a:pt x="87252" y="137200"/>
                        <a:pt x="69873" y="166721"/>
                      </a:cubicBezTo>
                      <a:cubicBezTo>
                        <a:pt x="53922" y="193623"/>
                        <a:pt x="41423" y="224216"/>
                        <a:pt x="32376" y="257427"/>
                      </a:cubicBezTo>
                      <a:lnTo>
                        <a:pt x="31186" y="257189"/>
                      </a:lnTo>
                      <a:lnTo>
                        <a:pt x="30709" y="262427"/>
                      </a:lnTo>
                      <a:lnTo>
                        <a:pt x="29995" y="262784"/>
                      </a:lnTo>
                      <a:cubicBezTo>
                        <a:pt x="29519" y="266236"/>
                        <a:pt x="28448" y="269331"/>
                        <a:pt x="27615" y="272188"/>
                      </a:cubicBezTo>
                      <a:lnTo>
                        <a:pt x="27138" y="273854"/>
                      </a:lnTo>
                      <a:cubicBezTo>
                        <a:pt x="26305" y="276949"/>
                        <a:pt x="25472" y="279925"/>
                        <a:pt x="25353" y="282544"/>
                      </a:cubicBezTo>
                      <a:lnTo>
                        <a:pt x="24639" y="282544"/>
                      </a:lnTo>
                      <a:cubicBezTo>
                        <a:pt x="24043" y="286472"/>
                        <a:pt x="22972" y="290043"/>
                        <a:pt x="21901" y="293495"/>
                      </a:cubicBezTo>
                      <a:cubicBezTo>
                        <a:pt x="20949" y="296471"/>
                        <a:pt x="20353" y="299447"/>
                        <a:pt x="20115" y="303256"/>
                      </a:cubicBezTo>
                      <a:cubicBezTo>
                        <a:pt x="20115" y="303494"/>
                        <a:pt x="20115" y="303613"/>
                        <a:pt x="20115" y="303851"/>
                      </a:cubicBezTo>
                      <a:lnTo>
                        <a:pt x="20115" y="303851"/>
                      </a:lnTo>
                      <a:cubicBezTo>
                        <a:pt x="20592" y="305756"/>
                        <a:pt x="21067" y="307661"/>
                        <a:pt x="21544" y="309565"/>
                      </a:cubicBezTo>
                      <a:cubicBezTo>
                        <a:pt x="22377" y="312898"/>
                        <a:pt x="23329" y="316350"/>
                        <a:pt x="23805" y="319564"/>
                      </a:cubicBezTo>
                      <a:lnTo>
                        <a:pt x="21544" y="320040"/>
                      </a:lnTo>
                      <a:lnTo>
                        <a:pt x="23686" y="320279"/>
                      </a:lnTo>
                      <a:lnTo>
                        <a:pt x="21544" y="344443"/>
                      </a:lnTo>
                      <a:lnTo>
                        <a:pt x="21544" y="355871"/>
                      </a:lnTo>
                      <a:cubicBezTo>
                        <a:pt x="21544" y="360275"/>
                        <a:pt x="21663" y="364679"/>
                        <a:pt x="21901" y="368965"/>
                      </a:cubicBezTo>
                      <a:cubicBezTo>
                        <a:pt x="22496" y="374202"/>
                        <a:pt x="23091" y="379797"/>
                        <a:pt x="23805" y="385392"/>
                      </a:cubicBezTo>
                      <a:cubicBezTo>
                        <a:pt x="23925" y="386225"/>
                        <a:pt x="24043" y="387177"/>
                        <a:pt x="24163" y="388130"/>
                      </a:cubicBezTo>
                      <a:cubicBezTo>
                        <a:pt x="24400" y="389915"/>
                        <a:pt x="24520" y="391582"/>
                        <a:pt x="24877" y="393248"/>
                      </a:cubicBezTo>
                      <a:lnTo>
                        <a:pt x="27496" y="405033"/>
                      </a:lnTo>
                      <a:cubicBezTo>
                        <a:pt x="28448" y="409199"/>
                        <a:pt x="29400" y="413246"/>
                        <a:pt x="30591" y="417056"/>
                      </a:cubicBezTo>
                      <a:cubicBezTo>
                        <a:pt x="32257" y="421936"/>
                        <a:pt x="34042" y="426936"/>
                        <a:pt x="35947" y="431697"/>
                      </a:cubicBezTo>
                      <a:lnTo>
                        <a:pt x="38685" y="438601"/>
                      </a:lnTo>
                      <a:lnTo>
                        <a:pt x="43923" y="448838"/>
                      </a:lnTo>
                      <a:lnTo>
                        <a:pt x="42613" y="449791"/>
                      </a:lnTo>
                      <a:cubicBezTo>
                        <a:pt x="42851" y="450505"/>
                        <a:pt x="43208" y="451219"/>
                        <a:pt x="43446" y="451695"/>
                      </a:cubicBezTo>
                      <a:cubicBezTo>
                        <a:pt x="44399" y="454076"/>
                        <a:pt x="45351" y="456219"/>
                        <a:pt x="45589" y="458361"/>
                      </a:cubicBezTo>
                      <a:lnTo>
                        <a:pt x="55707" y="477288"/>
                      </a:lnTo>
                      <a:cubicBezTo>
                        <a:pt x="59516" y="485026"/>
                        <a:pt x="63802" y="490501"/>
                        <a:pt x="65468" y="492525"/>
                      </a:cubicBezTo>
                      <a:lnTo>
                        <a:pt x="66063" y="493120"/>
                      </a:lnTo>
                      <a:lnTo>
                        <a:pt x="66420" y="493953"/>
                      </a:lnTo>
                      <a:cubicBezTo>
                        <a:pt x="67016" y="495382"/>
                        <a:pt x="67611" y="496810"/>
                        <a:pt x="68206" y="498239"/>
                      </a:cubicBezTo>
                      <a:cubicBezTo>
                        <a:pt x="69753" y="501691"/>
                        <a:pt x="71420" y="505381"/>
                        <a:pt x="71658" y="509309"/>
                      </a:cubicBezTo>
                      <a:cubicBezTo>
                        <a:pt x="74872" y="512404"/>
                        <a:pt x="78562" y="516808"/>
                        <a:pt x="83086" y="522522"/>
                      </a:cubicBezTo>
                      <a:cubicBezTo>
                        <a:pt x="84395" y="524308"/>
                        <a:pt x="85823" y="525974"/>
                        <a:pt x="87371" y="527641"/>
                      </a:cubicBezTo>
                      <a:cubicBezTo>
                        <a:pt x="88323" y="528712"/>
                        <a:pt x="89276" y="529784"/>
                        <a:pt x="90109" y="530855"/>
                      </a:cubicBezTo>
                      <a:lnTo>
                        <a:pt x="100227" y="542759"/>
                      </a:lnTo>
                      <a:cubicBezTo>
                        <a:pt x="103203" y="545854"/>
                        <a:pt x="106179" y="548949"/>
                        <a:pt x="108916" y="552162"/>
                      </a:cubicBezTo>
                      <a:cubicBezTo>
                        <a:pt x="110702" y="554186"/>
                        <a:pt x="112488" y="556329"/>
                        <a:pt x="114035" y="558352"/>
                      </a:cubicBezTo>
                      <a:cubicBezTo>
                        <a:pt x="115702" y="560376"/>
                        <a:pt x="117249" y="562281"/>
                        <a:pt x="118558" y="563709"/>
                      </a:cubicBezTo>
                      <a:cubicBezTo>
                        <a:pt x="124034" y="566328"/>
                        <a:pt x="129153" y="570851"/>
                        <a:pt x="134748" y="576089"/>
                      </a:cubicBezTo>
                      <a:cubicBezTo>
                        <a:pt x="139985" y="580493"/>
                        <a:pt x="145342" y="584898"/>
                        <a:pt x="150460" y="587278"/>
                      </a:cubicBezTo>
                      <a:lnTo>
                        <a:pt x="151532" y="587993"/>
                      </a:lnTo>
                      <a:cubicBezTo>
                        <a:pt x="153674" y="589778"/>
                        <a:pt x="156293" y="591564"/>
                        <a:pt x="159031" y="593468"/>
                      </a:cubicBezTo>
                      <a:lnTo>
                        <a:pt x="170816" y="601801"/>
                      </a:lnTo>
                      <a:cubicBezTo>
                        <a:pt x="173434" y="603825"/>
                        <a:pt x="176291" y="605491"/>
                        <a:pt x="179148" y="607158"/>
                      </a:cubicBezTo>
                      <a:lnTo>
                        <a:pt x="197718" y="617871"/>
                      </a:lnTo>
                      <a:cubicBezTo>
                        <a:pt x="200218" y="618823"/>
                        <a:pt x="202836" y="620133"/>
                        <a:pt x="205336" y="621442"/>
                      </a:cubicBezTo>
                      <a:cubicBezTo>
                        <a:pt x="206764" y="622156"/>
                        <a:pt x="208907" y="623228"/>
                        <a:pt x="210217" y="623704"/>
                      </a:cubicBezTo>
                      <a:lnTo>
                        <a:pt x="212597" y="621680"/>
                      </a:lnTo>
                      <a:lnTo>
                        <a:pt x="215811" y="625489"/>
                      </a:lnTo>
                      <a:cubicBezTo>
                        <a:pt x="217716" y="627751"/>
                        <a:pt x="219025" y="627989"/>
                        <a:pt x="221287" y="628227"/>
                      </a:cubicBezTo>
                      <a:lnTo>
                        <a:pt x="222120" y="628227"/>
                      </a:lnTo>
                      <a:cubicBezTo>
                        <a:pt x="225453" y="628822"/>
                        <a:pt x="229620" y="629298"/>
                        <a:pt x="234738" y="633465"/>
                      </a:cubicBezTo>
                      <a:lnTo>
                        <a:pt x="235333" y="633941"/>
                      </a:lnTo>
                      <a:cubicBezTo>
                        <a:pt x="235333" y="633941"/>
                        <a:pt x="236166" y="634298"/>
                        <a:pt x="236643" y="634417"/>
                      </a:cubicBezTo>
                      <a:cubicBezTo>
                        <a:pt x="242833" y="636798"/>
                        <a:pt x="248308" y="639059"/>
                        <a:pt x="252236" y="641440"/>
                      </a:cubicBezTo>
                      <a:cubicBezTo>
                        <a:pt x="253903" y="641440"/>
                        <a:pt x="255689" y="641916"/>
                        <a:pt x="257593" y="642393"/>
                      </a:cubicBezTo>
                      <a:cubicBezTo>
                        <a:pt x="258783" y="642750"/>
                        <a:pt x="261045" y="643345"/>
                        <a:pt x="261878" y="643345"/>
                      </a:cubicBezTo>
                      <a:lnTo>
                        <a:pt x="262712" y="643107"/>
                      </a:lnTo>
                      <a:close/>
                      <a:moveTo>
                        <a:pt x="184148" y="624061"/>
                      </a:moveTo>
                      <a:cubicBezTo>
                        <a:pt x="184148" y="624061"/>
                        <a:pt x="185338" y="624656"/>
                        <a:pt x="185933" y="625013"/>
                      </a:cubicBezTo>
                      <a:lnTo>
                        <a:pt x="185695" y="624656"/>
                      </a:lnTo>
                      <a:cubicBezTo>
                        <a:pt x="185695" y="624656"/>
                        <a:pt x="185100" y="623704"/>
                        <a:pt x="184743" y="622870"/>
                      </a:cubicBezTo>
                      <a:lnTo>
                        <a:pt x="184028" y="624061"/>
                      </a:lnTo>
                      <a:close/>
                      <a:moveTo>
                        <a:pt x="84157" y="543354"/>
                      </a:moveTo>
                      <a:cubicBezTo>
                        <a:pt x="94037" y="555257"/>
                        <a:pt x="104750" y="566447"/>
                        <a:pt x="116178" y="576803"/>
                      </a:cubicBezTo>
                      <a:lnTo>
                        <a:pt x="117487" y="575375"/>
                      </a:lnTo>
                      <a:cubicBezTo>
                        <a:pt x="116059" y="574422"/>
                        <a:pt x="114749" y="573589"/>
                        <a:pt x="113440" y="573113"/>
                      </a:cubicBezTo>
                      <a:lnTo>
                        <a:pt x="112607" y="572756"/>
                      </a:lnTo>
                      <a:lnTo>
                        <a:pt x="111892" y="572042"/>
                      </a:lnTo>
                      <a:cubicBezTo>
                        <a:pt x="109869" y="570137"/>
                        <a:pt x="107964" y="567756"/>
                        <a:pt x="105941" y="565138"/>
                      </a:cubicBezTo>
                      <a:cubicBezTo>
                        <a:pt x="104393" y="563233"/>
                        <a:pt x="102845" y="561209"/>
                        <a:pt x="101060" y="559305"/>
                      </a:cubicBezTo>
                      <a:cubicBezTo>
                        <a:pt x="97727" y="555496"/>
                        <a:pt x="94037" y="551686"/>
                        <a:pt x="90466" y="547996"/>
                      </a:cubicBezTo>
                      <a:lnTo>
                        <a:pt x="85109" y="542521"/>
                      </a:lnTo>
                      <a:lnTo>
                        <a:pt x="84157" y="543354"/>
                      </a:lnTo>
                      <a:close/>
                      <a:moveTo>
                        <a:pt x="68563" y="522998"/>
                      </a:moveTo>
                      <a:lnTo>
                        <a:pt x="71063" y="524427"/>
                      </a:lnTo>
                      <a:cubicBezTo>
                        <a:pt x="68563" y="521332"/>
                        <a:pt x="66302" y="518951"/>
                        <a:pt x="64397" y="517047"/>
                      </a:cubicBezTo>
                      <a:cubicBezTo>
                        <a:pt x="65706" y="519070"/>
                        <a:pt x="67135" y="520975"/>
                        <a:pt x="68444" y="522998"/>
                      </a:cubicBezTo>
                      <a:close/>
                      <a:moveTo>
                        <a:pt x="15592" y="398486"/>
                      </a:moveTo>
                      <a:cubicBezTo>
                        <a:pt x="19996" y="421698"/>
                        <a:pt x="27019" y="444434"/>
                        <a:pt x="36542" y="466337"/>
                      </a:cubicBezTo>
                      <a:cubicBezTo>
                        <a:pt x="43566" y="482407"/>
                        <a:pt x="51779" y="497763"/>
                        <a:pt x="61183" y="512166"/>
                      </a:cubicBezTo>
                      <a:lnTo>
                        <a:pt x="61183" y="511452"/>
                      </a:lnTo>
                      <a:cubicBezTo>
                        <a:pt x="61421" y="508952"/>
                        <a:pt x="60111" y="506095"/>
                        <a:pt x="58683" y="502762"/>
                      </a:cubicBezTo>
                      <a:cubicBezTo>
                        <a:pt x="58088" y="501453"/>
                        <a:pt x="57493" y="500143"/>
                        <a:pt x="56898" y="498715"/>
                      </a:cubicBezTo>
                      <a:cubicBezTo>
                        <a:pt x="54755" y="495977"/>
                        <a:pt x="50232" y="490025"/>
                        <a:pt x="46422" y="482288"/>
                      </a:cubicBezTo>
                      <a:lnTo>
                        <a:pt x="34876" y="460385"/>
                      </a:lnTo>
                      <a:lnTo>
                        <a:pt x="35233" y="459195"/>
                      </a:lnTo>
                      <a:cubicBezTo>
                        <a:pt x="34995" y="458361"/>
                        <a:pt x="34399" y="456933"/>
                        <a:pt x="34042" y="455981"/>
                      </a:cubicBezTo>
                      <a:cubicBezTo>
                        <a:pt x="33090" y="453600"/>
                        <a:pt x="31781" y="450743"/>
                        <a:pt x="32019" y="448243"/>
                      </a:cubicBezTo>
                      <a:lnTo>
                        <a:pt x="29281" y="442887"/>
                      </a:lnTo>
                      <a:lnTo>
                        <a:pt x="26424" y="435744"/>
                      </a:lnTo>
                      <a:cubicBezTo>
                        <a:pt x="24520" y="430745"/>
                        <a:pt x="22734" y="425745"/>
                        <a:pt x="20949" y="420508"/>
                      </a:cubicBezTo>
                      <a:cubicBezTo>
                        <a:pt x="19639" y="416103"/>
                        <a:pt x="18687" y="411818"/>
                        <a:pt x="17734" y="407652"/>
                      </a:cubicBezTo>
                      <a:lnTo>
                        <a:pt x="15711" y="398486"/>
                      </a:lnTo>
                      <a:close/>
                      <a:moveTo>
                        <a:pt x="10950" y="363489"/>
                      </a:moveTo>
                      <a:cubicBezTo>
                        <a:pt x="11664" y="372536"/>
                        <a:pt x="12735" y="381464"/>
                        <a:pt x="14164" y="390391"/>
                      </a:cubicBezTo>
                      <a:cubicBezTo>
                        <a:pt x="14164" y="390153"/>
                        <a:pt x="14164" y="389915"/>
                        <a:pt x="14164" y="389558"/>
                      </a:cubicBezTo>
                      <a:cubicBezTo>
                        <a:pt x="14164" y="388725"/>
                        <a:pt x="13926" y="387772"/>
                        <a:pt x="13806" y="386939"/>
                      </a:cubicBezTo>
                      <a:cubicBezTo>
                        <a:pt x="13092" y="381225"/>
                        <a:pt x="12497" y="375631"/>
                        <a:pt x="11902" y="369917"/>
                      </a:cubicBezTo>
                      <a:cubicBezTo>
                        <a:pt x="11902" y="367655"/>
                        <a:pt x="11783" y="365513"/>
                        <a:pt x="11664" y="363370"/>
                      </a:cubicBezTo>
                      <a:lnTo>
                        <a:pt x="10950" y="363370"/>
                      </a:lnTo>
                      <a:close/>
                      <a:moveTo>
                        <a:pt x="11188" y="310041"/>
                      </a:moveTo>
                      <a:cubicBezTo>
                        <a:pt x="9878" y="324445"/>
                        <a:pt x="9640" y="338848"/>
                        <a:pt x="10235" y="353252"/>
                      </a:cubicBezTo>
                      <a:lnTo>
                        <a:pt x="11426" y="353252"/>
                      </a:lnTo>
                      <a:cubicBezTo>
                        <a:pt x="11426" y="353252"/>
                        <a:pt x="11426" y="344324"/>
                        <a:pt x="11426" y="344324"/>
                      </a:cubicBezTo>
                      <a:lnTo>
                        <a:pt x="13568" y="320160"/>
                      </a:lnTo>
                      <a:cubicBezTo>
                        <a:pt x="13092" y="317779"/>
                        <a:pt x="12378" y="315160"/>
                        <a:pt x="11664" y="312422"/>
                      </a:cubicBezTo>
                      <a:cubicBezTo>
                        <a:pt x="11426" y="311708"/>
                        <a:pt x="11307" y="310994"/>
                        <a:pt x="11068" y="310160"/>
                      </a:cubicBezTo>
                      <a:close/>
                      <a:moveTo>
                        <a:pt x="11545" y="306113"/>
                      </a:moveTo>
                      <a:cubicBezTo>
                        <a:pt x="11545" y="306113"/>
                        <a:pt x="12735" y="307065"/>
                        <a:pt x="13687" y="307303"/>
                      </a:cubicBezTo>
                      <a:lnTo>
                        <a:pt x="14759" y="303613"/>
                      </a:lnTo>
                      <a:lnTo>
                        <a:pt x="11902" y="303375"/>
                      </a:lnTo>
                      <a:cubicBezTo>
                        <a:pt x="11902" y="304328"/>
                        <a:pt x="11664" y="305161"/>
                        <a:pt x="11664" y="306113"/>
                      </a:cubicBezTo>
                      <a:close/>
                      <a:moveTo>
                        <a:pt x="15354" y="283139"/>
                      </a:moveTo>
                      <a:cubicBezTo>
                        <a:pt x="15711" y="284210"/>
                        <a:pt x="16782" y="285401"/>
                        <a:pt x="18092" y="285877"/>
                      </a:cubicBezTo>
                      <a:lnTo>
                        <a:pt x="19044" y="283020"/>
                      </a:lnTo>
                      <a:lnTo>
                        <a:pt x="15354" y="283020"/>
                      </a:lnTo>
                      <a:close/>
                      <a:moveTo>
                        <a:pt x="16187" y="274568"/>
                      </a:moveTo>
                      <a:lnTo>
                        <a:pt x="16425" y="274568"/>
                      </a:lnTo>
                      <a:cubicBezTo>
                        <a:pt x="16663" y="273497"/>
                        <a:pt x="17020" y="272426"/>
                        <a:pt x="17377" y="271354"/>
                      </a:cubicBezTo>
                      <a:lnTo>
                        <a:pt x="17973" y="269331"/>
                      </a:lnTo>
                      <a:cubicBezTo>
                        <a:pt x="19044" y="265998"/>
                        <a:pt x="20115" y="262784"/>
                        <a:pt x="20115" y="259451"/>
                      </a:cubicBezTo>
                      <a:lnTo>
                        <a:pt x="20115" y="256475"/>
                      </a:lnTo>
                      <a:cubicBezTo>
                        <a:pt x="19044" y="260998"/>
                        <a:pt x="18092" y="265403"/>
                        <a:pt x="17020" y="269926"/>
                      </a:cubicBezTo>
                      <a:cubicBezTo>
                        <a:pt x="16663" y="271473"/>
                        <a:pt x="16425" y="273021"/>
                        <a:pt x="16068" y="274568"/>
                      </a:cubicBezTo>
                      <a:close/>
                      <a:moveTo>
                        <a:pt x="24400" y="255641"/>
                      </a:moveTo>
                      <a:lnTo>
                        <a:pt x="24996" y="256951"/>
                      </a:lnTo>
                      <a:lnTo>
                        <a:pt x="25472" y="255880"/>
                      </a:lnTo>
                      <a:lnTo>
                        <a:pt x="24520" y="255641"/>
                      </a:lnTo>
                      <a:close/>
                      <a:moveTo>
                        <a:pt x="21544" y="251475"/>
                      </a:moveTo>
                      <a:cubicBezTo>
                        <a:pt x="21187" y="253023"/>
                        <a:pt x="20710" y="254570"/>
                        <a:pt x="20353" y="256118"/>
                      </a:cubicBezTo>
                      <a:lnTo>
                        <a:pt x="21187" y="255760"/>
                      </a:lnTo>
                      <a:lnTo>
                        <a:pt x="21544" y="251475"/>
                      </a:lnTo>
                      <a:close/>
                      <a:moveTo>
                        <a:pt x="22853" y="246595"/>
                      </a:moveTo>
                      <a:lnTo>
                        <a:pt x="24758" y="247428"/>
                      </a:lnTo>
                      <a:cubicBezTo>
                        <a:pt x="33804" y="216240"/>
                        <a:pt x="46065" y="187552"/>
                        <a:pt x="61183" y="161840"/>
                      </a:cubicBezTo>
                      <a:cubicBezTo>
                        <a:pt x="64278" y="156603"/>
                        <a:pt x="67492" y="151365"/>
                        <a:pt x="70944" y="146366"/>
                      </a:cubicBezTo>
                      <a:cubicBezTo>
                        <a:pt x="49517" y="176601"/>
                        <a:pt x="33328" y="210288"/>
                        <a:pt x="22972" y="246595"/>
                      </a:cubicBezTo>
                      <a:close/>
                      <a:moveTo>
                        <a:pt x="576135" y="109464"/>
                      </a:moveTo>
                      <a:cubicBezTo>
                        <a:pt x="602204" y="137438"/>
                        <a:pt x="623273" y="169816"/>
                        <a:pt x="638391" y="204813"/>
                      </a:cubicBezTo>
                      <a:cubicBezTo>
                        <a:pt x="630297" y="185291"/>
                        <a:pt x="620535" y="166959"/>
                        <a:pt x="609227" y="150056"/>
                      </a:cubicBezTo>
                      <a:cubicBezTo>
                        <a:pt x="599228" y="135295"/>
                        <a:pt x="588158" y="121725"/>
                        <a:pt x="576135" y="109464"/>
                      </a:cubicBezTo>
                      <a:close/>
                      <a:moveTo>
                        <a:pt x="539948" y="76015"/>
                      </a:moveTo>
                      <a:cubicBezTo>
                        <a:pt x="539948" y="76015"/>
                        <a:pt x="541138" y="76967"/>
                        <a:pt x="541733" y="77443"/>
                      </a:cubicBezTo>
                      <a:lnTo>
                        <a:pt x="540900" y="74705"/>
                      </a:lnTo>
                      <a:lnTo>
                        <a:pt x="539948" y="7601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67" name="Forma libre: forma 366">
                  <a:extLst>
                    <a:ext uri="{FF2B5EF4-FFF2-40B4-BE49-F238E27FC236}">
                      <a16:creationId xmlns:a16="http://schemas.microsoft.com/office/drawing/2014/main" id="{2E2C7572-440C-48AF-8260-00D3B9A681E0}"/>
                    </a:ext>
                  </a:extLst>
                </p:cNvPr>
                <p:cNvSpPr/>
                <p:nvPr/>
              </p:nvSpPr>
              <p:spPr>
                <a:xfrm>
                  <a:off x="6040820" y="6104860"/>
                  <a:ext cx="682276" cy="681226"/>
                </a:xfrm>
                <a:custGeom>
                  <a:avLst/>
                  <a:gdLst>
                    <a:gd name="connsiteX0" fmla="*/ 679767 w 682276"/>
                    <a:gd name="connsiteY0" fmla="*/ 378278 h 681226"/>
                    <a:gd name="connsiteX1" fmla="*/ 664412 w 682276"/>
                    <a:gd name="connsiteY1" fmla="*/ 441010 h 681226"/>
                    <a:gd name="connsiteX2" fmla="*/ 662745 w 682276"/>
                    <a:gd name="connsiteY2" fmla="*/ 449938 h 681226"/>
                    <a:gd name="connsiteX3" fmla="*/ 662507 w 682276"/>
                    <a:gd name="connsiteY3" fmla="*/ 450652 h 681226"/>
                    <a:gd name="connsiteX4" fmla="*/ 656793 w 682276"/>
                    <a:gd name="connsiteY4" fmla="*/ 465889 h 681226"/>
                    <a:gd name="connsiteX5" fmla="*/ 653698 w 682276"/>
                    <a:gd name="connsiteY5" fmla="*/ 474103 h 681226"/>
                    <a:gd name="connsiteX6" fmla="*/ 651317 w 682276"/>
                    <a:gd name="connsiteY6" fmla="*/ 480411 h 681226"/>
                    <a:gd name="connsiteX7" fmla="*/ 644294 w 682276"/>
                    <a:gd name="connsiteY7" fmla="*/ 502433 h 681226"/>
                    <a:gd name="connsiteX8" fmla="*/ 640366 w 682276"/>
                    <a:gd name="connsiteY8" fmla="*/ 505052 h 681226"/>
                    <a:gd name="connsiteX9" fmla="*/ 638700 w 682276"/>
                    <a:gd name="connsiteY9" fmla="*/ 504457 h 681226"/>
                    <a:gd name="connsiteX10" fmla="*/ 630367 w 682276"/>
                    <a:gd name="connsiteY10" fmla="*/ 517670 h 681226"/>
                    <a:gd name="connsiteX11" fmla="*/ 625963 w 682276"/>
                    <a:gd name="connsiteY11" fmla="*/ 524098 h 681226"/>
                    <a:gd name="connsiteX12" fmla="*/ 624534 w 682276"/>
                    <a:gd name="connsiteY12" fmla="*/ 526122 h 681226"/>
                    <a:gd name="connsiteX13" fmla="*/ 619297 w 682276"/>
                    <a:gd name="connsiteY13" fmla="*/ 533621 h 681226"/>
                    <a:gd name="connsiteX14" fmla="*/ 613821 w 682276"/>
                    <a:gd name="connsiteY14" fmla="*/ 542549 h 681226"/>
                    <a:gd name="connsiteX15" fmla="*/ 610012 w 682276"/>
                    <a:gd name="connsiteY15" fmla="*/ 548977 h 681226"/>
                    <a:gd name="connsiteX16" fmla="*/ 609536 w 682276"/>
                    <a:gd name="connsiteY16" fmla="*/ 549691 h 681226"/>
                    <a:gd name="connsiteX17" fmla="*/ 596561 w 682276"/>
                    <a:gd name="connsiteY17" fmla="*/ 565404 h 681226"/>
                    <a:gd name="connsiteX18" fmla="*/ 594299 w 682276"/>
                    <a:gd name="connsiteY18" fmla="*/ 568023 h 681226"/>
                    <a:gd name="connsiteX19" fmla="*/ 575015 w 682276"/>
                    <a:gd name="connsiteY19" fmla="*/ 588259 h 681226"/>
                    <a:gd name="connsiteX20" fmla="*/ 557279 w 682276"/>
                    <a:gd name="connsiteY20" fmla="*/ 604091 h 681226"/>
                    <a:gd name="connsiteX21" fmla="*/ 546803 w 682276"/>
                    <a:gd name="connsiteY21" fmla="*/ 612542 h 681226"/>
                    <a:gd name="connsiteX22" fmla="*/ 542399 w 682276"/>
                    <a:gd name="connsiteY22" fmla="*/ 615875 h 681226"/>
                    <a:gd name="connsiteX23" fmla="*/ 533471 w 682276"/>
                    <a:gd name="connsiteY23" fmla="*/ 622542 h 681226"/>
                    <a:gd name="connsiteX24" fmla="*/ 526448 w 682276"/>
                    <a:gd name="connsiteY24" fmla="*/ 627303 h 681226"/>
                    <a:gd name="connsiteX25" fmla="*/ 519187 w 682276"/>
                    <a:gd name="connsiteY25" fmla="*/ 631707 h 681226"/>
                    <a:gd name="connsiteX26" fmla="*/ 496094 w 682276"/>
                    <a:gd name="connsiteY26" fmla="*/ 644563 h 681226"/>
                    <a:gd name="connsiteX27" fmla="*/ 491571 w 682276"/>
                    <a:gd name="connsiteY27" fmla="*/ 648134 h 681226"/>
                    <a:gd name="connsiteX28" fmla="*/ 489190 w 682276"/>
                    <a:gd name="connsiteY28" fmla="*/ 649801 h 681226"/>
                    <a:gd name="connsiteX29" fmla="*/ 487999 w 682276"/>
                    <a:gd name="connsiteY29" fmla="*/ 650753 h 681226"/>
                    <a:gd name="connsiteX30" fmla="*/ 485976 w 682276"/>
                    <a:gd name="connsiteY30" fmla="*/ 651587 h 681226"/>
                    <a:gd name="connsiteX31" fmla="*/ 484428 w 682276"/>
                    <a:gd name="connsiteY31" fmla="*/ 651587 h 681226"/>
                    <a:gd name="connsiteX32" fmla="*/ 480738 w 682276"/>
                    <a:gd name="connsiteY32" fmla="*/ 653253 h 681226"/>
                    <a:gd name="connsiteX33" fmla="*/ 476929 w 682276"/>
                    <a:gd name="connsiteY33" fmla="*/ 654920 h 681226"/>
                    <a:gd name="connsiteX34" fmla="*/ 467287 w 682276"/>
                    <a:gd name="connsiteY34" fmla="*/ 657896 h 681226"/>
                    <a:gd name="connsiteX35" fmla="*/ 459669 w 682276"/>
                    <a:gd name="connsiteY35" fmla="*/ 661824 h 681226"/>
                    <a:gd name="connsiteX36" fmla="*/ 457764 w 682276"/>
                    <a:gd name="connsiteY36" fmla="*/ 662657 h 681226"/>
                    <a:gd name="connsiteX37" fmla="*/ 448598 w 682276"/>
                    <a:gd name="connsiteY37" fmla="*/ 666228 h 681226"/>
                    <a:gd name="connsiteX38" fmla="*/ 440385 w 682276"/>
                    <a:gd name="connsiteY38" fmla="*/ 668728 h 681226"/>
                    <a:gd name="connsiteX39" fmla="*/ 428838 w 682276"/>
                    <a:gd name="connsiteY39" fmla="*/ 672299 h 681226"/>
                    <a:gd name="connsiteX40" fmla="*/ 424791 w 682276"/>
                    <a:gd name="connsiteY40" fmla="*/ 673608 h 681226"/>
                    <a:gd name="connsiteX41" fmla="*/ 423125 w 682276"/>
                    <a:gd name="connsiteY41" fmla="*/ 673727 h 681226"/>
                    <a:gd name="connsiteX42" fmla="*/ 418720 w 682276"/>
                    <a:gd name="connsiteY42" fmla="*/ 674680 h 681226"/>
                    <a:gd name="connsiteX43" fmla="*/ 408126 w 682276"/>
                    <a:gd name="connsiteY43" fmla="*/ 675989 h 681226"/>
                    <a:gd name="connsiteX44" fmla="*/ 392889 w 682276"/>
                    <a:gd name="connsiteY44" fmla="*/ 679560 h 681226"/>
                    <a:gd name="connsiteX45" fmla="*/ 368011 w 682276"/>
                    <a:gd name="connsiteY45" fmla="*/ 681227 h 681226"/>
                    <a:gd name="connsiteX46" fmla="*/ 364678 w 682276"/>
                    <a:gd name="connsiteY46" fmla="*/ 679679 h 681226"/>
                    <a:gd name="connsiteX47" fmla="*/ 349322 w 682276"/>
                    <a:gd name="connsiteY47" fmla="*/ 680751 h 681226"/>
                    <a:gd name="connsiteX48" fmla="*/ 349322 w 682276"/>
                    <a:gd name="connsiteY48" fmla="*/ 680751 h 681226"/>
                    <a:gd name="connsiteX49" fmla="*/ 340394 w 682276"/>
                    <a:gd name="connsiteY49" fmla="*/ 679084 h 681226"/>
                    <a:gd name="connsiteX50" fmla="*/ 298255 w 682276"/>
                    <a:gd name="connsiteY50" fmla="*/ 676584 h 681226"/>
                    <a:gd name="connsiteX51" fmla="*/ 27804 w 682276"/>
                    <a:gd name="connsiteY51" fmla="*/ 475531 h 681226"/>
                    <a:gd name="connsiteX52" fmla="*/ 7449 w 682276"/>
                    <a:gd name="connsiteY52" fmla="*/ 270787 h 681226"/>
                    <a:gd name="connsiteX53" fmla="*/ 108035 w 682276"/>
                    <a:gd name="connsiteY53" fmla="*/ 91042 h 681226"/>
                    <a:gd name="connsiteX54" fmla="*/ 398127 w 682276"/>
                    <a:gd name="connsiteY54" fmla="*/ 4621 h 681226"/>
                    <a:gd name="connsiteX55" fmla="*/ 400865 w 682276"/>
                    <a:gd name="connsiteY55" fmla="*/ 4978 h 681226"/>
                    <a:gd name="connsiteX56" fmla="*/ 407055 w 682276"/>
                    <a:gd name="connsiteY56" fmla="*/ 6168 h 681226"/>
                    <a:gd name="connsiteX57" fmla="*/ 412411 w 682276"/>
                    <a:gd name="connsiteY57" fmla="*/ 7240 h 681226"/>
                    <a:gd name="connsiteX58" fmla="*/ 418958 w 682276"/>
                    <a:gd name="connsiteY58" fmla="*/ 8549 h 681226"/>
                    <a:gd name="connsiteX59" fmla="*/ 428957 w 682276"/>
                    <a:gd name="connsiteY59" fmla="*/ 10930 h 681226"/>
                    <a:gd name="connsiteX60" fmla="*/ 446694 w 682276"/>
                    <a:gd name="connsiteY60" fmla="*/ 16048 h 681226"/>
                    <a:gd name="connsiteX61" fmla="*/ 458121 w 682276"/>
                    <a:gd name="connsiteY61" fmla="*/ 19977 h 681226"/>
                    <a:gd name="connsiteX62" fmla="*/ 464668 w 682276"/>
                    <a:gd name="connsiteY62" fmla="*/ 22357 h 681226"/>
                    <a:gd name="connsiteX63" fmla="*/ 475739 w 682276"/>
                    <a:gd name="connsiteY63" fmla="*/ 26405 h 681226"/>
                    <a:gd name="connsiteX64" fmla="*/ 505379 w 682276"/>
                    <a:gd name="connsiteY64" fmla="*/ 38903 h 681226"/>
                    <a:gd name="connsiteX65" fmla="*/ 507402 w 682276"/>
                    <a:gd name="connsiteY65" fmla="*/ 41046 h 681226"/>
                    <a:gd name="connsiteX66" fmla="*/ 512878 w 682276"/>
                    <a:gd name="connsiteY66" fmla="*/ 44141 h 681226"/>
                    <a:gd name="connsiteX67" fmla="*/ 515854 w 682276"/>
                    <a:gd name="connsiteY67" fmla="*/ 45808 h 681226"/>
                    <a:gd name="connsiteX68" fmla="*/ 526210 w 682276"/>
                    <a:gd name="connsiteY68" fmla="*/ 52355 h 681226"/>
                    <a:gd name="connsiteX69" fmla="*/ 537995 w 682276"/>
                    <a:gd name="connsiteY69" fmla="*/ 60568 h 681226"/>
                    <a:gd name="connsiteX70" fmla="*/ 540137 w 682276"/>
                    <a:gd name="connsiteY70" fmla="*/ 61997 h 681226"/>
                    <a:gd name="connsiteX71" fmla="*/ 544542 w 682276"/>
                    <a:gd name="connsiteY71" fmla="*/ 65092 h 681226"/>
                    <a:gd name="connsiteX72" fmla="*/ 550613 w 682276"/>
                    <a:gd name="connsiteY72" fmla="*/ 69734 h 681226"/>
                    <a:gd name="connsiteX73" fmla="*/ 551803 w 682276"/>
                    <a:gd name="connsiteY73" fmla="*/ 71282 h 681226"/>
                    <a:gd name="connsiteX74" fmla="*/ 624296 w 682276"/>
                    <a:gd name="connsiteY74" fmla="*/ 145561 h 681226"/>
                    <a:gd name="connsiteX75" fmla="*/ 669054 w 682276"/>
                    <a:gd name="connsiteY75" fmla="*/ 244480 h 681226"/>
                    <a:gd name="connsiteX76" fmla="*/ 682267 w 682276"/>
                    <a:gd name="connsiteY76" fmla="*/ 343281 h 681226"/>
                    <a:gd name="connsiteX77" fmla="*/ 680005 w 682276"/>
                    <a:gd name="connsiteY77" fmla="*/ 377683 h 681226"/>
                    <a:gd name="connsiteX78" fmla="*/ 655484 w 682276"/>
                    <a:gd name="connsiteY78" fmla="*/ 448272 h 681226"/>
                    <a:gd name="connsiteX79" fmla="*/ 657269 w 682276"/>
                    <a:gd name="connsiteY79" fmla="*/ 439106 h 681226"/>
                    <a:gd name="connsiteX80" fmla="*/ 674530 w 682276"/>
                    <a:gd name="connsiteY80" fmla="*/ 343876 h 681226"/>
                    <a:gd name="connsiteX81" fmla="*/ 661674 w 682276"/>
                    <a:gd name="connsiteY81" fmla="*/ 247099 h 681226"/>
                    <a:gd name="connsiteX82" fmla="*/ 617987 w 682276"/>
                    <a:gd name="connsiteY82" fmla="*/ 150322 h 681226"/>
                    <a:gd name="connsiteX83" fmla="*/ 548351 w 682276"/>
                    <a:gd name="connsiteY83" fmla="*/ 78662 h 681226"/>
                    <a:gd name="connsiteX84" fmla="*/ 548827 w 682276"/>
                    <a:gd name="connsiteY84" fmla="*/ 80090 h 681226"/>
                    <a:gd name="connsiteX85" fmla="*/ 547280 w 682276"/>
                    <a:gd name="connsiteY85" fmla="*/ 84257 h 681226"/>
                    <a:gd name="connsiteX86" fmla="*/ 542875 w 682276"/>
                    <a:gd name="connsiteY86" fmla="*/ 84018 h 681226"/>
                    <a:gd name="connsiteX87" fmla="*/ 541209 w 682276"/>
                    <a:gd name="connsiteY87" fmla="*/ 82590 h 681226"/>
                    <a:gd name="connsiteX88" fmla="*/ 540495 w 682276"/>
                    <a:gd name="connsiteY88" fmla="*/ 77471 h 681226"/>
                    <a:gd name="connsiteX89" fmla="*/ 541447 w 682276"/>
                    <a:gd name="connsiteY89" fmla="*/ 76162 h 681226"/>
                    <a:gd name="connsiteX90" fmla="*/ 544066 w 682276"/>
                    <a:gd name="connsiteY90" fmla="*/ 74615 h 681226"/>
                    <a:gd name="connsiteX91" fmla="*/ 539899 w 682276"/>
                    <a:gd name="connsiteY91" fmla="*/ 71401 h 681226"/>
                    <a:gd name="connsiteX92" fmla="*/ 536090 w 682276"/>
                    <a:gd name="connsiteY92" fmla="*/ 68663 h 681226"/>
                    <a:gd name="connsiteX93" fmla="*/ 533591 w 682276"/>
                    <a:gd name="connsiteY93" fmla="*/ 66996 h 681226"/>
                    <a:gd name="connsiteX94" fmla="*/ 521687 w 682276"/>
                    <a:gd name="connsiteY94" fmla="*/ 58664 h 681226"/>
                    <a:gd name="connsiteX95" fmla="*/ 512164 w 682276"/>
                    <a:gd name="connsiteY95" fmla="*/ 52593 h 681226"/>
                    <a:gd name="connsiteX96" fmla="*/ 509069 w 682276"/>
                    <a:gd name="connsiteY96" fmla="*/ 50807 h 681226"/>
                    <a:gd name="connsiteX97" fmla="*/ 501451 w 682276"/>
                    <a:gd name="connsiteY97" fmla="*/ 46522 h 681226"/>
                    <a:gd name="connsiteX98" fmla="*/ 499903 w 682276"/>
                    <a:gd name="connsiteY98" fmla="*/ 44855 h 681226"/>
                    <a:gd name="connsiteX99" fmla="*/ 472882 w 682276"/>
                    <a:gd name="connsiteY99" fmla="*/ 33428 h 681226"/>
                    <a:gd name="connsiteX100" fmla="*/ 462050 w 682276"/>
                    <a:gd name="connsiteY100" fmla="*/ 29500 h 681226"/>
                    <a:gd name="connsiteX101" fmla="*/ 455383 w 682276"/>
                    <a:gd name="connsiteY101" fmla="*/ 27119 h 681226"/>
                    <a:gd name="connsiteX102" fmla="*/ 444432 w 682276"/>
                    <a:gd name="connsiteY102" fmla="*/ 23310 h 681226"/>
                    <a:gd name="connsiteX103" fmla="*/ 426576 w 682276"/>
                    <a:gd name="connsiteY103" fmla="*/ 18191 h 681226"/>
                    <a:gd name="connsiteX104" fmla="*/ 417292 w 682276"/>
                    <a:gd name="connsiteY104" fmla="*/ 15929 h 681226"/>
                    <a:gd name="connsiteX105" fmla="*/ 410626 w 682276"/>
                    <a:gd name="connsiteY105" fmla="*/ 14620 h 681226"/>
                    <a:gd name="connsiteX106" fmla="*/ 405269 w 682276"/>
                    <a:gd name="connsiteY106" fmla="*/ 13549 h 681226"/>
                    <a:gd name="connsiteX107" fmla="*/ 398960 w 682276"/>
                    <a:gd name="connsiteY107" fmla="*/ 12358 h 681226"/>
                    <a:gd name="connsiteX108" fmla="*/ 397174 w 682276"/>
                    <a:gd name="connsiteY108" fmla="*/ 12120 h 681226"/>
                    <a:gd name="connsiteX109" fmla="*/ 112796 w 682276"/>
                    <a:gd name="connsiteY109" fmla="*/ 96517 h 681226"/>
                    <a:gd name="connsiteX110" fmla="*/ 14472 w 682276"/>
                    <a:gd name="connsiteY110" fmla="*/ 272335 h 681226"/>
                    <a:gd name="connsiteX111" fmla="*/ 34351 w 682276"/>
                    <a:gd name="connsiteY111" fmla="*/ 472555 h 681226"/>
                    <a:gd name="connsiteX112" fmla="*/ 298969 w 682276"/>
                    <a:gd name="connsiteY112" fmla="*/ 669204 h 681226"/>
                    <a:gd name="connsiteX113" fmla="*/ 340989 w 682276"/>
                    <a:gd name="connsiteY113" fmla="*/ 671704 h 681226"/>
                    <a:gd name="connsiteX114" fmla="*/ 350632 w 682276"/>
                    <a:gd name="connsiteY114" fmla="*/ 673489 h 681226"/>
                    <a:gd name="connsiteX115" fmla="*/ 363725 w 682276"/>
                    <a:gd name="connsiteY115" fmla="*/ 671704 h 681226"/>
                    <a:gd name="connsiteX116" fmla="*/ 365987 w 682276"/>
                    <a:gd name="connsiteY116" fmla="*/ 670752 h 681226"/>
                    <a:gd name="connsiteX117" fmla="*/ 374915 w 682276"/>
                    <a:gd name="connsiteY117" fmla="*/ 669918 h 681226"/>
                    <a:gd name="connsiteX118" fmla="*/ 378843 w 682276"/>
                    <a:gd name="connsiteY118" fmla="*/ 672537 h 681226"/>
                    <a:gd name="connsiteX119" fmla="*/ 378843 w 682276"/>
                    <a:gd name="connsiteY119" fmla="*/ 672894 h 681226"/>
                    <a:gd name="connsiteX120" fmla="*/ 392056 w 682276"/>
                    <a:gd name="connsiteY120" fmla="*/ 671942 h 681226"/>
                    <a:gd name="connsiteX121" fmla="*/ 405507 w 682276"/>
                    <a:gd name="connsiteY121" fmla="*/ 668847 h 681226"/>
                    <a:gd name="connsiteX122" fmla="*/ 407055 w 682276"/>
                    <a:gd name="connsiteY122" fmla="*/ 668490 h 681226"/>
                    <a:gd name="connsiteX123" fmla="*/ 417649 w 682276"/>
                    <a:gd name="connsiteY123" fmla="*/ 667180 h 681226"/>
                    <a:gd name="connsiteX124" fmla="*/ 421220 w 682276"/>
                    <a:gd name="connsiteY124" fmla="*/ 666228 h 681226"/>
                    <a:gd name="connsiteX125" fmla="*/ 423958 w 682276"/>
                    <a:gd name="connsiteY125" fmla="*/ 665752 h 681226"/>
                    <a:gd name="connsiteX126" fmla="*/ 426339 w 682276"/>
                    <a:gd name="connsiteY126" fmla="*/ 665038 h 681226"/>
                    <a:gd name="connsiteX127" fmla="*/ 437409 w 682276"/>
                    <a:gd name="connsiteY127" fmla="*/ 661586 h 681226"/>
                    <a:gd name="connsiteX128" fmla="*/ 446218 w 682276"/>
                    <a:gd name="connsiteY128" fmla="*/ 658967 h 681226"/>
                    <a:gd name="connsiteX129" fmla="*/ 454312 w 682276"/>
                    <a:gd name="connsiteY129" fmla="*/ 655753 h 681226"/>
                    <a:gd name="connsiteX130" fmla="*/ 456217 w 682276"/>
                    <a:gd name="connsiteY130" fmla="*/ 654920 h 681226"/>
                    <a:gd name="connsiteX131" fmla="*/ 463954 w 682276"/>
                    <a:gd name="connsiteY131" fmla="*/ 650872 h 681226"/>
                    <a:gd name="connsiteX132" fmla="*/ 465620 w 682276"/>
                    <a:gd name="connsiteY132" fmla="*/ 650396 h 681226"/>
                    <a:gd name="connsiteX133" fmla="*/ 473953 w 682276"/>
                    <a:gd name="connsiteY133" fmla="*/ 647777 h 681226"/>
                    <a:gd name="connsiteX134" fmla="*/ 477286 w 682276"/>
                    <a:gd name="connsiteY134" fmla="*/ 646349 h 681226"/>
                    <a:gd name="connsiteX135" fmla="*/ 483595 w 682276"/>
                    <a:gd name="connsiteY135" fmla="*/ 644087 h 681226"/>
                    <a:gd name="connsiteX136" fmla="*/ 484309 w 682276"/>
                    <a:gd name="connsiteY136" fmla="*/ 643849 h 681226"/>
                    <a:gd name="connsiteX137" fmla="*/ 487166 w 682276"/>
                    <a:gd name="connsiteY137" fmla="*/ 641826 h 681226"/>
                    <a:gd name="connsiteX138" fmla="*/ 490856 w 682276"/>
                    <a:gd name="connsiteY138" fmla="*/ 638969 h 681226"/>
                    <a:gd name="connsiteX139" fmla="*/ 492285 w 682276"/>
                    <a:gd name="connsiteY139" fmla="*/ 637897 h 681226"/>
                    <a:gd name="connsiteX140" fmla="*/ 515140 w 682276"/>
                    <a:gd name="connsiteY140" fmla="*/ 625160 h 681226"/>
                    <a:gd name="connsiteX141" fmla="*/ 522639 w 682276"/>
                    <a:gd name="connsiteY141" fmla="*/ 620637 h 681226"/>
                    <a:gd name="connsiteX142" fmla="*/ 528948 w 682276"/>
                    <a:gd name="connsiteY142" fmla="*/ 616352 h 681226"/>
                    <a:gd name="connsiteX143" fmla="*/ 537876 w 682276"/>
                    <a:gd name="connsiteY143" fmla="*/ 609686 h 681226"/>
                    <a:gd name="connsiteX144" fmla="*/ 542399 w 682276"/>
                    <a:gd name="connsiteY144" fmla="*/ 606353 h 681226"/>
                    <a:gd name="connsiteX145" fmla="*/ 552279 w 682276"/>
                    <a:gd name="connsiteY145" fmla="*/ 598496 h 681226"/>
                    <a:gd name="connsiteX146" fmla="*/ 569897 w 682276"/>
                    <a:gd name="connsiteY146" fmla="*/ 582783 h 681226"/>
                    <a:gd name="connsiteX147" fmla="*/ 588942 w 682276"/>
                    <a:gd name="connsiteY147" fmla="*/ 562904 h 681226"/>
                    <a:gd name="connsiteX148" fmla="*/ 590847 w 682276"/>
                    <a:gd name="connsiteY148" fmla="*/ 560642 h 681226"/>
                    <a:gd name="connsiteX149" fmla="*/ 603703 w 682276"/>
                    <a:gd name="connsiteY149" fmla="*/ 545049 h 681226"/>
                    <a:gd name="connsiteX150" fmla="*/ 607393 w 682276"/>
                    <a:gd name="connsiteY150" fmla="*/ 538859 h 681226"/>
                    <a:gd name="connsiteX151" fmla="*/ 613226 w 682276"/>
                    <a:gd name="connsiteY151" fmla="*/ 529455 h 681226"/>
                    <a:gd name="connsiteX152" fmla="*/ 618582 w 682276"/>
                    <a:gd name="connsiteY152" fmla="*/ 521717 h 681226"/>
                    <a:gd name="connsiteX153" fmla="*/ 620130 w 682276"/>
                    <a:gd name="connsiteY153" fmla="*/ 519694 h 681226"/>
                    <a:gd name="connsiteX154" fmla="*/ 624177 w 682276"/>
                    <a:gd name="connsiteY154" fmla="*/ 513742 h 681226"/>
                    <a:gd name="connsiteX155" fmla="*/ 637033 w 682276"/>
                    <a:gd name="connsiteY155" fmla="*/ 493267 h 681226"/>
                    <a:gd name="connsiteX156" fmla="*/ 640247 w 682276"/>
                    <a:gd name="connsiteY156" fmla="*/ 491363 h 681226"/>
                    <a:gd name="connsiteX157" fmla="*/ 644532 w 682276"/>
                    <a:gd name="connsiteY157" fmla="*/ 478150 h 681226"/>
                    <a:gd name="connsiteX158" fmla="*/ 647032 w 682276"/>
                    <a:gd name="connsiteY158" fmla="*/ 471484 h 681226"/>
                    <a:gd name="connsiteX159" fmla="*/ 650008 w 682276"/>
                    <a:gd name="connsiteY159" fmla="*/ 463508 h 681226"/>
                    <a:gd name="connsiteX160" fmla="*/ 655841 w 682276"/>
                    <a:gd name="connsiteY160" fmla="*/ 448152 h 681226"/>
                    <a:gd name="connsiteX161" fmla="*/ 349679 w 682276"/>
                    <a:gd name="connsiteY161" fmla="*/ 677299 h 681226"/>
                    <a:gd name="connsiteX162" fmla="*/ 349679 w 682276"/>
                    <a:gd name="connsiteY162" fmla="*/ 677299 h 681226"/>
                    <a:gd name="connsiteX163" fmla="*/ 349679 w 682276"/>
                    <a:gd name="connsiteY163" fmla="*/ 677299 h 681226"/>
                    <a:gd name="connsiteX164" fmla="*/ 660484 w 682276"/>
                    <a:gd name="connsiteY164" fmla="*/ 381492 h 681226"/>
                    <a:gd name="connsiteX165" fmla="*/ 360273 w 682276"/>
                    <a:gd name="connsiteY165" fmla="*/ 662657 h 681226"/>
                    <a:gd name="connsiteX166" fmla="*/ 357655 w 682276"/>
                    <a:gd name="connsiteY166" fmla="*/ 662657 h 681226"/>
                    <a:gd name="connsiteX167" fmla="*/ 356226 w 682276"/>
                    <a:gd name="connsiteY167" fmla="*/ 662657 h 681226"/>
                    <a:gd name="connsiteX168" fmla="*/ 347656 w 682276"/>
                    <a:gd name="connsiteY168" fmla="*/ 661110 h 681226"/>
                    <a:gd name="connsiteX169" fmla="*/ 341823 w 682276"/>
                    <a:gd name="connsiteY169" fmla="*/ 659562 h 681226"/>
                    <a:gd name="connsiteX170" fmla="*/ 327657 w 682276"/>
                    <a:gd name="connsiteY170" fmla="*/ 657538 h 681226"/>
                    <a:gd name="connsiteX171" fmla="*/ 325515 w 682276"/>
                    <a:gd name="connsiteY171" fmla="*/ 658372 h 681226"/>
                    <a:gd name="connsiteX172" fmla="*/ 323491 w 682276"/>
                    <a:gd name="connsiteY172" fmla="*/ 658729 h 681226"/>
                    <a:gd name="connsiteX173" fmla="*/ 322420 w 682276"/>
                    <a:gd name="connsiteY173" fmla="*/ 658848 h 681226"/>
                    <a:gd name="connsiteX174" fmla="*/ 320277 w 682276"/>
                    <a:gd name="connsiteY174" fmla="*/ 658848 h 681226"/>
                    <a:gd name="connsiteX175" fmla="*/ 265877 w 682276"/>
                    <a:gd name="connsiteY175" fmla="*/ 651349 h 681226"/>
                    <a:gd name="connsiteX176" fmla="*/ 265520 w 682276"/>
                    <a:gd name="connsiteY176" fmla="*/ 651349 h 681226"/>
                    <a:gd name="connsiteX177" fmla="*/ 264330 w 682276"/>
                    <a:gd name="connsiteY177" fmla="*/ 651349 h 681226"/>
                    <a:gd name="connsiteX178" fmla="*/ 263020 w 682276"/>
                    <a:gd name="connsiteY178" fmla="*/ 651229 h 681226"/>
                    <a:gd name="connsiteX179" fmla="*/ 262068 w 682276"/>
                    <a:gd name="connsiteY179" fmla="*/ 654920 h 681226"/>
                    <a:gd name="connsiteX180" fmla="*/ 260283 w 682276"/>
                    <a:gd name="connsiteY180" fmla="*/ 657300 h 681226"/>
                    <a:gd name="connsiteX181" fmla="*/ 255402 w 682276"/>
                    <a:gd name="connsiteY181" fmla="*/ 657419 h 681226"/>
                    <a:gd name="connsiteX182" fmla="*/ 252426 w 682276"/>
                    <a:gd name="connsiteY182" fmla="*/ 655039 h 681226"/>
                    <a:gd name="connsiteX183" fmla="*/ 251117 w 682276"/>
                    <a:gd name="connsiteY183" fmla="*/ 652301 h 681226"/>
                    <a:gd name="connsiteX184" fmla="*/ 252307 w 682276"/>
                    <a:gd name="connsiteY184" fmla="*/ 649444 h 681226"/>
                    <a:gd name="connsiteX185" fmla="*/ 252902 w 682276"/>
                    <a:gd name="connsiteY185" fmla="*/ 648849 h 681226"/>
                    <a:gd name="connsiteX186" fmla="*/ 238142 w 682276"/>
                    <a:gd name="connsiteY186" fmla="*/ 642302 h 681226"/>
                    <a:gd name="connsiteX187" fmla="*/ 237309 w 682276"/>
                    <a:gd name="connsiteY187" fmla="*/ 641945 h 681226"/>
                    <a:gd name="connsiteX188" fmla="*/ 235761 w 682276"/>
                    <a:gd name="connsiteY188" fmla="*/ 641111 h 681226"/>
                    <a:gd name="connsiteX189" fmla="*/ 235166 w 682276"/>
                    <a:gd name="connsiteY189" fmla="*/ 640635 h 681226"/>
                    <a:gd name="connsiteX190" fmla="*/ 224572 w 682276"/>
                    <a:gd name="connsiteY190" fmla="*/ 636350 h 681226"/>
                    <a:gd name="connsiteX191" fmla="*/ 223619 w 682276"/>
                    <a:gd name="connsiteY191" fmla="*/ 636350 h 681226"/>
                    <a:gd name="connsiteX192" fmla="*/ 215763 w 682276"/>
                    <a:gd name="connsiteY192" fmla="*/ 632065 h 681226"/>
                    <a:gd name="connsiteX193" fmla="*/ 214930 w 682276"/>
                    <a:gd name="connsiteY193" fmla="*/ 631112 h 681226"/>
                    <a:gd name="connsiteX194" fmla="*/ 211597 w 682276"/>
                    <a:gd name="connsiteY194" fmla="*/ 631350 h 681226"/>
                    <a:gd name="connsiteX195" fmla="*/ 206478 w 682276"/>
                    <a:gd name="connsiteY195" fmla="*/ 628851 h 681226"/>
                    <a:gd name="connsiteX196" fmla="*/ 199217 w 682276"/>
                    <a:gd name="connsiteY196" fmla="*/ 625518 h 681226"/>
                    <a:gd name="connsiteX197" fmla="*/ 180171 w 682276"/>
                    <a:gd name="connsiteY197" fmla="*/ 614447 h 681226"/>
                    <a:gd name="connsiteX198" fmla="*/ 171362 w 682276"/>
                    <a:gd name="connsiteY198" fmla="*/ 608733 h 681226"/>
                    <a:gd name="connsiteX199" fmla="*/ 159697 w 682276"/>
                    <a:gd name="connsiteY199" fmla="*/ 600520 h 681226"/>
                    <a:gd name="connsiteX200" fmla="*/ 151960 w 682276"/>
                    <a:gd name="connsiteY200" fmla="*/ 594806 h 681226"/>
                    <a:gd name="connsiteX201" fmla="*/ 151245 w 682276"/>
                    <a:gd name="connsiteY201" fmla="*/ 594449 h 681226"/>
                    <a:gd name="connsiteX202" fmla="*/ 135175 w 682276"/>
                    <a:gd name="connsiteY202" fmla="*/ 583021 h 681226"/>
                    <a:gd name="connsiteX203" fmla="*/ 119820 w 682276"/>
                    <a:gd name="connsiteY203" fmla="*/ 571118 h 681226"/>
                    <a:gd name="connsiteX204" fmla="*/ 118748 w 682276"/>
                    <a:gd name="connsiteY204" fmla="*/ 570284 h 681226"/>
                    <a:gd name="connsiteX205" fmla="*/ 114106 w 682276"/>
                    <a:gd name="connsiteY205" fmla="*/ 564809 h 681226"/>
                    <a:gd name="connsiteX206" fmla="*/ 108868 w 682276"/>
                    <a:gd name="connsiteY206" fmla="*/ 558619 h 681226"/>
                    <a:gd name="connsiteX207" fmla="*/ 100179 w 682276"/>
                    <a:gd name="connsiteY207" fmla="*/ 549334 h 681226"/>
                    <a:gd name="connsiteX208" fmla="*/ 89941 w 682276"/>
                    <a:gd name="connsiteY208" fmla="*/ 537311 h 681226"/>
                    <a:gd name="connsiteX209" fmla="*/ 87204 w 682276"/>
                    <a:gd name="connsiteY209" fmla="*/ 534216 h 681226"/>
                    <a:gd name="connsiteX210" fmla="*/ 82680 w 682276"/>
                    <a:gd name="connsiteY210" fmla="*/ 528740 h 681226"/>
                    <a:gd name="connsiteX211" fmla="*/ 71729 w 682276"/>
                    <a:gd name="connsiteY211" fmla="*/ 516003 h 681226"/>
                    <a:gd name="connsiteX212" fmla="*/ 70657 w 682276"/>
                    <a:gd name="connsiteY212" fmla="*/ 513623 h 681226"/>
                    <a:gd name="connsiteX213" fmla="*/ 67444 w 682276"/>
                    <a:gd name="connsiteY213" fmla="*/ 503862 h 681226"/>
                    <a:gd name="connsiteX214" fmla="*/ 65539 w 682276"/>
                    <a:gd name="connsiteY214" fmla="*/ 499338 h 681226"/>
                    <a:gd name="connsiteX215" fmla="*/ 65301 w 682276"/>
                    <a:gd name="connsiteY215" fmla="*/ 498981 h 681226"/>
                    <a:gd name="connsiteX216" fmla="*/ 55064 w 682276"/>
                    <a:gd name="connsiteY216" fmla="*/ 483030 h 681226"/>
                    <a:gd name="connsiteX217" fmla="*/ 45065 w 682276"/>
                    <a:gd name="connsiteY217" fmla="*/ 464222 h 681226"/>
                    <a:gd name="connsiteX218" fmla="*/ 44588 w 682276"/>
                    <a:gd name="connsiteY218" fmla="*/ 462675 h 681226"/>
                    <a:gd name="connsiteX219" fmla="*/ 42803 w 682276"/>
                    <a:gd name="connsiteY219" fmla="*/ 457199 h 681226"/>
                    <a:gd name="connsiteX220" fmla="*/ 41970 w 682276"/>
                    <a:gd name="connsiteY220" fmla="*/ 455176 h 681226"/>
                    <a:gd name="connsiteX221" fmla="*/ 42089 w 682276"/>
                    <a:gd name="connsiteY221" fmla="*/ 452081 h 681226"/>
                    <a:gd name="connsiteX222" fmla="*/ 38161 w 682276"/>
                    <a:gd name="connsiteY222" fmla="*/ 444343 h 681226"/>
                    <a:gd name="connsiteX223" fmla="*/ 35304 w 682276"/>
                    <a:gd name="connsiteY223" fmla="*/ 437082 h 681226"/>
                    <a:gd name="connsiteX224" fmla="*/ 29947 w 682276"/>
                    <a:gd name="connsiteY224" fmla="*/ 422202 h 681226"/>
                    <a:gd name="connsiteX225" fmla="*/ 26852 w 682276"/>
                    <a:gd name="connsiteY225" fmla="*/ 409942 h 681226"/>
                    <a:gd name="connsiteX226" fmla="*/ 24233 w 682276"/>
                    <a:gd name="connsiteY226" fmla="*/ 398038 h 681226"/>
                    <a:gd name="connsiteX227" fmla="*/ 23400 w 682276"/>
                    <a:gd name="connsiteY227" fmla="*/ 392443 h 681226"/>
                    <a:gd name="connsiteX228" fmla="*/ 23043 w 682276"/>
                    <a:gd name="connsiteY228" fmla="*/ 389824 h 681226"/>
                    <a:gd name="connsiteX229" fmla="*/ 21138 w 682276"/>
                    <a:gd name="connsiteY229" fmla="*/ 373278 h 681226"/>
                    <a:gd name="connsiteX230" fmla="*/ 20900 w 682276"/>
                    <a:gd name="connsiteY230" fmla="*/ 359827 h 681226"/>
                    <a:gd name="connsiteX231" fmla="*/ 20900 w 682276"/>
                    <a:gd name="connsiteY231" fmla="*/ 348399 h 681226"/>
                    <a:gd name="connsiteX232" fmla="*/ 22686 w 682276"/>
                    <a:gd name="connsiteY232" fmla="*/ 327211 h 681226"/>
                    <a:gd name="connsiteX233" fmla="*/ 20781 w 682276"/>
                    <a:gd name="connsiteY233" fmla="*/ 324235 h 681226"/>
                    <a:gd name="connsiteX234" fmla="*/ 22448 w 682276"/>
                    <a:gd name="connsiteY234" fmla="*/ 320902 h 681226"/>
                    <a:gd name="connsiteX235" fmla="*/ 20900 w 682276"/>
                    <a:gd name="connsiteY235" fmla="*/ 314474 h 681226"/>
                    <a:gd name="connsiteX236" fmla="*/ 20305 w 682276"/>
                    <a:gd name="connsiteY236" fmla="*/ 312093 h 681226"/>
                    <a:gd name="connsiteX237" fmla="*/ 18519 w 682276"/>
                    <a:gd name="connsiteY237" fmla="*/ 314355 h 681226"/>
                    <a:gd name="connsiteX238" fmla="*/ 18281 w 682276"/>
                    <a:gd name="connsiteY238" fmla="*/ 314474 h 681226"/>
                    <a:gd name="connsiteX239" fmla="*/ 18281 w 682276"/>
                    <a:gd name="connsiteY239" fmla="*/ 315069 h 681226"/>
                    <a:gd name="connsiteX240" fmla="*/ 20424 w 682276"/>
                    <a:gd name="connsiteY240" fmla="*/ 323045 h 681226"/>
                    <a:gd name="connsiteX241" fmla="*/ 20424 w 682276"/>
                    <a:gd name="connsiteY241" fmla="*/ 324116 h 681226"/>
                    <a:gd name="connsiteX242" fmla="*/ 18281 w 682276"/>
                    <a:gd name="connsiteY242" fmla="*/ 348280 h 681226"/>
                    <a:gd name="connsiteX243" fmla="*/ 18281 w 682276"/>
                    <a:gd name="connsiteY243" fmla="*/ 356851 h 681226"/>
                    <a:gd name="connsiteX244" fmla="*/ 14829 w 682276"/>
                    <a:gd name="connsiteY244" fmla="*/ 360541 h 681226"/>
                    <a:gd name="connsiteX245" fmla="*/ 13639 w 682276"/>
                    <a:gd name="connsiteY245" fmla="*/ 360541 h 681226"/>
                    <a:gd name="connsiteX246" fmla="*/ 10901 w 682276"/>
                    <a:gd name="connsiteY246" fmla="*/ 359708 h 681226"/>
                    <a:gd name="connsiteX247" fmla="*/ 9711 w 682276"/>
                    <a:gd name="connsiteY247" fmla="*/ 357089 h 681226"/>
                    <a:gd name="connsiteX248" fmla="*/ 10663 w 682276"/>
                    <a:gd name="connsiteY248" fmla="*/ 313403 h 681226"/>
                    <a:gd name="connsiteX249" fmla="*/ 11378 w 682276"/>
                    <a:gd name="connsiteY249" fmla="*/ 311498 h 681226"/>
                    <a:gd name="connsiteX250" fmla="*/ 11020 w 682276"/>
                    <a:gd name="connsiteY250" fmla="*/ 309474 h 681226"/>
                    <a:gd name="connsiteX251" fmla="*/ 11258 w 682276"/>
                    <a:gd name="connsiteY251" fmla="*/ 306737 h 681226"/>
                    <a:gd name="connsiteX252" fmla="*/ 15306 w 682276"/>
                    <a:gd name="connsiteY252" fmla="*/ 303404 h 681226"/>
                    <a:gd name="connsiteX253" fmla="*/ 18162 w 682276"/>
                    <a:gd name="connsiteY253" fmla="*/ 303642 h 681226"/>
                    <a:gd name="connsiteX254" fmla="*/ 19948 w 682276"/>
                    <a:gd name="connsiteY254" fmla="*/ 304237 h 681226"/>
                    <a:gd name="connsiteX255" fmla="*/ 21614 w 682276"/>
                    <a:gd name="connsiteY255" fmla="*/ 296261 h 681226"/>
                    <a:gd name="connsiteX256" fmla="*/ 22567 w 682276"/>
                    <a:gd name="connsiteY256" fmla="*/ 293166 h 681226"/>
                    <a:gd name="connsiteX257" fmla="*/ 20186 w 682276"/>
                    <a:gd name="connsiteY257" fmla="*/ 293166 h 681226"/>
                    <a:gd name="connsiteX258" fmla="*/ 15186 w 682276"/>
                    <a:gd name="connsiteY258" fmla="*/ 288167 h 681226"/>
                    <a:gd name="connsiteX259" fmla="*/ 15544 w 682276"/>
                    <a:gd name="connsiteY259" fmla="*/ 284834 h 681226"/>
                    <a:gd name="connsiteX260" fmla="*/ 18519 w 682276"/>
                    <a:gd name="connsiteY260" fmla="*/ 283167 h 681226"/>
                    <a:gd name="connsiteX261" fmla="*/ 22210 w 682276"/>
                    <a:gd name="connsiteY261" fmla="*/ 283167 h 681226"/>
                    <a:gd name="connsiteX262" fmla="*/ 24947 w 682276"/>
                    <a:gd name="connsiteY262" fmla="*/ 284001 h 681226"/>
                    <a:gd name="connsiteX263" fmla="*/ 26614 w 682276"/>
                    <a:gd name="connsiteY263" fmla="*/ 276739 h 681226"/>
                    <a:gd name="connsiteX264" fmla="*/ 27090 w 682276"/>
                    <a:gd name="connsiteY264" fmla="*/ 274954 h 681226"/>
                    <a:gd name="connsiteX265" fmla="*/ 29352 w 682276"/>
                    <a:gd name="connsiteY265" fmla="*/ 266026 h 681226"/>
                    <a:gd name="connsiteX266" fmla="*/ 30185 w 682276"/>
                    <a:gd name="connsiteY266" fmla="*/ 264121 h 681226"/>
                    <a:gd name="connsiteX267" fmla="*/ 30185 w 682276"/>
                    <a:gd name="connsiteY267" fmla="*/ 263645 h 681226"/>
                    <a:gd name="connsiteX268" fmla="*/ 28043 w 682276"/>
                    <a:gd name="connsiteY268" fmla="*/ 264359 h 681226"/>
                    <a:gd name="connsiteX269" fmla="*/ 26971 w 682276"/>
                    <a:gd name="connsiteY269" fmla="*/ 264240 h 681226"/>
                    <a:gd name="connsiteX270" fmla="*/ 24710 w 682276"/>
                    <a:gd name="connsiteY270" fmla="*/ 274120 h 681226"/>
                    <a:gd name="connsiteX271" fmla="*/ 23281 w 682276"/>
                    <a:gd name="connsiteY271" fmla="*/ 279358 h 681226"/>
                    <a:gd name="connsiteX272" fmla="*/ 21377 w 682276"/>
                    <a:gd name="connsiteY272" fmla="*/ 281739 h 681226"/>
                    <a:gd name="connsiteX273" fmla="*/ 18401 w 682276"/>
                    <a:gd name="connsiteY273" fmla="*/ 281977 h 681226"/>
                    <a:gd name="connsiteX274" fmla="*/ 15663 w 682276"/>
                    <a:gd name="connsiteY274" fmla="*/ 277692 h 681226"/>
                    <a:gd name="connsiteX275" fmla="*/ 16615 w 682276"/>
                    <a:gd name="connsiteY275" fmla="*/ 272930 h 681226"/>
                    <a:gd name="connsiteX276" fmla="*/ 19829 w 682276"/>
                    <a:gd name="connsiteY276" fmla="*/ 259241 h 681226"/>
                    <a:gd name="connsiteX277" fmla="*/ 19829 w 682276"/>
                    <a:gd name="connsiteY277" fmla="*/ 259003 h 681226"/>
                    <a:gd name="connsiteX278" fmla="*/ 21019 w 682276"/>
                    <a:gd name="connsiteY278" fmla="*/ 254360 h 681226"/>
                    <a:gd name="connsiteX279" fmla="*/ 22686 w 682276"/>
                    <a:gd name="connsiteY279" fmla="*/ 252099 h 681226"/>
                    <a:gd name="connsiteX280" fmla="*/ 22448 w 682276"/>
                    <a:gd name="connsiteY280" fmla="*/ 249361 h 681226"/>
                    <a:gd name="connsiteX281" fmla="*/ 71015 w 682276"/>
                    <a:gd name="connsiteY281" fmla="*/ 148060 h 681226"/>
                    <a:gd name="connsiteX282" fmla="*/ 76133 w 682276"/>
                    <a:gd name="connsiteY282" fmla="*/ 147108 h 681226"/>
                    <a:gd name="connsiteX283" fmla="*/ 77086 w 682276"/>
                    <a:gd name="connsiteY283" fmla="*/ 152227 h 681226"/>
                    <a:gd name="connsiteX284" fmla="*/ 67444 w 682276"/>
                    <a:gd name="connsiteY284" fmla="*/ 167463 h 681226"/>
                    <a:gd name="connsiteX285" fmla="*/ 31376 w 682276"/>
                    <a:gd name="connsiteY285" fmla="*/ 252218 h 681226"/>
                    <a:gd name="connsiteX286" fmla="*/ 29352 w 682276"/>
                    <a:gd name="connsiteY286" fmla="*/ 254598 h 681226"/>
                    <a:gd name="connsiteX287" fmla="*/ 28280 w 682276"/>
                    <a:gd name="connsiteY287" fmla="*/ 254955 h 681226"/>
                    <a:gd name="connsiteX288" fmla="*/ 28280 w 682276"/>
                    <a:gd name="connsiteY288" fmla="*/ 255670 h 681226"/>
                    <a:gd name="connsiteX289" fmla="*/ 28280 w 682276"/>
                    <a:gd name="connsiteY289" fmla="*/ 255908 h 681226"/>
                    <a:gd name="connsiteX290" fmla="*/ 28280 w 682276"/>
                    <a:gd name="connsiteY290" fmla="*/ 255908 h 681226"/>
                    <a:gd name="connsiteX291" fmla="*/ 29233 w 682276"/>
                    <a:gd name="connsiteY291" fmla="*/ 256146 h 681226"/>
                    <a:gd name="connsiteX292" fmla="*/ 31733 w 682276"/>
                    <a:gd name="connsiteY292" fmla="*/ 258170 h 681226"/>
                    <a:gd name="connsiteX293" fmla="*/ 31733 w 682276"/>
                    <a:gd name="connsiteY293" fmla="*/ 258170 h 681226"/>
                    <a:gd name="connsiteX294" fmla="*/ 31851 w 682276"/>
                    <a:gd name="connsiteY294" fmla="*/ 258170 h 681226"/>
                    <a:gd name="connsiteX295" fmla="*/ 32447 w 682276"/>
                    <a:gd name="connsiteY295" fmla="*/ 257812 h 681226"/>
                    <a:gd name="connsiteX296" fmla="*/ 69586 w 682276"/>
                    <a:gd name="connsiteY296" fmla="*/ 168892 h 681226"/>
                    <a:gd name="connsiteX297" fmla="*/ 133747 w 682276"/>
                    <a:gd name="connsiteY297" fmla="*/ 92708 h 681226"/>
                    <a:gd name="connsiteX298" fmla="*/ 135532 w 682276"/>
                    <a:gd name="connsiteY298" fmla="*/ 91875 h 681226"/>
                    <a:gd name="connsiteX299" fmla="*/ 135890 w 682276"/>
                    <a:gd name="connsiteY299" fmla="*/ 91518 h 681226"/>
                    <a:gd name="connsiteX300" fmla="*/ 139699 w 682276"/>
                    <a:gd name="connsiteY300" fmla="*/ 87590 h 681226"/>
                    <a:gd name="connsiteX301" fmla="*/ 140413 w 682276"/>
                    <a:gd name="connsiteY301" fmla="*/ 87113 h 681226"/>
                    <a:gd name="connsiteX302" fmla="*/ 142675 w 682276"/>
                    <a:gd name="connsiteY302" fmla="*/ 85685 h 681226"/>
                    <a:gd name="connsiteX303" fmla="*/ 153269 w 682276"/>
                    <a:gd name="connsiteY303" fmla="*/ 78424 h 681226"/>
                    <a:gd name="connsiteX304" fmla="*/ 157197 w 682276"/>
                    <a:gd name="connsiteY304" fmla="*/ 75448 h 681226"/>
                    <a:gd name="connsiteX305" fmla="*/ 163744 w 682276"/>
                    <a:gd name="connsiteY305" fmla="*/ 70686 h 681226"/>
                    <a:gd name="connsiteX306" fmla="*/ 169339 w 682276"/>
                    <a:gd name="connsiteY306" fmla="*/ 66877 h 681226"/>
                    <a:gd name="connsiteX307" fmla="*/ 200407 w 682276"/>
                    <a:gd name="connsiteY307" fmla="*/ 51164 h 681226"/>
                    <a:gd name="connsiteX308" fmla="*/ 203502 w 682276"/>
                    <a:gd name="connsiteY308" fmla="*/ 49617 h 681226"/>
                    <a:gd name="connsiteX309" fmla="*/ 208145 w 682276"/>
                    <a:gd name="connsiteY309" fmla="*/ 47236 h 681226"/>
                    <a:gd name="connsiteX310" fmla="*/ 306469 w 682276"/>
                    <a:gd name="connsiteY310" fmla="*/ 19858 h 681226"/>
                    <a:gd name="connsiteX311" fmla="*/ 306945 w 682276"/>
                    <a:gd name="connsiteY311" fmla="*/ 19858 h 681226"/>
                    <a:gd name="connsiteX312" fmla="*/ 325991 w 682276"/>
                    <a:gd name="connsiteY312" fmla="*/ 16524 h 681226"/>
                    <a:gd name="connsiteX313" fmla="*/ 381700 w 682276"/>
                    <a:gd name="connsiteY313" fmla="*/ 18667 h 681226"/>
                    <a:gd name="connsiteX314" fmla="*/ 488119 w 682276"/>
                    <a:gd name="connsiteY314" fmla="*/ 51521 h 681226"/>
                    <a:gd name="connsiteX315" fmla="*/ 660126 w 682276"/>
                    <a:gd name="connsiteY315" fmla="*/ 381373 h 681226"/>
                    <a:gd name="connsiteX316" fmla="*/ 319920 w 682276"/>
                    <a:gd name="connsiteY316" fmla="*/ 651706 h 681226"/>
                    <a:gd name="connsiteX317" fmla="*/ 323729 w 682276"/>
                    <a:gd name="connsiteY317" fmla="*/ 649682 h 681226"/>
                    <a:gd name="connsiteX318" fmla="*/ 342775 w 682276"/>
                    <a:gd name="connsiteY318" fmla="*/ 652301 h 681226"/>
                    <a:gd name="connsiteX319" fmla="*/ 349917 w 682276"/>
                    <a:gd name="connsiteY319" fmla="*/ 654086 h 681226"/>
                    <a:gd name="connsiteX320" fmla="*/ 355988 w 682276"/>
                    <a:gd name="connsiteY320" fmla="*/ 655277 h 681226"/>
                    <a:gd name="connsiteX321" fmla="*/ 359559 w 682276"/>
                    <a:gd name="connsiteY321" fmla="*/ 655039 h 681226"/>
                    <a:gd name="connsiteX322" fmla="*/ 652865 w 682276"/>
                    <a:gd name="connsiteY322" fmla="*/ 380420 h 681226"/>
                    <a:gd name="connsiteX323" fmla="*/ 484786 w 682276"/>
                    <a:gd name="connsiteY323" fmla="*/ 58187 h 681226"/>
                    <a:gd name="connsiteX324" fmla="*/ 380867 w 682276"/>
                    <a:gd name="connsiteY324" fmla="*/ 26047 h 681226"/>
                    <a:gd name="connsiteX325" fmla="*/ 326586 w 682276"/>
                    <a:gd name="connsiteY325" fmla="*/ 23905 h 681226"/>
                    <a:gd name="connsiteX326" fmla="*/ 308730 w 682276"/>
                    <a:gd name="connsiteY326" fmla="*/ 27000 h 681226"/>
                    <a:gd name="connsiteX327" fmla="*/ 307540 w 682276"/>
                    <a:gd name="connsiteY327" fmla="*/ 27238 h 681226"/>
                    <a:gd name="connsiteX328" fmla="*/ 211597 w 682276"/>
                    <a:gd name="connsiteY328" fmla="*/ 53902 h 681226"/>
                    <a:gd name="connsiteX329" fmla="*/ 207192 w 682276"/>
                    <a:gd name="connsiteY329" fmla="*/ 56045 h 681226"/>
                    <a:gd name="connsiteX330" fmla="*/ 203740 w 682276"/>
                    <a:gd name="connsiteY330" fmla="*/ 57830 h 681226"/>
                    <a:gd name="connsiteX331" fmla="*/ 173267 w 682276"/>
                    <a:gd name="connsiteY331" fmla="*/ 73186 h 681226"/>
                    <a:gd name="connsiteX332" fmla="*/ 167910 w 682276"/>
                    <a:gd name="connsiteY332" fmla="*/ 76876 h 681226"/>
                    <a:gd name="connsiteX333" fmla="*/ 161839 w 682276"/>
                    <a:gd name="connsiteY333" fmla="*/ 81281 h 681226"/>
                    <a:gd name="connsiteX334" fmla="*/ 157792 w 682276"/>
                    <a:gd name="connsiteY334" fmla="*/ 84376 h 681226"/>
                    <a:gd name="connsiteX335" fmla="*/ 146722 w 682276"/>
                    <a:gd name="connsiteY335" fmla="*/ 91875 h 681226"/>
                    <a:gd name="connsiteX336" fmla="*/ 144817 w 682276"/>
                    <a:gd name="connsiteY336" fmla="*/ 93065 h 681226"/>
                    <a:gd name="connsiteX337" fmla="*/ 141722 w 682276"/>
                    <a:gd name="connsiteY337" fmla="*/ 96279 h 681226"/>
                    <a:gd name="connsiteX338" fmla="*/ 139699 w 682276"/>
                    <a:gd name="connsiteY338" fmla="*/ 98422 h 681226"/>
                    <a:gd name="connsiteX339" fmla="*/ 137199 w 682276"/>
                    <a:gd name="connsiteY339" fmla="*/ 99612 h 681226"/>
                    <a:gd name="connsiteX340" fmla="*/ 76371 w 682276"/>
                    <a:gd name="connsiteY340" fmla="*/ 172582 h 681226"/>
                    <a:gd name="connsiteX341" fmla="*/ 39351 w 682276"/>
                    <a:gd name="connsiteY341" fmla="*/ 262336 h 681226"/>
                    <a:gd name="connsiteX342" fmla="*/ 37922 w 682276"/>
                    <a:gd name="connsiteY342" fmla="*/ 264359 h 681226"/>
                    <a:gd name="connsiteX343" fmla="*/ 37684 w 682276"/>
                    <a:gd name="connsiteY343" fmla="*/ 266621 h 681226"/>
                    <a:gd name="connsiteX344" fmla="*/ 36613 w 682276"/>
                    <a:gd name="connsiteY344" fmla="*/ 268883 h 681226"/>
                    <a:gd name="connsiteX345" fmla="*/ 34351 w 682276"/>
                    <a:gd name="connsiteY345" fmla="*/ 277215 h 681226"/>
                    <a:gd name="connsiteX346" fmla="*/ 33875 w 682276"/>
                    <a:gd name="connsiteY346" fmla="*/ 278763 h 681226"/>
                    <a:gd name="connsiteX347" fmla="*/ 32328 w 682276"/>
                    <a:gd name="connsiteY347" fmla="*/ 286619 h 681226"/>
                    <a:gd name="connsiteX348" fmla="*/ 31256 w 682276"/>
                    <a:gd name="connsiteY348" fmla="*/ 289119 h 681226"/>
                    <a:gd name="connsiteX349" fmla="*/ 28757 w 682276"/>
                    <a:gd name="connsiteY349" fmla="*/ 298523 h 681226"/>
                    <a:gd name="connsiteX350" fmla="*/ 27090 w 682276"/>
                    <a:gd name="connsiteY350" fmla="*/ 307451 h 681226"/>
                    <a:gd name="connsiteX351" fmla="*/ 27090 w 682276"/>
                    <a:gd name="connsiteY351" fmla="*/ 307808 h 681226"/>
                    <a:gd name="connsiteX352" fmla="*/ 28280 w 682276"/>
                    <a:gd name="connsiteY352" fmla="*/ 312450 h 681226"/>
                    <a:gd name="connsiteX353" fmla="*/ 30661 w 682276"/>
                    <a:gd name="connsiteY353" fmla="*/ 323045 h 681226"/>
                    <a:gd name="connsiteX354" fmla="*/ 30661 w 682276"/>
                    <a:gd name="connsiteY354" fmla="*/ 324592 h 681226"/>
                    <a:gd name="connsiteX355" fmla="*/ 30661 w 682276"/>
                    <a:gd name="connsiteY355" fmla="*/ 324592 h 681226"/>
                    <a:gd name="connsiteX356" fmla="*/ 28518 w 682276"/>
                    <a:gd name="connsiteY356" fmla="*/ 348757 h 681226"/>
                    <a:gd name="connsiteX357" fmla="*/ 28518 w 682276"/>
                    <a:gd name="connsiteY357" fmla="*/ 359827 h 681226"/>
                    <a:gd name="connsiteX358" fmla="*/ 28876 w 682276"/>
                    <a:gd name="connsiteY358" fmla="*/ 372802 h 681226"/>
                    <a:gd name="connsiteX359" fmla="*/ 30661 w 682276"/>
                    <a:gd name="connsiteY359" fmla="*/ 388991 h 681226"/>
                    <a:gd name="connsiteX360" fmla="*/ 30899 w 682276"/>
                    <a:gd name="connsiteY360" fmla="*/ 391134 h 681226"/>
                    <a:gd name="connsiteX361" fmla="*/ 31733 w 682276"/>
                    <a:gd name="connsiteY361" fmla="*/ 396609 h 681226"/>
                    <a:gd name="connsiteX362" fmla="*/ 34351 w 682276"/>
                    <a:gd name="connsiteY362" fmla="*/ 408275 h 681226"/>
                    <a:gd name="connsiteX363" fmla="*/ 37327 w 682276"/>
                    <a:gd name="connsiteY363" fmla="*/ 420060 h 681226"/>
                    <a:gd name="connsiteX364" fmla="*/ 42565 w 682276"/>
                    <a:gd name="connsiteY364" fmla="*/ 434463 h 681226"/>
                    <a:gd name="connsiteX365" fmla="*/ 45303 w 682276"/>
                    <a:gd name="connsiteY365" fmla="*/ 441367 h 681226"/>
                    <a:gd name="connsiteX366" fmla="*/ 50421 w 682276"/>
                    <a:gd name="connsiteY366" fmla="*/ 451247 h 681226"/>
                    <a:gd name="connsiteX367" fmla="*/ 50302 w 682276"/>
                    <a:gd name="connsiteY367" fmla="*/ 454938 h 681226"/>
                    <a:gd name="connsiteX368" fmla="*/ 52326 w 682276"/>
                    <a:gd name="connsiteY368" fmla="*/ 461485 h 681226"/>
                    <a:gd name="connsiteX369" fmla="*/ 62087 w 682276"/>
                    <a:gd name="connsiteY369" fmla="*/ 479697 h 681226"/>
                    <a:gd name="connsiteX370" fmla="*/ 71491 w 682276"/>
                    <a:gd name="connsiteY370" fmla="*/ 494339 h 681226"/>
                    <a:gd name="connsiteX371" fmla="*/ 71967 w 682276"/>
                    <a:gd name="connsiteY371" fmla="*/ 494934 h 681226"/>
                    <a:gd name="connsiteX372" fmla="*/ 72562 w 682276"/>
                    <a:gd name="connsiteY372" fmla="*/ 496005 h 681226"/>
                    <a:gd name="connsiteX373" fmla="*/ 72919 w 682276"/>
                    <a:gd name="connsiteY373" fmla="*/ 496839 h 681226"/>
                    <a:gd name="connsiteX374" fmla="*/ 74586 w 682276"/>
                    <a:gd name="connsiteY374" fmla="*/ 500886 h 681226"/>
                    <a:gd name="connsiteX375" fmla="*/ 78276 w 682276"/>
                    <a:gd name="connsiteY375" fmla="*/ 511956 h 681226"/>
                    <a:gd name="connsiteX376" fmla="*/ 89108 w 682276"/>
                    <a:gd name="connsiteY376" fmla="*/ 524574 h 681226"/>
                    <a:gd name="connsiteX377" fmla="*/ 93156 w 682276"/>
                    <a:gd name="connsiteY377" fmla="*/ 529574 h 681226"/>
                    <a:gd name="connsiteX378" fmla="*/ 96012 w 682276"/>
                    <a:gd name="connsiteY378" fmla="*/ 532907 h 681226"/>
                    <a:gd name="connsiteX379" fmla="*/ 106011 w 682276"/>
                    <a:gd name="connsiteY379" fmla="*/ 544810 h 681226"/>
                    <a:gd name="connsiteX380" fmla="*/ 114701 w 682276"/>
                    <a:gd name="connsiteY380" fmla="*/ 554214 h 681226"/>
                    <a:gd name="connsiteX381" fmla="*/ 119939 w 682276"/>
                    <a:gd name="connsiteY381" fmla="*/ 560523 h 681226"/>
                    <a:gd name="connsiteX382" fmla="*/ 123867 w 682276"/>
                    <a:gd name="connsiteY382" fmla="*/ 565166 h 681226"/>
                    <a:gd name="connsiteX383" fmla="*/ 140294 w 682276"/>
                    <a:gd name="connsiteY383" fmla="*/ 577903 h 681226"/>
                    <a:gd name="connsiteX384" fmla="*/ 155054 w 682276"/>
                    <a:gd name="connsiteY384" fmla="*/ 588497 h 681226"/>
                    <a:gd name="connsiteX385" fmla="*/ 156483 w 682276"/>
                    <a:gd name="connsiteY385" fmla="*/ 589449 h 681226"/>
                    <a:gd name="connsiteX386" fmla="*/ 163982 w 682276"/>
                    <a:gd name="connsiteY386" fmla="*/ 595044 h 681226"/>
                    <a:gd name="connsiteX387" fmla="*/ 175767 w 682276"/>
                    <a:gd name="connsiteY387" fmla="*/ 603377 h 681226"/>
                    <a:gd name="connsiteX388" fmla="*/ 183861 w 682276"/>
                    <a:gd name="connsiteY388" fmla="*/ 608614 h 681226"/>
                    <a:gd name="connsiteX389" fmla="*/ 202431 w 682276"/>
                    <a:gd name="connsiteY389" fmla="*/ 619447 h 681226"/>
                    <a:gd name="connsiteX390" fmla="*/ 209811 w 682276"/>
                    <a:gd name="connsiteY390" fmla="*/ 622899 h 681226"/>
                    <a:gd name="connsiteX391" fmla="*/ 212430 w 682276"/>
                    <a:gd name="connsiteY391" fmla="*/ 624208 h 681226"/>
                    <a:gd name="connsiteX392" fmla="*/ 213025 w 682276"/>
                    <a:gd name="connsiteY392" fmla="*/ 623732 h 681226"/>
                    <a:gd name="connsiteX393" fmla="*/ 218263 w 682276"/>
                    <a:gd name="connsiteY393" fmla="*/ 624208 h 681226"/>
                    <a:gd name="connsiteX394" fmla="*/ 221477 w 682276"/>
                    <a:gd name="connsiteY394" fmla="*/ 628017 h 681226"/>
                    <a:gd name="connsiteX395" fmla="*/ 224691 w 682276"/>
                    <a:gd name="connsiteY395" fmla="*/ 629565 h 681226"/>
                    <a:gd name="connsiteX396" fmla="*/ 225524 w 682276"/>
                    <a:gd name="connsiteY396" fmla="*/ 629565 h 681226"/>
                    <a:gd name="connsiteX397" fmla="*/ 239927 w 682276"/>
                    <a:gd name="connsiteY397" fmla="*/ 635636 h 681226"/>
                    <a:gd name="connsiteX398" fmla="*/ 240761 w 682276"/>
                    <a:gd name="connsiteY398" fmla="*/ 635993 h 681226"/>
                    <a:gd name="connsiteX399" fmla="*/ 256117 w 682276"/>
                    <a:gd name="connsiteY399" fmla="*/ 642778 h 681226"/>
                    <a:gd name="connsiteX400" fmla="*/ 261235 w 682276"/>
                    <a:gd name="connsiteY400" fmla="*/ 643849 h 681226"/>
                    <a:gd name="connsiteX401" fmla="*/ 264330 w 682276"/>
                    <a:gd name="connsiteY401" fmla="*/ 644563 h 681226"/>
                    <a:gd name="connsiteX402" fmla="*/ 264449 w 682276"/>
                    <a:gd name="connsiteY402" fmla="*/ 644563 h 681226"/>
                    <a:gd name="connsiteX403" fmla="*/ 266234 w 682276"/>
                    <a:gd name="connsiteY403" fmla="*/ 644563 h 681226"/>
                    <a:gd name="connsiteX404" fmla="*/ 267425 w 682276"/>
                    <a:gd name="connsiteY404" fmla="*/ 644801 h 681226"/>
                    <a:gd name="connsiteX405" fmla="*/ 319563 w 682276"/>
                    <a:gd name="connsiteY405" fmla="*/ 652063 h 681226"/>
                    <a:gd name="connsiteX406" fmla="*/ 645485 w 682276"/>
                    <a:gd name="connsiteY406" fmla="*/ 209126 h 681226"/>
                    <a:gd name="connsiteX407" fmla="*/ 643223 w 682276"/>
                    <a:gd name="connsiteY407" fmla="*/ 212102 h 681226"/>
                    <a:gd name="connsiteX408" fmla="*/ 638343 w 682276"/>
                    <a:gd name="connsiteY408" fmla="*/ 210198 h 681226"/>
                    <a:gd name="connsiteX409" fmla="*/ 576801 w 682276"/>
                    <a:gd name="connsiteY409" fmla="*/ 115920 h 681226"/>
                    <a:gd name="connsiteX410" fmla="*/ 576920 w 682276"/>
                    <a:gd name="connsiteY410" fmla="*/ 110683 h 681226"/>
                    <a:gd name="connsiteX411" fmla="*/ 582157 w 682276"/>
                    <a:gd name="connsiteY411" fmla="*/ 110683 h 681226"/>
                    <a:gd name="connsiteX412" fmla="*/ 615726 w 682276"/>
                    <a:gd name="connsiteY412" fmla="*/ 151750 h 681226"/>
                    <a:gd name="connsiteX413" fmla="*/ 645128 w 682276"/>
                    <a:gd name="connsiteY413" fmla="*/ 207222 h 681226"/>
                    <a:gd name="connsiteX414" fmla="*/ 645366 w 682276"/>
                    <a:gd name="connsiteY414" fmla="*/ 209126 h 681226"/>
                    <a:gd name="connsiteX415" fmla="*/ 329324 w 682276"/>
                    <a:gd name="connsiteY415" fmla="*/ 665752 h 681226"/>
                    <a:gd name="connsiteX416" fmla="*/ 329086 w 682276"/>
                    <a:gd name="connsiteY416" fmla="*/ 666585 h 681226"/>
                    <a:gd name="connsiteX417" fmla="*/ 325395 w 682276"/>
                    <a:gd name="connsiteY417" fmla="*/ 669085 h 681226"/>
                    <a:gd name="connsiteX418" fmla="*/ 321467 w 682276"/>
                    <a:gd name="connsiteY418" fmla="*/ 665871 h 681226"/>
                    <a:gd name="connsiteX419" fmla="*/ 323729 w 682276"/>
                    <a:gd name="connsiteY419" fmla="*/ 661824 h 681226"/>
                    <a:gd name="connsiteX420" fmla="*/ 327657 w 682276"/>
                    <a:gd name="connsiteY420" fmla="*/ 662300 h 681226"/>
                    <a:gd name="connsiteX421" fmla="*/ 327896 w 682276"/>
                    <a:gd name="connsiteY421" fmla="*/ 662300 h 681226"/>
                    <a:gd name="connsiteX422" fmla="*/ 329324 w 682276"/>
                    <a:gd name="connsiteY422" fmla="*/ 665871 h 681226"/>
                    <a:gd name="connsiteX423" fmla="*/ 241118 w 682276"/>
                    <a:gd name="connsiteY423" fmla="*/ 649563 h 681226"/>
                    <a:gd name="connsiteX424" fmla="*/ 240880 w 682276"/>
                    <a:gd name="connsiteY424" fmla="*/ 650515 h 681226"/>
                    <a:gd name="connsiteX425" fmla="*/ 236237 w 682276"/>
                    <a:gd name="connsiteY425" fmla="*/ 652658 h 681226"/>
                    <a:gd name="connsiteX426" fmla="*/ 191718 w 682276"/>
                    <a:gd name="connsiteY426" fmla="*/ 634326 h 681226"/>
                    <a:gd name="connsiteX427" fmla="*/ 189932 w 682276"/>
                    <a:gd name="connsiteY427" fmla="*/ 632422 h 681226"/>
                    <a:gd name="connsiteX428" fmla="*/ 187551 w 682276"/>
                    <a:gd name="connsiteY428" fmla="*/ 632184 h 681226"/>
                    <a:gd name="connsiteX429" fmla="*/ 185766 w 682276"/>
                    <a:gd name="connsiteY429" fmla="*/ 631231 h 681226"/>
                    <a:gd name="connsiteX430" fmla="*/ 183980 w 682276"/>
                    <a:gd name="connsiteY430" fmla="*/ 628970 h 681226"/>
                    <a:gd name="connsiteX431" fmla="*/ 184338 w 682276"/>
                    <a:gd name="connsiteY431" fmla="*/ 626113 h 681226"/>
                    <a:gd name="connsiteX432" fmla="*/ 185052 w 682276"/>
                    <a:gd name="connsiteY432" fmla="*/ 624922 h 681226"/>
                    <a:gd name="connsiteX433" fmla="*/ 188623 w 682276"/>
                    <a:gd name="connsiteY433" fmla="*/ 623018 h 681226"/>
                    <a:gd name="connsiteX434" fmla="*/ 191837 w 682276"/>
                    <a:gd name="connsiteY434" fmla="*/ 625518 h 681226"/>
                    <a:gd name="connsiteX435" fmla="*/ 192432 w 682276"/>
                    <a:gd name="connsiteY435" fmla="*/ 626589 h 681226"/>
                    <a:gd name="connsiteX436" fmla="*/ 192789 w 682276"/>
                    <a:gd name="connsiteY436" fmla="*/ 627303 h 681226"/>
                    <a:gd name="connsiteX437" fmla="*/ 193146 w 682276"/>
                    <a:gd name="connsiteY437" fmla="*/ 627303 h 681226"/>
                    <a:gd name="connsiteX438" fmla="*/ 193622 w 682276"/>
                    <a:gd name="connsiteY438" fmla="*/ 627303 h 681226"/>
                    <a:gd name="connsiteX439" fmla="*/ 205645 w 682276"/>
                    <a:gd name="connsiteY439" fmla="*/ 631469 h 681226"/>
                    <a:gd name="connsiteX440" fmla="*/ 213620 w 682276"/>
                    <a:gd name="connsiteY440" fmla="*/ 634802 h 681226"/>
                    <a:gd name="connsiteX441" fmla="*/ 215644 w 682276"/>
                    <a:gd name="connsiteY441" fmla="*/ 635755 h 681226"/>
                    <a:gd name="connsiteX442" fmla="*/ 223262 w 682276"/>
                    <a:gd name="connsiteY442" fmla="*/ 639088 h 681226"/>
                    <a:gd name="connsiteX443" fmla="*/ 224929 w 682276"/>
                    <a:gd name="connsiteY443" fmla="*/ 639683 h 681226"/>
                    <a:gd name="connsiteX444" fmla="*/ 232904 w 682276"/>
                    <a:gd name="connsiteY444" fmla="*/ 643135 h 681226"/>
                    <a:gd name="connsiteX445" fmla="*/ 237547 w 682276"/>
                    <a:gd name="connsiteY445" fmla="*/ 645040 h 681226"/>
                    <a:gd name="connsiteX446" fmla="*/ 239332 w 682276"/>
                    <a:gd name="connsiteY446" fmla="*/ 645873 h 681226"/>
                    <a:gd name="connsiteX447" fmla="*/ 241237 w 682276"/>
                    <a:gd name="connsiteY447" fmla="*/ 649682 h 681226"/>
                    <a:gd name="connsiteX448" fmla="*/ 124581 w 682276"/>
                    <a:gd name="connsiteY448" fmla="*/ 579569 h 681226"/>
                    <a:gd name="connsiteX449" fmla="*/ 123629 w 682276"/>
                    <a:gd name="connsiteY449" fmla="*/ 581593 h 681226"/>
                    <a:gd name="connsiteX450" fmla="*/ 122319 w 682276"/>
                    <a:gd name="connsiteY450" fmla="*/ 583021 h 681226"/>
                    <a:gd name="connsiteX451" fmla="*/ 119700 w 682276"/>
                    <a:gd name="connsiteY451" fmla="*/ 584331 h 681226"/>
                    <a:gd name="connsiteX452" fmla="*/ 116963 w 682276"/>
                    <a:gd name="connsiteY452" fmla="*/ 583378 h 681226"/>
                    <a:gd name="connsiteX453" fmla="*/ 84585 w 682276"/>
                    <a:gd name="connsiteY453" fmla="*/ 549572 h 681226"/>
                    <a:gd name="connsiteX454" fmla="*/ 83752 w 682276"/>
                    <a:gd name="connsiteY454" fmla="*/ 546834 h 681226"/>
                    <a:gd name="connsiteX455" fmla="*/ 85180 w 682276"/>
                    <a:gd name="connsiteY455" fmla="*/ 544334 h 681226"/>
                    <a:gd name="connsiteX456" fmla="*/ 86132 w 682276"/>
                    <a:gd name="connsiteY456" fmla="*/ 543501 h 681226"/>
                    <a:gd name="connsiteX457" fmla="*/ 91132 w 682276"/>
                    <a:gd name="connsiteY457" fmla="*/ 543858 h 681226"/>
                    <a:gd name="connsiteX458" fmla="*/ 96489 w 682276"/>
                    <a:gd name="connsiteY458" fmla="*/ 549334 h 681226"/>
                    <a:gd name="connsiteX459" fmla="*/ 107202 w 682276"/>
                    <a:gd name="connsiteY459" fmla="*/ 560761 h 681226"/>
                    <a:gd name="connsiteX460" fmla="*/ 112201 w 682276"/>
                    <a:gd name="connsiteY460" fmla="*/ 566713 h 681226"/>
                    <a:gd name="connsiteX461" fmla="*/ 117915 w 682276"/>
                    <a:gd name="connsiteY461" fmla="*/ 573260 h 681226"/>
                    <a:gd name="connsiteX462" fmla="*/ 118272 w 682276"/>
                    <a:gd name="connsiteY462" fmla="*/ 573498 h 681226"/>
                    <a:gd name="connsiteX463" fmla="*/ 122915 w 682276"/>
                    <a:gd name="connsiteY463" fmla="*/ 576117 h 681226"/>
                    <a:gd name="connsiteX464" fmla="*/ 124462 w 682276"/>
                    <a:gd name="connsiteY464" fmla="*/ 578736 h 681226"/>
                    <a:gd name="connsiteX465" fmla="*/ 124462 w 682276"/>
                    <a:gd name="connsiteY465" fmla="*/ 579688 h 681226"/>
                    <a:gd name="connsiteX466" fmla="*/ 78157 w 682276"/>
                    <a:gd name="connsiteY466" fmla="*/ 528740 h 681226"/>
                    <a:gd name="connsiteX467" fmla="*/ 77323 w 682276"/>
                    <a:gd name="connsiteY467" fmla="*/ 530645 h 681226"/>
                    <a:gd name="connsiteX468" fmla="*/ 72562 w 682276"/>
                    <a:gd name="connsiteY468" fmla="*/ 531478 h 681226"/>
                    <a:gd name="connsiteX469" fmla="*/ 70062 w 682276"/>
                    <a:gd name="connsiteY469" fmla="*/ 530050 h 681226"/>
                    <a:gd name="connsiteX470" fmla="*/ 68872 w 682276"/>
                    <a:gd name="connsiteY470" fmla="*/ 528979 h 681226"/>
                    <a:gd name="connsiteX471" fmla="*/ 64706 w 682276"/>
                    <a:gd name="connsiteY471" fmla="*/ 523027 h 681226"/>
                    <a:gd name="connsiteX472" fmla="*/ 64349 w 682276"/>
                    <a:gd name="connsiteY472" fmla="*/ 519456 h 681226"/>
                    <a:gd name="connsiteX473" fmla="*/ 61492 w 682276"/>
                    <a:gd name="connsiteY473" fmla="*/ 518027 h 681226"/>
                    <a:gd name="connsiteX474" fmla="*/ 36494 w 682276"/>
                    <a:gd name="connsiteY474" fmla="*/ 471603 h 681226"/>
                    <a:gd name="connsiteX475" fmla="*/ 15186 w 682276"/>
                    <a:gd name="connsiteY475" fmla="*/ 402918 h 681226"/>
                    <a:gd name="connsiteX476" fmla="*/ 18044 w 682276"/>
                    <a:gd name="connsiteY476" fmla="*/ 398514 h 681226"/>
                    <a:gd name="connsiteX477" fmla="*/ 22448 w 682276"/>
                    <a:gd name="connsiteY477" fmla="*/ 401371 h 681226"/>
                    <a:gd name="connsiteX478" fmla="*/ 24471 w 682276"/>
                    <a:gd name="connsiteY478" fmla="*/ 410537 h 681226"/>
                    <a:gd name="connsiteX479" fmla="*/ 27685 w 682276"/>
                    <a:gd name="connsiteY479" fmla="*/ 423155 h 681226"/>
                    <a:gd name="connsiteX480" fmla="*/ 33161 w 682276"/>
                    <a:gd name="connsiteY480" fmla="*/ 438153 h 681226"/>
                    <a:gd name="connsiteX481" fmla="*/ 36018 w 682276"/>
                    <a:gd name="connsiteY481" fmla="*/ 445296 h 681226"/>
                    <a:gd name="connsiteX482" fmla="*/ 38637 w 682276"/>
                    <a:gd name="connsiteY482" fmla="*/ 450295 h 681226"/>
                    <a:gd name="connsiteX483" fmla="*/ 38994 w 682276"/>
                    <a:gd name="connsiteY483" fmla="*/ 452200 h 681226"/>
                    <a:gd name="connsiteX484" fmla="*/ 40779 w 682276"/>
                    <a:gd name="connsiteY484" fmla="*/ 458271 h 681226"/>
                    <a:gd name="connsiteX485" fmla="*/ 42208 w 682276"/>
                    <a:gd name="connsiteY485" fmla="*/ 461961 h 681226"/>
                    <a:gd name="connsiteX486" fmla="*/ 42208 w 682276"/>
                    <a:gd name="connsiteY486" fmla="*/ 463746 h 681226"/>
                    <a:gd name="connsiteX487" fmla="*/ 53040 w 682276"/>
                    <a:gd name="connsiteY487" fmla="*/ 484340 h 681226"/>
                    <a:gd name="connsiteX488" fmla="*/ 63039 w 682276"/>
                    <a:gd name="connsiteY488" fmla="*/ 500172 h 681226"/>
                    <a:gd name="connsiteX489" fmla="*/ 63634 w 682276"/>
                    <a:gd name="connsiteY489" fmla="*/ 501124 h 681226"/>
                    <a:gd name="connsiteX490" fmla="*/ 65301 w 682276"/>
                    <a:gd name="connsiteY490" fmla="*/ 505052 h 681226"/>
                    <a:gd name="connsiteX491" fmla="*/ 68277 w 682276"/>
                    <a:gd name="connsiteY491" fmla="*/ 515646 h 681226"/>
                    <a:gd name="connsiteX492" fmla="*/ 67801 w 682276"/>
                    <a:gd name="connsiteY492" fmla="*/ 517194 h 681226"/>
                    <a:gd name="connsiteX493" fmla="*/ 70300 w 682276"/>
                    <a:gd name="connsiteY493" fmla="*/ 518265 h 681226"/>
                    <a:gd name="connsiteX494" fmla="*/ 77205 w 682276"/>
                    <a:gd name="connsiteY494" fmla="*/ 526003 h 681226"/>
                    <a:gd name="connsiteX495" fmla="*/ 78038 w 682276"/>
                    <a:gd name="connsiteY495" fmla="*/ 528860 h 681226"/>
                    <a:gd name="connsiteX496" fmla="*/ 21257 w 682276"/>
                    <a:gd name="connsiteY496" fmla="*/ 394705 h 681226"/>
                    <a:gd name="connsiteX497" fmla="*/ 18044 w 682276"/>
                    <a:gd name="connsiteY497" fmla="*/ 397919 h 681226"/>
                    <a:gd name="connsiteX498" fmla="*/ 13877 w 682276"/>
                    <a:gd name="connsiteY498" fmla="*/ 394824 h 681226"/>
                    <a:gd name="connsiteX499" fmla="*/ 10544 w 682276"/>
                    <a:gd name="connsiteY499" fmla="*/ 367564 h 681226"/>
                    <a:gd name="connsiteX500" fmla="*/ 11496 w 682276"/>
                    <a:gd name="connsiteY500" fmla="*/ 364827 h 681226"/>
                    <a:gd name="connsiteX501" fmla="*/ 14115 w 682276"/>
                    <a:gd name="connsiteY501" fmla="*/ 363517 h 681226"/>
                    <a:gd name="connsiteX502" fmla="*/ 14829 w 682276"/>
                    <a:gd name="connsiteY502" fmla="*/ 363517 h 681226"/>
                    <a:gd name="connsiteX503" fmla="*/ 17567 w 682276"/>
                    <a:gd name="connsiteY503" fmla="*/ 364470 h 681226"/>
                    <a:gd name="connsiteX504" fmla="*/ 18758 w 682276"/>
                    <a:gd name="connsiteY504" fmla="*/ 367088 h 681226"/>
                    <a:gd name="connsiteX505" fmla="*/ 18996 w 682276"/>
                    <a:gd name="connsiteY505" fmla="*/ 373516 h 681226"/>
                    <a:gd name="connsiteX506" fmla="*/ 20900 w 682276"/>
                    <a:gd name="connsiteY506" fmla="*/ 390181 h 681226"/>
                    <a:gd name="connsiteX507" fmla="*/ 21377 w 682276"/>
                    <a:gd name="connsiteY507" fmla="*/ 393634 h 681226"/>
                    <a:gd name="connsiteX508" fmla="*/ 21377 w 682276"/>
                    <a:gd name="connsiteY508" fmla="*/ 394586 h 681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</a:cxnLst>
                  <a:rect l="l" t="t" r="r" b="b"/>
                  <a:pathLst>
                    <a:path w="682276" h="681226">
                      <a:moveTo>
                        <a:pt x="679767" y="378278"/>
                      </a:moveTo>
                      <a:cubicBezTo>
                        <a:pt x="677029" y="399704"/>
                        <a:pt x="671911" y="421012"/>
                        <a:pt x="664412" y="441010"/>
                      </a:cubicBezTo>
                      <a:lnTo>
                        <a:pt x="662745" y="449938"/>
                      </a:lnTo>
                      <a:cubicBezTo>
                        <a:pt x="662745" y="449938"/>
                        <a:pt x="662626" y="450414"/>
                        <a:pt x="662507" y="450652"/>
                      </a:cubicBezTo>
                      <a:cubicBezTo>
                        <a:pt x="660602" y="455176"/>
                        <a:pt x="658579" y="460413"/>
                        <a:pt x="656793" y="465889"/>
                      </a:cubicBezTo>
                      <a:cubicBezTo>
                        <a:pt x="655841" y="468746"/>
                        <a:pt x="654770" y="471484"/>
                        <a:pt x="653698" y="474103"/>
                      </a:cubicBezTo>
                      <a:cubicBezTo>
                        <a:pt x="652746" y="476483"/>
                        <a:pt x="651913" y="478507"/>
                        <a:pt x="651317" y="480411"/>
                      </a:cubicBezTo>
                      <a:lnTo>
                        <a:pt x="644294" y="502433"/>
                      </a:lnTo>
                      <a:cubicBezTo>
                        <a:pt x="643699" y="504100"/>
                        <a:pt x="642152" y="505171"/>
                        <a:pt x="640366" y="505052"/>
                      </a:cubicBezTo>
                      <a:cubicBezTo>
                        <a:pt x="639771" y="505052"/>
                        <a:pt x="639176" y="504814"/>
                        <a:pt x="638700" y="504457"/>
                      </a:cubicBezTo>
                      <a:lnTo>
                        <a:pt x="630367" y="517670"/>
                      </a:lnTo>
                      <a:cubicBezTo>
                        <a:pt x="629058" y="519813"/>
                        <a:pt x="627510" y="522074"/>
                        <a:pt x="625963" y="524098"/>
                      </a:cubicBezTo>
                      <a:lnTo>
                        <a:pt x="624534" y="526122"/>
                      </a:lnTo>
                      <a:cubicBezTo>
                        <a:pt x="622749" y="528621"/>
                        <a:pt x="620963" y="531121"/>
                        <a:pt x="619297" y="533621"/>
                      </a:cubicBezTo>
                      <a:cubicBezTo>
                        <a:pt x="617273" y="536597"/>
                        <a:pt x="615488" y="539573"/>
                        <a:pt x="613821" y="542549"/>
                      </a:cubicBezTo>
                      <a:cubicBezTo>
                        <a:pt x="612512" y="544810"/>
                        <a:pt x="611202" y="546953"/>
                        <a:pt x="610012" y="548977"/>
                      </a:cubicBezTo>
                      <a:cubicBezTo>
                        <a:pt x="610012" y="548977"/>
                        <a:pt x="609536" y="549572"/>
                        <a:pt x="609536" y="549691"/>
                      </a:cubicBezTo>
                      <a:lnTo>
                        <a:pt x="596561" y="565404"/>
                      </a:lnTo>
                      <a:cubicBezTo>
                        <a:pt x="595846" y="566356"/>
                        <a:pt x="595132" y="567189"/>
                        <a:pt x="594299" y="568023"/>
                      </a:cubicBezTo>
                      <a:lnTo>
                        <a:pt x="575015" y="588259"/>
                      </a:lnTo>
                      <a:lnTo>
                        <a:pt x="557279" y="604091"/>
                      </a:lnTo>
                      <a:cubicBezTo>
                        <a:pt x="554065" y="607186"/>
                        <a:pt x="550375" y="609924"/>
                        <a:pt x="546803" y="612542"/>
                      </a:cubicBezTo>
                      <a:cubicBezTo>
                        <a:pt x="545256" y="613614"/>
                        <a:pt x="543828" y="614685"/>
                        <a:pt x="542399" y="615875"/>
                      </a:cubicBezTo>
                      <a:lnTo>
                        <a:pt x="533471" y="622542"/>
                      </a:lnTo>
                      <a:cubicBezTo>
                        <a:pt x="531448" y="624089"/>
                        <a:pt x="529067" y="625756"/>
                        <a:pt x="526448" y="627303"/>
                      </a:cubicBezTo>
                      <a:cubicBezTo>
                        <a:pt x="524067" y="628731"/>
                        <a:pt x="521687" y="630160"/>
                        <a:pt x="519187" y="631707"/>
                      </a:cubicBezTo>
                      <a:cubicBezTo>
                        <a:pt x="511807" y="636231"/>
                        <a:pt x="504307" y="640873"/>
                        <a:pt x="496094" y="644563"/>
                      </a:cubicBezTo>
                      <a:cubicBezTo>
                        <a:pt x="494665" y="646111"/>
                        <a:pt x="492999" y="647182"/>
                        <a:pt x="491571" y="648134"/>
                      </a:cubicBezTo>
                      <a:cubicBezTo>
                        <a:pt x="490618" y="648730"/>
                        <a:pt x="489904" y="649206"/>
                        <a:pt x="489190" y="649801"/>
                      </a:cubicBezTo>
                      <a:lnTo>
                        <a:pt x="487999" y="650753"/>
                      </a:lnTo>
                      <a:cubicBezTo>
                        <a:pt x="487999" y="650753"/>
                        <a:pt x="486690" y="651468"/>
                        <a:pt x="485976" y="651587"/>
                      </a:cubicBezTo>
                      <a:lnTo>
                        <a:pt x="484428" y="651587"/>
                      </a:lnTo>
                      <a:cubicBezTo>
                        <a:pt x="484428" y="651587"/>
                        <a:pt x="481810" y="652777"/>
                        <a:pt x="480738" y="653253"/>
                      </a:cubicBezTo>
                      <a:cubicBezTo>
                        <a:pt x="479310" y="653848"/>
                        <a:pt x="478120" y="654444"/>
                        <a:pt x="476929" y="654920"/>
                      </a:cubicBezTo>
                      <a:cubicBezTo>
                        <a:pt x="473120" y="656467"/>
                        <a:pt x="470025" y="657538"/>
                        <a:pt x="467287" y="657896"/>
                      </a:cubicBezTo>
                      <a:cubicBezTo>
                        <a:pt x="464906" y="659205"/>
                        <a:pt x="462407" y="660514"/>
                        <a:pt x="459669" y="661824"/>
                      </a:cubicBezTo>
                      <a:lnTo>
                        <a:pt x="457764" y="662657"/>
                      </a:lnTo>
                      <a:cubicBezTo>
                        <a:pt x="454907" y="663966"/>
                        <a:pt x="452050" y="665276"/>
                        <a:pt x="448598" y="666228"/>
                      </a:cubicBezTo>
                      <a:cubicBezTo>
                        <a:pt x="446099" y="667061"/>
                        <a:pt x="443242" y="667895"/>
                        <a:pt x="440385" y="668728"/>
                      </a:cubicBezTo>
                      <a:cubicBezTo>
                        <a:pt x="436100" y="670037"/>
                        <a:pt x="432528" y="671109"/>
                        <a:pt x="428838" y="672299"/>
                      </a:cubicBezTo>
                      <a:lnTo>
                        <a:pt x="424791" y="673608"/>
                      </a:lnTo>
                      <a:cubicBezTo>
                        <a:pt x="424791" y="673608"/>
                        <a:pt x="423720" y="673847"/>
                        <a:pt x="423125" y="673727"/>
                      </a:cubicBezTo>
                      <a:cubicBezTo>
                        <a:pt x="421696" y="674204"/>
                        <a:pt x="420149" y="674442"/>
                        <a:pt x="418720" y="674680"/>
                      </a:cubicBezTo>
                      <a:lnTo>
                        <a:pt x="408126" y="675989"/>
                      </a:lnTo>
                      <a:cubicBezTo>
                        <a:pt x="403722" y="677537"/>
                        <a:pt x="398722" y="679084"/>
                        <a:pt x="392889" y="679560"/>
                      </a:cubicBezTo>
                      <a:lnTo>
                        <a:pt x="368011" y="681227"/>
                      </a:lnTo>
                      <a:cubicBezTo>
                        <a:pt x="366701" y="681227"/>
                        <a:pt x="365392" y="680751"/>
                        <a:pt x="364678" y="679679"/>
                      </a:cubicBezTo>
                      <a:cubicBezTo>
                        <a:pt x="359202" y="681584"/>
                        <a:pt x="352060" y="681227"/>
                        <a:pt x="349322" y="680751"/>
                      </a:cubicBezTo>
                      <a:lnTo>
                        <a:pt x="349322" y="680751"/>
                      </a:lnTo>
                      <a:cubicBezTo>
                        <a:pt x="349322" y="680751"/>
                        <a:pt x="340394" y="679084"/>
                        <a:pt x="340394" y="679084"/>
                      </a:cubicBezTo>
                      <a:cubicBezTo>
                        <a:pt x="326586" y="679203"/>
                        <a:pt x="312063" y="678370"/>
                        <a:pt x="298255" y="676584"/>
                      </a:cubicBezTo>
                      <a:cubicBezTo>
                        <a:pt x="179100" y="661705"/>
                        <a:pt x="75419" y="584688"/>
                        <a:pt x="27804" y="475531"/>
                      </a:cubicBezTo>
                      <a:cubicBezTo>
                        <a:pt x="-169" y="411489"/>
                        <a:pt x="-7193" y="340662"/>
                        <a:pt x="7449" y="270787"/>
                      </a:cubicBezTo>
                      <a:cubicBezTo>
                        <a:pt x="22091" y="201151"/>
                        <a:pt x="56849" y="139014"/>
                        <a:pt x="108035" y="91042"/>
                      </a:cubicBezTo>
                      <a:cubicBezTo>
                        <a:pt x="184338" y="19500"/>
                        <a:pt x="292780" y="-12759"/>
                        <a:pt x="398127" y="4621"/>
                      </a:cubicBezTo>
                      <a:cubicBezTo>
                        <a:pt x="399317" y="4740"/>
                        <a:pt x="400032" y="4859"/>
                        <a:pt x="400865" y="4978"/>
                      </a:cubicBezTo>
                      <a:lnTo>
                        <a:pt x="407055" y="6168"/>
                      </a:lnTo>
                      <a:cubicBezTo>
                        <a:pt x="408840" y="6525"/>
                        <a:pt x="410626" y="6883"/>
                        <a:pt x="412411" y="7240"/>
                      </a:cubicBezTo>
                      <a:lnTo>
                        <a:pt x="418958" y="8549"/>
                      </a:lnTo>
                      <a:cubicBezTo>
                        <a:pt x="421934" y="9144"/>
                        <a:pt x="425386" y="9858"/>
                        <a:pt x="428957" y="10930"/>
                      </a:cubicBezTo>
                      <a:lnTo>
                        <a:pt x="446694" y="16048"/>
                      </a:lnTo>
                      <a:cubicBezTo>
                        <a:pt x="450622" y="17239"/>
                        <a:pt x="454431" y="18667"/>
                        <a:pt x="458121" y="19977"/>
                      </a:cubicBezTo>
                      <a:cubicBezTo>
                        <a:pt x="460264" y="20810"/>
                        <a:pt x="462526" y="21643"/>
                        <a:pt x="464668" y="22357"/>
                      </a:cubicBezTo>
                      <a:lnTo>
                        <a:pt x="475739" y="26405"/>
                      </a:lnTo>
                      <a:lnTo>
                        <a:pt x="505379" y="38903"/>
                      </a:lnTo>
                      <a:cubicBezTo>
                        <a:pt x="506331" y="39261"/>
                        <a:pt x="507045" y="40094"/>
                        <a:pt x="507402" y="41046"/>
                      </a:cubicBezTo>
                      <a:cubicBezTo>
                        <a:pt x="509188" y="42117"/>
                        <a:pt x="511092" y="43070"/>
                        <a:pt x="512878" y="44141"/>
                      </a:cubicBezTo>
                      <a:lnTo>
                        <a:pt x="515854" y="45808"/>
                      </a:lnTo>
                      <a:cubicBezTo>
                        <a:pt x="519306" y="47831"/>
                        <a:pt x="522877" y="49855"/>
                        <a:pt x="526210" y="52355"/>
                      </a:cubicBezTo>
                      <a:lnTo>
                        <a:pt x="537995" y="60568"/>
                      </a:lnTo>
                      <a:cubicBezTo>
                        <a:pt x="538709" y="61044"/>
                        <a:pt x="539423" y="61520"/>
                        <a:pt x="540137" y="61997"/>
                      </a:cubicBezTo>
                      <a:cubicBezTo>
                        <a:pt x="541685" y="63068"/>
                        <a:pt x="543113" y="64020"/>
                        <a:pt x="544542" y="65092"/>
                      </a:cubicBezTo>
                      <a:lnTo>
                        <a:pt x="550613" y="69734"/>
                      </a:lnTo>
                      <a:cubicBezTo>
                        <a:pt x="550613" y="69734"/>
                        <a:pt x="551565" y="70686"/>
                        <a:pt x="551803" y="71282"/>
                      </a:cubicBezTo>
                      <a:cubicBezTo>
                        <a:pt x="579896" y="90684"/>
                        <a:pt x="604298" y="115682"/>
                        <a:pt x="624296" y="145561"/>
                      </a:cubicBezTo>
                      <a:cubicBezTo>
                        <a:pt x="643818" y="174725"/>
                        <a:pt x="658817" y="208055"/>
                        <a:pt x="669054" y="244480"/>
                      </a:cubicBezTo>
                      <a:cubicBezTo>
                        <a:pt x="678101" y="278168"/>
                        <a:pt x="682505" y="311379"/>
                        <a:pt x="682267" y="343281"/>
                      </a:cubicBezTo>
                      <a:cubicBezTo>
                        <a:pt x="682267" y="354708"/>
                        <a:pt x="681553" y="366255"/>
                        <a:pt x="680005" y="377683"/>
                      </a:cubicBezTo>
                      <a:close/>
                      <a:moveTo>
                        <a:pt x="655484" y="448272"/>
                      </a:moveTo>
                      <a:lnTo>
                        <a:pt x="657269" y="439106"/>
                      </a:lnTo>
                      <a:cubicBezTo>
                        <a:pt x="668578" y="408513"/>
                        <a:pt x="674530" y="375778"/>
                        <a:pt x="674530" y="343876"/>
                      </a:cubicBezTo>
                      <a:cubicBezTo>
                        <a:pt x="674768" y="312688"/>
                        <a:pt x="670483" y="280072"/>
                        <a:pt x="661674" y="247099"/>
                      </a:cubicBezTo>
                      <a:cubicBezTo>
                        <a:pt x="651794" y="211388"/>
                        <a:pt x="637033" y="178891"/>
                        <a:pt x="617987" y="150322"/>
                      </a:cubicBezTo>
                      <a:cubicBezTo>
                        <a:pt x="598704" y="121634"/>
                        <a:pt x="575253" y="97470"/>
                        <a:pt x="548351" y="78662"/>
                      </a:cubicBezTo>
                      <a:lnTo>
                        <a:pt x="548827" y="80090"/>
                      </a:lnTo>
                      <a:cubicBezTo>
                        <a:pt x="549303" y="81638"/>
                        <a:pt x="548708" y="83304"/>
                        <a:pt x="547280" y="84257"/>
                      </a:cubicBezTo>
                      <a:cubicBezTo>
                        <a:pt x="545970" y="85209"/>
                        <a:pt x="544185" y="85090"/>
                        <a:pt x="542875" y="84018"/>
                      </a:cubicBezTo>
                      <a:lnTo>
                        <a:pt x="541209" y="82590"/>
                      </a:lnTo>
                      <a:cubicBezTo>
                        <a:pt x="539661" y="81400"/>
                        <a:pt x="539304" y="79138"/>
                        <a:pt x="540495" y="77471"/>
                      </a:cubicBezTo>
                      <a:lnTo>
                        <a:pt x="541447" y="76162"/>
                      </a:lnTo>
                      <a:cubicBezTo>
                        <a:pt x="542042" y="75329"/>
                        <a:pt x="542994" y="74734"/>
                        <a:pt x="544066" y="74615"/>
                      </a:cubicBezTo>
                      <a:lnTo>
                        <a:pt x="539899" y="71401"/>
                      </a:lnTo>
                      <a:cubicBezTo>
                        <a:pt x="538590" y="70448"/>
                        <a:pt x="537281" y="69496"/>
                        <a:pt x="536090" y="68663"/>
                      </a:cubicBezTo>
                      <a:cubicBezTo>
                        <a:pt x="535257" y="68068"/>
                        <a:pt x="534424" y="67591"/>
                        <a:pt x="533591" y="66996"/>
                      </a:cubicBezTo>
                      <a:lnTo>
                        <a:pt x="521687" y="58664"/>
                      </a:lnTo>
                      <a:cubicBezTo>
                        <a:pt x="518592" y="56283"/>
                        <a:pt x="515259" y="54378"/>
                        <a:pt x="512164" y="52593"/>
                      </a:cubicBezTo>
                      <a:lnTo>
                        <a:pt x="509069" y="50807"/>
                      </a:lnTo>
                      <a:cubicBezTo>
                        <a:pt x="506569" y="49379"/>
                        <a:pt x="503950" y="47950"/>
                        <a:pt x="501451" y="46522"/>
                      </a:cubicBezTo>
                      <a:cubicBezTo>
                        <a:pt x="500736" y="46165"/>
                        <a:pt x="500260" y="45570"/>
                        <a:pt x="499903" y="44855"/>
                      </a:cubicBezTo>
                      <a:lnTo>
                        <a:pt x="472882" y="33428"/>
                      </a:lnTo>
                      <a:lnTo>
                        <a:pt x="462050" y="29500"/>
                      </a:lnTo>
                      <a:cubicBezTo>
                        <a:pt x="459907" y="28785"/>
                        <a:pt x="457645" y="27952"/>
                        <a:pt x="455383" y="27119"/>
                      </a:cubicBezTo>
                      <a:cubicBezTo>
                        <a:pt x="451931" y="25809"/>
                        <a:pt x="448241" y="24500"/>
                        <a:pt x="444432" y="23310"/>
                      </a:cubicBezTo>
                      <a:lnTo>
                        <a:pt x="426576" y="18191"/>
                      </a:lnTo>
                      <a:cubicBezTo>
                        <a:pt x="423363" y="17120"/>
                        <a:pt x="420268" y="16524"/>
                        <a:pt x="417292" y="15929"/>
                      </a:cubicBezTo>
                      <a:lnTo>
                        <a:pt x="410626" y="14620"/>
                      </a:lnTo>
                      <a:cubicBezTo>
                        <a:pt x="408840" y="14263"/>
                        <a:pt x="407055" y="13906"/>
                        <a:pt x="405269" y="13549"/>
                      </a:cubicBezTo>
                      <a:lnTo>
                        <a:pt x="398960" y="12358"/>
                      </a:lnTo>
                      <a:cubicBezTo>
                        <a:pt x="398365" y="12239"/>
                        <a:pt x="397770" y="12120"/>
                        <a:pt x="397174" y="12120"/>
                      </a:cubicBezTo>
                      <a:cubicBezTo>
                        <a:pt x="293494" y="-5021"/>
                        <a:pt x="187432" y="26524"/>
                        <a:pt x="112796" y="96517"/>
                      </a:cubicBezTo>
                      <a:cubicBezTo>
                        <a:pt x="62801" y="143418"/>
                        <a:pt x="28757" y="204246"/>
                        <a:pt x="14472" y="272335"/>
                      </a:cubicBezTo>
                      <a:cubicBezTo>
                        <a:pt x="69" y="340662"/>
                        <a:pt x="6973" y="409942"/>
                        <a:pt x="34351" y="472555"/>
                      </a:cubicBezTo>
                      <a:cubicBezTo>
                        <a:pt x="81014" y="579331"/>
                        <a:pt x="182314" y="654682"/>
                        <a:pt x="298969" y="669204"/>
                      </a:cubicBezTo>
                      <a:cubicBezTo>
                        <a:pt x="312540" y="670871"/>
                        <a:pt x="326705" y="671704"/>
                        <a:pt x="340989" y="671704"/>
                      </a:cubicBezTo>
                      <a:lnTo>
                        <a:pt x="350632" y="673489"/>
                      </a:lnTo>
                      <a:cubicBezTo>
                        <a:pt x="353607" y="673847"/>
                        <a:pt x="361583" y="673727"/>
                        <a:pt x="363725" y="671704"/>
                      </a:cubicBezTo>
                      <a:cubicBezTo>
                        <a:pt x="364321" y="671109"/>
                        <a:pt x="365154" y="670752"/>
                        <a:pt x="365987" y="670752"/>
                      </a:cubicBezTo>
                      <a:cubicBezTo>
                        <a:pt x="368963" y="670513"/>
                        <a:pt x="371939" y="670275"/>
                        <a:pt x="374915" y="669918"/>
                      </a:cubicBezTo>
                      <a:cubicBezTo>
                        <a:pt x="376700" y="669680"/>
                        <a:pt x="378367" y="670871"/>
                        <a:pt x="378843" y="672537"/>
                      </a:cubicBezTo>
                      <a:cubicBezTo>
                        <a:pt x="378843" y="672656"/>
                        <a:pt x="378843" y="672775"/>
                        <a:pt x="378843" y="672894"/>
                      </a:cubicBezTo>
                      <a:lnTo>
                        <a:pt x="392056" y="671942"/>
                      </a:lnTo>
                      <a:cubicBezTo>
                        <a:pt x="397056" y="671585"/>
                        <a:pt x="401460" y="670156"/>
                        <a:pt x="405507" y="668847"/>
                      </a:cubicBezTo>
                      <a:cubicBezTo>
                        <a:pt x="405745" y="668847"/>
                        <a:pt x="406816" y="668490"/>
                        <a:pt x="407055" y="668490"/>
                      </a:cubicBezTo>
                      <a:lnTo>
                        <a:pt x="417649" y="667180"/>
                      </a:lnTo>
                      <a:cubicBezTo>
                        <a:pt x="418958" y="667061"/>
                        <a:pt x="420268" y="666823"/>
                        <a:pt x="421220" y="666228"/>
                      </a:cubicBezTo>
                      <a:cubicBezTo>
                        <a:pt x="422053" y="665752"/>
                        <a:pt x="423125" y="665633"/>
                        <a:pt x="423958" y="665752"/>
                      </a:cubicBezTo>
                      <a:lnTo>
                        <a:pt x="426339" y="665038"/>
                      </a:lnTo>
                      <a:cubicBezTo>
                        <a:pt x="430029" y="663847"/>
                        <a:pt x="433719" y="662776"/>
                        <a:pt x="437409" y="661586"/>
                      </a:cubicBezTo>
                      <a:cubicBezTo>
                        <a:pt x="440742" y="660633"/>
                        <a:pt x="443599" y="659681"/>
                        <a:pt x="446218" y="658967"/>
                      </a:cubicBezTo>
                      <a:cubicBezTo>
                        <a:pt x="449194" y="658134"/>
                        <a:pt x="451813" y="656943"/>
                        <a:pt x="454312" y="655753"/>
                      </a:cubicBezTo>
                      <a:lnTo>
                        <a:pt x="456217" y="654920"/>
                      </a:lnTo>
                      <a:cubicBezTo>
                        <a:pt x="459074" y="653610"/>
                        <a:pt x="461573" y="652182"/>
                        <a:pt x="463954" y="650872"/>
                      </a:cubicBezTo>
                      <a:cubicBezTo>
                        <a:pt x="464430" y="650634"/>
                        <a:pt x="465025" y="650396"/>
                        <a:pt x="465620" y="650396"/>
                      </a:cubicBezTo>
                      <a:cubicBezTo>
                        <a:pt x="467644" y="650277"/>
                        <a:pt x="470501" y="649206"/>
                        <a:pt x="473953" y="647777"/>
                      </a:cubicBezTo>
                      <a:cubicBezTo>
                        <a:pt x="475144" y="647301"/>
                        <a:pt x="476215" y="646825"/>
                        <a:pt x="477286" y="646349"/>
                      </a:cubicBezTo>
                      <a:cubicBezTo>
                        <a:pt x="480143" y="645040"/>
                        <a:pt x="482048" y="644206"/>
                        <a:pt x="483595" y="644087"/>
                      </a:cubicBezTo>
                      <a:lnTo>
                        <a:pt x="484309" y="643849"/>
                      </a:lnTo>
                      <a:cubicBezTo>
                        <a:pt x="485262" y="643135"/>
                        <a:pt x="486214" y="642421"/>
                        <a:pt x="487166" y="641826"/>
                      </a:cubicBezTo>
                      <a:cubicBezTo>
                        <a:pt x="488714" y="640754"/>
                        <a:pt x="490023" y="639921"/>
                        <a:pt x="490856" y="638969"/>
                      </a:cubicBezTo>
                      <a:cubicBezTo>
                        <a:pt x="491214" y="638493"/>
                        <a:pt x="491689" y="638135"/>
                        <a:pt x="492285" y="637897"/>
                      </a:cubicBezTo>
                      <a:cubicBezTo>
                        <a:pt x="500260" y="634326"/>
                        <a:pt x="507879" y="629684"/>
                        <a:pt x="515140" y="625160"/>
                      </a:cubicBezTo>
                      <a:cubicBezTo>
                        <a:pt x="517640" y="623613"/>
                        <a:pt x="520139" y="622065"/>
                        <a:pt x="522639" y="620637"/>
                      </a:cubicBezTo>
                      <a:cubicBezTo>
                        <a:pt x="524901" y="619328"/>
                        <a:pt x="526925" y="617780"/>
                        <a:pt x="528948" y="616352"/>
                      </a:cubicBezTo>
                      <a:lnTo>
                        <a:pt x="537876" y="609686"/>
                      </a:lnTo>
                      <a:cubicBezTo>
                        <a:pt x="539304" y="608614"/>
                        <a:pt x="540852" y="607424"/>
                        <a:pt x="542399" y="606353"/>
                      </a:cubicBezTo>
                      <a:cubicBezTo>
                        <a:pt x="545732" y="603853"/>
                        <a:pt x="549303" y="601353"/>
                        <a:pt x="552279" y="598496"/>
                      </a:cubicBezTo>
                      <a:lnTo>
                        <a:pt x="569897" y="582783"/>
                      </a:lnTo>
                      <a:lnTo>
                        <a:pt x="588942" y="562904"/>
                      </a:lnTo>
                      <a:cubicBezTo>
                        <a:pt x="589537" y="562190"/>
                        <a:pt x="590133" y="561476"/>
                        <a:pt x="590847" y="560642"/>
                      </a:cubicBezTo>
                      <a:lnTo>
                        <a:pt x="603703" y="545049"/>
                      </a:lnTo>
                      <a:cubicBezTo>
                        <a:pt x="605012" y="543025"/>
                        <a:pt x="606203" y="541001"/>
                        <a:pt x="607393" y="538859"/>
                      </a:cubicBezTo>
                      <a:cubicBezTo>
                        <a:pt x="609298" y="535645"/>
                        <a:pt x="611202" y="532431"/>
                        <a:pt x="613226" y="529455"/>
                      </a:cubicBezTo>
                      <a:cubicBezTo>
                        <a:pt x="614892" y="526955"/>
                        <a:pt x="616678" y="524336"/>
                        <a:pt x="618582" y="521717"/>
                      </a:cubicBezTo>
                      <a:lnTo>
                        <a:pt x="620130" y="519694"/>
                      </a:lnTo>
                      <a:cubicBezTo>
                        <a:pt x="621558" y="517789"/>
                        <a:pt x="622987" y="515884"/>
                        <a:pt x="624177" y="513742"/>
                      </a:cubicBezTo>
                      <a:lnTo>
                        <a:pt x="637033" y="493267"/>
                      </a:lnTo>
                      <a:cubicBezTo>
                        <a:pt x="637747" y="492077"/>
                        <a:pt x="638938" y="491363"/>
                        <a:pt x="640247" y="491363"/>
                      </a:cubicBezTo>
                      <a:lnTo>
                        <a:pt x="644532" y="478150"/>
                      </a:lnTo>
                      <a:cubicBezTo>
                        <a:pt x="645247" y="476126"/>
                        <a:pt x="646080" y="473864"/>
                        <a:pt x="647032" y="471484"/>
                      </a:cubicBezTo>
                      <a:cubicBezTo>
                        <a:pt x="648104" y="468865"/>
                        <a:pt x="649175" y="466246"/>
                        <a:pt x="650008" y="463508"/>
                      </a:cubicBezTo>
                      <a:cubicBezTo>
                        <a:pt x="651913" y="458033"/>
                        <a:pt x="653817" y="452795"/>
                        <a:pt x="655841" y="448152"/>
                      </a:cubicBezTo>
                      <a:close/>
                      <a:moveTo>
                        <a:pt x="349679" y="677299"/>
                      </a:moveTo>
                      <a:lnTo>
                        <a:pt x="349679" y="677299"/>
                      </a:lnTo>
                      <a:cubicBezTo>
                        <a:pt x="349679" y="677299"/>
                        <a:pt x="349679" y="677299"/>
                        <a:pt x="349679" y="677299"/>
                      </a:cubicBezTo>
                      <a:close/>
                      <a:moveTo>
                        <a:pt x="660484" y="381492"/>
                      </a:moveTo>
                      <a:cubicBezTo>
                        <a:pt x="638580" y="534930"/>
                        <a:pt x="512402" y="653134"/>
                        <a:pt x="360273" y="662657"/>
                      </a:cubicBezTo>
                      <a:cubicBezTo>
                        <a:pt x="359440" y="662657"/>
                        <a:pt x="358488" y="662657"/>
                        <a:pt x="357655" y="662657"/>
                      </a:cubicBezTo>
                      <a:lnTo>
                        <a:pt x="356226" y="662657"/>
                      </a:lnTo>
                      <a:cubicBezTo>
                        <a:pt x="351941" y="662657"/>
                        <a:pt x="349798" y="661824"/>
                        <a:pt x="347656" y="661110"/>
                      </a:cubicBezTo>
                      <a:cubicBezTo>
                        <a:pt x="345989" y="660514"/>
                        <a:pt x="344322" y="659919"/>
                        <a:pt x="341823" y="659562"/>
                      </a:cubicBezTo>
                      <a:lnTo>
                        <a:pt x="327657" y="657538"/>
                      </a:lnTo>
                      <a:cubicBezTo>
                        <a:pt x="327657" y="657538"/>
                        <a:pt x="326348" y="658372"/>
                        <a:pt x="325515" y="658372"/>
                      </a:cubicBezTo>
                      <a:cubicBezTo>
                        <a:pt x="324800" y="658372"/>
                        <a:pt x="324205" y="658610"/>
                        <a:pt x="323491" y="658729"/>
                      </a:cubicBezTo>
                      <a:cubicBezTo>
                        <a:pt x="323134" y="658729"/>
                        <a:pt x="322777" y="658848"/>
                        <a:pt x="322420" y="658848"/>
                      </a:cubicBezTo>
                      <a:lnTo>
                        <a:pt x="320277" y="658848"/>
                      </a:lnTo>
                      <a:cubicBezTo>
                        <a:pt x="305635" y="658848"/>
                        <a:pt x="287780" y="656348"/>
                        <a:pt x="265877" y="651349"/>
                      </a:cubicBezTo>
                      <a:lnTo>
                        <a:pt x="265520" y="651349"/>
                      </a:lnTo>
                      <a:cubicBezTo>
                        <a:pt x="265520" y="651349"/>
                        <a:pt x="264806" y="651349"/>
                        <a:pt x="264330" y="651349"/>
                      </a:cubicBezTo>
                      <a:cubicBezTo>
                        <a:pt x="263973" y="651349"/>
                        <a:pt x="263497" y="651349"/>
                        <a:pt x="263020" y="651229"/>
                      </a:cubicBezTo>
                      <a:cubicBezTo>
                        <a:pt x="263020" y="652420"/>
                        <a:pt x="262663" y="653729"/>
                        <a:pt x="262068" y="654920"/>
                      </a:cubicBezTo>
                      <a:cubicBezTo>
                        <a:pt x="261592" y="655753"/>
                        <a:pt x="260997" y="656586"/>
                        <a:pt x="260283" y="657300"/>
                      </a:cubicBezTo>
                      <a:cubicBezTo>
                        <a:pt x="258854" y="658610"/>
                        <a:pt x="256831" y="658610"/>
                        <a:pt x="255402" y="657419"/>
                      </a:cubicBezTo>
                      <a:lnTo>
                        <a:pt x="252426" y="655039"/>
                      </a:lnTo>
                      <a:cubicBezTo>
                        <a:pt x="251593" y="654324"/>
                        <a:pt x="251117" y="653372"/>
                        <a:pt x="251117" y="652301"/>
                      </a:cubicBezTo>
                      <a:cubicBezTo>
                        <a:pt x="251117" y="651229"/>
                        <a:pt x="251474" y="650158"/>
                        <a:pt x="252307" y="649444"/>
                      </a:cubicBezTo>
                      <a:lnTo>
                        <a:pt x="252902" y="648849"/>
                      </a:lnTo>
                      <a:cubicBezTo>
                        <a:pt x="249212" y="646587"/>
                        <a:pt x="243617" y="644325"/>
                        <a:pt x="238142" y="642302"/>
                      </a:cubicBezTo>
                      <a:lnTo>
                        <a:pt x="237309" y="641945"/>
                      </a:lnTo>
                      <a:cubicBezTo>
                        <a:pt x="237309" y="641945"/>
                        <a:pt x="235999" y="641349"/>
                        <a:pt x="235761" y="641111"/>
                      </a:cubicBezTo>
                      <a:lnTo>
                        <a:pt x="235166" y="640635"/>
                      </a:lnTo>
                      <a:cubicBezTo>
                        <a:pt x="230880" y="637064"/>
                        <a:pt x="227667" y="636707"/>
                        <a:pt x="224572" y="636350"/>
                      </a:cubicBezTo>
                      <a:lnTo>
                        <a:pt x="223619" y="636350"/>
                      </a:lnTo>
                      <a:cubicBezTo>
                        <a:pt x="221001" y="635874"/>
                        <a:pt x="218501" y="635517"/>
                        <a:pt x="215763" y="632065"/>
                      </a:cubicBezTo>
                      <a:lnTo>
                        <a:pt x="214930" y="631112"/>
                      </a:lnTo>
                      <a:cubicBezTo>
                        <a:pt x="213977" y="631707"/>
                        <a:pt x="212668" y="631826"/>
                        <a:pt x="211597" y="631350"/>
                      </a:cubicBezTo>
                      <a:cubicBezTo>
                        <a:pt x="210168" y="630755"/>
                        <a:pt x="208026" y="629684"/>
                        <a:pt x="206478" y="628851"/>
                      </a:cubicBezTo>
                      <a:cubicBezTo>
                        <a:pt x="203978" y="627660"/>
                        <a:pt x="201598" y="626351"/>
                        <a:pt x="199217" y="625518"/>
                      </a:cubicBezTo>
                      <a:lnTo>
                        <a:pt x="180171" y="614447"/>
                      </a:lnTo>
                      <a:cubicBezTo>
                        <a:pt x="177076" y="612662"/>
                        <a:pt x="174219" y="610876"/>
                        <a:pt x="171362" y="608733"/>
                      </a:cubicBezTo>
                      <a:lnTo>
                        <a:pt x="159697" y="600520"/>
                      </a:lnTo>
                      <a:cubicBezTo>
                        <a:pt x="156959" y="598615"/>
                        <a:pt x="154221" y="596711"/>
                        <a:pt x="151960" y="594806"/>
                      </a:cubicBezTo>
                      <a:lnTo>
                        <a:pt x="151245" y="594449"/>
                      </a:lnTo>
                      <a:cubicBezTo>
                        <a:pt x="146246" y="592068"/>
                        <a:pt x="140770" y="587664"/>
                        <a:pt x="135175" y="583021"/>
                      </a:cubicBezTo>
                      <a:cubicBezTo>
                        <a:pt x="129699" y="577903"/>
                        <a:pt x="124819" y="573498"/>
                        <a:pt x="119820" y="571118"/>
                      </a:cubicBezTo>
                      <a:cubicBezTo>
                        <a:pt x="119343" y="570880"/>
                        <a:pt x="118986" y="570641"/>
                        <a:pt x="118748" y="570284"/>
                      </a:cubicBezTo>
                      <a:cubicBezTo>
                        <a:pt x="117320" y="568856"/>
                        <a:pt x="115772" y="566832"/>
                        <a:pt x="114106" y="564809"/>
                      </a:cubicBezTo>
                      <a:cubicBezTo>
                        <a:pt x="112320" y="562666"/>
                        <a:pt x="110654" y="560523"/>
                        <a:pt x="108868" y="558619"/>
                      </a:cubicBezTo>
                      <a:cubicBezTo>
                        <a:pt x="106130" y="555405"/>
                        <a:pt x="103155" y="552310"/>
                        <a:pt x="100179" y="549334"/>
                      </a:cubicBezTo>
                      <a:lnTo>
                        <a:pt x="89941" y="537311"/>
                      </a:lnTo>
                      <a:cubicBezTo>
                        <a:pt x="88989" y="536240"/>
                        <a:pt x="88156" y="535168"/>
                        <a:pt x="87204" y="534216"/>
                      </a:cubicBezTo>
                      <a:cubicBezTo>
                        <a:pt x="85537" y="532431"/>
                        <a:pt x="84109" y="530645"/>
                        <a:pt x="82680" y="528740"/>
                      </a:cubicBezTo>
                      <a:cubicBezTo>
                        <a:pt x="78395" y="523146"/>
                        <a:pt x="74705" y="518979"/>
                        <a:pt x="71729" y="516003"/>
                      </a:cubicBezTo>
                      <a:cubicBezTo>
                        <a:pt x="71015" y="515408"/>
                        <a:pt x="70657" y="514456"/>
                        <a:pt x="70657" y="513623"/>
                      </a:cubicBezTo>
                      <a:cubicBezTo>
                        <a:pt x="70420" y="510290"/>
                        <a:pt x="68991" y="507195"/>
                        <a:pt x="67444" y="503862"/>
                      </a:cubicBezTo>
                      <a:cubicBezTo>
                        <a:pt x="66729" y="502314"/>
                        <a:pt x="66134" y="500886"/>
                        <a:pt x="65539" y="499338"/>
                      </a:cubicBezTo>
                      <a:lnTo>
                        <a:pt x="65301" y="498981"/>
                      </a:lnTo>
                      <a:cubicBezTo>
                        <a:pt x="63515" y="496839"/>
                        <a:pt x="58992" y="491006"/>
                        <a:pt x="55064" y="483030"/>
                      </a:cubicBezTo>
                      <a:lnTo>
                        <a:pt x="45065" y="464222"/>
                      </a:lnTo>
                      <a:cubicBezTo>
                        <a:pt x="45065" y="464222"/>
                        <a:pt x="44708" y="463270"/>
                        <a:pt x="44588" y="462675"/>
                      </a:cubicBezTo>
                      <a:cubicBezTo>
                        <a:pt x="44588" y="461127"/>
                        <a:pt x="43636" y="459223"/>
                        <a:pt x="42803" y="457199"/>
                      </a:cubicBezTo>
                      <a:lnTo>
                        <a:pt x="41970" y="455176"/>
                      </a:lnTo>
                      <a:cubicBezTo>
                        <a:pt x="41613" y="454104"/>
                        <a:pt x="41613" y="453033"/>
                        <a:pt x="42089" y="452081"/>
                      </a:cubicBezTo>
                      <a:lnTo>
                        <a:pt x="38161" y="444343"/>
                      </a:lnTo>
                      <a:lnTo>
                        <a:pt x="35304" y="437082"/>
                      </a:lnTo>
                      <a:cubicBezTo>
                        <a:pt x="33399" y="432201"/>
                        <a:pt x="31614" y="427202"/>
                        <a:pt x="29947" y="422202"/>
                      </a:cubicBezTo>
                      <a:cubicBezTo>
                        <a:pt x="28757" y="418155"/>
                        <a:pt x="27804" y="414108"/>
                        <a:pt x="26852" y="409942"/>
                      </a:cubicBezTo>
                      <a:lnTo>
                        <a:pt x="24233" y="398038"/>
                      </a:lnTo>
                      <a:cubicBezTo>
                        <a:pt x="23876" y="396133"/>
                        <a:pt x="23638" y="394348"/>
                        <a:pt x="23400" y="392443"/>
                      </a:cubicBezTo>
                      <a:lnTo>
                        <a:pt x="23043" y="389824"/>
                      </a:lnTo>
                      <a:cubicBezTo>
                        <a:pt x="22329" y="384230"/>
                        <a:pt x="21734" y="378516"/>
                        <a:pt x="21138" y="373278"/>
                      </a:cubicBezTo>
                      <a:cubicBezTo>
                        <a:pt x="20900" y="368636"/>
                        <a:pt x="20900" y="364231"/>
                        <a:pt x="20900" y="359827"/>
                      </a:cubicBezTo>
                      <a:lnTo>
                        <a:pt x="20900" y="348399"/>
                      </a:lnTo>
                      <a:cubicBezTo>
                        <a:pt x="20900" y="348399"/>
                        <a:pt x="22686" y="327211"/>
                        <a:pt x="22686" y="327211"/>
                      </a:cubicBezTo>
                      <a:cubicBezTo>
                        <a:pt x="21614" y="326616"/>
                        <a:pt x="20900" y="325425"/>
                        <a:pt x="20781" y="324235"/>
                      </a:cubicBezTo>
                      <a:cubicBezTo>
                        <a:pt x="20781" y="322926"/>
                        <a:pt x="21377" y="321616"/>
                        <a:pt x="22448" y="320902"/>
                      </a:cubicBezTo>
                      <a:cubicBezTo>
                        <a:pt x="21972" y="318759"/>
                        <a:pt x="21377" y="316617"/>
                        <a:pt x="20900" y="314474"/>
                      </a:cubicBezTo>
                      <a:cubicBezTo>
                        <a:pt x="20662" y="313641"/>
                        <a:pt x="20424" y="312807"/>
                        <a:pt x="20305" y="312093"/>
                      </a:cubicBezTo>
                      <a:cubicBezTo>
                        <a:pt x="20067" y="313046"/>
                        <a:pt x="19353" y="313879"/>
                        <a:pt x="18519" y="314355"/>
                      </a:cubicBezTo>
                      <a:cubicBezTo>
                        <a:pt x="18519" y="314355"/>
                        <a:pt x="18401" y="314355"/>
                        <a:pt x="18281" y="314474"/>
                      </a:cubicBezTo>
                      <a:lnTo>
                        <a:pt x="18281" y="315069"/>
                      </a:lnTo>
                      <a:cubicBezTo>
                        <a:pt x="19234" y="317926"/>
                        <a:pt x="19829" y="320664"/>
                        <a:pt x="20424" y="323045"/>
                      </a:cubicBezTo>
                      <a:cubicBezTo>
                        <a:pt x="20424" y="323402"/>
                        <a:pt x="20424" y="323759"/>
                        <a:pt x="20424" y="324116"/>
                      </a:cubicBezTo>
                      <a:lnTo>
                        <a:pt x="18281" y="348280"/>
                      </a:lnTo>
                      <a:lnTo>
                        <a:pt x="18281" y="356851"/>
                      </a:lnTo>
                      <a:cubicBezTo>
                        <a:pt x="18281" y="358756"/>
                        <a:pt x="16734" y="360422"/>
                        <a:pt x="14829" y="360541"/>
                      </a:cubicBezTo>
                      <a:lnTo>
                        <a:pt x="13639" y="360541"/>
                      </a:lnTo>
                      <a:cubicBezTo>
                        <a:pt x="12687" y="360660"/>
                        <a:pt x="11615" y="360303"/>
                        <a:pt x="10901" y="359708"/>
                      </a:cubicBezTo>
                      <a:cubicBezTo>
                        <a:pt x="10187" y="359113"/>
                        <a:pt x="9711" y="358042"/>
                        <a:pt x="9711" y="357089"/>
                      </a:cubicBezTo>
                      <a:cubicBezTo>
                        <a:pt x="8997" y="342567"/>
                        <a:pt x="9354" y="327925"/>
                        <a:pt x="10663" y="313403"/>
                      </a:cubicBezTo>
                      <a:cubicBezTo>
                        <a:pt x="10663" y="312688"/>
                        <a:pt x="11020" y="311974"/>
                        <a:pt x="11378" y="311498"/>
                      </a:cubicBezTo>
                      <a:cubicBezTo>
                        <a:pt x="11020" y="310903"/>
                        <a:pt x="10901" y="310189"/>
                        <a:pt x="11020" y="309474"/>
                      </a:cubicBezTo>
                      <a:lnTo>
                        <a:pt x="11258" y="306737"/>
                      </a:lnTo>
                      <a:cubicBezTo>
                        <a:pt x="11496" y="304475"/>
                        <a:pt x="13282" y="303285"/>
                        <a:pt x="15306" y="303404"/>
                      </a:cubicBezTo>
                      <a:lnTo>
                        <a:pt x="18162" y="303642"/>
                      </a:lnTo>
                      <a:cubicBezTo>
                        <a:pt x="18758" y="303642"/>
                        <a:pt x="19353" y="303880"/>
                        <a:pt x="19948" y="304237"/>
                      </a:cubicBezTo>
                      <a:cubicBezTo>
                        <a:pt x="20305" y="301142"/>
                        <a:pt x="20900" y="298642"/>
                        <a:pt x="21614" y="296261"/>
                      </a:cubicBezTo>
                      <a:cubicBezTo>
                        <a:pt x="21972" y="295309"/>
                        <a:pt x="22210" y="294238"/>
                        <a:pt x="22567" y="293166"/>
                      </a:cubicBezTo>
                      <a:cubicBezTo>
                        <a:pt x="21734" y="293404"/>
                        <a:pt x="20900" y="293404"/>
                        <a:pt x="20186" y="293166"/>
                      </a:cubicBezTo>
                      <a:cubicBezTo>
                        <a:pt x="17924" y="292333"/>
                        <a:pt x="16020" y="290429"/>
                        <a:pt x="15186" y="288167"/>
                      </a:cubicBezTo>
                      <a:cubicBezTo>
                        <a:pt x="14829" y="287096"/>
                        <a:pt x="14948" y="285786"/>
                        <a:pt x="15544" y="284834"/>
                      </a:cubicBezTo>
                      <a:cubicBezTo>
                        <a:pt x="16258" y="283881"/>
                        <a:pt x="17329" y="283167"/>
                        <a:pt x="18519" y="283167"/>
                      </a:cubicBezTo>
                      <a:lnTo>
                        <a:pt x="22210" y="283167"/>
                      </a:lnTo>
                      <a:cubicBezTo>
                        <a:pt x="23281" y="282929"/>
                        <a:pt x="24233" y="283286"/>
                        <a:pt x="24947" y="284001"/>
                      </a:cubicBezTo>
                      <a:cubicBezTo>
                        <a:pt x="25305" y="281620"/>
                        <a:pt x="25900" y="279239"/>
                        <a:pt x="26614" y="276739"/>
                      </a:cubicBezTo>
                      <a:lnTo>
                        <a:pt x="27090" y="274954"/>
                      </a:lnTo>
                      <a:cubicBezTo>
                        <a:pt x="28043" y="272097"/>
                        <a:pt x="28995" y="269240"/>
                        <a:pt x="29352" y="266026"/>
                      </a:cubicBezTo>
                      <a:cubicBezTo>
                        <a:pt x="29352" y="265312"/>
                        <a:pt x="29709" y="264598"/>
                        <a:pt x="30185" y="264121"/>
                      </a:cubicBezTo>
                      <a:lnTo>
                        <a:pt x="30185" y="263645"/>
                      </a:lnTo>
                      <a:cubicBezTo>
                        <a:pt x="30185" y="263645"/>
                        <a:pt x="28876" y="264359"/>
                        <a:pt x="28043" y="264359"/>
                      </a:cubicBezTo>
                      <a:cubicBezTo>
                        <a:pt x="27685" y="264359"/>
                        <a:pt x="27328" y="264359"/>
                        <a:pt x="26971" y="264240"/>
                      </a:cubicBezTo>
                      <a:cubicBezTo>
                        <a:pt x="26733" y="267811"/>
                        <a:pt x="25662" y="270906"/>
                        <a:pt x="24710" y="274120"/>
                      </a:cubicBezTo>
                      <a:lnTo>
                        <a:pt x="23281" y="279358"/>
                      </a:lnTo>
                      <a:cubicBezTo>
                        <a:pt x="23043" y="280429"/>
                        <a:pt x="22329" y="281263"/>
                        <a:pt x="21377" y="281739"/>
                      </a:cubicBezTo>
                      <a:cubicBezTo>
                        <a:pt x="20424" y="282215"/>
                        <a:pt x="19353" y="282334"/>
                        <a:pt x="18401" y="281977"/>
                      </a:cubicBezTo>
                      <a:cubicBezTo>
                        <a:pt x="16615" y="281382"/>
                        <a:pt x="15306" y="279477"/>
                        <a:pt x="15663" y="277692"/>
                      </a:cubicBezTo>
                      <a:cubicBezTo>
                        <a:pt x="16020" y="276144"/>
                        <a:pt x="16258" y="274597"/>
                        <a:pt x="16615" y="272930"/>
                      </a:cubicBezTo>
                      <a:cubicBezTo>
                        <a:pt x="17567" y="268407"/>
                        <a:pt x="18639" y="263764"/>
                        <a:pt x="19829" y="259241"/>
                      </a:cubicBezTo>
                      <a:cubicBezTo>
                        <a:pt x="19829" y="259241"/>
                        <a:pt x="19829" y="259122"/>
                        <a:pt x="19829" y="259003"/>
                      </a:cubicBezTo>
                      <a:lnTo>
                        <a:pt x="21019" y="254360"/>
                      </a:lnTo>
                      <a:cubicBezTo>
                        <a:pt x="21257" y="253408"/>
                        <a:pt x="21852" y="252575"/>
                        <a:pt x="22686" y="252099"/>
                      </a:cubicBezTo>
                      <a:cubicBezTo>
                        <a:pt x="22210" y="251265"/>
                        <a:pt x="22091" y="250313"/>
                        <a:pt x="22448" y="249361"/>
                      </a:cubicBezTo>
                      <a:cubicBezTo>
                        <a:pt x="32923" y="212697"/>
                        <a:pt x="49231" y="178653"/>
                        <a:pt x="71015" y="148060"/>
                      </a:cubicBezTo>
                      <a:cubicBezTo>
                        <a:pt x="72205" y="146394"/>
                        <a:pt x="74467" y="146037"/>
                        <a:pt x="76133" y="147108"/>
                      </a:cubicBezTo>
                      <a:cubicBezTo>
                        <a:pt x="77800" y="148298"/>
                        <a:pt x="78276" y="150560"/>
                        <a:pt x="77086" y="152227"/>
                      </a:cubicBezTo>
                      <a:cubicBezTo>
                        <a:pt x="73753" y="157226"/>
                        <a:pt x="70538" y="162345"/>
                        <a:pt x="67444" y="167463"/>
                      </a:cubicBezTo>
                      <a:cubicBezTo>
                        <a:pt x="52445" y="192818"/>
                        <a:pt x="40303" y="221268"/>
                        <a:pt x="31376" y="252218"/>
                      </a:cubicBezTo>
                      <a:cubicBezTo>
                        <a:pt x="31018" y="253289"/>
                        <a:pt x="30304" y="254122"/>
                        <a:pt x="29352" y="254598"/>
                      </a:cubicBezTo>
                      <a:cubicBezTo>
                        <a:pt x="28995" y="254717"/>
                        <a:pt x="28638" y="254836"/>
                        <a:pt x="28280" y="254955"/>
                      </a:cubicBezTo>
                      <a:cubicBezTo>
                        <a:pt x="28280" y="255194"/>
                        <a:pt x="28280" y="255432"/>
                        <a:pt x="28280" y="255670"/>
                      </a:cubicBezTo>
                      <a:lnTo>
                        <a:pt x="28280" y="255908"/>
                      </a:lnTo>
                      <a:cubicBezTo>
                        <a:pt x="28280" y="255908"/>
                        <a:pt x="28280" y="255908"/>
                        <a:pt x="28280" y="255908"/>
                      </a:cubicBezTo>
                      <a:lnTo>
                        <a:pt x="29233" y="256146"/>
                      </a:lnTo>
                      <a:cubicBezTo>
                        <a:pt x="30304" y="256384"/>
                        <a:pt x="31256" y="257098"/>
                        <a:pt x="31733" y="258170"/>
                      </a:cubicBezTo>
                      <a:cubicBezTo>
                        <a:pt x="31733" y="258170"/>
                        <a:pt x="31733" y="258170"/>
                        <a:pt x="31733" y="258170"/>
                      </a:cubicBezTo>
                      <a:cubicBezTo>
                        <a:pt x="31733" y="258170"/>
                        <a:pt x="31733" y="258170"/>
                        <a:pt x="31851" y="258170"/>
                      </a:cubicBezTo>
                      <a:cubicBezTo>
                        <a:pt x="31971" y="258050"/>
                        <a:pt x="32209" y="257931"/>
                        <a:pt x="32447" y="257812"/>
                      </a:cubicBezTo>
                      <a:cubicBezTo>
                        <a:pt x="41494" y="225315"/>
                        <a:pt x="53992" y="195437"/>
                        <a:pt x="69586" y="168892"/>
                      </a:cubicBezTo>
                      <a:cubicBezTo>
                        <a:pt x="87204" y="138894"/>
                        <a:pt x="108868" y="113302"/>
                        <a:pt x="133747" y="92708"/>
                      </a:cubicBezTo>
                      <a:cubicBezTo>
                        <a:pt x="134223" y="92232"/>
                        <a:pt x="134937" y="91994"/>
                        <a:pt x="135532" y="91875"/>
                      </a:cubicBezTo>
                      <a:lnTo>
                        <a:pt x="135890" y="91518"/>
                      </a:lnTo>
                      <a:cubicBezTo>
                        <a:pt x="137318" y="90089"/>
                        <a:pt x="138508" y="88780"/>
                        <a:pt x="139699" y="87590"/>
                      </a:cubicBezTo>
                      <a:cubicBezTo>
                        <a:pt x="139937" y="87351"/>
                        <a:pt x="140175" y="87232"/>
                        <a:pt x="140413" y="87113"/>
                      </a:cubicBezTo>
                      <a:lnTo>
                        <a:pt x="142675" y="85685"/>
                      </a:lnTo>
                      <a:cubicBezTo>
                        <a:pt x="146008" y="83661"/>
                        <a:pt x="149460" y="81281"/>
                        <a:pt x="153269" y="78424"/>
                      </a:cubicBezTo>
                      <a:cubicBezTo>
                        <a:pt x="154578" y="77471"/>
                        <a:pt x="155888" y="76519"/>
                        <a:pt x="157197" y="75448"/>
                      </a:cubicBezTo>
                      <a:cubicBezTo>
                        <a:pt x="159340" y="73781"/>
                        <a:pt x="161482" y="72115"/>
                        <a:pt x="163744" y="70686"/>
                      </a:cubicBezTo>
                      <a:lnTo>
                        <a:pt x="169339" y="66877"/>
                      </a:lnTo>
                      <a:lnTo>
                        <a:pt x="200407" y="51164"/>
                      </a:lnTo>
                      <a:cubicBezTo>
                        <a:pt x="201598" y="50688"/>
                        <a:pt x="202550" y="50212"/>
                        <a:pt x="203502" y="49617"/>
                      </a:cubicBezTo>
                      <a:lnTo>
                        <a:pt x="208145" y="47236"/>
                      </a:lnTo>
                      <a:cubicBezTo>
                        <a:pt x="237666" y="32356"/>
                        <a:pt x="271591" y="22952"/>
                        <a:pt x="306469" y="19858"/>
                      </a:cubicBezTo>
                      <a:lnTo>
                        <a:pt x="306945" y="19858"/>
                      </a:lnTo>
                      <a:cubicBezTo>
                        <a:pt x="312421" y="18310"/>
                        <a:pt x="318729" y="17239"/>
                        <a:pt x="325991" y="16524"/>
                      </a:cubicBezTo>
                      <a:cubicBezTo>
                        <a:pt x="344798" y="15691"/>
                        <a:pt x="363487" y="16405"/>
                        <a:pt x="381700" y="18667"/>
                      </a:cubicBezTo>
                      <a:cubicBezTo>
                        <a:pt x="419315" y="23310"/>
                        <a:pt x="455146" y="34380"/>
                        <a:pt x="488119" y="51521"/>
                      </a:cubicBezTo>
                      <a:cubicBezTo>
                        <a:pt x="607869" y="113778"/>
                        <a:pt x="677029" y="246385"/>
                        <a:pt x="660126" y="381373"/>
                      </a:cubicBezTo>
                      <a:close/>
                      <a:moveTo>
                        <a:pt x="319920" y="651706"/>
                      </a:moveTo>
                      <a:cubicBezTo>
                        <a:pt x="320634" y="650277"/>
                        <a:pt x="322182" y="649444"/>
                        <a:pt x="323729" y="649682"/>
                      </a:cubicBezTo>
                      <a:lnTo>
                        <a:pt x="342775" y="652301"/>
                      </a:lnTo>
                      <a:cubicBezTo>
                        <a:pt x="345989" y="652777"/>
                        <a:pt x="348131" y="653491"/>
                        <a:pt x="349917" y="654086"/>
                      </a:cubicBezTo>
                      <a:cubicBezTo>
                        <a:pt x="351822" y="654801"/>
                        <a:pt x="353131" y="655158"/>
                        <a:pt x="355988" y="655277"/>
                      </a:cubicBezTo>
                      <a:lnTo>
                        <a:pt x="359559" y="655039"/>
                      </a:lnTo>
                      <a:cubicBezTo>
                        <a:pt x="508117" y="645754"/>
                        <a:pt x="631439" y="530288"/>
                        <a:pt x="652865" y="380420"/>
                      </a:cubicBezTo>
                      <a:cubicBezTo>
                        <a:pt x="669292" y="248527"/>
                        <a:pt x="601679" y="119015"/>
                        <a:pt x="484786" y="58187"/>
                      </a:cubicBezTo>
                      <a:cubicBezTo>
                        <a:pt x="452646" y="41403"/>
                        <a:pt x="417649" y="30690"/>
                        <a:pt x="380867" y="26047"/>
                      </a:cubicBezTo>
                      <a:cubicBezTo>
                        <a:pt x="363130" y="23786"/>
                        <a:pt x="344798" y="23072"/>
                        <a:pt x="326586" y="23905"/>
                      </a:cubicBezTo>
                      <a:cubicBezTo>
                        <a:pt x="319920" y="24500"/>
                        <a:pt x="314087" y="25452"/>
                        <a:pt x="308730" y="27000"/>
                      </a:cubicBezTo>
                      <a:lnTo>
                        <a:pt x="307540" y="27238"/>
                      </a:lnTo>
                      <a:cubicBezTo>
                        <a:pt x="273377" y="30214"/>
                        <a:pt x="240284" y="39499"/>
                        <a:pt x="211597" y="53902"/>
                      </a:cubicBezTo>
                      <a:lnTo>
                        <a:pt x="207192" y="56045"/>
                      </a:lnTo>
                      <a:cubicBezTo>
                        <a:pt x="206240" y="56640"/>
                        <a:pt x="204931" y="57235"/>
                        <a:pt x="203740" y="57830"/>
                      </a:cubicBezTo>
                      <a:lnTo>
                        <a:pt x="173267" y="73186"/>
                      </a:lnTo>
                      <a:lnTo>
                        <a:pt x="167910" y="76876"/>
                      </a:lnTo>
                      <a:cubicBezTo>
                        <a:pt x="165649" y="78305"/>
                        <a:pt x="163863" y="79733"/>
                        <a:pt x="161839" y="81281"/>
                      </a:cubicBezTo>
                      <a:cubicBezTo>
                        <a:pt x="160530" y="82352"/>
                        <a:pt x="159101" y="83423"/>
                        <a:pt x="157792" y="84376"/>
                      </a:cubicBezTo>
                      <a:cubicBezTo>
                        <a:pt x="153864" y="87232"/>
                        <a:pt x="150293" y="89732"/>
                        <a:pt x="146722" y="91875"/>
                      </a:cubicBezTo>
                      <a:lnTo>
                        <a:pt x="144817" y="93065"/>
                      </a:lnTo>
                      <a:cubicBezTo>
                        <a:pt x="143746" y="94137"/>
                        <a:pt x="142794" y="95208"/>
                        <a:pt x="141722" y="96279"/>
                      </a:cubicBezTo>
                      <a:lnTo>
                        <a:pt x="139699" y="98422"/>
                      </a:lnTo>
                      <a:cubicBezTo>
                        <a:pt x="138984" y="99136"/>
                        <a:pt x="138032" y="99493"/>
                        <a:pt x="137199" y="99612"/>
                      </a:cubicBezTo>
                      <a:cubicBezTo>
                        <a:pt x="113630" y="119491"/>
                        <a:pt x="93156" y="144013"/>
                        <a:pt x="76371" y="172582"/>
                      </a:cubicBezTo>
                      <a:cubicBezTo>
                        <a:pt x="60658" y="199246"/>
                        <a:pt x="48160" y="229482"/>
                        <a:pt x="39351" y="262336"/>
                      </a:cubicBezTo>
                      <a:cubicBezTo>
                        <a:pt x="39113" y="263169"/>
                        <a:pt x="38637" y="263883"/>
                        <a:pt x="37922" y="264359"/>
                      </a:cubicBezTo>
                      <a:lnTo>
                        <a:pt x="37684" y="266621"/>
                      </a:lnTo>
                      <a:cubicBezTo>
                        <a:pt x="37684" y="267454"/>
                        <a:pt x="37208" y="268288"/>
                        <a:pt x="36613" y="268883"/>
                      </a:cubicBezTo>
                      <a:cubicBezTo>
                        <a:pt x="36018" y="271978"/>
                        <a:pt x="35185" y="274716"/>
                        <a:pt x="34351" y="277215"/>
                      </a:cubicBezTo>
                      <a:lnTo>
                        <a:pt x="33875" y="278763"/>
                      </a:lnTo>
                      <a:cubicBezTo>
                        <a:pt x="33042" y="281620"/>
                        <a:pt x="32328" y="284358"/>
                        <a:pt x="32328" y="286619"/>
                      </a:cubicBezTo>
                      <a:cubicBezTo>
                        <a:pt x="32328" y="287572"/>
                        <a:pt x="31851" y="288524"/>
                        <a:pt x="31256" y="289119"/>
                      </a:cubicBezTo>
                      <a:cubicBezTo>
                        <a:pt x="30661" y="292452"/>
                        <a:pt x="29709" y="295547"/>
                        <a:pt x="28757" y="298523"/>
                      </a:cubicBezTo>
                      <a:cubicBezTo>
                        <a:pt x="27923" y="301261"/>
                        <a:pt x="27328" y="303999"/>
                        <a:pt x="27090" y="307451"/>
                      </a:cubicBezTo>
                      <a:cubicBezTo>
                        <a:pt x="27090" y="307451"/>
                        <a:pt x="27090" y="307689"/>
                        <a:pt x="27090" y="307808"/>
                      </a:cubicBezTo>
                      <a:cubicBezTo>
                        <a:pt x="27447" y="309355"/>
                        <a:pt x="27804" y="310903"/>
                        <a:pt x="28280" y="312450"/>
                      </a:cubicBezTo>
                      <a:cubicBezTo>
                        <a:pt x="29233" y="316140"/>
                        <a:pt x="30185" y="319712"/>
                        <a:pt x="30661" y="323045"/>
                      </a:cubicBezTo>
                      <a:cubicBezTo>
                        <a:pt x="30661" y="323521"/>
                        <a:pt x="30661" y="324116"/>
                        <a:pt x="30661" y="324592"/>
                      </a:cubicBezTo>
                      <a:cubicBezTo>
                        <a:pt x="30661" y="324592"/>
                        <a:pt x="30661" y="324592"/>
                        <a:pt x="30661" y="324592"/>
                      </a:cubicBezTo>
                      <a:lnTo>
                        <a:pt x="28518" y="348757"/>
                      </a:lnTo>
                      <a:lnTo>
                        <a:pt x="28518" y="359827"/>
                      </a:lnTo>
                      <a:cubicBezTo>
                        <a:pt x="28638" y="364112"/>
                        <a:pt x="28638" y="368517"/>
                        <a:pt x="28876" y="372802"/>
                      </a:cubicBezTo>
                      <a:cubicBezTo>
                        <a:pt x="29352" y="377802"/>
                        <a:pt x="30066" y="383396"/>
                        <a:pt x="30661" y="388991"/>
                      </a:cubicBezTo>
                      <a:lnTo>
                        <a:pt x="30899" y="391134"/>
                      </a:lnTo>
                      <a:cubicBezTo>
                        <a:pt x="31137" y="393395"/>
                        <a:pt x="31376" y="395062"/>
                        <a:pt x="31733" y="396609"/>
                      </a:cubicBezTo>
                      <a:lnTo>
                        <a:pt x="34351" y="408275"/>
                      </a:lnTo>
                      <a:cubicBezTo>
                        <a:pt x="35304" y="412441"/>
                        <a:pt x="36256" y="416251"/>
                        <a:pt x="37327" y="420060"/>
                      </a:cubicBezTo>
                      <a:cubicBezTo>
                        <a:pt x="38994" y="424702"/>
                        <a:pt x="40779" y="429702"/>
                        <a:pt x="42565" y="434463"/>
                      </a:cubicBezTo>
                      <a:lnTo>
                        <a:pt x="45303" y="441367"/>
                      </a:lnTo>
                      <a:lnTo>
                        <a:pt x="50421" y="451247"/>
                      </a:lnTo>
                      <a:cubicBezTo>
                        <a:pt x="51017" y="452438"/>
                        <a:pt x="50897" y="453866"/>
                        <a:pt x="50302" y="454938"/>
                      </a:cubicBezTo>
                      <a:cubicBezTo>
                        <a:pt x="51254" y="457080"/>
                        <a:pt x="52088" y="459223"/>
                        <a:pt x="52326" y="461485"/>
                      </a:cubicBezTo>
                      <a:lnTo>
                        <a:pt x="62087" y="479697"/>
                      </a:lnTo>
                      <a:cubicBezTo>
                        <a:pt x="65658" y="487078"/>
                        <a:pt x="69824" y="492434"/>
                        <a:pt x="71491" y="494339"/>
                      </a:cubicBezTo>
                      <a:lnTo>
                        <a:pt x="71967" y="494934"/>
                      </a:lnTo>
                      <a:cubicBezTo>
                        <a:pt x="71967" y="494934"/>
                        <a:pt x="72443" y="495648"/>
                        <a:pt x="72562" y="496005"/>
                      </a:cubicBezTo>
                      <a:lnTo>
                        <a:pt x="72919" y="496839"/>
                      </a:lnTo>
                      <a:cubicBezTo>
                        <a:pt x="73395" y="498267"/>
                        <a:pt x="73990" y="499576"/>
                        <a:pt x="74586" y="500886"/>
                      </a:cubicBezTo>
                      <a:cubicBezTo>
                        <a:pt x="76133" y="504219"/>
                        <a:pt x="77681" y="507790"/>
                        <a:pt x="78276" y="511956"/>
                      </a:cubicBezTo>
                      <a:cubicBezTo>
                        <a:pt x="81371" y="515051"/>
                        <a:pt x="84942" y="519218"/>
                        <a:pt x="89108" y="524574"/>
                      </a:cubicBezTo>
                      <a:cubicBezTo>
                        <a:pt x="90418" y="526360"/>
                        <a:pt x="91727" y="527907"/>
                        <a:pt x="93156" y="529574"/>
                      </a:cubicBezTo>
                      <a:cubicBezTo>
                        <a:pt x="94108" y="530645"/>
                        <a:pt x="95060" y="531716"/>
                        <a:pt x="96012" y="532907"/>
                      </a:cubicBezTo>
                      <a:lnTo>
                        <a:pt x="106011" y="544810"/>
                      </a:lnTo>
                      <a:cubicBezTo>
                        <a:pt x="108868" y="547786"/>
                        <a:pt x="111963" y="550881"/>
                        <a:pt x="114701" y="554214"/>
                      </a:cubicBezTo>
                      <a:cubicBezTo>
                        <a:pt x="116487" y="556238"/>
                        <a:pt x="118272" y="558381"/>
                        <a:pt x="119939" y="560523"/>
                      </a:cubicBezTo>
                      <a:cubicBezTo>
                        <a:pt x="121367" y="562309"/>
                        <a:pt x="122676" y="563975"/>
                        <a:pt x="123867" y="565166"/>
                      </a:cubicBezTo>
                      <a:cubicBezTo>
                        <a:pt x="129699" y="568023"/>
                        <a:pt x="134699" y="572665"/>
                        <a:pt x="140294" y="577903"/>
                      </a:cubicBezTo>
                      <a:cubicBezTo>
                        <a:pt x="145294" y="582188"/>
                        <a:pt x="150412" y="586235"/>
                        <a:pt x="155054" y="588497"/>
                      </a:cubicBezTo>
                      <a:lnTo>
                        <a:pt x="156483" y="589449"/>
                      </a:lnTo>
                      <a:cubicBezTo>
                        <a:pt x="158983" y="591473"/>
                        <a:pt x="161363" y="593258"/>
                        <a:pt x="163982" y="595044"/>
                      </a:cubicBezTo>
                      <a:lnTo>
                        <a:pt x="175767" y="603377"/>
                      </a:lnTo>
                      <a:cubicBezTo>
                        <a:pt x="178386" y="605281"/>
                        <a:pt x="181005" y="606948"/>
                        <a:pt x="183861" y="608614"/>
                      </a:cubicBezTo>
                      <a:lnTo>
                        <a:pt x="202431" y="619447"/>
                      </a:lnTo>
                      <a:cubicBezTo>
                        <a:pt x="204454" y="620161"/>
                        <a:pt x="207192" y="621470"/>
                        <a:pt x="209811" y="622899"/>
                      </a:cubicBezTo>
                      <a:cubicBezTo>
                        <a:pt x="210644" y="623256"/>
                        <a:pt x="211597" y="623732"/>
                        <a:pt x="212430" y="624208"/>
                      </a:cubicBezTo>
                      <a:lnTo>
                        <a:pt x="213025" y="623732"/>
                      </a:lnTo>
                      <a:cubicBezTo>
                        <a:pt x="214573" y="622423"/>
                        <a:pt x="216953" y="622661"/>
                        <a:pt x="218263" y="624208"/>
                      </a:cubicBezTo>
                      <a:lnTo>
                        <a:pt x="221477" y="628017"/>
                      </a:lnTo>
                      <a:cubicBezTo>
                        <a:pt x="222429" y="629208"/>
                        <a:pt x="222548" y="629208"/>
                        <a:pt x="224691" y="629565"/>
                      </a:cubicBezTo>
                      <a:lnTo>
                        <a:pt x="225524" y="629565"/>
                      </a:lnTo>
                      <a:cubicBezTo>
                        <a:pt x="229095" y="630160"/>
                        <a:pt x="233976" y="630755"/>
                        <a:pt x="239927" y="635636"/>
                      </a:cubicBezTo>
                      <a:lnTo>
                        <a:pt x="240761" y="635993"/>
                      </a:lnTo>
                      <a:cubicBezTo>
                        <a:pt x="246475" y="638135"/>
                        <a:pt x="251950" y="640397"/>
                        <a:pt x="256117" y="642778"/>
                      </a:cubicBezTo>
                      <a:cubicBezTo>
                        <a:pt x="257902" y="642897"/>
                        <a:pt x="259568" y="643373"/>
                        <a:pt x="261235" y="643849"/>
                      </a:cubicBezTo>
                      <a:cubicBezTo>
                        <a:pt x="262068" y="644087"/>
                        <a:pt x="263497" y="644444"/>
                        <a:pt x="264330" y="644563"/>
                      </a:cubicBezTo>
                      <a:lnTo>
                        <a:pt x="264449" y="644563"/>
                      </a:lnTo>
                      <a:cubicBezTo>
                        <a:pt x="264449" y="644563"/>
                        <a:pt x="265639" y="644325"/>
                        <a:pt x="266234" y="644563"/>
                      </a:cubicBezTo>
                      <a:lnTo>
                        <a:pt x="267425" y="644801"/>
                      </a:lnTo>
                      <a:cubicBezTo>
                        <a:pt x="288494" y="649563"/>
                        <a:pt x="305517" y="651944"/>
                        <a:pt x="319563" y="652063"/>
                      </a:cubicBezTo>
                      <a:close/>
                      <a:moveTo>
                        <a:pt x="645485" y="209126"/>
                      </a:moveTo>
                      <a:cubicBezTo>
                        <a:pt x="645366" y="210436"/>
                        <a:pt x="644532" y="211626"/>
                        <a:pt x="643223" y="212102"/>
                      </a:cubicBezTo>
                      <a:cubicBezTo>
                        <a:pt x="641318" y="212935"/>
                        <a:pt x="639176" y="212102"/>
                        <a:pt x="638343" y="210198"/>
                      </a:cubicBezTo>
                      <a:cubicBezTo>
                        <a:pt x="623225" y="175320"/>
                        <a:pt x="602512" y="143537"/>
                        <a:pt x="576801" y="115920"/>
                      </a:cubicBezTo>
                      <a:cubicBezTo>
                        <a:pt x="575372" y="114373"/>
                        <a:pt x="575491" y="112111"/>
                        <a:pt x="576920" y="110683"/>
                      </a:cubicBezTo>
                      <a:cubicBezTo>
                        <a:pt x="578348" y="109254"/>
                        <a:pt x="580729" y="109254"/>
                        <a:pt x="582157" y="110683"/>
                      </a:cubicBezTo>
                      <a:cubicBezTo>
                        <a:pt x="594418" y="123063"/>
                        <a:pt x="605727" y="136871"/>
                        <a:pt x="615726" y="151750"/>
                      </a:cubicBezTo>
                      <a:cubicBezTo>
                        <a:pt x="627153" y="168773"/>
                        <a:pt x="637033" y="187462"/>
                        <a:pt x="645128" y="207222"/>
                      </a:cubicBezTo>
                      <a:cubicBezTo>
                        <a:pt x="645366" y="207817"/>
                        <a:pt x="645485" y="208531"/>
                        <a:pt x="645366" y="209126"/>
                      </a:cubicBezTo>
                      <a:close/>
                      <a:moveTo>
                        <a:pt x="329324" y="665752"/>
                      </a:moveTo>
                      <a:cubicBezTo>
                        <a:pt x="329324" y="665752"/>
                        <a:pt x="329324" y="666228"/>
                        <a:pt x="329086" y="666585"/>
                      </a:cubicBezTo>
                      <a:cubicBezTo>
                        <a:pt x="328491" y="668133"/>
                        <a:pt x="327062" y="669085"/>
                        <a:pt x="325395" y="669085"/>
                      </a:cubicBezTo>
                      <a:cubicBezTo>
                        <a:pt x="323610" y="669085"/>
                        <a:pt x="321705" y="667657"/>
                        <a:pt x="321467" y="665871"/>
                      </a:cubicBezTo>
                      <a:cubicBezTo>
                        <a:pt x="321229" y="664085"/>
                        <a:pt x="321944" y="662300"/>
                        <a:pt x="323729" y="661824"/>
                      </a:cubicBezTo>
                      <a:cubicBezTo>
                        <a:pt x="324920" y="661467"/>
                        <a:pt x="326705" y="661467"/>
                        <a:pt x="327657" y="662300"/>
                      </a:cubicBezTo>
                      <a:lnTo>
                        <a:pt x="327896" y="662300"/>
                      </a:lnTo>
                      <a:cubicBezTo>
                        <a:pt x="328967" y="663252"/>
                        <a:pt x="329443" y="664562"/>
                        <a:pt x="329324" y="665871"/>
                      </a:cubicBezTo>
                      <a:close/>
                      <a:moveTo>
                        <a:pt x="241118" y="649563"/>
                      </a:moveTo>
                      <a:cubicBezTo>
                        <a:pt x="241118" y="649563"/>
                        <a:pt x="240999" y="650277"/>
                        <a:pt x="240880" y="650515"/>
                      </a:cubicBezTo>
                      <a:cubicBezTo>
                        <a:pt x="240165" y="652301"/>
                        <a:pt x="238142" y="653253"/>
                        <a:pt x="236237" y="652658"/>
                      </a:cubicBezTo>
                      <a:cubicBezTo>
                        <a:pt x="221120" y="647658"/>
                        <a:pt x="206121" y="641468"/>
                        <a:pt x="191718" y="634326"/>
                      </a:cubicBezTo>
                      <a:cubicBezTo>
                        <a:pt x="190884" y="633969"/>
                        <a:pt x="190289" y="633255"/>
                        <a:pt x="189932" y="632422"/>
                      </a:cubicBezTo>
                      <a:cubicBezTo>
                        <a:pt x="189099" y="632660"/>
                        <a:pt x="188266" y="632541"/>
                        <a:pt x="187551" y="632184"/>
                      </a:cubicBezTo>
                      <a:lnTo>
                        <a:pt x="185766" y="631231"/>
                      </a:lnTo>
                      <a:cubicBezTo>
                        <a:pt x="184933" y="630755"/>
                        <a:pt x="184218" y="629922"/>
                        <a:pt x="183980" y="628970"/>
                      </a:cubicBezTo>
                      <a:cubicBezTo>
                        <a:pt x="183742" y="628017"/>
                        <a:pt x="183742" y="626946"/>
                        <a:pt x="184338" y="626113"/>
                      </a:cubicBezTo>
                      <a:lnTo>
                        <a:pt x="185052" y="624922"/>
                      </a:lnTo>
                      <a:cubicBezTo>
                        <a:pt x="185766" y="623613"/>
                        <a:pt x="187194" y="622899"/>
                        <a:pt x="188623" y="623018"/>
                      </a:cubicBezTo>
                      <a:cubicBezTo>
                        <a:pt x="190051" y="623018"/>
                        <a:pt x="191361" y="624089"/>
                        <a:pt x="191837" y="625518"/>
                      </a:cubicBezTo>
                      <a:cubicBezTo>
                        <a:pt x="192075" y="625994"/>
                        <a:pt x="192313" y="626470"/>
                        <a:pt x="192432" y="626589"/>
                      </a:cubicBezTo>
                      <a:cubicBezTo>
                        <a:pt x="192551" y="626827"/>
                        <a:pt x="192670" y="627065"/>
                        <a:pt x="192789" y="627303"/>
                      </a:cubicBezTo>
                      <a:cubicBezTo>
                        <a:pt x="192908" y="627303"/>
                        <a:pt x="193027" y="627303"/>
                        <a:pt x="193146" y="627303"/>
                      </a:cubicBezTo>
                      <a:lnTo>
                        <a:pt x="193622" y="627303"/>
                      </a:lnTo>
                      <a:cubicBezTo>
                        <a:pt x="195884" y="627065"/>
                        <a:pt x="198860" y="628136"/>
                        <a:pt x="205645" y="631469"/>
                      </a:cubicBezTo>
                      <a:cubicBezTo>
                        <a:pt x="208740" y="633017"/>
                        <a:pt x="211597" y="634445"/>
                        <a:pt x="213620" y="634802"/>
                      </a:cubicBezTo>
                      <a:cubicBezTo>
                        <a:pt x="214335" y="634802"/>
                        <a:pt x="215049" y="635279"/>
                        <a:pt x="215644" y="635755"/>
                      </a:cubicBezTo>
                      <a:cubicBezTo>
                        <a:pt x="218501" y="638373"/>
                        <a:pt x="221239" y="638731"/>
                        <a:pt x="223262" y="639088"/>
                      </a:cubicBezTo>
                      <a:cubicBezTo>
                        <a:pt x="223857" y="639088"/>
                        <a:pt x="224453" y="639445"/>
                        <a:pt x="224929" y="639683"/>
                      </a:cubicBezTo>
                      <a:lnTo>
                        <a:pt x="232904" y="643135"/>
                      </a:lnTo>
                      <a:cubicBezTo>
                        <a:pt x="234095" y="643611"/>
                        <a:pt x="235642" y="644206"/>
                        <a:pt x="237547" y="645040"/>
                      </a:cubicBezTo>
                      <a:lnTo>
                        <a:pt x="239332" y="645873"/>
                      </a:lnTo>
                      <a:cubicBezTo>
                        <a:pt x="240761" y="646587"/>
                        <a:pt x="241475" y="648134"/>
                        <a:pt x="241237" y="649682"/>
                      </a:cubicBezTo>
                      <a:close/>
                      <a:moveTo>
                        <a:pt x="124581" y="579569"/>
                      </a:moveTo>
                      <a:cubicBezTo>
                        <a:pt x="124581" y="580283"/>
                        <a:pt x="124224" y="580998"/>
                        <a:pt x="123629" y="581593"/>
                      </a:cubicBezTo>
                      <a:lnTo>
                        <a:pt x="122319" y="583021"/>
                      </a:lnTo>
                      <a:cubicBezTo>
                        <a:pt x="121605" y="583736"/>
                        <a:pt x="120772" y="584212"/>
                        <a:pt x="119700" y="584331"/>
                      </a:cubicBezTo>
                      <a:cubicBezTo>
                        <a:pt x="118748" y="584331"/>
                        <a:pt x="117677" y="584093"/>
                        <a:pt x="116963" y="583378"/>
                      </a:cubicBezTo>
                      <a:cubicBezTo>
                        <a:pt x="105416" y="572903"/>
                        <a:pt x="94465" y="561595"/>
                        <a:pt x="84585" y="549572"/>
                      </a:cubicBezTo>
                      <a:cubicBezTo>
                        <a:pt x="83989" y="548858"/>
                        <a:pt x="83632" y="547786"/>
                        <a:pt x="83752" y="546834"/>
                      </a:cubicBezTo>
                      <a:cubicBezTo>
                        <a:pt x="83989" y="545882"/>
                        <a:pt x="84347" y="544929"/>
                        <a:pt x="85180" y="544334"/>
                      </a:cubicBezTo>
                      <a:lnTo>
                        <a:pt x="86132" y="543501"/>
                      </a:lnTo>
                      <a:cubicBezTo>
                        <a:pt x="87680" y="542311"/>
                        <a:pt x="89823" y="542430"/>
                        <a:pt x="91132" y="543858"/>
                      </a:cubicBezTo>
                      <a:lnTo>
                        <a:pt x="96489" y="549334"/>
                      </a:lnTo>
                      <a:cubicBezTo>
                        <a:pt x="100179" y="553024"/>
                        <a:pt x="103869" y="556952"/>
                        <a:pt x="107202" y="560761"/>
                      </a:cubicBezTo>
                      <a:cubicBezTo>
                        <a:pt x="108987" y="562666"/>
                        <a:pt x="110654" y="564809"/>
                        <a:pt x="112201" y="566713"/>
                      </a:cubicBezTo>
                      <a:cubicBezTo>
                        <a:pt x="114225" y="569213"/>
                        <a:pt x="116010" y="571475"/>
                        <a:pt x="117915" y="573260"/>
                      </a:cubicBezTo>
                      <a:lnTo>
                        <a:pt x="118272" y="573498"/>
                      </a:lnTo>
                      <a:cubicBezTo>
                        <a:pt x="119700" y="574094"/>
                        <a:pt x="121248" y="575046"/>
                        <a:pt x="122915" y="576117"/>
                      </a:cubicBezTo>
                      <a:cubicBezTo>
                        <a:pt x="123748" y="576712"/>
                        <a:pt x="124343" y="577665"/>
                        <a:pt x="124462" y="578736"/>
                      </a:cubicBezTo>
                      <a:cubicBezTo>
                        <a:pt x="124462" y="579093"/>
                        <a:pt x="124462" y="579331"/>
                        <a:pt x="124462" y="579688"/>
                      </a:cubicBezTo>
                      <a:close/>
                      <a:moveTo>
                        <a:pt x="78157" y="528740"/>
                      </a:moveTo>
                      <a:cubicBezTo>
                        <a:pt x="78157" y="529455"/>
                        <a:pt x="77800" y="530169"/>
                        <a:pt x="77323" y="530645"/>
                      </a:cubicBezTo>
                      <a:cubicBezTo>
                        <a:pt x="76133" y="532073"/>
                        <a:pt x="74110" y="532312"/>
                        <a:pt x="72562" y="531478"/>
                      </a:cubicBezTo>
                      <a:lnTo>
                        <a:pt x="70062" y="530050"/>
                      </a:lnTo>
                      <a:cubicBezTo>
                        <a:pt x="70062" y="530050"/>
                        <a:pt x="69229" y="529455"/>
                        <a:pt x="68872" y="528979"/>
                      </a:cubicBezTo>
                      <a:cubicBezTo>
                        <a:pt x="67444" y="526955"/>
                        <a:pt x="66134" y="525050"/>
                        <a:pt x="64706" y="523027"/>
                      </a:cubicBezTo>
                      <a:cubicBezTo>
                        <a:pt x="63991" y="521955"/>
                        <a:pt x="63872" y="520646"/>
                        <a:pt x="64349" y="519456"/>
                      </a:cubicBezTo>
                      <a:cubicBezTo>
                        <a:pt x="63158" y="519456"/>
                        <a:pt x="62087" y="519098"/>
                        <a:pt x="61492" y="518027"/>
                      </a:cubicBezTo>
                      <a:cubicBezTo>
                        <a:pt x="51969" y="503267"/>
                        <a:pt x="43517" y="487673"/>
                        <a:pt x="36494" y="471603"/>
                      </a:cubicBezTo>
                      <a:cubicBezTo>
                        <a:pt x="26852" y="449581"/>
                        <a:pt x="19710" y="426488"/>
                        <a:pt x="15186" y="402918"/>
                      </a:cubicBezTo>
                      <a:cubicBezTo>
                        <a:pt x="14829" y="400895"/>
                        <a:pt x="16139" y="398990"/>
                        <a:pt x="18044" y="398514"/>
                      </a:cubicBezTo>
                      <a:cubicBezTo>
                        <a:pt x="20067" y="398038"/>
                        <a:pt x="21972" y="399347"/>
                        <a:pt x="22448" y="401371"/>
                      </a:cubicBezTo>
                      <a:lnTo>
                        <a:pt x="24471" y="410537"/>
                      </a:lnTo>
                      <a:cubicBezTo>
                        <a:pt x="25424" y="414703"/>
                        <a:pt x="26376" y="418869"/>
                        <a:pt x="27685" y="423155"/>
                      </a:cubicBezTo>
                      <a:cubicBezTo>
                        <a:pt x="29352" y="428154"/>
                        <a:pt x="31256" y="433154"/>
                        <a:pt x="33161" y="438153"/>
                      </a:cubicBezTo>
                      <a:lnTo>
                        <a:pt x="36018" y="445296"/>
                      </a:lnTo>
                      <a:lnTo>
                        <a:pt x="38637" y="450295"/>
                      </a:lnTo>
                      <a:cubicBezTo>
                        <a:pt x="38637" y="450295"/>
                        <a:pt x="39113" y="451485"/>
                        <a:pt x="38994" y="452200"/>
                      </a:cubicBezTo>
                      <a:cubicBezTo>
                        <a:pt x="38994" y="453866"/>
                        <a:pt x="39946" y="456366"/>
                        <a:pt x="40779" y="458271"/>
                      </a:cubicBezTo>
                      <a:cubicBezTo>
                        <a:pt x="41375" y="459580"/>
                        <a:pt x="41970" y="461127"/>
                        <a:pt x="42208" y="461961"/>
                      </a:cubicBezTo>
                      <a:cubicBezTo>
                        <a:pt x="42327" y="462556"/>
                        <a:pt x="42446" y="463151"/>
                        <a:pt x="42208" y="463746"/>
                      </a:cubicBezTo>
                      <a:lnTo>
                        <a:pt x="53040" y="484340"/>
                      </a:lnTo>
                      <a:cubicBezTo>
                        <a:pt x="56730" y="491839"/>
                        <a:pt x="60896" y="497434"/>
                        <a:pt x="63039" y="500172"/>
                      </a:cubicBezTo>
                      <a:cubicBezTo>
                        <a:pt x="63277" y="500410"/>
                        <a:pt x="63515" y="500767"/>
                        <a:pt x="63634" y="501124"/>
                      </a:cubicBezTo>
                      <a:cubicBezTo>
                        <a:pt x="64229" y="502433"/>
                        <a:pt x="64706" y="503743"/>
                        <a:pt x="65301" y="505052"/>
                      </a:cubicBezTo>
                      <a:cubicBezTo>
                        <a:pt x="66967" y="508742"/>
                        <a:pt x="68515" y="512194"/>
                        <a:pt x="68277" y="515646"/>
                      </a:cubicBezTo>
                      <a:cubicBezTo>
                        <a:pt x="68277" y="516123"/>
                        <a:pt x="68039" y="516718"/>
                        <a:pt x="67801" y="517194"/>
                      </a:cubicBezTo>
                      <a:cubicBezTo>
                        <a:pt x="68753" y="517194"/>
                        <a:pt x="69586" y="517551"/>
                        <a:pt x="70300" y="518265"/>
                      </a:cubicBezTo>
                      <a:cubicBezTo>
                        <a:pt x="72324" y="520289"/>
                        <a:pt x="74586" y="522789"/>
                        <a:pt x="77205" y="526003"/>
                      </a:cubicBezTo>
                      <a:cubicBezTo>
                        <a:pt x="77919" y="526836"/>
                        <a:pt x="78157" y="527907"/>
                        <a:pt x="78038" y="528860"/>
                      </a:cubicBezTo>
                      <a:close/>
                      <a:moveTo>
                        <a:pt x="21257" y="394705"/>
                      </a:moveTo>
                      <a:cubicBezTo>
                        <a:pt x="21019" y="396371"/>
                        <a:pt x="19829" y="397681"/>
                        <a:pt x="18044" y="397919"/>
                      </a:cubicBezTo>
                      <a:cubicBezTo>
                        <a:pt x="16020" y="398157"/>
                        <a:pt x="14115" y="396847"/>
                        <a:pt x="13877" y="394824"/>
                      </a:cubicBezTo>
                      <a:cubicBezTo>
                        <a:pt x="12449" y="385777"/>
                        <a:pt x="11258" y="376611"/>
                        <a:pt x="10544" y="367564"/>
                      </a:cubicBezTo>
                      <a:cubicBezTo>
                        <a:pt x="10544" y="366493"/>
                        <a:pt x="10782" y="365541"/>
                        <a:pt x="11496" y="364827"/>
                      </a:cubicBezTo>
                      <a:cubicBezTo>
                        <a:pt x="12211" y="364112"/>
                        <a:pt x="13044" y="363636"/>
                        <a:pt x="14115" y="363517"/>
                      </a:cubicBezTo>
                      <a:lnTo>
                        <a:pt x="14829" y="363517"/>
                      </a:lnTo>
                      <a:cubicBezTo>
                        <a:pt x="15901" y="363517"/>
                        <a:pt x="16853" y="363755"/>
                        <a:pt x="17567" y="364470"/>
                      </a:cubicBezTo>
                      <a:cubicBezTo>
                        <a:pt x="18281" y="365184"/>
                        <a:pt x="18758" y="366136"/>
                        <a:pt x="18758" y="367088"/>
                      </a:cubicBezTo>
                      <a:cubicBezTo>
                        <a:pt x="18758" y="369231"/>
                        <a:pt x="18758" y="371374"/>
                        <a:pt x="18996" y="373516"/>
                      </a:cubicBezTo>
                      <a:cubicBezTo>
                        <a:pt x="19591" y="378873"/>
                        <a:pt x="20186" y="384587"/>
                        <a:pt x="20900" y="390181"/>
                      </a:cubicBezTo>
                      <a:lnTo>
                        <a:pt x="21377" y="393634"/>
                      </a:lnTo>
                      <a:cubicBezTo>
                        <a:pt x="21377" y="393634"/>
                        <a:pt x="21377" y="394229"/>
                        <a:pt x="21377" y="394586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68" name="Gráfico 144">
              <a:extLst>
                <a:ext uri="{FF2B5EF4-FFF2-40B4-BE49-F238E27FC236}">
                  <a16:creationId xmlns:a16="http://schemas.microsoft.com/office/drawing/2014/main" id="{A031422E-5236-400D-8C5D-F7A5B42A6551}"/>
                </a:ext>
              </a:extLst>
            </p:cNvPr>
            <p:cNvGrpSpPr/>
            <p:nvPr/>
          </p:nvGrpSpPr>
          <p:grpSpPr>
            <a:xfrm>
              <a:off x="6375970" y="6756803"/>
              <a:ext cx="19409" cy="31001"/>
              <a:chOff x="6375970" y="6756803"/>
              <a:chExt cx="19409" cy="31001"/>
            </a:xfrm>
            <a:grpFill/>
          </p:grpSpPr>
          <p:grpSp>
            <p:nvGrpSpPr>
              <p:cNvPr id="369" name="Gráfico 144">
                <a:extLst>
                  <a:ext uri="{FF2B5EF4-FFF2-40B4-BE49-F238E27FC236}">
                    <a16:creationId xmlns:a16="http://schemas.microsoft.com/office/drawing/2014/main" id="{E3C84801-DFF5-4390-B7E8-55F0E4E67AA4}"/>
                  </a:ext>
                </a:extLst>
              </p:cNvPr>
              <p:cNvGrpSpPr/>
              <p:nvPr/>
            </p:nvGrpSpPr>
            <p:grpSpPr>
              <a:xfrm>
                <a:off x="6376547" y="6761796"/>
                <a:ext cx="9710" cy="12498"/>
                <a:chOff x="6376547" y="6761796"/>
                <a:chExt cx="9710" cy="12498"/>
              </a:xfrm>
              <a:grpFill/>
            </p:grpSpPr>
            <p:sp>
              <p:nvSpPr>
                <p:cNvPr id="370" name="Forma libre: forma 369">
                  <a:extLst>
                    <a:ext uri="{FF2B5EF4-FFF2-40B4-BE49-F238E27FC236}">
                      <a16:creationId xmlns:a16="http://schemas.microsoft.com/office/drawing/2014/main" id="{9E47B945-D9BF-4B6C-A70F-DF69954327C2}"/>
                    </a:ext>
                  </a:extLst>
                </p:cNvPr>
                <p:cNvSpPr/>
                <p:nvPr/>
              </p:nvSpPr>
              <p:spPr>
                <a:xfrm>
                  <a:off x="6380381" y="6765593"/>
                  <a:ext cx="2142" cy="257"/>
                </a:xfrm>
                <a:custGeom>
                  <a:avLst/>
                  <a:gdLst>
                    <a:gd name="connsiteX0" fmla="*/ 0 w 2142"/>
                    <a:gd name="connsiteY0" fmla="*/ 19 h 257"/>
                    <a:gd name="connsiteX1" fmla="*/ 2143 w 2142"/>
                    <a:gd name="connsiteY1" fmla="*/ 257 h 257"/>
                    <a:gd name="connsiteX2" fmla="*/ 0 w 2142"/>
                    <a:gd name="connsiteY2" fmla="*/ 19 h 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42" h="257">
                      <a:moveTo>
                        <a:pt x="0" y="19"/>
                      </a:moveTo>
                      <a:cubicBezTo>
                        <a:pt x="833" y="19"/>
                        <a:pt x="1428" y="138"/>
                        <a:pt x="2143" y="257"/>
                      </a:cubicBezTo>
                      <a:cubicBezTo>
                        <a:pt x="2024" y="-100"/>
                        <a:pt x="714" y="19"/>
                        <a:pt x="0" y="19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71" name="Forma libre: forma 370">
                  <a:extLst>
                    <a:ext uri="{FF2B5EF4-FFF2-40B4-BE49-F238E27FC236}">
                      <a16:creationId xmlns:a16="http://schemas.microsoft.com/office/drawing/2014/main" id="{65F05D67-0F61-4199-B308-DD7E72DBF685}"/>
                    </a:ext>
                  </a:extLst>
                </p:cNvPr>
                <p:cNvSpPr/>
                <p:nvPr/>
              </p:nvSpPr>
              <p:spPr>
                <a:xfrm>
                  <a:off x="6376547" y="6761796"/>
                  <a:ext cx="9710" cy="7795"/>
                </a:xfrm>
                <a:custGeom>
                  <a:avLst/>
                  <a:gdLst>
                    <a:gd name="connsiteX0" fmla="*/ 9666 w 9710"/>
                    <a:gd name="connsiteY0" fmla="*/ 4530 h 7795"/>
                    <a:gd name="connsiteX1" fmla="*/ 8952 w 9710"/>
                    <a:gd name="connsiteY1" fmla="*/ 6196 h 7795"/>
                    <a:gd name="connsiteX2" fmla="*/ 5262 w 9710"/>
                    <a:gd name="connsiteY2" fmla="*/ 7744 h 7795"/>
                    <a:gd name="connsiteX3" fmla="*/ 3357 w 9710"/>
                    <a:gd name="connsiteY3" fmla="*/ 7506 h 7795"/>
                    <a:gd name="connsiteX4" fmla="*/ 24 w 9710"/>
                    <a:gd name="connsiteY4" fmla="*/ 3459 h 7795"/>
                    <a:gd name="connsiteX5" fmla="*/ 4071 w 9710"/>
                    <a:gd name="connsiteY5" fmla="*/ 6 h 7795"/>
                    <a:gd name="connsiteX6" fmla="*/ 3833 w 9710"/>
                    <a:gd name="connsiteY6" fmla="*/ 3697 h 7795"/>
                    <a:gd name="connsiteX7" fmla="*/ 4190 w 9710"/>
                    <a:gd name="connsiteY7" fmla="*/ 6 h 7795"/>
                    <a:gd name="connsiteX8" fmla="*/ 4547 w 9710"/>
                    <a:gd name="connsiteY8" fmla="*/ 6 h 7795"/>
                    <a:gd name="connsiteX9" fmla="*/ 4547 w 9710"/>
                    <a:gd name="connsiteY9" fmla="*/ 6 h 7795"/>
                    <a:gd name="connsiteX10" fmla="*/ 9309 w 9710"/>
                    <a:gd name="connsiteY10" fmla="*/ 2149 h 7795"/>
                    <a:gd name="connsiteX11" fmla="*/ 9666 w 9710"/>
                    <a:gd name="connsiteY11" fmla="*/ 4411 h 7795"/>
                    <a:gd name="connsiteX12" fmla="*/ 5857 w 9710"/>
                    <a:gd name="connsiteY12" fmla="*/ 4054 h 7795"/>
                    <a:gd name="connsiteX13" fmla="*/ 5857 w 9710"/>
                    <a:gd name="connsiteY13" fmla="*/ 4054 h 7795"/>
                    <a:gd name="connsiteX14" fmla="*/ 5857 w 9710"/>
                    <a:gd name="connsiteY14" fmla="*/ 4054 h 7795"/>
                    <a:gd name="connsiteX15" fmla="*/ 2643 w 9710"/>
                    <a:gd name="connsiteY15" fmla="*/ 5839 h 7795"/>
                    <a:gd name="connsiteX16" fmla="*/ 3714 w 9710"/>
                    <a:gd name="connsiteY16" fmla="*/ 5244 h 7795"/>
                    <a:gd name="connsiteX17" fmla="*/ 2643 w 9710"/>
                    <a:gd name="connsiteY17" fmla="*/ 5839 h 77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710" h="7795">
                      <a:moveTo>
                        <a:pt x="9666" y="4530"/>
                      </a:moveTo>
                      <a:cubicBezTo>
                        <a:pt x="9666" y="5125"/>
                        <a:pt x="9428" y="5720"/>
                        <a:pt x="8952" y="6196"/>
                      </a:cubicBezTo>
                      <a:cubicBezTo>
                        <a:pt x="8119" y="7387"/>
                        <a:pt x="6690" y="7982"/>
                        <a:pt x="5262" y="7744"/>
                      </a:cubicBezTo>
                      <a:cubicBezTo>
                        <a:pt x="4666" y="7744"/>
                        <a:pt x="4071" y="7625"/>
                        <a:pt x="3357" y="7506"/>
                      </a:cubicBezTo>
                      <a:cubicBezTo>
                        <a:pt x="1333" y="7387"/>
                        <a:pt x="-214" y="5482"/>
                        <a:pt x="24" y="3459"/>
                      </a:cubicBezTo>
                      <a:cubicBezTo>
                        <a:pt x="262" y="1435"/>
                        <a:pt x="1929" y="-113"/>
                        <a:pt x="4071" y="6"/>
                      </a:cubicBezTo>
                      <a:lnTo>
                        <a:pt x="3833" y="3697"/>
                      </a:lnTo>
                      <a:lnTo>
                        <a:pt x="4190" y="6"/>
                      </a:lnTo>
                      <a:cubicBezTo>
                        <a:pt x="4190" y="6"/>
                        <a:pt x="4429" y="6"/>
                        <a:pt x="4547" y="6"/>
                      </a:cubicBezTo>
                      <a:lnTo>
                        <a:pt x="4547" y="6"/>
                      </a:lnTo>
                      <a:cubicBezTo>
                        <a:pt x="5738" y="6"/>
                        <a:pt x="8119" y="6"/>
                        <a:pt x="9309" y="2149"/>
                      </a:cubicBezTo>
                      <a:cubicBezTo>
                        <a:pt x="9666" y="2863"/>
                        <a:pt x="9785" y="3577"/>
                        <a:pt x="9666" y="4411"/>
                      </a:cubicBezTo>
                      <a:close/>
                      <a:moveTo>
                        <a:pt x="5857" y="4054"/>
                      </a:moveTo>
                      <a:lnTo>
                        <a:pt x="5857" y="4054"/>
                      </a:lnTo>
                      <a:cubicBezTo>
                        <a:pt x="5857" y="4054"/>
                        <a:pt x="5857" y="4054"/>
                        <a:pt x="5857" y="4054"/>
                      </a:cubicBezTo>
                      <a:close/>
                      <a:moveTo>
                        <a:pt x="2643" y="5839"/>
                      </a:moveTo>
                      <a:lnTo>
                        <a:pt x="3714" y="5244"/>
                      </a:lnTo>
                      <a:lnTo>
                        <a:pt x="2643" y="5839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72" name="Gráfico 144">
                <a:extLst>
                  <a:ext uri="{FF2B5EF4-FFF2-40B4-BE49-F238E27FC236}">
                    <a16:creationId xmlns:a16="http://schemas.microsoft.com/office/drawing/2014/main" id="{72860E21-E5FB-42A0-B1D6-1208CFDEE269}"/>
                  </a:ext>
                </a:extLst>
              </p:cNvPr>
              <p:cNvGrpSpPr/>
              <p:nvPr/>
            </p:nvGrpSpPr>
            <p:grpSpPr>
              <a:xfrm>
                <a:off x="6375970" y="6756803"/>
                <a:ext cx="19409" cy="31001"/>
                <a:chOff x="6375970" y="6756803"/>
                <a:chExt cx="19409" cy="31001"/>
              </a:xfrm>
              <a:grpFill/>
            </p:grpSpPr>
            <p:sp>
              <p:nvSpPr>
                <p:cNvPr id="373" name="Forma libre: forma 372">
                  <a:extLst>
                    <a:ext uri="{FF2B5EF4-FFF2-40B4-BE49-F238E27FC236}">
                      <a16:creationId xmlns:a16="http://schemas.microsoft.com/office/drawing/2014/main" id="{7F7120C8-58B4-4CAF-9478-712150A8ECD3}"/>
                    </a:ext>
                  </a:extLst>
                </p:cNvPr>
                <p:cNvSpPr/>
                <p:nvPr/>
              </p:nvSpPr>
              <p:spPr>
                <a:xfrm>
                  <a:off x="6379905" y="6760612"/>
                  <a:ext cx="11784" cy="11784"/>
                </a:xfrm>
                <a:custGeom>
                  <a:avLst/>
                  <a:gdLst>
                    <a:gd name="connsiteX0" fmla="*/ 11784 w 11784"/>
                    <a:gd name="connsiteY0" fmla="*/ 11785 h 11784"/>
                    <a:gd name="connsiteX1" fmla="*/ 1785 w 11784"/>
                    <a:gd name="connsiteY1" fmla="*/ 10237 h 11784"/>
                    <a:gd name="connsiteX2" fmla="*/ 0 w 11784"/>
                    <a:gd name="connsiteY2" fmla="*/ 9999 h 11784"/>
                    <a:gd name="connsiteX3" fmla="*/ 0 w 11784"/>
                    <a:gd name="connsiteY3" fmla="*/ 9523 h 11784"/>
                    <a:gd name="connsiteX4" fmla="*/ 0 w 11784"/>
                    <a:gd name="connsiteY4" fmla="*/ 9523 h 11784"/>
                    <a:gd name="connsiteX5" fmla="*/ 238 w 11784"/>
                    <a:gd name="connsiteY5" fmla="*/ 6428 h 11784"/>
                    <a:gd name="connsiteX6" fmla="*/ 238 w 11784"/>
                    <a:gd name="connsiteY6" fmla="*/ 6428 h 11784"/>
                    <a:gd name="connsiteX7" fmla="*/ 714 w 11784"/>
                    <a:gd name="connsiteY7" fmla="*/ 0 h 11784"/>
                    <a:gd name="connsiteX8" fmla="*/ 6904 w 11784"/>
                    <a:gd name="connsiteY8" fmla="*/ 2857 h 11784"/>
                    <a:gd name="connsiteX9" fmla="*/ 11784 w 11784"/>
                    <a:gd name="connsiteY9" fmla="*/ 11785 h 11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784" h="11784">
                      <a:moveTo>
                        <a:pt x="11784" y="11785"/>
                      </a:moveTo>
                      <a:lnTo>
                        <a:pt x="1785" y="10237"/>
                      </a:lnTo>
                      <a:cubicBezTo>
                        <a:pt x="1785" y="10237"/>
                        <a:pt x="714" y="10118"/>
                        <a:pt x="0" y="9999"/>
                      </a:cubicBezTo>
                      <a:lnTo>
                        <a:pt x="0" y="9523"/>
                      </a:lnTo>
                      <a:cubicBezTo>
                        <a:pt x="0" y="9523"/>
                        <a:pt x="0" y="9523"/>
                        <a:pt x="0" y="9523"/>
                      </a:cubicBezTo>
                      <a:lnTo>
                        <a:pt x="238" y="6428"/>
                      </a:lnTo>
                      <a:lnTo>
                        <a:pt x="238" y="6428"/>
                      </a:lnTo>
                      <a:cubicBezTo>
                        <a:pt x="238" y="6428"/>
                        <a:pt x="714" y="0"/>
                        <a:pt x="714" y="0"/>
                      </a:cubicBezTo>
                      <a:cubicBezTo>
                        <a:pt x="2381" y="0"/>
                        <a:pt x="5356" y="0"/>
                        <a:pt x="6904" y="2857"/>
                      </a:cubicBezTo>
                      <a:lnTo>
                        <a:pt x="11784" y="1178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74" name="Forma libre: forma 373">
                  <a:extLst>
                    <a:ext uri="{FF2B5EF4-FFF2-40B4-BE49-F238E27FC236}">
                      <a16:creationId xmlns:a16="http://schemas.microsoft.com/office/drawing/2014/main" id="{BE83CD19-AA51-4854-B48A-45C31B80E8A0}"/>
                    </a:ext>
                  </a:extLst>
                </p:cNvPr>
                <p:cNvSpPr/>
                <p:nvPr/>
              </p:nvSpPr>
              <p:spPr>
                <a:xfrm>
                  <a:off x="6375970" y="6756803"/>
                  <a:ext cx="19409" cy="19335"/>
                </a:xfrm>
                <a:custGeom>
                  <a:avLst/>
                  <a:gdLst>
                    <a:gd name="connsiteX0" fmla="*/ 19409 w 19409"/>
                    <a:gd name="connsiteY0" fmla="*/ 16070 h 19335"/>
                    <a:gd name="connsiteX1" fmla="*/ 18695 w 19409"/>
                    <a:gd name="connsiteY1" fmla="*/ 17737 h 19335"/>
                    <a:gd name="connsiteX2" fmla="*/ 15005 w 19409"/>
                    <a:gd name="connsiteY2" fmla="*/ 19284 h 19335"/>
                    <a:gd name="connsiteX3" fmla="*/ 5006 w 19409"/>
                    <a:gd name="connsiteY3" fmla="*/ 17737 h 19335"/>
                    <a:gd name="connsiteX4" fmla="*/ 3459 w 19409"/>
                    <a:gd name="connsiteY4" fmla="*/ 17618 h 19335"/>
                    <a:gd name="connsiteX5" fmla="*/ 6 w 19409"/>
                    <a:gd name="connsiteY5" fmla="*/ 13570 h 19335"/>
                    <a:gd name="connsiteX6" fmla="*/ 126 w 19409"/>
                    <a:gd name="connsiteY6" fmla="*/ 12737 h 19335"/>
                    <a:gd name="connsiteX7" fmla="*/ 126 w 19409"/>
                    <a:gd name="connsiteY7" fmla="*/ 10713 h 19335"/>
                    <a:gd name="connsiteX8" fmla="*/ 244 w 19409"/>
                    <a:gd name="connsiteY8" fmla="*/ 9999 h 19335"/>
                    <a:gd name="connsiteX9" fmla="*/ 721 w 19409"/>
                    <a:gd name="connsiteY9" fmla="*/ 3452 h 19335"/>
                    <a:gd name="connsiteX10" fmla="*/ 4530 w 19409"/>
                    <a:gd name="connsiteY10" fmla="*/ 0 h 19335"/>
                    <a:gd name="connsiteX11" fmla="*/ 13934 w 19409"/>
                    <a:gd name="connsiteY11" fmla="*/ 4761 h 19335"/>
                    <a:gd name="connsiteX12" fmla="*/ 18814 w 19409"/>
                    <a:gd name="connsiteY12" fmla="*/ 13689 h 19335"/>
                    <a:gd name="connsiteX13" fmla="*/ 19290 w 19409"/>
                    <a:gd name="connsiteY13" fmla="*/ 15951 h 19335"/>
                    <a:gd name="connsiteX14" fmla="*/ 7982 w 19409"/>
                    <a:gd name="connsiteY14" fmla="*/ 10594 h 19335"/>
                    <a:gd name="connsiteX15" fmla="*/ 8815 w 19409"/>
                    <a:gd name="connsiteY15" fmla="*/ 10594 h 19335"/>
                    <a:gd name="connsiteX16" fmla="*/ 7982 w 19409"/>
                    <a:gd name="connsiteY16" fmla="*/ 9166 h 19335"/>
                    <a:gd name="connsiteX17" fmla="*/ 7982 w 19409"/>
                    <a:gd name="connsiteY17" fmla="*/ 9880 h 19335"/>
                    <a:gd name="connsiteX18" fmla="*/ 7982 w 19409"/>
                    <a:gd name="connsiteY18" fmla="*/ 10475 h 19335"/>
                    <a:gd name="connsiteX19" fmla="*/ 7982 w 19409"/>
                    <a:gd name="connsiteY19" fmla="*/ 10475 h 19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9409" h="19335">
                      <a:moveTo>
                        <a:pt x="19409" y="16070"/>
                      </a:moveTo>
                      <a:cubicBezTo>
                        <a:pt x="19409" y="16665"/>
                        <a:pt x="19172" y="17260"/>
                        <a:pt x="18695" y="17737"/>
                      </a:cubicBezTo>
                      <a:cubicBezTo>
                        <a:pt x="17862" y="18927"/>
                        <a:pt x="16434" y="19522"/>
                        <a:pt x="15005" y="19284"/>
                      </a:cubicBezTo>
                      <a:lnTo>
                        <a:pt x="5006" y="17737"/>
                      </a:lnTo>
                      <a:cubicBezTo>
                        <a:pt x="5006" y="17737"/>
                        <a:pt x="4054" y="17618"/>
                        <a:pt x="3459" y="17618"/>
                      </a:cubicBezTo>
                      <a:cubicBezTo>
                        <a:pt x="1435" y="17498"/>
                        <a:pt x="-113" y="15713"/>
                        <a:pt x="6" y="13570"/>
                      </a:cubicBezTo>
                      <a:cubicBezTo>
                        <a:pt x="6" y="13332"/>
                        <a:pt x="6" y="13094"/>
                        <a:pt x="126" y="12737"/>
                      </a:cubicBezTo>
                      <a:lnTo>
                        <a:pt x="126" y="10713"/>
                      </a:lnTo>
                      <a:cubicBezTo>
                        <a:pt x="126" y="10713"/>
                        <a:pt x="244" y="10237"/>
                        <a:pt x="244" y="9999"/>
                      </a:cubicBezTo>
                      <a:lnTo>
                        <a:pt x="721" y="3452"/>
                      </a:lnTo>
                      <a:cubicBezTo>
                        <a:pt x="840" y="1428"/>
                        <a:pt x="2506" y="0"/>
                        <a:pt x="4530" y="0"/>
                      </a:cubicBezTo>
                      <a:cubicBezTo>
                        <a:pt x="6435" y="0"/>
                        <a:pt x="11434" y="0"/>
                        <a:pt x="13934" y="4761"/>
                      </a:cubicBezTo>
                      <a:lnTo>
                        <a:pt x="18814" y="13689"/>
                      </a:lnTo>
                      <a:cubicBezTo>
                        <a:pt x="19172" y="14404"/>
                        <a:pt x="19290" y="15118"/>
                        <a:pt x="19290" y="15951"/>
                      </a:cubicBezTo>
                      <a:close/>
                      <a:moveTo>
                        <a:pt x="7982" y="10594"/>
                      </a:moveTo>
                      <a:lnTo>
                        <a:pt x="8815" y="10594"/>
                      </a:lnTo>
                      <a:cubicBezTo>
                        <a:pt x="8815" y="10594"/>
                        <a:pt x="7982" y="9166"/>
                        <a:pt x="7982" y="9166"/>
                      </a:cubicBezTo>
                      <a:lnTo>
                        <a:pt x="7982" y="9880"/>
                      </a:lnTo>
                      <a:cubicBezTo>
                        <a:pt x="7982" y="9880"/>
                        <a:pt x="7982" y="10237"/>
                        <a:pt x="7982" y="10475"/>
                      </a:cubicBezTo>
                      <a:lnTo>
                        <a:pt x="7982" y="10475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75" name="Gráfico 144">
              <a:extLst>
                <a:ext uri="{FF2B5EF4-FFF2-40B4-BE49-F238E27FC236}">
                  <a16:creationId xmlns:a16="http://schemas.microsoft.com/office/drawing/2014/main" id="{EF635EC4-9215-49AF-87D0-8530A3AED4C8}"/>
                </a:ext>
              </a:extLst>
            </p:cNvPr>
            <p:cNvGrpSpPr/>
            <p:nvPr/>
          </p:nvGrpSpPr>
          <p:grpSpPr>
            <a:xfrm>
              <a:off x="6713534" y="6233046"/>
              <a:ext cx="16479" cy="23586"/>
              <a:chOff x="6713534" y="6233046"/>
              <a:chExt cx="16479" cy="23586"/>
            </a:xfrm>
            <a:grpFill/>
          </p:grpSpPr>
          <p:grpSp>
            <p:nvGrpSpPr>
              <p:cNvPr id="376" name="Gráfico 144">
                <a:extLst>
                  <a:ext uri="{FF2B5EF4-FFF2-40B4-BE49-F238E27FC236}">
                    <a16:creationId xmlns:a16="http://schemas.microsoft.com/office/drawing/2014/main" id="{CF8FB365-A670-4CD7-8DC0-79F5D4A0E499}"/>
                  </a:ext>
                </a:extLst>
              </p:cNvPr>
              <p:cNvGrpSpPr/>
              <p:nvPr/>
            </p:nvGrpSpPr>
            <p:grpSpPr>
              <a:xfrm>
                <a:off x="6717472" y="6236353"/>
                <a:ext cx="8233" cy="13404"/>
                <a:chOff x="6717472" y="6236353"/>
                <a:chExt cx="8233" cy="13404"/>
              </a:xfrm>
              <a:grpFill/>
            </p:grpSpPr>
            <p:sp>
              <p:nvSpPr>
                <p:cNvPr id="377" name="Forma libre: forma 376">
                  <a:extLst>
                    <a:ext uri="{FF2B5EF4-FFF2-40B4-BE49-F238E27FC236}">
                      <a16:creationId xmlns:a16="http://schemas.microsoft.com/office/drawing/2014/main" id="{E780F47D-BD95-49B3-8F9E-75F05297932F}"/>
                    </a:ext>
                  </a:extLst>
                </p:cNvPr>
                <p:cNvSpPr/>
                <p:nvPr/>
              </p:nvSpPr>
              <p:spPr>
                <a:xfrm>
                  <a:off x="6721301" y="6240064"/>
                  <a:ext cx="714" cy="833"/>
                </a:xfrm>
                <a:custGeom>
                  <a:avLst/>
                  <a:gdLst>
                    <a:gd name="connsiteX0" fmla="*/ 119 w 714"/>
                    <a:gd name="connsiteY0" fmla="*/ 0 h 833"/>
                    <a:gd name="connsiteX1" fmla="*/ 119 w 714"/>
                    <a:gd name="connsiteY1" fmla="*/ 0 h 833"/>
                    <a:gd name="connsiteX2" fmla="*/ 714 w 714"/>
                    <a:gd name="connsiteY2" fmla="*/ 833 h 833"/>
                    <a:gd name="connsiteX3" fmla="*/ 0 w 714"/>
                    <a:gd name="connsiteY3" fmla="*/ 0 h 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4" h="833">
                      <a:moveTo>
                        <a:pt x="119" y="0"/>
                      </a:moveTo>
                      <a:cubicBezTo>
                        <a:pt x="119" y="0"/>
                        <a:pt x="119" y="0"/>
                        <a:pt x="119" y="0"/>
                      </a:cubicBezTo>
                      <a:cubicBezTo>
                        <a:pt x="357" y="238"/>
                        <a:pt x="595" y="476"/>
                        <a:pt x="714" y="83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78" name="Forma libre: forma 377">
                  <a:extLst>
                    <a:ext uri="{FF2B5EF4-FFF2-40B4-BE49-F238E27FC236}">
                      <a16:creationId xmlns:a16="http://schemas.microsoft.com/office/drawing/2014/main" id="{FD85FD45-75B9-4398-A2ED-6D74E0A6C202}"/>
                    </a:ext>
                  </a:extLst>
                </p:cNvPr>
                <p:cNvSpPr/>
                <p:nvPr/>
              </p:nvSpPr>
              <p:spPr>
                <a:xfrm>
                  <a:off x="6717472" y="6236353"/>
                  <a:ext cx="8233" cy="8360"/>
                </a:xfrm>
                <a:custGeom>
                  <a:avLst/>
                  <a:gdLst>
                    <a:gd name="connsiteX0" fmla="*/ 8234 w 8233"/>
                    <a:gd name="connsiteY0" fmla="*/ 5020 h 8360"/>
                    <a:gd name="connsiteX1" fmla="*/ 6805 w 8233"/>
                    <a:gd name="connsiteY1" fmla="*/ 7520 h 8360"/>
                    <a:gd name="connsiteX2" fmla="*/ 1568 w 8233"/>
                    <a:gd name="connsiteY2" fmla="*/ 6925 h 8360"/>
                    <a:gd name="connsiteX3" fmla="*/ 854 w 8233"/>
                    <a:gd name="connsiteY3" fmla="*/ 6092 h 8360"/>
                    <a:gd name="connsiteX4" fmla="*/ 854 w 8233"/>
                    <a:gd name="connsiteY4" fmla="*/ 6092 h 8360"/>
                    <a:gd name="connsiteX5" fmla="*/ 377 w 8233"/>
                    <a:gd name="connsiteY5" fmla="*/ 5496 h 8360"/>
                    <a:gd name="connsiteX6" fmla="*/ 1687 w 8233"/>
                    <a:gd name="connsiteY6" fmla="*/ 616 h 8360"/>
                    <a:gd name="connsiteX7" fmla="*/ 6567 w 8233"/>
                    <a:gd name="connsiteY7" fmla="*/ 1449 h 8360"/>
                    <a:gd name="connsiteX8" fmla="*/ 7282 w 8233"/>
                    <a:gd name="connsiteY8" fmla="*/ 2282 h 8360"/>
                    <a:gd name="connsiteX9" fmla="*/ 7043 w 8233"/>
                    <a:gd name="connsiteY9" fmla="*/ 2282 h 8360"/>
                    <a:gd name="connsiteX10" fmla="*/ 7282 w 8233"/>
                    <a:gd name="connsiteY10" fmla="*/ 2282 h 8360"/>
                    <a:gd name="connsiteX11" fmla="*/ 7996 w 8233"/>
                    <a:gd name="connsiteY11" fmla="*/ 5020 h 8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233" h="8360">
                      <a:moveTo>
                        <a:pt x="8234" y="5020"/>
                      </a:moveTo>
                      <a:cubicBezTo>
                        <a:pt x="8234" y="5972"/>
                        <a:pt x="7639" y="6806"/>
                        <a:pt x="6805" y="7520"/>
                      </a:cubicBezTo>
                      <a:cubicBezTo>
                        <a:pt x="5139" y="8829"/>
                        <a:pt x="2877" y="8591"/>
                        <a:pt x="1568" y="6925"/>
                      </a:cubicBezTo>
                      <a:lnTo>
                        <a:pt x="854" y="6092"/>
                      </a:lnTo>
                      <a:lnTo>
                        <a:pt x="854" y="6092"/>
                      </a:lnTo>
                      <a:cubicBezTo>
                        <a:pt x="854" y="6092"/>
                        <a:pt x="496" y="5615"/>
                        <a:pt x="377" y="5496"/>
                      </a:cubicBezTo>
                      <a:cubicBezTo>
                        <a:pt x="-456" y="3830"/>
                        <a:pt x="139" y="1687"/>
                        <a:pt x="1687" y="616"/>
                      </a:cubicBezTo>
                      <a:cubicBezTo>
                        <a:pt x="3353" y="-456"/>
                        <a:pt x="5377" y="-98"/>
                        <a:pt x="6567" y="1449"/>
                      </a:cubicBezTo>
                      <a:lnTo>
                        <a:pt x="7282" y="2282"/>
                      </a:lnTo>
                      <a:lnTo>
                        <a:pt x="7043" y="2282"/>
                      </a:lnTo>
                      <a:cubicBezTo>
                        <a:pt x="7043" y="2282"/>
                        <a:pt x="7282" y="2282"/>
                        <a:pt x="7282" y="2282"/>
                      </a:cubicBezTo>
                      <a:cubicBezTo>
                        <a:pt x="7877" y="3116"/>
                        <a:pt x="8234" y="4068"/>
                        <a:pt x="7996" y="5020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79" name="Gráfico 144">
                <a:extLst>
                  <a:ext uri="{FF2B5EF4-FFF2-40B4-BE49-F238E27FC236}">
                    <a16:creationId xmlns:a16="http://schemas.microsoft.com/office/drawing/2014/main" id="{1071FB6B-7EBB-4EC2-9F15-0B5ADA72830B}"/>
                  </a:ext>
                </a:extLst>
              </p:cNvPr>
              <p:cNvGrpSpPr/>
              <p:nvPr/>
            </p:nvGrpSpPr>
            <p:grpSpPr>
              <a:xfrm>
                <a:off x="6713534" y="6233046"/>
                <a:ext cx="16479" cy="23586"/>
                <a:chOff x="6713534" y="6233046"/>
                <a:chExt cx="16479" cy="23586"/>
              </a:xfrm>
              <a:grpFill/>
            </p:grpSpPr>
            <p:sp>
              <p:nvSpPr>
                <p:cNvPr id="380" name="Forma libre: forma 379">
                  <a:extLst>
                    <a:ext uri="{FF2B5EF4-FFF2-40B4-BE49-F238E27FC236}">
                      <a16:creationId xmlns:a16="http://schemas.microsoft.com/office/drawing/2014/main" id="{7FA3ACB2-F183-484E-AEC0-761F33DF7009}"/>
                    </a:ext>
                  </a:extLst>
                </p:cNvPr>
                <p:cNvSpPr/>
                <p:nvPr/>
              </p:nvSpPr>
              <p:spPr>
                <a:xfrm>
                  <a:off x="6717135" y="6236969"/>
                  <a:ext cx="8927" cy="7142"/>
                </a:xfrm>
                <a:custGeom>
                  <a:avLst/>
                  <a:gdLst>
                    <a:gd name="connsiteX0" fmla="*/ 952 w 8927"/>
                    <a:gd name="connsiteY0" fmla="*/ 7142 h 7142"/>
                    <a:gd name="connsiteX1" fmla="*/ 0 w 8927"/>
                    <a:gd name="connsiteY1" fmla="*/ 5833 h 7142"/>
                    <a:gd name="connsiteX2" fmla="*/ 8094 w 8927"/>
                    <a:gd name="connsiteY2" fmla="*/ 0 h 7142"/>
                    <a:gd name="connsiteX3" fmla="*/ 8928 w 8927"/>
                    <a:gd name="connsiteY3" fmla="*/ 833 h 7142"/>
                    <a:gd name="connsiteX4" fmla="*/ 952 w 8927"/>
                    <a:gd name="connsiteY4" fmla="*/ 7142 h 7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7" h="7142">
                      <a:moveTo>
                        <a:pt x="952" y="7142"/>
                      </a:moveTo>
                      <a:lnTo>
                        <a:pt x="0" y="5833"/>
                      </a:lnTo>
                      <a:lnTo>
                        <a:pt x="8094" y="0"/>
                      </a:lnTo>
                      <a:lnTo>
                        <a:pt x="8928" y="833"/>
                      </a:lnTo>
                      <a:lnTo>
                        <a:pt x="952" y="7142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81" name="Forma libre: forma 380">
                  <a:extLst>
                    <a:ext uri="{FF2B5EF4-FFF2-40B4-BE49-F238E27FC236}">
                      <a16:creationId xmlns:a16="http://schemas.microsoft.com/office/drawing/2014/main" id="{6D30434F-5B30-4814-AB79-2D60F1AF63E5}"/>
                    </a:ext>
                  </a:extLst>
                </p:cNvPr>
                <p:cNvSpPr/>
                <p:nvPr/>
              </p:nvSpPr>
              <p:spPr>
                <a:xfrm>
                  <a:off x="6713534" y="6233046"/>
                  <a:ext cx="16479" cy="14710"/>
                </a:xfrm>
                <a:custGeom>
                  <a:avLst/>
                  <a:gdLst>
                    <a:gd name="connsiteX0" fmla="*/ 16219 w 16479"/>
                    <a:gd name="connsiteY0" fmla="*/ 5232 h 14710"/>
                    <a:gd name="connsiteX1" fmla="*/ 14790 w 16479"/>
                    <a:gd name="connsiteY1" fmla="*/ 7732 h 14710"/>
                    <a:gd name="connsiteX2" fmla="*/ 6934 w 16479"/>
                    <a:gd name="connsiteY2" fmla="*/ 13922 h 14710"/>
                    <a:gd name="connsiteX3" fmla="*/ 4196 w 16479"/>
                    <a:gd name="connsiteY3" fmla="*/ 14636 h 14710"/>
                    <a:gd name="connsiteX4" fmla="*/ 1696 w 16479"/>
                    <a:gd name="connsiteY4" fmla="*/ 13207 h 14710"/>
                    <a:gd name="connsiteX5" fmla="*/ 744 w 16479"/>
                    <a:gd name="connsiteY5" fmla="*/ 11898 h 14710"/>
                    <a:gd name="connsiteX6" fmla="*/ 30 w 16479"/>
                    <a:gd name="connsiteY6" fmla="*/ 9041 h 14710"/>
                    <a:gd name="connsiteX7" fmla="*/ 1577 w 16479"/>
                    <a:gd name="connsiteY7" fmla="*/ 6541 h 14710"/>
                    <a:gd name="connsiteX8" fmla="*/ 9791 w 16479"/>
                    <a:gd name="connsiteY8" fmla="*/ 709 h 14710"/>
                    <a:gd name="connsiteX9" fmla="*/ 14909 w 16479"/>
                    <a:gd name="connsiteY9" fmla="*/ 1423 h 14710"/>
                    <a:gd name="connsiteX10" fmla="*/ 15624 w 16479"/>
                    <a:gd name="connsiteY10" fmla="*/ 2375 h 14710"/>
                    <a:gd name="connsiteX11" fmla="*/ 16457 w 16479"/>
                    <a:gd name="connsiteY11" fmla="*/ 5113 h 14710"/>
                    <a:gd name="connsiteX12" fmla="*/ 16457 w 16479"/>
                    <a:gd name="connsiteY12" fmla="*/ 5113 h 14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6479" h="14710">
                      <a:moveTo>
                        <a:pt x="16219" y="5232"/>
                      </a:moveTo>
                      <a:cubicBezTo>
                        <a:pt x="16099" y="6184"/>
                        <a:pt x="15624" y="7137"/>
                        <a:pt x="14790" y="7732"/>
                      </a:cubicBezTo>
                      <a:lnTo>
                        <a:pt x="6934" y="13922"/>
                      </a:lnTo>
                      <a:cubicBezTo>
                        <a:pt x="6100" y="14517"/>
                        <a:pt x="5148" y="14874"/>
                        <a:pt x="4196" y="14636"/>
                      </a:cubicBezTo>
                      <a:cubicBezTo>
                        <a:pt x="3244" y="14398"/>
                        <a:pt x="2292" y="14041"/>
                        <a:pt x="1696" y="13207"/>
                      </a:cubicBezTo>
                      <a:lnTo>
                        <a:pt x="744" y="11898"/>
                      </a:lnTo>
                      <a:cubicBezTo>
                        <a:pt x="149" y="11065"/>
                        <a:pt x="-89" y="9874"/>
                        <a:pt x="30" y="9041"/>
                      </a:cubicBezTo>
                      <a:cubicBezTo>
                        <a:pt x="149" y="8089"/>
                        <a:pt x="744" y="7137"/>
                        <a:pt x="1577" y="6541"/>
                      </a:cubicBezTo>
                      <a:lnTo>
                        <a:pt x="9791" y="709"/>
                      </a:lnTo>
                      <a:cubicBezTo>
                        <a:pt x="11457" y="-482"/>
                        <a:pt x="13600" y="-125"/>
                        <a:pt x="14909" y="1423"/>
                      </a:cubicBezTo>
                      <a:lnTo>
                        <a:pt x="15624" y="2375"/>
                      </a:lnTo>
                      <a:cubicBezTo>
                        <a:pt x="16219" y="3208"/>
                        <a:pt x="16576" y="4161"/>
                        <a:pt x="16457" y="5113"/>
                      </a:cubicBezTo>
                      <a:lnTo>
                        <a:pt x="16457" y="5113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  <p:grpSp>
          <p:nvGrpSpPr>
            <p:cNvPr id="382" name="Gráfico 144">
              <a:extLst>
                <a:ext uri="{FF2B5EF4-FFF2-40B4-BE49-F238E27FC236}">
                  <a16:creationId xmlns:a16="http://schemas.microsoft.com/office/drawing/2014/main" id="{FA6829DF-39F8-4704-9417-20D0192D9434}"/>
                </a:ext>
              </a:extLst>
            </p:cNvPr>
            <p:cNvGrpSpPr/>
            <p:nvPr/>
          </p:nvGrpSpPr>
          <p:grpSpPr>
            <a:xfrm>
              <a:off x="6784332" y="6878737"/>
              <a:ext cx="30697" cy="71978"/>
              <a:chOff x="6784332" y="6878737"/>
              <a:chExt cx="30697" cy="71978"/>
            </a:xfrm>
            <a:grpFill/>
          </p:grpSpPr>
          <p:grpSp>
            <p:nvGrpSpPr>
              <p:cNvPr id="383" name="Gráfico 144">
                <a:extLst>
                  <a:ext uri="{FF2B5EF4-FFF2-40B4-BE49-F238E27FC236}">
                    <a16:creationId xmlns:a16="http://schemas.microsoft.com/office/drawing/2014/main" id="{4E9D06F6-D64A-4A7A-9836-1EE2030A9FDA}"/>
                  </a:ext>
                </a:extLst>
              </p:cNvPr>
              <p:cNvGrpSpPr/>
              <p:nvPr/>
            </p:nvGrpSpPr>
            <p:grpSpPr>
              <a:xfrm>
                <a:off x="6789241" y="6886032"/>
                <a:ext cx="8052" cy="12758"/>
                <a:chOff x="6789241" y="6886032"/>
                <a:chExt cx="8052" cy="12758"/>
              </a:xfrm>
              <a:grpFill/>
            </p:grpSpPr>
            <p:sp>
              <p:nvSpPr>
                <p:cNvPr id="384" name="Forma libre: forma 383">
                  <a:extLst>
                    <a:ext uri="{FF2B5EF4-FFF2-40B4-BE49-F238E27FC236}">
                      <a16:creationId xmlns:a16="http://schemas.microsoft.com/office/drawing/2014/main" id="{F1EBFC8A-1A14-4557-A9E6-E31006159096}"/>
                    </a:ext>
                  </a:extLst>
                </p:cNvPr>
                <p:cNvSpPr/>
                <p:nvPr/>
              </p:nvSpPr>
              <p:spPr>
                <a:xfrm>
                  <a:off x="6792965" y="6889542"/>
                  <a:ext cx="472" cy="582"/>
                </a:xfrm>
                <a:custGeom>
                  <a:avLst/>
                  <a:gdLst>
                    <a:gd name="connsiteX0" fmla="*/ 472 w 472"/>
                    <a:gd name="connsiteY0" fmla="*/ 583 h 582"/>
                    <a:gd name="connsiteX1" fmla="*/ 353 w 472"/>
                    <a:gd name="connsiteY1" fmla="*/ 345 h 582"/>
                    <a:gd name="connsiteX2" fmla="*/ 472 w 472"/>
                    <a:gd name="connsiteY2" fmla="*/ 583 h 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72" h="582">
                      <a:moveTo>
                        <a:pt x="472" y="583"/>
                      </a:moveTo>
                      <a:cubicBezTo>
                        <a:pt x="472" y="583"/>
                        <a:pt x="472" y="345"/>
                        <a:pt x="353" y="345"/>
                      </a:cubicBezTo>
                      <a:cubicBezTo>
                        <a:pt x="-242" y="-250"/>
                        <a:pt x="-4" y="-12"/>
                        <a:pt x="472" y="583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85" name="Forma libre: forma 384">
                  <a:extLst>
                    <a:ext uri="{FF2B5EF4-FFF2-40B4-BE49-F238E27FC236}">
                      <a16:creationId xmlns:a16="http://schemas.microsoft.com/office/drawing/2014/main" id="{30EE2AF5-89C9-49D4-892B-9083CBD82716}"/>
                    </a:ext>
                  </a:extLst>
                </p:cNvPr>
                <p:cNvSpPr/>
                <p:nvPr/>
              </p:nvSpPr>
              <p:spPr>
                <a:xfrm>
                  <a:off x="6789241" y="6886032"/>
                  <a:ext cx="8052" cy="7957"/>
                </a:xfrm>
                <a:custGeom>
                  <a:avLst/>
                  <a:gdLst>
                    <a:gd name="connsiteX0" fmla="*/ 7886 w 8052"/>
                    <a:gd name="connsiteY0" fmla="*/ 4688 h 7957"/>
                    <a:gd name="connsiteX1" fmla="*/ 6101 w 8052"/>
                    <a:gd name="connsiteY1" fmla="*/ 7426 h 7957"/>
                    <a:gd name="connsiteX2" fmla="*/ 1340 w 8052"/>
                    <a:gd name="connsiteY2" fmla="*/ 6593 h 7957"/>
                    <a:gd name="connsiteX3" fmla="*/ 1340 w 8052"/>
                    <a:gd name="connsiteY3" fmla="*/ 760 h 7957"/>
                    <a:gd name="connsiteX4" fmla="*/ 6934 w 8052"/>
                    <a:gd name="connsiteY4" fmla="*/ 1474 h 7957"/>
                    <a:gd name="connsiteX5" fmla="*/ 7767 w 8052"/>
                    <a:gd name="connsiteY5" fmla="*/ 2903 h 7957"/>
                    <a:gd name="connsiteX6" fmla="*/ 8006 w 8052"/>
                    <a:gd name="connsiteY6" fmla="*/ 4807 h 7957"/>
                    <a:gd name="connsiteX7" fmla="*/ 6815 w 8052"/>
                    <a:gd name="connsiteY7" fmla="*/ 1355 h 7957"/>
                    <a:gd name="connsiteX8" fmla="*/ 6815 w 8052"/>
                    <a:gd name="connsiteY8" fmla="*/ 1355 h 7957"/>
                    <a:gd name="connsiteX9" fmla="*/ 6815 w 8052"/>
                    <a:gd name="connsiteY9" fmla="*/ 1355 h 79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52" h="7957">
                      <a:moveTo>
                        <a:pt x="7886" y="4688"/>
                      </a:moveTo>
                      <a:cubicBezTo>
                        <a:pt x="7767" y="5759"/>
                        <a:pt x="7172" y="6831"/>
                        <a:pt x="6101" y="7426"/>
                      </a:cubicBezTo>
                      <a:cubicBezTo>
                        <a:pt x="4553" y="8378"/>
                        <a:pt x="2411" y="8021"/>
                        <a:pt x="1340" y="6593"/>
                      </a:cubicBezTo>
                      <a:cubicBezTo>
                        <a:pt x="-1279" y="3379"/>
                        <a:pt x="625" y="1355"/>
                        <a:pt x="1340" y="760"/>
                      </a:cubicBezTo>
                      <a:cubicBezTo>
                        <a:pt x="2887" y="-549"/>
                        <a:pt x="5506" y="-73"/>
                        <a:pt x="6934" y="1474"/>
                      </a:cubicBezTo>
                      <a:cubicBezTo>
                        <a:pt x="7291" y="1831"/>
                        <a:pt x="7648" y="2426"/>
                        <a:pt x="7767" y="2903"/>
                      </a:cubicBezTo>
                      <a:cubicBezTo>
                        <a:pt x="8006" y="3498"/>
                        <a:pt x="8124" y="4212"/>
                        <a:pt x="8006" y="4807"/>
                      </a:cubicBezTo>
                      <a:close/>
                      <a:moveTo>
                        <a:pt x="6815" y="1355"/>
                      </a:moveTo>
                      <a:lnTo>
                        <a:pt x="6815" y="1355"/>
                      </a:lnTo>
                      <a:cubicBezTo>
                        <a:pt x="6815" y="1355"/>
                        <a:pt x="6815" y="1355"/>
                        <a:pt x="6815" y="1355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  <p:grpSp>
            <p:nvGrpSpPr>
              <p:cNvPr id="386" name="Gráfico 144">
                <a:extLst>
                  <a:ext uri="{FF2B5EF4-FFF2-40B4-BE49-F238E27FC236}">
                    <a16:creationId xmlns:a16="http://schemas.microsoft.com/office/drawing/2014/main" id="{05F94CA4-F3AF-4162-BD8B-FDDD55E8D3C7}"/>
                  </a:ext>
                </a:extLst>
              </p:cNvPr>
              <p:cNvGrpSpPr/>
              <p:nvPr/>
            </p:nvGrpSpPr>
            <p:grpSpPr>
              <a:xfrm>
                <a:off x="6784332" y="6878737"/>
                <a:ext cx="30697" cy="71978"/>
                <a:chOff x="6784332" y="6878737"/>
                <a:chExt cx="30697" cy="71978"/>
              </a:xfrm>
              <a:grpFill/>
            </p:grpSpPr>
            <p:sp>
              <p:nvSpPr>
                <p:cNvPr id="387" name="Forma libre: forma 386">
                  <a:extLst>
                    <a:ext uri="{FF2B5EF4-FFF2-40B4-BE49-F238E27FC236}">
                      <a16:creationId xmlns:a16="http://schemas.microsoft.com/office/drawing/2014/main" id="{DC6D3C4B-708E-48C2-ADEE-5BAA76C3A7D6}"/>
                    </a:ext>
                  </a:extLst>
                </p:cNvPr>
                <p:cNvSpPr/>
                <p:nvPr/>
              </p:nvSpPr>
              <p:spPr>
                <a:xfrm>
                  <a:off x="6788044" y="6882387"/>
                  <a:ext cx="23129" cy="37496"/>
                </a:xfrm>
                <a:custGeom>
                  <a:avLst/>
                  <a:gdLst>
                    <a:gd name="connsiteX0" fmla="*/ 23129 w 23129"/>
                    <a:gd name="connsiteY0" fmla="*/ 37497 h 37496"/>
                    <a:gd name="connsiteX1" fmla="*/ 1584 w 23129"/>
                    <a:gd name="connsiteY1" fmla="*/ 10832 h 37496"/>
                    <a:gd name="connsiteX2" fmla="*/ 1703 w 23129"/>
                    <a:gd name="connsiteY2" fmla="*/ 3214 h 37496"/>
                    <a:gd name="connsiteX3" fmla="*/ 5393 w 23129"/>
                    <a:gd name="connsiteY3" fmla="*/ 0 h 37496"/>
                    <a:gd name="connsiteX4" fmla="*/ 9797 w 23129"/>
                    <a:gd name="connsiteY4" fmla="*/ 4761 h 37496"/>
                    <a:gd name="connsiteX5" fmla="*/ 10035 w 23129"/>
                    <a:gd name="connsiteY5" fmla="*/ 5595 h 37496"/>
                    <a:gd name="connsiteX6" fmla="*/ 23129 w 23129"/>
                    <a:gd name="connsiteY6" fmla="*/ 37259 h 37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129" h="37496">
                      <a:moveTo>
                        <a:pt x="23129" y="37497"/>
                      </a:moveTo>
                      <a:lnTo>
                        <a:pt x="1584" y="10832"/>
                      </a:lnTo>
                      <a:cubicBezTo>
                        <a:pt x="-1868" y="6547"/>
                        <a:pt x="1346" y="3571"/>
                        <a:pt x="1703" y="3214"/>
                      </a:cubicBezTo>
                      <a:lnTo>
                        <a:pt x="5393" y="0"/>
                      </a:lnTo>
                      <a:lnTo>
                        <a:pt x="9797" y="4761"/>
                      </a:lnTo>
                      <a:lnTo>
                        <a:pt x="10035" y="5595"/>
                      </a:lnTo>
                      <a:lnTo>
                        <a:pt x="23129" y="37259"/>
                      </a:ln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  <p:sp>
              <p:nvSpPr>
                <p:cNvPr id="388" name="Forma libre: forma 387">
                  <a:extLst>
                    <a:ext uri="{FF2B5EF4-FFF2-40B4-BE49-F238E27FC236}">
                      <a16:creationId xmlns:a16="http://schemas.microsoft.com/office/drawing/2014/main" id="{78840AA0-FAB0-4A60-975C-C57B433EF1E9}"/>
                    </a:ext>
                  </a:extLst>
                </p:cNvPr>
                <p:cNvSpPr/>
                <p:nvPr/>
              </p:nvSpPr>
              <p:spPr>
                <a:xfrm>
                  <a:off x="6784332" y="6878737"/>
                  <a:ext cx="30697" cy="44891"/>
                </a:xfrm>
                <a:custGeom>
                  <a:avLst/>
                  <a:gdLst>
                    <a:gd name="connsiteX0" fmla="*/ 30532 w 30697"/>
                    <a:gd name="connsiteY0" fmla="*/ 41623 h 44891"/>
                    <a:gd name="connsiteX1" fmla="*/ 28746 w 30697"/>
                    <a:gd name="connsiteY1" fmla="*/ 44360 h 44891"/>
                    <a:gd name="connsiteX2" fmla="*/ 23985 w 30697"/>
                    <a:gd name="connsiteY2" fmla="*/ 43527 h 44891"/>
                    <a:gd name="connsiteX3" fmla="*/ 2439 w 30697"/>
                    <a:gd name="connsiteY3" fmla="*/ 16863 h 44891"/>
                    <a:gd name="connsiteX4" fmla="*/ 3034 w 30697"/>
                    <a:gd name="connsiteY4" fmla="*/ 4126 h 44891"/>
                    <a:gd name="connsiteX5" fmla="*/ 6724 w 30697"/>
                    <a:gd name="connsiteY5" fmla="*/ 912 h 44891"/>
                    <a:gd name="connsiteX6" fmla="*/ 11962 w 30697"/>
                    <a:gd name="connsiteY6" fmla="*/ 1150 h 44891"/>
                    <a:gd name="connsiteX7" fmla="*/ 16366 w 30697"/>
                    <a:gd name="connsiteY7" fmla="*/ 5912 h 44891"/>
                    <a:gd name="connsiteX8" fmla="*/ 17200 w 30697"/>
                    <a:gd name="connsiteY8" fmla="*/ 7340 h 44891"/>
                    <a:gd name="connsiteX9" fmla="*/ 17438 w 30697"/>
                    <a:gd name="connsiteY9" fmla="*/ 8173 h 44891"/>
                    <a:gd name="connsiteX10" fmla="*/ 30413 w 30697"/>
                    <a:gd name="connsiteY10" fmla="*/ 39599 h 44891"/>
                    <a:gd name="connsiteX11" fmla="*/ 30651 w 30697"/>
                    <a:gd name="connsiteY11" fmla="*/ 41504 h 44891"/>
                    <a:gd name="connsiteX12" fmla="*/ 7320 w 30697"/>
                    <a:gd name="connsiteY12" fmla="*/ 10554 h 44891"/>
                    <a:gd name="connsiteX13" fmla="*/ 8034 w 30697"/>
                    <a:gd name="connsiteY13" fmla="*/ 12221 h 44891"/>
                    <a:gd name="connsiteX14" fmla="*/ 13510 w 30697"/>
                    <a:gd name="connsiteY14" fmla="*/ 19006 h 44891"/>
                    <a:gd name="connsiteX15" fmla="*/ 10057 w 30697"/>
                    <a:gd name="connsiteY15" fmla="*/ 10554 h 44891"/>
                    <a:gd name="connsiteX16" fmla="*/ 8629 w 30697"/>
                    <a:gd name="connsiteY16" fmla="*/ 9006 h 44891"/>
                    <a:gd name="connsiteX17" fmla="*/ 7677 w 30697"/>
                    <a:gd name="connsiteY17" fmla="*/ 9840 h 44891"/>
                    <a:gd name="connsiteX18" fmla="*/ 7201 w 30697"/>
                    <a:gd name="connsiteY18" fmla="*/ 10554 h 448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30697" h="44891">
                      <a:moveTo>
                        <a:pt x="30532" y="41623"/>
                      </a:moveTo>
                      <a:cubicBezTo>
                        <a:pt x="30413" y="42694"/>
                        <a:pt x="29699" y="43765"/>
                        <a:pt x="28746" y="44360"/>
                      </a:cubicBezTo>
                      <a:cubicBezTo>
                        <a:pt x="27199" y="45313"/>
                        <a:pt x="25056" y="44956"/>
                        <a:pt x="23985" y="43527"/>
                      </a:cubicBezTo>
                      <a:lnTo>
                        <a:pt x="2439" y="16863"/>
                      </a:lnTo>
                      <a:cubicBezTo>
                        <a:pt x="-1608" y="11863"/>
                        <a:pt x="-60" y="6745"/>
                        <a:pt x="3034" y="4126"/>
                      </a:cubicBezTo>
                      <a:lnTo>
                        <a:pt x="6724" y="912"/>
                      </a:lnTo>
                      <a:cubicBezTo>
                        <a:pt x="8272" y="-397"/>
                        <a:pt x="10534" y="-278"/>
                        <a:pt x="11962" y="1150"/>
                      </a:cubicBezTo>
                      <a:lnTo>
                        <a:pt x="16366" y="5912"/>
                      </a:lnTo>
                      <a:cubicBezTo>
                        <a:pt x="16366" y="5912"/>
                        <a:pt x="17081" y="6864"/>
                        <a:pt x="17200" y="7340"/>
                      </a:cubicBezTo>
                      <a:lnTo>
                        <a:pt x="17438" y="8173"/>
                      </a:lnTo>
                      <a:lnTo>
                        <a:pt x="30413" y="39599"/>
                      </a:lnTo>
                      <a:cubicBezTo>
                        <a:pt x="30651" y="40194"/>
                        <a:pt x="30770" y="40908"/>
                        <a:pt x="30651" y="41504"/>
                      </a:cubicBezTo>
                      <a:close/>
                      <a:moveTo>
                        <a:pt x="7320" y="10554"/>
                      </a:moveTo>
                      <a:cubicBezTo>
                        <a:pt x="7320" y="10554"/>
                        <a:pt x="7439" y="11506"/>
                        <a:pt x="8034" y="12221"/>
                      </a:cubicBezTo>
                      <a:lnTo>
                        <a:pt x="13510" y="19006"/>
                      </a:lnTo>
                      <a:lnTo>
                        <a:pt x="10057" y="10554"/>
                      </a:lnTo>
                      <a:lnTo>
                        <a:pt x="8629" y="9006"/>
                      </a:lnTo>
                      <a:lnTo>
                        <a:pt x="7677" y="9840"/>
                      </a:lnTo>
                      <a:cubicBezTo>
                        <a:pt x="7677" y="9840"/>
                        <a:pt x="7320" y="10316"/>
                        <a:pt x="7201" y="10554"/>
                      </a:cubicBezTo>
                      <a:close/>
                    </a:path>
                  </a:pathLst>
                </a:custGeom>
                <a:grpFill/>
                <a:ln w="118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CL"/>
                </a:p>
              </p:txBody>
            </p:sp>
          </p:grpSp>
        </p:grpSp>
      </p:grpSp>
      <p:grpSp>
        <p:nvGrpSpPr>
          <p:cNvPr id="389" name="Gráfico 144">
            <a:extLst>
              <a:ext uri="{FF2B5EF4-FFF2-40B4-BE49-F238E27FC236}">
                <a16:creationId xmlns:a16="http://schemas.microsoft.com/office/drawing/2014/main" id="{33F298BA-69DD-47B0-8CEB-1782A925C71E}"/>
              </a:ext>
            </a:extLst>
          </p:cNvPr>
          <p:cNvGrpSpPr/>
          <p:nvPr/>
        </p:nvGrpSpPr>
        <p:grpSpPr>
          <a:xfrm>
            <a:off x="865988" y="5914736"/>
            <a:ext cx="1246932" cy="1729060"/>
            <a:chOff x="2082543" y="5914736"/>
            <a:chExt cx="1246932" cy="1729060"/>
          </a:xfrm>
          <a:solidFill>
            <a:schemeClr val="bg1">
              <a:lumMod val="95000"/>
            </a:schemeClr>
          </a:solidFill>
        </p:grpSpPr>
        <p:sp>
          <p:nvSpPr>
            <p:cNvPr id="390" name="Forma libre: forma 389">
              <a:extLst>
                <a:ext uri="{FF2B5EF4-FFF2-40B4-BE49-F238E27FC236}">
                  <a16:creationId xmlns:a16="http://schemas.microsoft.com/office/drawing/2014/main" id="{1D7993B7-5A35-441D-9266-55164BA49F52}"/>
                </a:ext>
              </a:extLst>
            </p:cNvPr>
            <p:cNvSpPr/>
            <p:nvPr/>
          </p:nvSpPr>
          <p:spPr>
            <a:xfrm>
              <a:off x="2984746" y="6705498"/>
              <a:ext cx="11903" cy="714"/>
            </a:xfrm>
            <a:custGeom>
              <a:avLst/>
              <a:gdLst>
                <a:gd name="connsiteX0" fmla="*/ 0 w 11903"/>
                <a:gd name="connsiteY0" fmla="*/ 119 h 714"/>
                <a:gd name="connsiteX1" fmla="*/ 0 w 11903"/>
                <a:gd name="connsiteY1" fmla="*/ 119 h 714"/>
                <a:gd name="connsiteX2" fmla="*/ 0 w 11903"/>
                <a:gd name="connsiteY2" fmla="*/ 714 h 714"/>
                <a:gd name="connsiteX3" fmla="*/ 0 w 11903"/>
                <a:gd name="connsiteY3" fmla="*/ 0 h 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3" h="714"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357"/>
                    <a:pt x="0" y="595"/>
                    <a:pt x="0" y="71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1" name="Forma libre: forma 390">
              <a:extLst>
                <a:ext uri="{FF2B5EF4-FFF2-40B4-BE49-F238E27FC236}">
                  <a16:creationId xmlns:a16="http://schemas.microsoft.com/office/drawing/2014/main" id="{1BADCC72-62EA-4BE8-99CB-465BAD5BA16F}"/>
                </a:ext>
              </a:extLst>
            </p:cNvPr>
            <p:cNvSpPr/>
            <p:nvPr/>
          </p:nvSpPr>
          <p:spPr>
            <a:xfrm>
              <a:off x="2149467" y="6177570"/>
              <a:ext cx="2142" cy="357"/>
            </a:xfrm>
            <a:custGeom>
              <a:avLst/>
              <a:gdLst>
                <a:gd name="connsiteX0" fmla="*/ 0 w 2142"/>
                <a:gd name="connsiteY0" fmla="*/ 0 h 357"/>
                <a:gd name="connsiteX1" fmla="*/ 2143 w 2142"/>
                <a:gd name="connsiteY1" fmla="*/ 357 h 357"/>
                <a:gd name="connsiteX2" fmla="*/ 0 w 2142"/>
                <a:gd name="connsiteY2" fmla="*/ 0 h 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42" h="357">
                  <a:moveTo>
                    <a:pt x="0" y="0"/>
                  </a:moveTo>
                  <a:cubicBezTo>
                    <a:pt x="238" y="595"/>
                    <a:pt x="1428" y="238"/>
                    <a:pt x="2143" y="357"/>
                  </a:cubicBezTo>
                  <a:cubicBezTo>
                    <a:pt x="1309" y="357"/>
                    <a:pt x="714" y="238"/>
                    <a:pt x="0" y="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2" name="Forma libre: forma 391">
              <a:extLst>
                <a:ext uri="{FF2B5EF4-FFF2-40B4-BE49-F238E27FC236}">
                  <a16:creationId xmlns:a16="http://schemas.microsoft.com/office/drawing/2014/main" id="{3E57CE91-BD64-4897-82E3-580C5FAF0365}"/>
                </a:ext>
              </a:extLst>
            </p:cNvPr>
            <p:cNvSpPr/>
            <p:nvPr/>
          </p:nvSpPr>
          <p:spPr>
            <a:xfrm>
              <a:off x="2456819" y="6363148"/>
              <a:ext cx="11903" cy="595"/>
            </a:xfrm>
            <a:custGeom>
              <a:avLst/>
              <a:gdLst>
                <a:gd name="connsiteX0" fmla="*/ 0 w 11903"/>
                <a:gd name="connsiteY0" fmla="*/ 0 h 595"/>
                <a:gd name="connsiteX1" fmla="*/ 0 w 11903"/>
                <a:gd name="connsiteY1" fmla="*/ 0 h 595"/>
                <a:gd name="connsiteX2" fmla="*/ 0 w 11903"/>
                <a:gd name="connsiteY2" fmla="*/ 595 h 595"/>
                <a:gd name="connsiteX3" fmla="*/ 0 w 11903"/>
                <a:gd name="connsiteY3" fmla="*/ 0 h 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3" h="59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8"/>
                    <a:pt x="0" y="476"/>
                    <a:pt x="0" y="59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3" name="Forma libre: forma 392">
              <a:extLst>
                <a:ext uri="{FF2B5EF4-FFF2-40B4-BE49-F238E27FC236}">
                  <a16:creationId xmlns:a16="http://schemas.microsoft.com/office/drawing/2014/main" id="{BC41BDEB-B810-48AC-ACAB-813534228514}"/>
                </a:ext>
              </a:extLst>
            </p:cNvPr>
            <p:cNvSpPr/>
            <p:nvPr/>
          </p:nvSpPr>
          <p:spPr>
            <a:xfrm>
              <a:off x="2475627" y="6778825"/>
              <a:ext cx="1143" cy="1666"/>
            </a:xfrm>
            <a:custGeom>
              <a:avLst/>
              <a:gdLst>
                <a:gd name="connsiteX0" fmla="*/ 0 w 1143"/>
                <a:gd name="connsiteY0" fmla="*/ 0 h 1666"/>
                <a:gd name="connsiteX1" fmla="*/ 1071 w 1143"/>
                <a:gd name="connsiteY1" fmla="*/ 1667 h 1666"/>
                <a:gd name="connsiteX2" fmla="*/ 0 w 1143"/>
                <a:gd name="connsiteY2" fmla="*/ 0 h 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666">
                  <a:moveTo>
                    <a:pt x="0" y="0"/>
                  </a:moveTo>
                  <a:cubicBezTo>
                    <a:pt x="476" y="595"/>
                    <a:pt x="714" y="1190"/>
                    <a:pt x="1071" y="1667"/>
                  </a:cubicBezTo>
                  <a:cubicBezTo>
                    <a:pt x="1428" y="1071"/>
                    <a:pt x="357" y="476"/>
                    <a:pt x="0" y="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4" name="Forma libre: forma 393">
              <a:extLst>
                <a:ext uri="{FF2B5EF4-FFF2-40B4-BE49-F238E27FC236}">
                  <a16:creationId xmlns:a16="http://schemas.microsoft.com/office/drawing/2014/main" id="{E7E3B049-EEC4-44AF-92D3-272A467848A2}"/>
                </a:ext>
              </a:extLst>
            </p:cNvPr>
            <p:cNvSpPr/>
            <p:nvPr/>
          </p:nvSpPr>
          <p:spPr>
            <a:xfrm>
              <a:off x="2082543" y="6107457"/>
              <a:ext cx="1137656" cy="885642"/>
            </a:xfrm>
            <a:custGeom>
              <a:avLst/>
              <a:gdLst>
                <a:gd name="connsiteX0" fmla="*/ 1132538 w 1137656"/>
                <a:gd name="connsiteY0" fmla="*/ 834687 h 885642"/>
                <a:gd name="connsiteX1" fmla="*/ 1128967 w 1137656"/>
                <a:gd name="connsiteY1" fmla="*/ 833020 h 885642"/>
                <a:gd name="connsiteX2" fmla="*/ 1132896 w 1137656"/>
                <a:gd name="connsiteY2" fmla="*/ 828854 h 885642"/>
                <a:gd name="connsiteX3" fmla="*/ 1137657 w 1137656"/>
                <a:gd name="connsiteY3" fmla="*/ 803499 h 885642"/>
                <a:gd name="connsiteX4" fmla="*/ 1137300 w 1137656"/>
                <a:gd name="connsiteY4" fmla="*/ 803499 h 885642"/>
                <a:gd name="connsiteX5" fmla="*/ 1133610 w 1137656"/>
                <a:gd name="connsiteY5" fmla="*/ 783025 h 885642"/>
                <a:gd name="connsiteX6" fmla="*/ 1135157 w 1137656"/>
                <a:gd name="connsiteY6" fmla="*/ 780763 h 885642"/>
                <a:gd name="connsiteX7" fmla="*/ 1132657 w 1137656"/>
                <a:gd name="connsiteY7" fmla="*/ 769931 h 885642"/>
                <a:gd name="connsiteX8" fmla="*/ 1114802 w 1137656"/>
                <a:gd name="connsiteY8" fmla="*/ 683272 h 885642"/>
                <a:gd name="connsiteX9" fmla="*/ 1106469 w 1137656"/>
                <a:gd name="connsiteY9" fmla="*/ 668273 h 885642"/>
                <a:gd name="connsiteX10" fmla="*/ 1103612 w 1137656"/>
                <a:gd name="connsiteY10" fmla="*/ 629348 h 885642"/>
                <a:gd name="connsiteX11" fmla="*/ 1105041 w 1137656"/>
                <a:gd name="connsiteY11" fmla="*/ 631015 h 885642"/>
                <a:gd name="connsiteX12" fmla="*/ 1097542 w 1137656"/>
                <a:gd name="connsiteY12" fmla="*/ 597208 h 885642"/>
                <a:gd name="connsiteX13" fmla="*/ 1081115 w 1137656"/>
                <a:gd name="connsiteY13" fmla="*/ 564354 h 885642"/>
                <a:gd name="connsiteX14" fmla="*/ 1084090 w 1137656"/>
                <a:gd name="connsiteY14" fmla="*/ 561378 h 885642"/>
                <a:gd name="connsiteX15" fmla="*/ 1056950 w 1137656"/>
                <a:gd name="connsiteY15" fmla="*/ 484718 h 885642"/>
                <a:gd name="connsiteX16" fmla="*/ 1023977 w 1137656"/>
                <a:gd name="connsiteY16" fmla="*/ 428057 h 885642"/>
                <a:gd name="connsiteX17" fmla="*/ 996956 w 1137656"/>
                <a:gd name="connsiteY17" fmla="*/ 377942 h 885642"/>
                <a:gd name="connsiteX18" fmla="*/ 998741 w 1137656"/>
                <a:gd name="connsiteY18" fmla="*/ 379014 h 885642"/>
                <a:gd name="connsiteX19" fmla="*/ 957317 w 1137656"/>
                <a:gd name="connsiteY19" fmla="*/ 327947 h 885642"/>
                <a:gd name="connsiteX20" fmla="*/ 948151 w 1137656"/>
                <a:gd name="connsiteY20" fmla="*/ 302235 h 885642"/>
                <a:gd name="connsiteX21" fmla="*/ 899465 w 1137656"/>
                <a:gd name="connsiteY21" fmla="*/ 254620 h 885642"/>
                <a:gd name="connsiteX22" fmla="*/ 888275 w 1137656"/>
                <a:gd name="connsiteY22" fmla="*/ 237836 h 885642"/>
                <a:gd name="connsiteX23" fmla="*/ 807807 w 1137656"/>
                <a:gd name="connsiteY23" fmla="*/ 172485 h 885642"/>
                <a:gd name="connsiteX24" fmla="*/ 721981 w 1137656"/>
                <a:gd name="connsiteY24" fmla="*/ 108205 h 885642"/>
                <a:gd name="connsiteX25" fmla="*/ 692699 w 1137656"/>
                <a:gd name="connsiteY25" fmla="*/ 105824 h 885642"/>
                <a:gd name="connsiteX26" fmla="*/ 694246 w 1137656"/>
                <a:gd name="connsiteY26" fmla="*/ 105229 h 885642"/>
                <a:gd name="connsiteX27" fmla="*/ 663297 w 1137656"/>
                <a:gd name="connsiteY27" fmla="*/ 86183 h 885642"/>
                <a:gd name="connsiteX28" fmla="*/ 665915 w 1137656"/>
                <a:gd name="connsiteY28" fmla="*/ 85588 h 885642"/>
                <a:gd name="connsiteX29" fmla="*/ 631633 w 1137656"/>
                <a:gd name="connsiteY29" fmla="*/ 69875 h 885642"/>
                <a:gd name="connsiteX30" fmla="*/ 631395 w 1137656"/>
                <a:gd name="connsiteY30" fmla="*/ 68327 h 885642"/>
                <a:gd name="connsiteX31" fmla="*/ 622705 w 1137656"/>
                <a:gd name="connsiteY31" fmla="*/ 66661 h 885642"/>
                <a:gd name="connsiteX32" fmla="*/ 628895 w 1137656"/>
                <a:gd name="connsiteY32" fmla="*/ 65351 h 885642"/>
                <a:gd name="connsiteX33" fmla="*/ 473671 w 1137656"/>
                <a:gd name="connsiteY33" fmla="*/ 20236 h 885642"/>
                <a:gd name="connsiteX34" fmla="*/ 311663 w 1137656"/>
                <a:gd name="connsiteY34" fmla="*/ 3333 h 885642"/>
                <a:gd name="connsiteX35" fmla="*/ 315710 w 1137656"/>
                <a:gd name="connsiteY35" fmla="*/ 1905 h 885642"/>
                <a:gd name="connsiteX36" fmla="*/ 294521 w 1137656"/>
                <a:gd name="connsiteY36" fmla="*/ 3928 h 885642"/>
                <a:gd name="connsiteX37" fmla="*/ 296664 w 1137656"/>
                <a:gd name="connsiteY37" fmla="*/ 2381 h 885642"/>
                <a:gd name="connsiteX38" fmla="*/ 256073 w 1137656"/>
                <a:gd name="connsiteY38" fmla="*/ 1428 h 885642"/>
                <a:gd name="connsiteX39" fmla="*/ 216076 w 1137656"/>
                <a:gd name="connsiteY39" fmla="*/ 3333 h 885642"/>
                <a:gd name="connsiteX40" fmla="*/ 216433 w 1137656"/>
                <a:gd name="connsiteY40" fmla="*/ 0 h 885642"/>
                <a:gd name="connsiteX41" fmla="*/ 175961 w 1137656"/>
                <a:gd name="connsiteY41" fmla="*/ 5238 h 885642"/>
                <a:gd name="connsiteX42" fmla="*/ 176199 w 1137656"/>
                <a:gd name="connsiteY42" fmla="*/ 1905 h 885642"/>
                <a:gd name="connsiteX43" fmla="*/ 95373 w 1137656"/>
                <a:gd name="connsiteY43" fmla="*/ 11547 h 885642"/>
                <a:gd name="connsiteX44" fmla="*/ 54782 w 1137656"/>
                <a:gd name="connsiteY44" fmla="*/ 16784 h 885642"/>
                <a:gd name="connsiteX45" fmla="*/ 34546 w 1137656"/>
                <a:gd name="connsiteY45" fmla="*/ 19522 h 885642"/>
                <a:gd name="connsiteX46" fmla="*/ 8596 w 1137656"/>
                <a:gd name="connsiteY46" fmla="*/ 23331 h 885642"/>
                <a:gd name="connsiteX47" fmla="*/ 3001 w 1137656"/>
                <a:gd name="connsiteY47" fmla="*/ 24998 h 885642"/>
                <a:gd name="connsiteX48" fmla="*/ 263 w 1137656"/>
                <a:gd name="connsiteY48" fmla="*/ 25831 h 885642"/>
                <a:gd name="connsiteX49" fmla="*/ 620 w 1137656"/>
                <a:gd name="connsiteY49" fmla="*/ 28807 h 885642"/>
                <a:gd name="connsiteX50" fmla="*/ 3596 w 1137656"/>
                <a:gd name="connsiteY50" fmla="*/ 41306 h 885642"/>
                <a:gd name="connsiteX51" fmla="*/ 8120 w 1137656"/>
                <a:gd name="connsiteY51" fmla="*/ 61304 h 885642"/>
                <a:gd name="connsiteX52" fmla="*/ 14905 w 1137656"/>
                <a:gd name="connsiteY52" fmla="*/ 96420 h 885642"/>
                <a:gd name="connsiteX53" fmla="*/ 32879 w 1137656"/>
                <a:gd name="connsiteY53" fmla="*/ 165818 h 885642"/>
                <a:gd name="connsiteX54" fmla="*/ 31213 w 1137656"/>
                <a:gd name="connsiteY54" fmla="*/ 165818 h 885642"/>
                <a:gd name="connsiteX55" fmla="*/ 87636 w 1137656"/>
                <a:gd name="connsiteY55" fmla="*/ 344493 h 885642"/>
                <a:gd name="connsiteX56" fmla="*/ 101206 w 1137656"/>
                <a:gd name="connsiteY56" fmla="*/ 376514 h 885642"/>
                <a:gd name="connsiteX57" fmla="*/ 116324 w 1137656"/>
                <a:gd name="connsiteY57" fmla="*/ 407940 h 885642"/>
                <a:gd name="connsiteX58" fmla="*/ 114657 w 1137656"/>
                <a:gd name="connsiteY58" fmla="*/ 409368 h 885642"/>
                <a:gd name="connsiteX59" fmla="*/ 145964 w 1137656"/>
                <a:gd name="connsiteY59" fmla="*/ 470315 h 885642"/>
                <a:gd name="connsiteX60" fmla="*/ 183103 w 1137656"/>
                <a:gd name="connsiteY60" fmla="*/ 529595 h 885642"/>
                <a:gd name="connsiteX61" fmla="*/ 179056 w 1137656"/>
                <a:gd name="connsiteY61" fmla="*/ 528524 h 885642"/>
                <a:gd name="connsiteX62" fmla="*/ 189412 w 1137656"/>
                <a:gd name="connsiteY62" fmla="*/ 541142 h 885642"/>
                <a:gd name="connsiteX63" fmla="*/ 197031 w 1137656"/>
                <a:gd name="connsiteY63" fmla="*/ 546618 h 885642"/>
                <a:gd name="connsiteX64" fmla="*/ 199411 w 1137656"/>
                <a:gd name="connsiteY64" fmla="*/ 549951 h 885642"/>
                <a:gd name="connsiteX65" fmla="*/ 200840 w 1137656"/>
                <a:gd name="connsiteY65" fmla="*/ 553879 h 885642"/>
                <a:gd name="connsiteX66" fmla="*/ 204649 w 1137656"/>
                <a:gd name="connsiteY66" fmla="*/ 557212 h 885642"/>
                <a:gd name="connsiteX67" fmla="*/ 216433 w 1137656"/>
                <a:gd name="connsiteY67" fmla="*/ 573639 h 885642"/>
                <a:gd name="connsiteX68" fmla="*/ 234884 w 1137656"/>
                <a:gd name="connsiteY68" fmla="*/ 597446 h 885642"/>
                <a:gd name="connsiteX69" fmla="*/ 255478 w 1137656"/>
                <a:gd name="connsiteY69" fmla="*/ 622325 h 885642"/>
                <a:gd name="connsiteX70" fmla="*/ 259525 w 1137656"/>
                <a:gd name="connsiteY70" fmla="*/ 626968 h 885642"/>
                <a:gd name="connsiteX71" fmla="*/ 257739 w 1137656"/>
                <a:gd name="connsiteY71" fmla="*/ 626491 h 885642"/>
                <a:gd name="connsiteX72" fmla="*/ 264643 w 1137656"/>
                <a:gd name="connsiteY72" fmla="*/ 632800 h 885642"/>
                <a:gd name="connsiteX73" fmla="*/ 277023 w 1137656"/>
                <a:gd name="connsiteY73" fmla="*/ 646371 h 885642"/>
                <a:gd name="connsiteX74" fmla="*/ 278094 w 1137656"/>
                <a:gd name="connsiteY74" fmla="*/ 647799 h 885642"/>
                <a:gd name="connsiteX75" fmla="*/ 275118 w 1137656"/>
                <a:gd name="connsiteY75" fmla="*/ 646490 h 885642"/>
                <a:gd name="connsiteX76" fmla="*/ 348921 w 1137656"/>
                <a:gd name="connsiteY76" fmla="*/ 714817 h 885642"/>
                <a:gd name="connsiteX77" fmla="*/ 343803 w 1137656"/>
                <a:gd name="connsiteY77" fmla="*/ 715055 h 885642"/>
                <a:gd name="connsiteX78" fmla="*/ 399274 w 1137656"/>
                <a:gd name="connsiteY78" fmla="*/ 753385 h 885642"/>
                <a:gd name="connsiteX79" fmla="*/ 397369 w 1137656"/>
                <a:gd name="connsiteY79" fmla="*/ 753980 h 885642"/>
                <a:gd name="connsiteX80" fmla="*/ 407606 w 1137656"/>
                <a:gd name="connsiteY80" fmla="*/ 758027 h 885642"/>
                <a:gd name="connsiteX81" fmla="*/ 406178 w 1137656"/>
                <a:gd name="connsiteY81" fmla="*/ 760884 h 885642"/>
                <a:gd name="connsiteX82" fmla="*/ 477719 w 1137656"/>
                <a:gd name="connsiteY82" fmla="*/ 798976 h 885642"/>
                <a:gd name="connsiteX83" fmla="*/ 475100 w 1137656"/>
                <a:gd name="connsiteY83" fmla="*/ 800881 h 885642"/>
                <a:gd name="connsiteX84" fmla="*/ 548902 w 1137656"/>
                <a:gd name="connsiteY84" fmla="*/ 832782 h 885642"/>
                <a:gd name="connsiteX85" fmla="*/ 546879 w 1137656"/>
                <a:gd name="connsiteY85" fmla="*/ 833020 h 885642"/>
                <a:gd name="connsiteX86" fmla="*/ 684485 w 1137656"/>
                <a:gd name="connsiteY86" fmla="*/ 869803 h 885642"/>
                <a:gd name="connsiteX87" fmla="*/ 1115516 w 1137656"/>
                <a:gd name="connsiteY87" fmla="*/ 853852 h 885642"/>
                <a:gd name="connsiteX88" fmla="*/ 1128848 w 1137656"/>
                <a:gd name="connsiteY88" fmla="*/ 850638 h 885642"/>
                <a:gd name="connsiteX89" fmla="*/ 1127896 w 1137656"/>
                <a:gd name="connsiteY89" fmla="*/ 840282 h 885642"/>
                <a:gd name="connsiteX90" fmla="*/ 1132896 w 1137656"/>
                <a:gd name="connsiteY90" fmla="*/ 834330 h 885642"/>
                <a:gd name="connsiteX91" fmla="*/ 1123968 w 1137656"/>
                <a:gd name="connsiteY91" fmla="*/ 808023 h 885642"/>
                <a:gd name="connsiteX92" fmla="*/ 1125039 w 1137656"/>
                <a:gd name="connsiteY92" fmla="*/ 817546 h 885642"/>
                <a:gd name="connsiteX93" fmla="*/ 1123968 w 1137656"/>
                <a:gd name="connsiteY93" fmla="*/ 808023 h 885642"/>
                <a:gd name="connsiteX94" fmla="*/ 1122777 w 1137656"/>
                <a:gd name="connsiteY94" fmla="*/ 780406 h 885642"/>
                <a:gd name="connsiteX95" fmla="*/ 1125158 w 1137656"/>
                <a:gd name="connsiteY95" fmla="*/ 781358 h 885642"/>
                <a:gd name="connsiteX96" fmla="*/ 1123015 w 1137656"/>
                <a:gd name="connsiteY96" fmla="*/ 790643 h 885642"/>
                <a:gd name="connsiteX97" fmla="*/ 1126706 w 1137656"/>
                <a:gd name="connsiteY97" fmla="*/ 797309 h 885642"/>
                <a:gd name="connsiteX98" fmla="*/ 1123611 w 1137656"/>
                <a:gd name="connsiteY98" fmla="*/ 804571 h 885642"/>
                <a:gd name="connsiteX99" fmla="*/ 1118968 w 1137656"/>
                <a:gd name="connsiteY99" fmla="*/ 770169 h 885642"/>
                <a:gd name="connsiteX100" fmla="*/ 1122777 w 1137656"/>
                <a:gd name="connsiteY100" fmla="*/ 780406 h 885642"/>
                <a:gd name="connsiteX101" fmla="*/ 1115040 w 1137656"/>
                <a:gd name="connsiteY101" fmla="*/ 745885 h 885642"/>
                <a:gd name="connsiteX102" fmla="*/ 1116230 w 1137656"/>
                <a:gd name="connsiteY102" fmla="*/ 752671 h 885642"/>
                <a:gd name="connsiteX103" fmla="*/ 1115040 w 1137656"/>
                <a:gd name="connsiteY103" fmla="*/ 745885 h 885642"/>
                <a:gd name="connsiteX104" fmla="*/ 581637 w 1137656"/>
                <a:gd name="connsiteY104" fmla="*/ 809213 h 885642"/>
                <a:gd name="connsiteX105" fmla="*/ 581399 w 1137656"/>
                <a:gd name="connsiteY105" fmla="*/ 804214 h 885642"/>
                <a:gd name="connsiteX106" fmla="*/ 593779 w 1137656"/>
                <a:gd name="connsiteY106" fmla="*/ 804690 h 885642"/>
                <a:gd name="connsiteX107" fmla="*/ 615801 w 1137656"/>
                <a:gd name="connsiteY107" fmla="*/ 797667 h 885642"/>
                <a:gd name="connsiteX108" fmla="*/ 617348 w 1137656"/>
                <a:gd name="connsiteY108" fmla="*/ 801357 h 885642"/>
                <a:gd name="connsiteX109" fmla="*/ 667344 w 1137656"/>
                <a:gd name="connsiteY109" fmla="*/ 795286 h 885642"/>
                <a:gd name="connsiteX110" fmla="*/ 704364 w 1137656"/>
                <a:gd name="connsiteY110" fmla="*/ 778502 h 885642"/>
                <a:gd name="connsiteX111" fmla="*/ 737099 w 1137656"/>
                <a:gd name="connsiteY111" fmla="*/ 766003 h 885642"/>
                <a:gd name="connsiteX112" fmla="*/ 736504 w 1137656"/>
                <a:gd name="connsiteY112" fmla="*/ 767431 h 885642"/>
                <a:gd name="connsiteX113" fmla="*/ 768763 w 1137656"/>
                <a:gd name="connsiteY113" fmla="*/ 742791 h 885642"/>
                <a:gd name="connsiteX114" fmla="*/ 786618 w 1137656"/>
                <a:gd name="connsiteY114" fmla="*/ 740648 h 885642"/>
                <a:gd name="connsiteX115" fmla="*/ 800188 w 1137656"/>
                <a:gd name="connsiteY115" fmla="*/ 726720 h 885642"/>
                <a:gd name="connsiteX116" fmla="*/ 815663 w 1137656"/>
                <a:gd name="connsiteY116" fmla="*/ 709936 h 885642"/>
                <a:gd name="connsiteX117" fmla="*/ 827091 w 1137656"/>
                <a:gd name="connsiteY117" fmla="*/ 704104 h 885642"/>
                <a:gd name="connsiteX118" fmla="*/ 902441 w 1137656"/>
                <a:gd name="connsiteY118" fmla="*/ 598280 h 885642"/>
                <a:gd name="connsiteX119" fmla="*/ 897798 w 1137656"/>
                <a:gd name="connsiteY119" fmla="*/ 578282 h 885642"/>
                <a:gd name="connsiteX120" fmla="*/ 898751 w 1137656"/>
                <a:gd name="connsiteY120" fmla="*/ 579353 h 885642"/>
                <a:gd name="connsiteX121" fmla="*/ 909107 w 1137656"/>
                <a:gd name="connsiteY121" fmla="*/ 559593 h 885642"/>
                <a:gd name="connsiteX122" fmla="*/ 910178 w 1137656"/>
                <a:gd name="connsiteY122" fmla="*/ 561378 h 885642"/>
                <a:gd name="connsiteX123" fmla="*/ 916844 w 1137656"/>
                <a:gd name="connsiteY123" fmla="*/ 539237 h 885642"/>
                <a:gd name="connsiteX124" fmla="*/ 918273 w 1137656"/>
                <a:gd name="connsiteY124" fmla="*/ 539237 h 885642"/>
                <a:gd name="connsiteX125" fmla="*/ 917796 w 1137656"/>
                <a:gd name="connsiteY125" fmla="*/ 533524 h 885642"/>
                <a:gd name="connsiteX126" fmla="*/ 920534 w 1137656"/>
                <a:gd name="connsiteY126" fmla="*/ 537452 h 885642"/>
                <a:gd name="connsiteX127" fmla="*/ 927915 w 1137656"/>
                <a:gd name="connsiteY127" fmla="*/ 438413 h 885642"/>
                <a:gd name="connsiteX128" fmla="*/ 909107 w 1137656"/>
                <a:gd name="connsiteY128" fmla="*/ 349016 h 885642"/>
                <a:gd name="connsiteX129" fmla="*/ 948389 w 1137656"/>
                <a:gd name="connsiteY129" fmla="*/ 405916 h 885642"/>
                <a:gd name="connsiteX130" fmla="*/ 995885 w 1137656"/>
                <a:gd name="connsiteY130" fmla="*/ 476029 h 885642"/>
                <a:gd name="connsiteX131" fmla="*/ 994337 w 1137656"/>
                <a:gd name="connsiteY131" fmla="*/ 476624 h 885642"/>
                <a:gd name="connsiteX132" fmla="*/ 1037666 w 1137656"/>
                <a:gd name="connsiteY132" fmla="*/ 579591 h 885642"/>
                <a:gd name="connsiteX133" fmla="*/ 1051713 w 1137656"/>
                <a:gd name="connsiteY133" fmla="*/ 618873 h 885642"/>
                <a:gd name="connsiteX134" fmla="*/ 1049808 w 1137656"/>
                <a:gd name="connsiteY134" fmla="*/ 619825 h 885642"/>
                <a:gd name="connsiteX135" fmla="*/ 1072187 w 1137656"/>
                <a:gd name="connsiteY135" fmla="*/ 699461 h 885642"/>
                <a:gd name="connsiteX136" fmla="*/ 1068973 w 1137656"/>
                <a:gd name="connsiteY136" fmla="*/ 698271 h 885642"/>
                <a:gd name="connsiteX137" fmla="*/ 1076829 w 1137656"/>
                <a:gd name="connsiteY137" fmla="*/ 711960 h 885642"/>
                <a:gd name="connsiteX138" fmla="*/ 1077306 w 1137656"/>
                <a:gd name="connsiteY138" fmla="*/ 714341 h 885642"/>
                <a:gd name="connsiteX139" fmla="*/ 1076710 w 1137656"/>
                <a:gd name="connsiteY139" fmla="*/ 716959 h 885642"/>
                <a:gd name="connsiteX140" fmla="*/ 1078496 w 1137656"/>
                <a:gd name="connsiteY140" fmla="*/ 719697 h 885642"/>
                <a:gd name="connsiteX141" fmla="*/ 1084090 w 1137656"/>
                <a:gd name="connsiteY141" fmla="*/ 749576 h 885642"/>
                <a:gd name="connsiteX142" fmla="*/ 1087305 w 1137656"/>
                <a:gd name="connsiteY142" fmla="*/ 768979 h 885642"/>
                <a:gd name="connsiteX143" fmla="*/ 1087781 w 1137656"/>
                <a:gd name="connsiteY143" fmla="*/ 772193 h 885642"/>
                <a:gd name="connsiteX144" fmla="*/ 1086590 w 1137656"/>
                <a:gd name="connsiteY144" fmla="*/ 771478 h 885642"/>
                <a:gd name="connsiteX145" fmla="*/ 1088495 w 1137656"/>
                <a:gd name="connsiteY145" fmla="*/ 776835 h 885642"/>
                <a:gd name="connsiteX146" fmla="*/ 1090042 w 1137656"/>
                <a:gd name="connsiteY146" fmla="*/ 787786 h 885642"/>
                <a:gd name="connsiteX147" fmla="*/ 1090042 w 1137656"/>
                <a:gd name="connsiteY147" fmla="*/ 788858 h 885642"/>
                <a:gd name="connsiteX148" fmla="*/ 1088495 w 1137656"/>
                <a:gd name="connsiteY148" fmla="*/ 787191 h 885642"/>
                <a:gd name="connsiteX149" fmla="*/ 1088138 w 1137656"/>
                <a:gd name="connsiteY149" fmla="*/ 807070 h 885642"/>
                <a:gd name="connsiteX150" fmla="*/ 1089804 w 1137656"/>
                <a:gd name="connsiteY150" fmla="*/ 815760 h 885642"/>
                <a:gd name="connsiteX151" fmla="*/ 1092066 w 1137656"/>
                <a:gd name="connsiteY151" fmla="*/ 824688 h 885642"/>
                <a:gd name="connsiteX152" fmla="*/ 1074806 w 1137656"/>
                <a:gd name="connsiteY152" fmla="*/ 830045 h 885642"/>
                <a:gd name="connsiteX153" fmla="*/ 1076353 w 1137656"/>
                <a:gd name="connsiteY153" fmla="*/ 826235 h 885642"/>
                <a:gd name="connsiteX154" fmla="*/ 1037309 w 1137656"/>
                <a:gd name="connsiteY154" fmla="*/ 835877 h 885642"/>
                <a:gd name="connsiteX155" fmla="*/ 1037785 w 1137656"/>
                <a:gd name="connsiteY155" fmla="*/ 834211 h 885642"/>
                <a:gd name="connsiteX156" fmla="*/ 1031833 w 1137656"/>
                <a:gd name="connsiteY156" fmla="*/ 837544 h 885642"/>
                <a:gd name="connsiteX157" fmla="*/ 1031119 w 1137656"/>
                <a:gd name="connsiteY157" fmla="*/ 834449 h 885642"/>
                <a:gd name="connsiteX158" fmla="*/ 983743 w 1137656"/>
                <a:gd name="connsiteY158" fmla="*/ 844329 h 885642"/>
                <a:gd name="connsiteX159" fmla="*/ 984219 w 1137656"/>
                <a:gd name="connsiteY159" fmla="*/ 841353 h 885642"/>
                <a:gd name="connsiteX160" fmla="*/ 936723 w 1137656"/>
                <a:gd name="connsiteY160" fmla="*/ 848495 h 885642"/>
                <a:gd name="connsiteX161" fmla="*/ 937676 w 1137656"/>
                <a:gd name="connsiteY161" fmla="*/ 847424 h 885642"/>
                <a:gd name="connsiteX162" fmla="*/ 852207 w 1137656"/>
                <a:gd name="connsiteY162" fmla="*/ 854447 h 885642"/>
                <a:gd name="connsiteX163" fmla="*/ 582352 w 1137656"/>
                <a:gd name="connsiteY163" fmla="*/ 809213 h 885642"/>
                <a:gd name="connsiteX164" fmla="*/ 401535 w 1137656"/>
                <a:gd name="connsiteY164" fmla="*/ 697199 h 885642"/>
                <a:gd name="connsiteX165" fmla="*/ 402369 w 1137656"/>
                <a:gd name="connsiteY165" fmla="*/ 690771 h 885642"/>
                <a:gd name="connsiteX166" fmla="*/ 399393 w 1137656"/>
                <a:gd name="connsiteY166" fmla="*/ 692795 h 885642"/>
                <a:gd name="connsiteX167" fmla="*/ 400345 w 1137656"/>
                <a:gd name="connsiteY167" fmla="*/ 687915 h 885642"/>
                <a:gd name="connsiteX168" fmla="*/ 394274 w 1137656"/>
                <a:gd name="connsiteY168" fmla="*/ 673035 h 885642"/>
                <a:gd name="connsiteX169" fmla="*/ 394036 w 1137656"/>
                <a:gd name="connsiteY169" fmla="*/ 673392 h 885642"/>
                <a:gd name="connsiteX170" fmla="*/ 384394 w 1137656"/>
                <a:gd name="connsiteY170" fmla="*/ 666726 h 885642"/>
                <a:gd name="connsiteX171" fmla="*/ 384870 w 1137656"/>
                <a:gd name="connsiteY171" fmla="*/ 664464 h 885642"/>
                <a:gd name="connsiteX172" fmla="*/ 379871 w 1137656"/>
                <a:gd name="connsiteY172" fmla="*/ 660655 h 885642"/>
                <a:gd name="connsiteX173" fmla="*/ 362015 w 1137656"/>
                <a:gd name="connsiteY173" fmla="*/ 644109 h 885642"/>
                <a:gd name="connsiteX174" fmla="*/ 345707 w 1137656"/>
                <a:gd name="connsiteY174" fmla="*/ 624230 h 885642"/>
                <a:gd name="connsiteX175" fmla="*/ 336660 w 1137656"/>
                <a:gd name="connsiteY175" fmla="*/ 619111 h 885642"/>
                <a:gd name="connsiteX176" fmla="*/ 330828 w 1137656"/>
                <a:gd name="connsiteY176" fmla="*/ 596970 h 885642"/>
                <a:gd name="connsiteX177" fmla="*/ 332137 w 1137656"/>
                <a:gd name="connsiteY177" fmla="*/ 597446 h 885642"/>
                <a:gd name="connsiteX178" fmla="*/ 325233 w 1137656"/>
                <a:gd name="connsiteY178" fmla="*/ 579353 h 885642"/>
                <a:gd name="connsiteX179" fmla="*/ 319162 w 1137656"/>
                <a:gd name="connsiteY179" fmla="*/ 572449 h 885642"/>
                <a:gd name="connsiteX180" fmla="*/ 312020 w 1137656"/>
                <a:gd name="connsiteY180" fmla="*/ 563045 h 885642"/>
                <a:gd name="connsiteX181" fmla="*/ 315234 w 1137656"/>
                <a:gd name="connsiteY181" fmla="*/ 560664 h 885642"/>
                <a:gd name="connsiteX182" fmla="*/ 308568 w 1137656"/>
                <a:gd name="connsiteY182" fmla="*/ 538166 h 885642"/>
                <a:gd name="connsiteX183" fmla="*/ 304163 w 1137656"/>
                <a:gd name="connsiteY183" fmla="*/ 516977 h 885642"/>
                <a:gd name="connsiteX184" fmla="*/ 293331 w 1137656"/>
                <a:gd name="connsiteY184" fmla="*/ 481981 h 885642"/>
                <a:gd name="connsiteX185" fmla="*/ 294521 w 1137656"/>
                <a:gd name="connsiteY185" fmla="*/ 467101 h 885642"/>
                <a:gd name="connsiteX186" fmla="*/ 293569 w 1137656"/>
                <a:gd name="connsiteY186" fmla="*/ 450079 h 885642"/>
                <a:gd name="connsiteX187" fmla="*/ 294521 w 1137656"/>
                <a:gd name="connsiteY187" fmla="*/ 451150 h 885642"/>
                <a:gd name="connsiteX188" fmla="*/ 291069 w 1137656"/>
                <a:gd name="connsiteY188" fmla="*/ 414010 h 885642"/>
                <a:gd name="connsiteX189" fmla="*/ 301664 w 1137656"/>
                <a:gd name="connsiteY189" fmla="*/ 401035 h 885642"/>
                <a:gd name="connsiteX190" fmla="*/ 302140 w 1137656"/>
                <a:gd name="connsiteY190" fmla="*/ 383656 h 885642"/>
                <a:gd name="connsiteX191" fmla="*/ 305473 w 1137656"/>
                <a:gd name="connsiteY191" fmla="*/ 363182 h 885642"/>
                <a:gd name="connsiteX192" fmla="*/ 312258 w 1137656"/>
                <a:gd name="connsiteY192" fmla="*/ 353778 h 885642"/>
                <a:gd name="connsiteX193" fmla="*/ 318686 w 1137656"/>
                <a:gd name="connsiteY193" fmla="*/ 325923 h 885642"/>
                <a:gd name="connsiteX194" fmla="*/ 332375 w 1137656"/>
                <a:gd name="connsiteY194" fmla="*/ 299021 h 885642"/>
                <a:gd name="connsiteX195" fmla="*/ 351659 w 1137656"/>
                <a:gd name="connsiteY195" fmla="*/ 275094 h 885642"/>
                <a:gd name="connsiteX196" fmla="*/ 374157 w 1137656"/>
                <a:gd name="connsiteY196" fmla="*/ 255691 h 885642"/>
                <a:gd name="connsiteX197" fmla="*/ 376538 w 1137656"/>
                <a:gd name="connsiteY197" fmla="*/ 236526 h 885642"/>
                <a:gd name="connsiteX198" fmla="*/ 376895 w 1137656"/>
                <a:gd name="connsiteY198" fmla="*/ 237836 h 885642"/>
                <a:gd name="connsiteX199" fmla="*/ 385346 w 1137656"/>
                <a:gd name="connsiteY199" fmla="*/ 231646 h 885642"/>
                <a:gd name="connsiteX200" fmla="*/ 394393 w 1137656"/>
                <a:gd name="connsiteY200" fmla="*/ 226289 h 885642"/>
                <a:gd name="connsiteX201" fmla="*/ 394393 w 1137656"/>
                <a:gd name="connsiteY201" fmla="*/ 228313 h 885642"/>
                <a:gd name="connsiteX202" fmla="*/ 411177 w 1137656"/>
                <a:gd name="connsiteY202" fmla="*/ 215100 h 885642"/>
                <a:gd name="connsiteX203" fmla="*/ 412249 w 1137656"/>
                <a:gd name="connsiteY203" fmla="*/ 215933 h 885642"/>
                <a:gd name="connsiteX204" fmla="*/ 415344 w 1137656"/>
                <a:gd name="connsiteY204" fmla="*/ 211767 h 885642"/>
                <a:gd name="connsiteX205" fmla="*/ 414986 w 1137656"/>
                <a:gd name="connsiteY205" fmla="*/ 216290 h 885642"/>
                <a:gd name="connsiteX206" fmla="*/ 495098 w 1137656"/>
                <a:gd name="connsiteY206" fmla="*/ 174032 h 885642"/>
                <a:gd name="connsiteX207" fmla="*/ 539737 w 1137656"/>
                <a:gd name="connsiteY207" fmla="*/ 161176 h 885642"/>
                <a:gd name="connsiteX208" fmla="*/ 562949 w 1137656"/>
                <a:gd name="connsiteY208" fmla="*/ 158319 h 885642"/>
                <a:gd name="connsiteX209" fmla="*/ 586280 w 1137656"/>
                <a:gd name="connsiteY209" fmla="*/ 157962 h 885642"/>
                <a:gd name="connsiteX210" fmla="*/ 584018 w 1137656"/>
                <a:gd name="connsiteY210" fmla="*/ 159509 h 885642"/>
                <a:gd name="connsiteX211" fmla="*/ 596160 w 1137656"/>
                <a:gd name="connsiteY211" fmla="*/ 156772 h 885642"/>
                <a:gd name="connsiteX212" fmla="*/ 594851 w 1137656"/>
                <a:gd name="connsiteY212" fmla="*/ 158319 h 885642"/>
                <a:gd name="connsiteX213" fmla="*/ 640918 w 1137656"/>
                <a:gd name="connsiteY213" fmla="*/ 163200 h 885642"/>
                <a:gd name="connsiteX214" fmla="*/ 639965 w 1137656"/>
                <a:gd name="connsiteY214" fmla="*/ 166414 h 885642"/>
                <a:gd name="connsiteX215" fmla="*/ 663416 w 1137656"/>
                <a:gd name="connsiteY215" fmla="*/ 168556 h 885642"/>
                <a:gd name="connsiteX216" fmla="*/ 662225 w 1137656"/>
                <a:gd name="connsiteY216" fmla="*/ 171651 h 885642"/>
                <a:gd name="connsiteX217" fmla="*/ 706745 w 1137656"/>
                <a:gd name="connsiteY217" fmla="*/ 185460 h 885642"/>
                <a:gd name="connsiteX218" fmla="*/ 746741 w 1137656"/>
                <a:gd name="connsiteY218" fmla="*/ 209981 h 885642"/>
                <a:gd name="connsiteX219" fmla="*/ 781619 w 1137656"/>
                <a:gd name="connsiteY219" fmla="*/ 231527 h 885642"/>
                <a:gd name="connsiteX220" fmla="*/ 796736 w 1137656"/>
                <a:gd name="connsiteY220" fmla="*/ 246168 h 885642"/>
                <a:gd name="connsiteX221" fmla="*/ 804712 w 1137656"/>
                <a:gd name="connsiteY221" fmla="*/ 253073 h 885642"/>
                <a:gd name="connsiteX222" fmla="*/ 812687 w 1137656"/>
                <a:gd name="connsiteY222" fmla="*/ 259858 h 885642"/>
                <a:gd name="connsiteX223" fmla="*/ 811259 w 1137656"/>
                <a:gd name="connsiteY223" fmla="*/ 260810 h 885642"/>
                <a:gd name="connsiteX224" fmla="*/ 865302 w 1137656"/>
                <a:gd name="connsiteY224" fmla="*/ 355920 h 885642"/>
                <a:gd name="connsiteX225" fmla="*/ 876848 w 1137656"/>
                <a:gd name="connsiteY225" fmla="*/ 395441 h 885642"/>
                <a:gd name="connsiteX226" fmla="*/ 874824 w 1137656"/>
                <a:gd name="connsiteY226" fmla="*/ 396274 h 885642"/>
                <a:gd name="connsiteX227" fmla="*/ 880419 w 1137656"/>
                <a:gd name="connsiteY227" fmla="*/ 436151 h 885642"/>
                <a:gd name="connsiteX228" fmla="*/ 878872 w 1137656"/>
                <a:gd name="connsiteY228" fmla="*/ 456745 h 885642"/>
                <a:gd name="connsiteX229" fmla="*/ 879467 w 1137656"/>
                <a:gd name="connsiteY229" fmla="*/ 466982 h 885642"/>
                <a:gd name="connsiteX230" fmla="*/ 880776 w 1137656"/>
                <a:gd name="connsiteY230" fmla="*/ 477219 h 885642"/>
                <a:gd name="connsiteX231" fmla="*/ 878157 w 1137656"/>
                <a:gd name="connsiteY231" fmla="*/ 475195 h 885642"/>
                <a:gd name="connsiteX232" fmla="*/ 881728 w 1137656"/>
                <a:gd name="connsiteY232" fmla="*/ 490432 h 885642"/>
                <a:gd name="connsiteX233" fmla="*/ 881490 w 1137656"/>
                <a:gd name="connsiteY233" fmla="*/ 492575 h 885642"/>
                <a:gd name="connsiteX234" fmla="*/ 879943 w 1137656"/>
                <a:gd name="connsiteY234" fmla="*/ 495075 h 885642"/>
                <a:gd name="connsiteX235" fmla="*/ 880657 w 1137656"/>
                <a:gd name="connsiteY235" fmla="*/ 498408 h 885642"/>
                <a:gd name="connsiteX236" fmla="*/ 874943 w 1137656"/>
                <a:gd name="connsiteY236" fmla="*/ 526858 h 885642"/>
                <a:gd name="connsiteX237" fmla="*/ 868992 w 1137656"/>
                <a:gd name="connsiteY237" fmla="*/ 547332 h 885642"/>
                <a:gd name="connsiteX238" fmla="*/ 868277 w 1137656"/>
                <a:gd name="connsiteY238" fmla="*/ 549594 h 885642"/>
                <a:gd name="connsiteX239" fmla="*/ 867444 w 1137656"/>
                <a:gd name="connsiteY239" fmla="*/ 548284 h 885642"/>
                <a:gd name="connsiteX240" fmla="*/ 866611 w 1137656"/>
                <a:gd name="connsiteY240" fmla="*/ 554474 h 885642"/>
                <a:gd name="connsiteX241" fmla="*/ 863397 w 1137656"/>
                <a:gd name="connsiteY241" fmla="*/ 562926 h 885642"/>
                <a:gd name="connsiteX242" fmla="*/ 862087 w 1137656"/>
                <a:gd name="connsiteY242" fmla="*/ 564949 h 885642"/>
                <a:gd name="connsiteX243" fmla="*/ 861611 w 1137656"/>
                <a:gd name="connsiteY243" fmla="*/ 562807 h 885642"/>
                <a:gd name="connsiteX244" fmla="*/ 847446 w 1137656"/>
                <a:gd name="connsiteY244" fmla="*/ 588638 h 885642"/>
                <a:gd name="connsiteX245" fmla="*/ 834828 w 1137656"/>
                <a:gd name="connsiteY245" fmla="*/ 616135 h 885642"/>
                <a:gd name="connsiteX246" fmla="*/ 833281 w 1137656"/>
                <a:gd name="connsiteY246" fmla="*/ 612445 h 885642"/>
                <a:gd name="connsiteX247" fmla="*/ 824353 w 1137656"/>
                <a:gd name="connsiteY247" fmla="*/ 628991 h 885642"/>
                <a:gd name="connsiteX248" fmla="*/ 811497 w 1137656"/>
                <a:gd name="connsiteY248" fmla="*/ 645537 h 885642"/>
                <a:gd name="connsiteX249" fmla="*/ 810783 w 1137656"/>
                <a:gd name="connsiteY249" fmla="*/ 643990 h 885642"/>
                <a:gd name="connsiteX250" fmla="*/ 808402 w 1137656"/>
                <a:gd name="connsiteY250" fmla="*/ 650299 h 885642"/>
                <a:gd name="connsiteX251" fmla="*/ 805902 w 1137656"/>
                <a:gd name="connsiteY251" fmla="*/ 648394 h 885642"/>
                <a:gd name="connsiteX252" fmla="*/ 790427 w 1137656"/>
                <a:gd name="connsiteY252" fmla="*/ 666607 h 885642"/>
                <a:gd name="connsiteX253" fmla="*/ 774120 w 1137656"/>
                <a:gd name="connsiteY253" fmla="*/ 683867 h 885642"/>
                <a:gd name="connsiteX254" fmla="*/ 772929 w 1137656"/>
                <a:gd name="connsiteY254" fmla="*/ 681129 h 885642"/>
                <a:gd name="connsiteX255" fmla="*/ 756026 w 1137656"/>
                <a:gd name="connsiteY255" fmla="*/ 697318 h 885642"/>
                <a:gd name="connsiteX256" fmla="*/ 735909 w 1137656"/>
                <a:gd name="connsiteY256" fmla="*/ 710412 h 885642"/>
                <a:gd name="connsiteX257" fmla="*/ 736266 w 1137656"/>
                <a:gd name="connsiteY257" fmla="*/ 708984 h 885642"/>
                <a:gd name="connsiteX258" fmla="*/ 658535 w 1137656"/>
                <a:gd name="connsiteY258" fmla="*/ 746124 h 885642"/>
                <a:gd name="connsiteX259" fmla="*/ 618658 w 1137656"/>
                <a:gd name="connsiteY259" fmla="*/ 753861 h 885642"/>
                <a:gd name="connsiteX260" fmla="*/ 616872 w 1137656"/>
                <a:gd name="connsiteY260" fmla="*/ 754099 h 885642"/>
                <a:gd name="connsiteX261" fmla="*/ 400821 w 1137656"/>
                <a:gd name="connsiteY261" fmla="*/ 697199 h 885642"/>
                <a:gd name="connsiteX262" fmla="*/ 578066 w 1137656"/>
                <a:gd name="connsiteY262" fmla="*/ 804809 h 885642"/>
                <a:gd name="connsiteX263" fmla="*/ 578781 w 1137656"/>
                <a:gd name="connsiteY263" fmla="*/ 804809 h 885642"/>
                <a:gd name="connsiteX264" fmla="*/ 578185 w 1137656"/>
                <a:gd name="connsiteY264" fmla="*/ 805523 h 885642"/>
                <a:gd name="connsiteX265" fmla="*/ 578066 w 1137656"/>
                <a:gd name="connsiteY265" fmla="*/ 804809 h 885642"/>
                <a:gd name="connsiteX266" fmla="*/ 567829 w 1137656"/>
                <a:gd name="connsiteY266" fmla="*/ 788977 h 885642"/>
                <a:gd name="connsiteX267" fmla="*/ 566996 w 1137656"/>
                <a:gd name="connsiteY267" fmla="*/ 787906 h 885642"/>
                <a:gd name="connsiteX268" fmla="*/ 566996 w 1137656"/>
                <a:gd name="connsiteY268" fmla="*/ 788263 h 885642"/>
                <a:gd name="connsiteX269" fmla="*/ 565806 w 1137656"/>
                <a:gd name="connsiteY269" fmla="*/ 788501 h 885642"/>
                <a:gd name="connsiteX270" fmla="*/ 559973 w 1137656"/>
                <a:gd name="connsiteY270" fmla="*/ 787191 h 885642"/>
                <a:gd name="connsiteX271" fmla="*/ 566639 w 1137656"/>
                <a:gd name="connsiteY271" fmla="*/ 787548 h 885642"/>
                <a:gd name="connsiteX272" fmla="*/ 566996 w 1137656"/>
                <a:gd name="connsiteY272" fmla="*/ 787906 h 885642"/>
                <a:gd name="connsiteX273" fmla="*/ 566758 w 1137656"/>
                <a:gd name="connsiteY273" fmla="*/ 787548 h 885642"/>
                <a:gd name="connsiteX274" fmla="*/ 761264 w 1137656"/>
                <a:gd name="connsiteY274" fmla="*/ 735529 h 885642"/>
                <a:gd name="connsiteX275" fmla="*/ 742099 w 1137656"/>
                <a:gd name="connsiteY275" fmla="*/ 750766 h 885642"/>
                <a:gd name="connsiteX276" fmla="*/ 671391 w 1137656"/>
                <a:gd name="connsiteY276" fmla="*/ 779692 h 885642"/>
                <a:gd name="connsiteX277" fmla="*/ 596993 w 1137656"/>
                <a:gd name="connsiteY277" fmla="*/ 788739 h 885642"/>
                <a:gd name="connsiteX278" fmla="*/ 567710 w 1137656"/>
                <a:gd name="connsiteY278" fmla="*/ 788977 h 885642"/>
                <a:gd name="connsiteX279" fmla="*/ 882800 w 1137656"/>
                <a:gd name="connsiteY279" fmla="*/ 598637 h 885642"/>
                <a:gd name="connsiteX280" fmla="*/ 882562 w 1137656"/>
                <a:gd name="connsiteY280" fmla="*/ 599351 h 885642"/>
                <a:gd name="connsiteX281" fmla="*/ 873515 w 1137656"/>
                <a:gd name="connsiteY281" fmla="*/ 621730 h 885642"/>
                <a:gd name="connsiteX282" fmla="*/ 860064 w 1137656"/>
                <a:gd name="connsiteY282" fmla="*/ 639109 h 885642"/>
                <a:gd name="connsiteX283" fmla="*/ 858397 w 1137656"/>
                <a:gd name="connsiteY283" fmla="*/ 640776 h 885642"/>
                <a:gd name="connsiteX284" fmla="*/ 882681 w 1137656"/>
                <a:gd name="connsiteY284" fmla="*/ 598637 h 885642"/>
                <a:gd name="connsiteX285" fmla="*/ 910297 w 1137656"/>
                <a:gd name="connsiteY285" fmla="*/ 515073 h 885642"/>
                <a:gd name="connsiteX286" fmla="*/ 903274 w 1137656"/>
                <a:gd name="connsiteY286" fmla="*/ 545427 h 885642"/>
                <a:gd name="connsiteX287" fmla="*/ 910297 w 1137656"/>
                <a:gd name="connsiteY287" fmla="*/ 515073 h 885642"/>
                <a:gd name="connsiteX288" fmla="*/ 275595 w 1137656"/>
                <a:gd name="connsiteY288" fmla="*/ 598042 h 885642"/>
                <a:gd name="connsiteX289" fmla="*/ 277618 w 1137656"/>
                <a:gd name="connsiteY289" fmla="*/ 598042 h 885642"/>
                <a:gd name="connsiteX290" fmla="*/ 265477 w 1137656"/>
                <a:gd name="connsiteY290" fmla="*/ 584471 h 885642"/>
                <a:gd name="connsiteX291" fmla="*/ 267619 w 1137656"/>
                <a:gd name="connsiteY291" fmla="*/ 585067 h 885642"/>
                <a:gd name="connsiteX292" fmla="*/ 229289 w 1137656"/>
                <a:gd name="connsiteY292" fmla="*/ 536380 h 885642"/>
                <a:gd name="connsiteX293" fmla="*/ 233337 w 1137656"/>
                <a:gd name="connsiteY293" fmla="*/ 536380 h 885642"/>
                <a:gd name="connsiteX294" fmla="*/ 220481 w 1137656"/>
                <a:gd name="connsiteY294" fmla="*/ 521501 h 885642"/>
                <a:gd name="connsiteX295" fmla="*/ 208458 w 1137656"/>
                <a:gd name="connsiteY295" fmla="*/ 503288 h 885642"/>
                <a:gd name="connsiteX296" fmla="*/ 210244 w 1137656"/>
                <a:gd name="connsiteY296" fmla="*/ 503050 h 885642"/>
                <a:gd name="connsiteX297" fmla="*/ 204768 w 1137656"/>
                <a:gd name="connsiteY297" fmla="*/ 498646 h 885642"/>
                <a:gd name="connsiteX298" fmla="*/ 207387 w 1137656"/>
                <a:gd name="connsiteY298" fmla="*/ 496741 h 885642"/>
                <a:gd name="connsiteX299" fmla="*/ 179413 w 1137656"/>
                <a:gd name="connsiteY299" fmla="*/ 455554 h 885642"/>
                <a:gd name="connsiteX300" fmla="*/ 182270 w 1137656"/>
                <a:gd name="connsiteY300" fmla="*/ 454959 h 885642"/>
                <a:gd name="connsiteX301" fmla="*/ 157630 w 1137656"/>
                <a:gd name="connsiteY301" fmla="*/ 412225 h 885642"/>
                <a:gd name="connsiteX302" fmla="*/ 159058 w 1137656"/>
                <a:gd name="connsiteY302" fmla="*/ 412820 h 885642"/>
                <a:gd name="connsiteX303" fmla="*/ 120252 w 1137656"/>
                <a:gd name="connsiteY303" fmla="*/ 333899 h 885642"/>
                <a:gd name="connsiteX304" fmla="*/ 46092 w 1137656"/>
                <a:gd name="connsiteY304" fmla="*/ 63566 h 885642"/>
                <a:gd name="connsiteX305" fmla="*/ 47521 w 1137656"/>
                <a:gd name="connsiteY305" fmla="*/ 64280 h 885642"/>
                <a:gd name="connsiteX306" fmla="*/ 48235 w 1137656"/>
                <a:gd name="connsiteY306" fmla="*/ 60709 h 885642"/>
                <a:gd name="connsiteX307" fmla="*/ 51211 w 1137656"/>
                <a:gd name="connsiteY307" fmla="*/ 64637 h 885642"/>
                <a:gd name="connsiteX308" fmla="*/ 67043 w 1137656"/>
                <a:gd name="connsiteY308" fmla="*/ 69875 h 885642"/>
                <a:gd name="connsiteX309" fmla="*/ 67043 w 1137656"/>
                <a:gd name="connsiteY309" fmla="*/ 69518 h 885642"/>
                <a:gd name="connsiteX310" fmla="*/ 79303 w 1137656"/>
                <a:gd name="connsiteY310" fmla="*/ 66780 h 885642"/>
                <a:gd name="connsiteX311" fmla="*/ 80851 w 1137656"/>
                <a:gd name="connsiteY311" fmla="*/ 68565 h 885642"/>
                <a:gd name="connsiteX312" fmla="*/ 87398 w 1137656"/>
                <a:gd name="connsiteY312" fmla="*/ 66780 h 885642"/>
                <a:gd name="connsiteX313" fmla="*/ 140369 w 1137656"/>
                <a:gd name="connsiteY313" fmla="*/ 59280 h 885642"/>
                <a:gd name="connsiteX314" fmla="*/ 150011 w 1137656"/>
                <a:gd name="connsiteY314" fmla="*/ 53567 h 885642"/>
                <a:gd name="connsiteX315" fmla="*/ 173699 w 1137656"/>
                <a:gd name="connsiteY315" fmla="*/ 58923 h 885642"/>
                <a:gd name="connsiteX316" fmla="*/ 172509 w 1137656"/>
                <a:gd name="connsiteY316" fmla="*/ 59876 h 885642"/>
                <a:gd name="connsiteX317" fmla="*/ 193340 w 1137656"/>
                <a:gd name="connsiteY317" fmla="*/ 60947 h 885642"/>
                <a:gd name="connsiteX318" fmla="*/ 215005 w 1137656"/>
                <a:gd name="connsiteY318" fmla="*/ 54519 h 885642"/>
                <a:gd name="connsiteX319" fmla="*/ 216195 w 1137656"/>
                <a:gd name="connsiteY319" fmla="*/ 58328 h 885642"/>
                <a:gd name="connsiteX320" fmla="*/ 264881 w 1137656"/>
                <a:gd name="connsiteY320" fmla="*/ 60590 h 885642"/>
                <a:gd name="connsiteX321" fmla="*/ 304044 w 1137656"/>
                <a:gd name="connsiteY321" fmla="*/ 56423 h 885642"/>
                <a:gd name="connsiteX322" fmla="*/ 337970 w 1137656"/>
                <a:gd name="connsiteY322" fmla="*/ 60114 h 885642"/>
                <a:gd name="connsiteX323" fmla="*/ 336779 w 1137656"/>
                <a:gd name="connsiteY323" fmla="*/ 60947 h 885642"/>
                <a:gd name="connsiteX324" fmla="*/ 376419 w 1137656"/>
                <a:gd name="connsiteY324" fmla="*/ 58804 h 885642"/>
                <a:gd name="connsiteX325" fmla="*/ 390822 w 1137656"/>
                <a:gd name="connsiteY325" fmla="*/ 68803 h 885642"/>
                <a:gd name="connsiteX326" fmla="*/ 431651 w 1137656"/>
                <a:gd name="connsiteY326" fmla="*/ 69160 h 885642"/>
                <a:gd name="connsiteX327" fmla="*/ 442722 w 1137656"/>
                <a:gd name="connsiteY327" fmla="*/ 74874 h 885642"/>
                <a:gd name="connsiteX328" fmla="*/ 561282 w 1137656"/>
                <a:gd name="connsiteY328" fmla="*/ 106657 h 885642"/>
                <a:gd name="connsiteX329" fmla="*/ 467005 w 1137656"/>
                <a:gd name="connsiteY329" fmla="*/ 128441 h 885642"/>
                <a:gd name="connsiteX330" fmla="*/ 468910 w 1137656"/>
                <a:gd name="connsiteY330" fmla="*/ 126179 h 885642"/>
                <a:gd name="connsiteX331" fmla="*/ 457482 w 1137656"/>
                <a:gd name="connsiteY331" fmla="*/ 133321 h 885642"/>
                <a:gd name="connsiteX332" fmla="*/ 458078 w 1137656"/>
                <a:gd name="connsiteY332" fmla="*/ 131298 h 885642"/>
                <a:gd name="connsiteX333" fmla="*/ 412725 w 1137656"/>
                <a:gd name="connsiteY333" fmla="*/ 154034 h 885642"/>
                <a:gd name="connsiteX334" fmla="*/ 411296 w 1137656"/>
                <a:gd name="connsiteY334" fmla="*/ 151058 h 885642"/>
                <a:gd name="connsiteX335" fmla="*/ 391298 w 1137656"/>
                <a:gd name="connsiteY335" fmla="*/ 167485 h 885642"/>
                <a:gd name="connsiteX336" fmla="*/ 389751 w 1137656"/>
                <a:gd name="connsiteY336" fmla="*/ 164628 h 885642"/>
                <a:gd name="connsiteX337" fmla="*/ 314877 w 1137656"/>
                <a:gd name="connsiteY337" fmla="*/ 234979 h 885642"/>
                <a:gd name="connsiteX338" fmla="*/ 274523 w 1137656"/>
                <a:gd name="connsiteY338" fmla="*/ 314258 h 885642"/>
                <a:gd name="connsiteX339" fmla="*/ 273095 w 1137656"/>
                <a:gd name="connsiteY339" fmla="*/ 313424 h 885642"/>
                <a:gd name="connsiteX340" fmla="*/ 245359 w 1137656"/>
                <a:gd name="connsiteY340" fmla="*/ 426033 h 885642"/>
                <a:gd name="connsiteX341" fmla="*/ 246312 w 1137656"/>
                <a:gd name="connsiteY341" fmla="*/ 469244 h 885642"/>
                <a:gd name="connsiteX342" fmla="*/ 244288 w 1137656"/>
                <a:gd name="connsiteY342" fmla="*/ 469720 h 885642"/>
                <a:gd name="connsiteX343" fmla="*/ 249645 w 1137656"/>
                <a:gd name="connsiteY343" fmla="*/ 511978 h 885642"/>
                <a:gd name="connsiteX344" fmla="*/ 252502 w 1137656"/>
                <a:gd name="connsiteY344" fmla="*/ 533762 h 885642"/>
                <a:gd name="connsiteX345" fmla="*/ 261072 w 1137656"/>
                <a:gd name="connsiteY345" fmla="*/ 553879 h 885642"/>
                <a:gd name="connsiteX346" fmla="*/ 257739 w 1137656"/>
                <a:gd name="connsiteY346" fmla="*/ 552808 h 885642"/>
                <a:gd name="connsiteX347" fmla="*/ 267143 w 1137656"/>
                <a:gd name="connsiteY347" fmla="*/ 566021 h 885642"/>
                <a:gd name="connsiteX348" fmla="*/ 268095 w 1137656"/>
                <a:gd name="connsiteY348" fmla="*/ 568401 h 885642"/>
                <a:gd name="connsiteX349" fmla="*/ 268095 w 1137656"/>
                <a:gd name="connsiteY349" fmla="*/ 571139 h 885642"/>
                <a:gd name="connsiteX350" fmla="*/ 270000 w 1137656"/>
                <a:gd name="connsiteY350" fmla="*/ 573282 h 885642"/>
                <a:gd name="connsiteX351" fmla="*/ 282975 w 1137656"/>
                <a:gd name="connsiteY351" fmla="*/ 602803 h 885642"/>
                <a:gd name="connsiteX352" fmla="*/ 283808 w 1137656"/>
                <a:gd name="connsiteY352" fmla="*/ 605184 h 885642"/>
                <a:gd name="connsiteX353" fmla="*/ 276904 w 1137656"/>
                <a:gd name="connsiteY353" fmla="*/ 598637 h 885642"/>
                <a:gd name="connsiteX354" fmla="*/ 275952 w 1137656"/>
                <a:gd name="connsiteY354" fmla="*/ 597565 h 885642"/>
                <a:gd name="connsiteX355" fmla="*/ 79899 w 1137656"/>
                <a:gd name="connsiteY355" fmla="*/ 58804 h 885642"/>
                <a:gd name="connsiteX356" fmla="*/ 74066 w 1137656"/>
                <a:gd name="connsiteY356" fmla="*/ 56066 h 885642"/>
                <a:gd name="connsiteX357" fmla="*/ 70138 w 1137656"/>
                <a:gd name="connsiteY357" fmla="*/ 59399 h 885642"/>
                <a:gd name="connsiteX358" fmla="*/ 65495 w 1137656"/>
                <a:gd name="connsiteY358" fmla="*/ 56185 h 885642"/>
                <a:gd name="connsiteX359" fmla="*/ 86684 w 1137656"/>
                <a:gd name="connsiteY359" fmla="*/ 53329 h 885642"/>
                <a:gd name="connsiteX360" fmla="*/ 80494 w 1137656"/>
                <a:gd name="connsiteY360" fmla="*/ 56423 h 885642"/>
                <a:gd name="connsiteX361" fmla="*/ 80018 w 1137656"/>
                <a:gd name="connsiteY361" fmla="*/ 58804 h 885642"/>
                <a:gd name="connsiteX362" fmla="*/ 57401 w 1137656"/>
                <a:gd name="connsiteY362" fmla="*/ 57376 h 885642"/>
                <a:gd name="connsiteX363" fmla="*/ 63353 w 1137656"/>
                <a:gd name="connsiteY363" fmla="*/ 56543 h 885642"/>
                <a:gd name="connsiteX364" fmla="*/ 57401 w 1137656"/>
                <a:gd name="connsiteY364" fmla="*/ 57376 h 885642"/>
                <a:gd name="connsiteX365" fmla="*/ 97397 w 1137656"/>
                <a:gd name="connsiteY365" fmla="*/ 52019 h 885642"/>
                <a:gd name="connsiteX366" fmla="*/ 101563 w 1137656"/>
                <a:gd name="connsiteY366" fmla="*/ 51543 h 885642"/>
                <a:gd name="connsiteX367" fmla="*/ 97397 w 1137656"/>
                <a:gd name="connsiteY367" fmla="*/ 52019 h 885642"/>
                <a:gd name="connsiteX368" fmla="*/ 158106 w 1137656"/>
                <a:gd name="connsiteY368" fmla="*/ 46067 h 885642"/>
                <a:gd name="connsiteX369" fmla="*/ 376181 w 1137656"/>
                <a:gd name="connsiteY369" fmla="*/ 49043 h 885642"/>
                <a:gd name="connsiteX370" fmla="*/ 350112 w 1137656"/>
                <a:gd name="connsiteY370" fmla="*/ 49876 h 885642"/>
                <a:gd name="connsiteX371" fmla="*/ 196435 w 1137656"/>
                <a:gd name="connsiteY371" fmla="*/ 45115 h 885642"/>
                <a:gd name="connsiteX372" fmla="*/ 158106 w 1137656"/>
                <a:gd name="connsiteY372" fmla="*/ 46067 h 885642"/>
                <a:gd name="connsiteX373" fmla="*/ 585566 w 1137656"/>
                <a:gd name="connsiteY373" fmla="*/ 104991 h 885642"/>
                <a:gd name="connsiteX374" fmla="*/ 570210 w 1137656"/>
                <a:gd name="connsiteY374" fmla="*/ 105943 h 885642"/>
                <a:gd name="connsiteX375" fmla="*/ 582471 w 1137656"/>
                <a:gd name="connsiteY375" fmla="*/ 102015 h 885642"/>
                <a:gd name="connsiteX376" fmla="*/ 581399 w 1137656"/>
                <a:gd name="connsiteY376" fmla="*/ 102967 h 885642"/>
                <a:gd name="connsiteX377" fmla="*/ 585566 w 1137656"/>
                <a:gd name="connsiteY377" fmla="*/ 104991 h 885642"/>
                <a:gd name="connsiteX378" fmla="*/ 563068 w 1137656"/>
                <a:gd name="connsiteY378" fmla="*/ 107967 h 885642"/>
                <a:gd name="connsiteX379" fmla="*/ 563068 w 1137656"/>
                <a:gd name="connsiteY379" fmla="*/ 107967 h 885642"/>
                <a:gd name="connsiteX380" fmla="*/ 562354 w 1137656"/>
                <a:gd name="connsiteY380" fmla="*/ 108086 h 885642"/>
                <a:gd name="connsiteX381" fmla="*/ 562949 w 1137656"/>
                <a:gd name="connsiteY381" fmla="*/ 107967 h 885642"/>
                <a:gd name="connsiteX382" fmla="*/ 281189 w 1137656"/>
                <a:gd name="connsiteY382" fmla="*/ 412463 h 885642"/>
                <a:gd name="connsiteX383" fmla="*/ 281428 w 1137656"/>
                <a:gd name="connsiteY383" fmla="*/ 418534 h 885642"/>
                <a:gd name="connsiteX384" fmla="*/ 282380 w 1137656"/>
                <a:gd name="connsiteY384" fmla="*/ 438889 h 885642"/>
                <a:gd name="connsiteX385" fmla="*/ 289046 w 1137656"/>
                <a:gd name="connsiteY385" fmla="*/ 512573 h 885642"/>
                <a:gd name="connsiteX386" fmla="*/ 299045 w 1137656"/>
                <a:gd name="connsiteY386" fmla="*/ 547808 h 885642"/>
                <a:gd name="connsiteX387" fmla="*/ 309282 w 1137656"/>
                <a:gd name="connsiteY387" fmla="*/ 582805 h 885642"/>
                <a:gd name="connsiteX388" fmla="*/ 325709 w 1137656"/>
                <a:gd name="connsiteY388" fmla="*/ 614826 h 885642"/>
                <a:gd name="connsiteX389" fmla="*/ 326780 w 1137656"/>
                <a:gd name="connsiteY389" fmla="*/ 617326 h 885642"/>
                <a:gd name="connsiteX390" fmla="*/ 281189 w 1137656"/>
                <a:gd name="connsiteY390" fmla="*/ 412344 h 885642"/>
                <a:gd name="connsiteX391" fmla="*/ 326304 w 1137656"/>
                <a:gd name="connsiteY391" fmla="*/ 289260 h 885642"/>
                <a:gd name="connsiteX392" fmla="*/ 338922 w 1137656"/>
                <a:gd name="connsiteY392" fmla="*/ 270928 h 885642"/>
                <a:gd name="connsiteX393" fmla="*/ 357135 w 1137656"/>
                <a:gd name="connsiteY393" fmla="*/ 248906 h 885642"/>
                <a:gd name="connsiteX394" fmla="*/ 355706 w 1137656"/>
                <a:gd name="connsiteY394" fmla="*/ 250811 h 885642"/>
                <a:gd name="connsiteX395" fmla="*/ 342612 w 1137656"/>
                <a:gd name="connsiteY395" fmla="*/ 270571 h 885642"/>
                <a:gd name="connsiteX396" fmla="*/ 328685 w 1137656"/>
                <a:gd name="connsiteY396" fmla="*/ 286998 h 885642"/>
                <a:gd name="connsiteX397" fmla="*/ 326304 w 1137656"/>
                <a:gd name="connsiteY397" fmla="*/ 289379 h 885642"/>
                <a:gd name="connsiteX398" fmla="*/ 427485 w 1137656"/>
                <a:gd name="connsiteY398" fmla="*/ 191173 h 885642"/>
                <a:gd name="connsiteX399" fmla="*/ 417129 w 1137656"/>
                <a:gd name="connsiteY399" fmla="*/ 198435 h 885642"/>
                <a:gd name="connsiteX400" fmla="*/ 402845 w 1137656"/>
                <a:gd name="connsiteY400" fmla="*/ 208196 h 885642"/>
                <a:gd name="connsiteX401" fmla="*/ 390227 w 1137656"/>
                <a:gd name="connsiteY401" fmla="*/ 217123 h 885642"/>
                <a:gd name="connsiteX402" fmla="*/ 427485 w 1137656"/>
                <a:gd name="connsiteY402" fmla="*/ 191054 h 885642"/>
                <a:gd name="connsiteX403" fmla="*/ 644846 w 1137656"/>
                <a:gd name="connsiteY403" fmla="*/ 123322 h 885642"/>
                <a:gd name="connsiteX404" fmla="*/ 644846 w 1137656"/>
                <a:gd name="connsiteY404" fmla="*/ 123322 h 885642"/>
                <a:gd name="connsiteX405" fmla="*/ 644846 w 1137656"/>
                <a:gd name="connsiteY405" fmla="*/ 123322 h 885642"/>
                <a:gd name="connsiteX406" fmla="*/ 644846 w 1137656"/>
                <a:gd name="connsiteY406" fmla="*/ 123322 h 885642"/>
                <a:gd name="connsiteX407" fmla="*/ 644608 w 1137656"/>
                <a:gd name="connsiteY407" fmla="*/ 123203 h 885642"/>
                <a:gd name="connsiteX408" fmla="*/ 643775 w 1137656"/>
                <a:gd name="connsiteY408" fmla="*/ 123084 h 885642"/>
                <a:gd name="connsiteX409" fmla="*/ 644489 w 1137656"/>
                <a:gd name="connsiteY409" fmla="*/ 123084 h 885642"/>
                <a:gd name="connsiteX410" fmla="*/ 643179 w 1137656"/>
                <a:gd name="connsiteY410" fmla="*/ 122608 h 885642"/>
                <a:gd name="connsiteX411" fmla="*/ 643179 w 1137656"/>
                <a:gd name="connsiteY411" fmla="*/ 122608 h 885642"/>
                <a:gd name="connsiteX412" fmla="*/ 644727 w 1137656"/>
                <a:gd name="connsiteY412" fmla="*/ 123203 h 885642"/>
                <a:gd name="connsiteX413" fmla="*/ 644489 w 1137656"/>
                <a:gd name="connsiteY413" fmla="*/ 123203 h 885642"/>
                <a:gd name="connsiteX414" fmla="*/ 644608 w 1137656"/>
                <a:gd name="connsiteY414" fmla="*/ 123203 h 885642"/>
                <a:gd name="connsiteX415" fmla="*/ 559854 w 1137656"/>
                <a:gd name="connsiteY415" fmla="*/ 88802 h 885642"/>
                <a:gd name="connsiteX416" fmla="*/ 514977 w 1137656"/>
                <a:gd name="connsiteY416" fmla="*/ 75350 h 885642"/>
                <a:gd name="connsiteX417" fmla="*/ 512358 w 1137656"/>
                <a:gd name="connsiteY417" fmla="*/ 74160 h 885642"/>
                <a:gd name="connsiteX418" fmla="*/ 560687 w 1137656"/>
                <a:gd name="connsiteY418" fmla="*/ 88921 h 885642"/>
                <a:gd name="connsiteX419" fmla="*/ 559854 w 1137656"/>
                <a:gd name="connsiteY419" fmla="*/ 88802 h 885642"/>
                <a:gd name="connsiteX420" fmla="*/ 379156 w 1137656"/>
                <a:gd name="connsiteY420" fmla="*/ 677439 h 885642"/>
                <a:gd name="connsiteX421" fmla="*/ 384275 w 1137656"/>
                <a:gd name="connsiteY421" fmla="*/ 678034 h 885642"/>
                <a:gd name="connsiteX422" fmla="*/ 391298 w 1137656"/>
                <a:gd name="connsiteY422" fmla="*/ 689343 h 885642"/>
                <a:gd name="connsiteX423" fmla="*/ 369276 w 1137656"/>
                <a:gd name="connsiteY423" fmla="*/ 669702 h 885642"/>
                <a:gd name="connsiteX424" fmla="*/ 375585 w 1137656"/>
                <a:gd name="connsiteY424" fmla="*/ 672559 h 885642"/>
                <a:gd name="connsiteX425" fmla="*/ 377728 w 1137656"/>
                <a:gd name="connsiteY425" fmla="*/ 671487 h 885642"/>
                <a:gd name="connsiteX426" fmla="*/ 379275 w 1137656"/>
                <a:gd name="connsiteY426" fmla="*/ 677558 h 885642"/>
                <a:gd name="connsiteX427" fmla="*/ 362848 w 1137656"/>
                <a:gd name="connsiteY427" fmla="*/ 663155 h 885642"/>
                <a:gd name="connsiteX428" fmla="*/ 358682 w 1137656"/>
                <a:gd name="connsiteY428" fmla="*/ 658750 h 885642"/>
                <a:gd name="connsiteX429" fmla="*/ 362848 w 1137656"/>
                <a:gd name="connsiteY429" fmla="*/ 663155 h 885642"/>
                <a:gd name="connsiteX430" fmla="*/ 550450 w 1137656"/>
                <a:gd name="connsiteY430" fmla="*/ 793381 h 885642"/>
                <a:gd name="connsiteX431" fmla="*/ 559735 w 1137656"/>
                <a:gd name="connsiteY431" fmla="*/ 799452 h 885642"/>
                <a:gd name="connsiteX432" fmla="*/ 569258 w 1137656"/>
                <a:gd name="connsiteY432" fmla="*/ 804452 h 885642"/>
                <a:gd name="connsiteX433" fmla="*/ 549260 w 1137656"/>
                <a:gd name="connsiteY433" fmla="*/ 796476 h 885642"/>
                <a:gd name="connsiteX434" fmla="*/ 550331 w 1137656"/>
                <a:gd name="connsiteY434" fmla="*/ 793500 h 885642"/>
                <a:gd name="connsiteX435" fmla="*/ 976958 w 1137656"/>
                <a:gd name="connsiteY435" fmla="*/ 368062 h 885642"/>
                <a:gd name="connsiteX436" fmla="*/ 1038499 w 1137656"/>
                <a:gd name="connsiteY436" fmla="*/ 478528 h 885642"/>
                <a:gd name="connsiteX437" fmla="*/ 1080281 w 1137656"/>
                <a:gd name="connsiteY437" fmla="*/ 595661 h 885642"/>
                <a:gd name="connsiteX438" fmla="*/ 1095875 w 1137656"/>
                <a:gd name="connsiteY438" fmla="*/ 655536 h 885642"/>
                <a:gd name="connsiteX439" fmla="*/ 950651 w 1137656"/>
                <a:gd name="connsiteY439" fmla="*/ 336160 h 885642"/>
                <a:gd name="connsiteX440" fmla="*/ 976958 w 1137656"/>
                <a:gd name="connsiteY440" fmla="*/ 367943 h 885642"/>
                <a:gd name="connsiteX441" fmla="*/ 790427 w 1137656"/>
                <a:gd name="connsiteY441" fmla="*/ 171770 h 885642"/>
                <a:gd name="connsiteX442" fmla="*/ 792570 w 1137656"/>
                <a:gd name="connsiteY442" fmla="*/ 173913 h 885642"/>
                <a:gd name="connsiteX443" fmla="*/ 790666 w 1137656"/>
                <a:gd name="connsiteY443" fmla="*/ 172485 h 885642"/>
                <a:gd name="connsiteX444" fmla="*/ 725434 w 1137656"/>
                <a:gd name="connsiteY444" fmla="*/ 130226 h 885642"/>
                <a:gd name="connsiteX445" fmla="*/ 726505 w 1137656"/>
                <a:gd name="connsiteY445" fmla="*/ 130703 h 885642"/>
                <a:gd name="connsiteX446" fmla="*/ 790309 w 1137656"/>
                <a:gd name="connsiteY446" fmla="*/ 171770 h 885642"/>
                <a:gd name="connsiteX447" fmla="*/ 650083 w 1137656"/>
                <a:gd name="connsiteY447" fmla="*/ 90587 h 885642"/>
                <a:gd name="connsiteX448" fmla="*/ 596636 w 1137656"/>
                <a:gd name="connsiteY448" fmla="*/ 67970 h 885642"/>
                <a:gd name="connsiteX449" fmla="*/ 650083 w 1137656"/>
                <a:gd name="connsiteY449" fmla="*/ 90587 h 88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</a:cxnLst>
              <a:rect l="l" t="t" r="r" b="b"/>
              <a:pathLst>
                <a:path w="1137656" h="885642">
                  <a:moveTo>
                    <a:pt x="1132538" y="834687"/>
                  </a:moveTo>
                  <a:lnTo>
                    <a:pt x="1128967" y="833020"/>
                  </a:lnTo>
                  <a:cubicBezTo>
                    <a:pt x="1132062" y="829330"/>
                    <a:pt x="1130396" y="830283"/>
                    <a:pt x="1132896" y="828854"/>
                  </a:cubicBezTo>
                  <a:cubicBezTo>
                    <a:pt x="1132062" y="815641"/>
                    <a:pt x="1136824" y="813260"/>
                    <a:pt x="1137657" y="803499"/>
                  </a:cubicBezTo>
                  <a:cubicBezTo>
                    <a:pt x="1137657" y="803499"/>
                    <a:pt x="1137538" y="803737"/>
                    <a:pt x="1137300" y="803499"/>
                  </a:cubicBezTo>
                  <a:cubicBezTo>
                    <a:pt x="1132419" y="797548"/>
                    <a:pt x="1133848" y="788263"/>
                    <a:pt x="1133610" y="783025"/>
                  </a:cubicBezTo>
                  <a:lnTo>
                    <a:pt x="1135157" y="780763"/>
                  </a:lnTo>
                  <a:cubicBezTo>
                    <a:pt x="1138609" y="777073"/>
                    <a:pt x="1125277" y="766836"/>
                    <a:pt x="1132657" y="769931"/>
                  </a:cubicBezTo>
                  <a:cubicBezTo>
                    <a:pt x="1126944" y="743386"/>
                    <a:pt x="1121706" y="712793"/>
                    <a:pt x="1114802" y="683272"/>
                  </a:cubicBezTo>
                  <a:cubicBezTo>
                    <a:pt x="1111469" y="679701"/>
                    <a:pt x="1109802" y="660655"/>
                    <a:pt x="1106469" y="668273"/>
                  </a:cubicBezTo>
                  <a:cubicBezTo>
                    <a:pt x="1110160" y="659703"/>
                    <a:pt x="1106350" y="637324"/>
                    <a:pt x="1103612" y="629348"/>
                  </a:cubicBezTo>
                  <a:cubicBezTo>
                    <a:pt x="1104208" y="629467"/>
                    <a:pt x="1104922" y="629705"/>
                    <a:pt x="1105041" y="631015"/>
                  </a:cubicBezTo>
                  <a:cubicBezTo>
                    <a:pt x="1107660" y="613278"/>
                    <a:pt x="1093375" y="614350"/>
                    <a:pt x="1097542" y="597208"/>
                  </a:cubicBezTo>
                  <a:cubicBezTo>
                    <a:pt x="1090638" y="596851"/>
                    <a:pt x="1091233" y="570068"/>
                    <a:pt x="1081115" y="564354"/>
                  </a:cubicBezTo>
                  <a:cubicBezTo>
                    <a:pt x="1081829" y="562092"/>
                    <a:pt x="1082781" y="561140"/>
                    <a:pt x="1084090" y="561378"/>
                  </a:cubicBezTo>
                  <a:cubicBezTo>
                    <a:pt x="1075163" y="535428"/>
                    <a:pt x="1066235" y="506145"/>
                    <a:pt x="1056950" y="484718"/>
                  </a:cubicBezTo>
                  <a:cubicBezTo>
                    <a:pt x="1044094" y="468767"/>
                    <a:pt x="1038619" y="439841"/>
                    <a:pt x="1023977" y="428057"/>
                  </a:cubicBezTo>
                  <a:cubicBezTo>
                    <a:pt x="1018263" y="415082"/>
                    <a:pt x="1010645" y="392822"/>
                    <a:pt x="996956" y="377942"/>
                  </a:cubicBezTo>
                  <a:lnTo>
                    <a:pt x="998741" y="379014"/>
                  </a:lnTo>
                  <a:cubicBezTo>
                    <a:pt x="986838" y="359968"/>
                    <a:pt x="970173" y="337470"/>
                    <a:pt x="957317" y="327947"/>
                  </a:cubicBezTo>
                  <a:cubicBezTo>
                    <a:pt x="959459" y="318067"/>
                    <a:pt x="952198" y="311401"/>
                    <a:pt x="948151" y="302235"/>
                  </a:cubicBezTo>
                  <a:cubicBezTo>
                    <a:pt x="936128" y="292712"/>
                    <a:pt x="917439" y="268904"/>
                    <a:pt x="899465" y="254620"/>
                  </a:cubicBezTo>
                  <a:cubicBezTo>
                    <a:pt x="899584" y="249620"/>
                    <a:pt x="885538" y="242002"/>
                    <a:pt x="888275" y="237836"/>
                  </a:cubicBezTo>
                  <a:cubicBezTo>
                    <a:pt x="862564" y="218433"/>
                    <a:pt x="835661" y="195578"/>
                    <a:pt x="807807" y="172485"/>
                  </a:cubicBezTo>
                  <a:cubicBezTo>
                    <a:pt x="779357" y="149272"/>
                    <a:pt x="749836" y="128322"/>
                    <a:pt x="721981" y="108205"/>
                  </a:cubicBezTo>
                  <a:cubicBezTo>
                    <a:pt x="713054" y="106419"/>
                    <a:pt x="701745" y="106776"/>
                    <a:pt x="692699" y="105824"/>
                  </a:cubicBezTo>
                  <a:cubicBezTo>
                    <a:pt x="692103" y="104991"/>
                    <a:pt x="692699" y="104395"/>
                    <a:pt x="694246" y="105229"/>
                  </a:cubicBezTo>
                  <a:cubicBezTo>
                    <a:pt x="682938" y="100348"/>
                    <a:pt x="674843" y="90706"/>
                    <a:pt x="663297" y="86183"/>
                  </a:cubicBezTo>
                  <a:cubicBezTo>
                    <a:pt x="663618" y="85707"/>
                    <a:pt x="664487" y="85508"/>
                    <a:pt x="665915" y="85588"/>
                  </a:cubicBezTo>
                  <a:cubicBezTo>
                    <a:pt x="654607" y="82493"/>
                    <a:pt x="645917" y="71660"/>
                    <a:pt x="631633" y="69875"/>
                  </a:cubicBezTo>
                  <a:lnTo>
                    <a:pt x="631395" y="68327"/>
                  </a:lnTo>
                  <a:lnTo>
                    <a:pt x="622705" y="66661"/>
                  </a:lnTo>
                  <a:cubicBezTo>
                    <a:pt x="623538" y="65232"/>
                    <a:pt x="624848" y="63090"/>
                    <a:pt x="628895" y="65351"/>
                  </a:cubicBezTo>
                  <a:cubicBezTo>
                    <a:pt x="579971" y="43925"/>
                    <a:pt x="527119" y="29402"/>
                    <a:pt x="473671" y="20236"/>
                  </a:cubicBezTo>
                  <a:cubicBezTo>
                    <a:pt x="420105" y="10951"/>
                    <a:pt x="365705" y="6547"/>
                    <a:pt x="311663" y="3333"/>
                  </a:cubicBezTo>
                  <a:lnTo>
                    <a:pt x="315710" y="1905"/>
                  </a:lnTo>
                  <a:lnTo>
                    <a:pt x="294521" y="3928"/>
                  </a:lnTo>
                  <a:cubicBezTo>
                    <a:pt x="294641" y="3095"/>
                    <a:pt x="295712" y="2738"/>
                    <a:pt x="296664" y="2381"/>
                  </a:cubicBezTo>
                  <a:cubicBezTo>
                    <a:pt x="283332" y="476"/>
                    <a:pt x="269643" y="595"/>
                    <a:pt x="256073" y="1428"/>
                  </a:cubicBezTo>
                  <a:cubicBezTo>
                    <a:pt x="242503" y="2024"/>
                    <a:pt x="229051" y="3333"/>
                    <a:pt x="216076" y="3333"/>
                  </a:cubicBezTo>
                  <a:cubicBezTo>
                    <a:pt x="216076" y="2500"/>
                    <a:pt x="220124" y="833"/>
                    <a:pt x="216433" y="0"/>
                  </a:cubicBezTo>
                  <a:cubicBezTo>
                    <a:pt x="197269" y="4881"/>
                    <a:pt x="185127" y="-4404"/>
                    <a:pt x="175961" y="5238"/>
                  </a:cubicBezTo>
                  <a:cubicBezTo>
                    <a:pt x="175009" y="4881"/>
                    <a:pt x="174295" y="2738"/>
                    <a:pt x="176199" y="1905"/>
                  </a:cubicBezTo>
                  <a:cubicBezTo>
                    <a:pt x="149535" y="5119"/>
                    <a:pt x="122395" y="8333"/>
                    <a:pt x="95373" y="11547"/>
                  </a:cubicBezTo>
                  <a:lnTo>
                    <a:pt x="54782" y="16784"/>
                  </a:lnTo>
                  <a:lnTo>
                    <a:pt x="34546" y="19522"/>
                  </a:lnTo>
                  <a:lnTo>
                    <a:pt x="8596" y="23331"/>
                  </a:lnTo>
                  <a:lnTo>
                    <a:pt x="3001" y="24998"/>
                  </a:lnTo>
                  <a:lnTo>
                    <a:pt x="263" y="25831"/>
                  </a:lnTo>
                  <a:cubicBezTo>
                    <a:pt x="-451" y="26188"/>
                    <a:pt x="501" y="27855"/>
                    <a:pt x="620" y="28807"/>
                  </a:cubicBezTo>
                  <a:lnTo>
                    <a:pt x="3596" y="41306"/>
                  </a:lnTo>
                  <a:cubicBezTo>
                    <a:pt x="5025" y="47853"/>
                    <a:pt x="6572" y="54519"/>
                    <a:pt x="8120" y="61304"/>
                  </a:cubicBezTo>
                  <a:cubicBezTo>
                    <a:pt x="10500" y="72851"/>
                    <a:pt x="12762" y="84635"/>
                    <a:pt x="14905" y="96420"/>
                  </a:cubicBezTo>
                  <a:cubicBezTo>
                    <a:pt x="19428" y="119989"/>
                    <a:pt x="24190" y="143916"/>
                    <a:pt x="32879" y="165818"/>
                  </a:cubicBezTo>
                  <a:lnTo>
                    <a:pt x="31213" y="165818"/>
                  </a:lnTo>
                  <a:cubicBezTo>
                    <a:pt x="50854" y="223313"/>
                    <a:pt x="63353" y="286403"/>
                    <a:pt x="87636" y="344493"/>
                  </a:cubicBezTo>
                  <a:cubicBezTo>
                    <a:pt x="91921" y="356754"/>
                    <a:pt x="96445" y="366753"/>
                    <a:pt x="101206" y="376514"/>
                  </a:cubicBezTo>
                  <a:cubicBezTo>
                    <a:pt x="105968" y="386394"/>
                    <a:pt x="110610" y="396155"/>
                    <a:pt x="116324" y="407940"/>
                  </a:cubicBezTo>
                  <a:lnTo>
                    <a:pt x="114657" y="409368"/>
                  </a:lnTo>
                  <a:cubicBezTo>
                    <a:pt x="127394" y="427700"/>
                    <a:pt x="136441" y="448888"/>
                    <a:pt x="145964" y="470315"/>
                  </a:cubicBezTo>
                  <a:cubicBezTo>
                    <a:pt x="156082" y="491384"/>
                    <a:pt x="166676" y="512930"/>
                    <a:pt x="183103" y="529595"/>
                  </a:cubicBezTo>
                  <a:lnTo>
                    <a:pt x="179056" y="528524"/>
                  </a:lnTo>
                  <a:cubicBezTo>
                    <a:pt x="182865" y="530310"/>
                    <a:pt x="186317" y="536380"/>
                    <a:pt x="189412" y="541142"/>
                  </a:cubicBezTo>
                  <a:cubicBezTo>
                    <a:pt x="192269" y="545189"/>
                    <a:pt x="194888" y="548046"/>
                    <a:pt x="197031" y="546618"/>
                  </a:cubicBezTo>
                  <a:cubicBezTo>
                    <a:pt x="197745" y="547689"/>
                    <a:pt x="198578" y="548760"/>
                    <a:pt x="199411" y="549951"/>
                  </a:cubicBezTo>
                  <a:lnTo>
                    <a:pt x="200840" y="553879"/>
                  </a:lnTo>
                  <a:cubicBezTo>
                    <a:pt x="202268" y="554950"/>
                    <a:pt x="203339" y="556141"/>
                    <a:pt x="204649" y="557212"/>
                  </a:cubicBezTo>
                  <a:cubicBezTo>
                    <a:pt x="208577" y="562688"/>
                    <a:pt x="212386" y="568282"/>
                    <a:pt x="216433" y="573639"/>
                  </a:cubicBezTo>
                  <a:cubicBezTo>
                    <a:pt x="221433" y="580186"/>
                    <a:pt x="227504" y="588281"/>
                    <a:pt x="234884" y="597446"/>
                  </a:cubicBezTo>
                  <a:cubicBezTo>
                    <a:pt x="240360" y="605779"/>
                    <a:pt x="246788" y="614231"/>
                    <a:pt x="255478" y="622325"/>
                  </a:cubicBezTo>
                  <a:cubicBezTo>
                    <a:pt x="256787" y="623873"/>
                    <a:pt x="258096" y="625420"/>
                    <a:pt x="259525" y="626968"/>
                  </a:cubicBezTo>
                  <a:lnTo>
                    <a:pt x="257739" y="626491"/>
                  </a:lnTo>
                  <a:cubicBezTo>
                    <a:pt x="260001" y="628515"/>
                    <a:pt x="262382" y="630658"/>
                    <a:pt x="264643" y="632800"/>
                  </a:cubicBezTo>
                  <a:cubicBezTo>
                    <a:pt x="268572" y="637205"/>
                    <a:pt x="272738" y="641728"/>
                    <a:pt x="277023" y="646371"/>
                  </a:cubicBezTo>
                  <a:cubicBezTo>
                    <a:pt x="277380" y="646847"/>
                    <a:pt x="277856" y="647323"/>
                    <a:pt x="278094" y="647799"/>
                  </a:cubicBezTo>
                  <a:cubicBezTo>
                    <a:pt x="277142" y="647085"/>
                    <a:pt x="277142" y="647799"/>
                    <a:pt x="275118" y="646490"/>
                  </a:cubicBezTo>
                  <a:cubicBezTo>
                    <a:pt x="291784" y="674820"/>
                    <a:pt x="323209" y="693747"/>
                    <a:pt x="348921" y="714817"/>
                  </a:cubicBezTo>
                  <a:lnTo>
                    <a:pt x="343803" y="715055"/>
                  </a:lnTo>
                  <a:cubicBezTo>
                    <a:pt x="358563" y="722554"/>
                    <a:pt x="380228" y="743386"/>
                    <a:pt x="399274" y="753385"/>
                  </a:cubicBezTo>
                  <a:lnTo>
                    <a:pt x="397369" y="753980"/>
                  </a:lnTo>
                  <a:lnTo>
                    <a:pt x="407606" y="758027"/>
                  </a:lnTo>
                  <a:lnTo>
                    <a:pt x="406178" y="760884"/>
                  </a:lnTo>
                  <a:cubicBezTo>
                    <a:pt x="429628" y="776002"/>
                    <a:pt x="453554" y="786834"/>
                    <a:pt x="477719" y="798976"/>
                  </a:cubicBezTo>
                  <a:lnTo>
                    <a:pt x="475100" y="800881"/>
                  </a:lnTo>
                  <a:cubicBezTo>
                    <a:pt x="499740" y="808023"/>
                    <a:pt x="523191" y="824807"/>
                    <a:pt x="548902" y="832782"/>
                  </a:cubicBezTo>
                  <a:lnTo>
                    <a:pt x="546879" y="833020"/>
                  </a:lnTo>
                  <a:cubicBezTo>
                    <a:pt x="592470" y="851709"/>
                    <a:pt x="637704" y="862899"/>
                    <a:pt x="684485" y="869803"/>
                  </a:cubicBezTo>
                  <a:cubicBezTo>
                    <a:pt x="857326" y="903490"/>
                    <a:pt x="1022787" y="876350"/>
                    <a:pt x="1115516" y="853852"/>
                  </a:cubicBezTo>
                  <a:lnTo>
                    <a:pt x="1128848" y="850638"/>
                  </a:lnTo>
                  <a:lnTo>
                    <a:pt x="1127896" y="840282"/>
                  </a:lnTo>
                  <a:cubicBezTo>
                    <a:pt x="1129920" y="840520"/>
                    <a:pt x="1131705" y="839330"/>
                    <a:pt x="1132896" y="834330"/>
                  </a:cubicBezTo>
                  <a:close/>
                  <a:moveTo>
                    <a:pt x="1123968" y="808023"/>
                  </a:moveTo>
                  <a:cubicBezTo>
                    <a:pt x="1124563" y="811356"/>
                    <a:pt x="1125158" y="814689"/>
                    <a:pt x="1125039" y="817546"/>
                  </a:cubicBezTo>
                  <a:cubicBezTo>
                    <a:pt x="1124682" y="814451"/>
                    <a:pt x="1124325" y="811237"/>
                    <a:pt x="1123968" y="808023"/>
                  </a:cubicBezTo>
                  <a:close/>
                  <a:moveTo>
                    <a:pt x="1122777" y="780406"/>
                  </a:moveTo>
                  <a:lnTo>
                    <a:pt x="1125158" y="781358"/>
                  </a:lnTo>
                  <a:cubicBezTo>
                    <a:pt x="1127182" y="791120"/>
                    <a:pt x="1122777" y="782906"/>
                    <a:pt x="1123015" y="790643"/>
                  </a:cubicBezTo>
                  <a:cubicBezTo>
                    <a:pt x="1123611" y="793500"/>
                    <a:pt x="1127301" y="791239"/>
                    <a:pt x="1126706" y="797309"/>
                  </a:cubicBezTo>
                  <a:cubicBezTo>
                    <a:pt x="1123730" y="798143"/>
                    <a:pt x="1123373" y="801000"/>
                    <a:pt x="1123611" y="804571"/>
                  </a:cubicBezTo>
                  <a:cubicBezTo>
                    <a:pt x="1122301" y="793738"/>
                    <a:pt x="1120754" y="782311"/>
                    <a:pt x="1118968" y="770169"/>
                  </a:cubicBezTo>
                  <a:cubicBezTo>
                    <a:pt x="1122182" y="774097"/>
                    <a:pt x="1125039" y="777549"/>
                    <a:pt x="1122777" y="780406"/>
                  </a:cubicBezTo>
                  <a:close/>
                  <a:moveTo>
                    <a:pt x="1115040" y="745885"/>
                  </a:moveTo>
                  <a:cubicBezTo>
                    <a:pt x="1115754" y="748266"/>
                    <a:pt x="1116230" y="750528"/>
                    <a:pt x="1116230" y="752671"/>
                  </a:cubicBezTo>
                  <a:cubicBezTo>
                    <a:pt x="1115873" y="750409"/>
                    <a:pt x="1115516" y="748147"/>
                    <a:pt x="1115040" y="745885"/>
                  </a:cubicBezTo>
                  <a:close/>
                  <a:moveTo>
                    <a:pt x="581637" y="809213"/>
                  </a:moveTo>
                  <a:cubicBezTo>
                    <a:pt x="582352" y="807785"/>
                    <a:pt x="582471" y="806237"/>
                    <a:pt x="581399" y="804214"/>
                  </a:cubicBezTo>
                  <a:cubicBezTo>
                    <a:pt x="585090" y="802666"/>
                    <a:pt x="587946" y="799571"/>
                    <a:pt x="593779" y="804690"/>
                  </a:cubicBezTo>
                  <a:cubicBezTo>
                    <a:pt x="594970" y="798024"/>
                    <a:pt x="611159" y="806237"/>
                    <a:pt x="615801" y="797667"/>
                  </a:cubicBezTo>
                  <a:cubicBezTo>
                    <a:pt x="617110" y="798976"/>
                    <a:pt x="617587" y="800166"/>
                    <a:pt x="617348" y="801357"/>
                  </a:cubicBezTo>
                  <a:cubicBezTo>
                    <a:pt x="634252" y="799809"/>
                    <a:pt x="653178" y="798738"/>
                    <a:pt x="667344" y="795286"/>
                  </a:cubicBezTo>
                  <a:cubicBezTo>
                    <a:pt x="677819" y="787191"/>
                    <a:pt x="696984" y="789215"/>
                    <a:pt x="704364" y="778502"/>
                  </a:cubicBezTo>
                  <a:cubicBezTo>
                    <a:pt x="712816" y="776597"/>
                    <a:pt x="727695" y="774692"/>
                    <a:pt x="737099" y="766003"/>
                  </a:cubicBezTo>
                  <a:lnTo>
                    <a:pt x="736504" y="767431"/>
                  </a:lnTo>
                  <a:cubicBezTo>
                    <a:pt x="748884" y="761241"/>
                    <a:pt x="763406" y="751718"/>
                    <a:pt x="768763" y="742791"/>
                  </a:cubicBezTo>
                  <a:cubicBezTo>
                    <a:pt x="776143" y="746719"/>
                    <a:pt x="780309" y="742076"/>
                    <a:pt x="786618" y="740648"/>
                  </a:cubicBezTo>
                  <a:cubicBezTo>
                    <a:pt x="789594" y="736720"/>
                    <a:pt x="794713" y="731958"/>
                    <a:pt x="800188" y="726720"/>
                  </a:cubicBezTo>
                  <a:cubicBezTo>
                    <a:pt x="805783" y="721602"/>
                    <a:pt x="811735" y="716007"/>
                    <a:pt x="815663" y="709936"/>
                  </a:cubicBezTo>
                  <a:cubicBezTo>
                    <a:pt x="819591" y="711008"/>
                    <a:pt x="823044" y="701009"/>
                    <a:pt x="827091" y="704104"/>
                  </a:cubicBezTo>
                  <a:cubicBezTo>
                    <a:pt x="848755" y="669940"/>
                    <a:pt x="878157" y="633991"/>
                    <a:pt x="902441" y="598280"/>
                  </a:cubicBezTo>
                  <a:cubicBezTo>
                    <a:pt x="901965" y="592209"/>
                    <a:pt x="898989" y="584352"/>
                    <a:pt x="897798" y="578282"/>
                  </a:cubicBezTo>
                  <a:cubicBezTo>
                    <a:pt x="898394" y="577924"/>
                    <a:pt x="899108" y="578282"/>
                    <a:pt x="898751" y="579353"/>
                  </a:cubicBezTo>
                  <a:cubicBezTo>
                    <a:pt x="900893" y="572211"/>
                    <a:pt x="907678" y="567211"/>
                    <a:pt x="909107" y="559593"/>
                  </a:cubicBezTo>
                  <a:cubicBezTo>
                    <a:pt x="909583" y="559831"/>
                    <a:pt x="909940" y="560426"/>
                    <a:pt x="910178" y="561378"/>
                  </a:cubicBezTo>
                  <a:cubicBezTo>
                    <a:pt x="910297" y="553998"/>
                    <a:pt x="918630" y="548522"/>
                    <a:pt x="916844" y="539237"/>
                  </a:cubicBezTo>
                  <a:lnTo>
                    <a:pt x="918273" y="539237"/>
                  </a:lnTo>
                  <a:cubicBezTo>
                    <a:pt x="918273" y="539237"/>
                    <a:pt x="917796" y="533524"/>
                    <a:pt x="917796" y="533524"/>
                  </a:cubicBezTo>
                  <a:cubicBezTo>
                    <a:pt x="919344" y="534000"/>
                    <a:pt x="921725" y="534833"/>
                    <a:pt x="920534" y="537452"/>
                  </a:cubicBezTo>
                  <a:cubicBezTo>
                    <a:pt x="929343" y="505669"/>
                    <a:pt x="931010" y="471624"/>
                    <a:pt x="927915" y="438413"/>
                  </a:cubicBezTo>
                  <a:cubicBezTo>
                    <a:pt x="925058" y="407940"/>
                    <a:pt x="918035" y="378061"/>
                    <a:pt x="909107" y="349016"/>
                  </a:cubicBezTo>
                  <a:cubicBezTo>
                    <a:pt x="924225" y="366515"/>
                    <a:pt x="937438" y="385680"/>
                    <a:pt x="948389" y="405916"/>
                  </a:cubicBezTo>
                  <a:cubicBezTo>
                    <a:pt x="970053" y="424010"/>
                    <a:pt x="977553" y="454245"/>
                    <a:pt x="995885" y="476029"/>
                  </a:cubicBezTo>
                  <a:lnTo>
                    <a:pt x="994337" y="476624"/>
                  </a:lnTo>
                  <a:cubicBezTo>
                    <a:pt x="1015407" y="506740"/>
                    <a:pt x="1024334" y="544832"/>
                    <a:pt x="1037666" y="579591"/>
                  </a:cubicBezTo>
                  <a:cubicBezTo>
                    <a:pt x="1041714" y="594590"/>
                    <a:pt x="1047427" y="603874"/>
                    <a:pt x="1051713" y="618873"/>
                  </a:cubicBezTo>
                  <a:lnTo>
                    <a:pt x="1049808" y="619825"/>
                  </a:lnTo>
                  <a:cubicBezTo>
                    <a:pt x="1065283" y="642919"/>
                    <a:pt x="1057426" y="674820"/>
                    <a:pt x="1072187" y="699461"/>
                  </a:cubicBezTo>
                  <a:lnTo>
                    <a:pt x="1068973" y="698271"/>
                  </a:lnTo>
                  <a:cubicBezTo>
                    <a:pt x="1073973" y="701247"/>
                    <a:pt x="1071354" y="713031"/>
                    <a:pt x="1076829" y="711960"/>
                  </a:cubicBezTo>
                  <a:cubicBezTo>
                    <a:pt x="1076948" y="712793"/>
                    <a:pt x="1077186" y="713507"/>
                    <a:pt x="1077306" y="714341"/>
                  </a:cubicBezTo>
                  <a:lnTo>
                    <a:pt x="1076710" y="716959"/>
                  </a:lnTo>
                  <a:cubicBezTo>
                    <a:pt x="1077424" y="717793"/>
                    <a:pt x="1077901" y="718745"/>
                    <a:pt x="1078496" y="719697"/>
                  </a:cubicBezTo>
                  <a:cubicBezTo>
                    <a:pt x="1080519" y="729935"/>
                    <a:pt x="1082424" y="739815"/>
                    <a:pt x="1084090" y="749576"/>
                  </a:cubicBezTo>
                  <a:cubicBezTo>
                    <a:pt x="1084090" y="755766"/>
                    <a:pt x="1084805" y="762194"/>
                    <a:pt x="1087305" y="768979"/>
                  </a:cubicBezTo>
                  <a:cubicBezTo>
                    <a:pt x="1087424" y="770050"/>
                    <a:pt x="1087662" y="771121"/>
                    <a:pt x="1087781" y="772193"/>
                  </a:cubicBezTo>
                  <a:lnTo>
                    <a:pt x="1086590" y="771478"/>
                  </a:lnTo>
                  <a:cubicBezTo>
                    <a:pt x="1087305" y="773145"/>
                    <a:pt x="1087900" y="775050"/>
                    <a:pt x="1088495" y="776835"/>
                  </a:cubicBezTo>
                  <a:cubicBezTo>
                    <a:pt x="1089090" y="780525"/>
                    <a:pt x="1089566" y="784215"/>
                    <a:pt x="1090042" y="787786"/>
                  </a:cubicBezTo>
                  <a:cubicBezTo>
                    <a:pt x="1090042" y="788144"/>
                    <a:pt x="1090042" y="788501"/>
                    <a:pt x="1090042" y="788858"/>
                  </a:cubicBezTo>
                  <a:cubicBezTo>
                    <a:pt x="1089685" y="788144"/>
                    <a:pt x="1089209" y="788620"/>
                    <a:pt x="1088495" y="787191"/>
                  </a:cubicBezTo>
                  <a:cubicBezTo>
                    <a:pt x="1086947" y="793857"/>
                    <a:pt x="1087186" y="800404"/>
                    <a:pt x="1088138" y="807070"/>
                  </a:cubicBezTo>
                  <a:cubicBezTo>
                    <a:pt x="1088614" y="810761"/>
                    <a:pt x="1089090" y="813022"/>
                    <a:pt x="1089804" y="815760"/>
                  </a:cubicBezTo>
                  <a:lnTo>
                    <a:pt x="1092066" y="824688"/>
                  </a:lnTo>
                  <a:cubicBezTo>
                    <a:pt x="1087305" y="826593"/>
                    <a:pt x="1081472" y="828735"/>
                    <a:pt x="1074806" y="830045"/>
                  </a:cubicBezTo>
                  <a:lnTo>
                    <a:pt x="1076353" y="826235"/>
                  </a:lnTo>
                  <a:cubicBezTo>
                    <a:pt x="1067664" y="832068"/>
                    <a:pt x="1049570" y="832068"/>
                    <a:pt x="1037309" y="835877"/>
                  </a:cubicBezTo>
                  <a:lnTo>
                    <a:pt x="1037785" y="834211"/>
                  </a:lnTo>
                  <a:lnTo>
                    <a:pt x="1031833" y="837544"/>
                  </a:lnTo>
                  <a:lnTo>
                    <a:pt x="1031119" y="834449"/>
                  </a:lnTo>
                  <a:cubicBezTo>
                    <a:pt x="1014811" y="837068"/>
                    <a:pt x="999813" y="842067"/>
                    <a:pt x="983743" y="844329"/>
                  </a:cubicBezTo>
                  <a:lnTo>
                    <a:pt x="984219" y="841353"/>
                  </a:lnTo>
                  <a:cubicBezTo>
                    <a:pt x="969935" y="848376"/>
                    <a:pt x="952436" y="844805"/>
                    <a:pt x="936723" y="848495"/>
                  </a:cubicBezTo>
                  <a:lnTo>
                    <a:pt x="937676" y="847424"/>
                  </a:lnTo>
                  <a:cubicBezTo>
                    <a:pt x="908274" y="848971"/>
                    <a:pt x="880657" y="852424"/>
                    <a:pt x="852207" y="854447"/>
                  </a:cubicBezTo>
                  <a:cubicBezTo>
                    <a:pt x="766977" y="854209"/>
                    <a:pt x="673534" y="842663"/>
                    <a:pt x="582352" y="809213"/>
                  </a:cubicBezTo>
                  <a:close/>
                  <a:moveTo>
                    <a:pt x="401535" y="697199"/>
                  </a:moveTo>
                  <a:cubicBezTo>
                    <a:pt x="402845" y="695771"/>
                    <a:pt x="403559" y="693985"/>
                    <a:pt x="402369" y="690771"/>
                  </a:cubicBezTo>
                  <a:lnTo>
                    <a:pt x="399393" y="692795"/>
                  </a:lnTo>
                  <a:cubicBezTo>
                    <a:pt x="399988" y="688748"/>
                    <a:pt x="399274" y="690414"/>
                    <a:pt x="400345" y="687915"/>
                  </a:cubicBezTo>
                  <a:cubicBezTo>
                    <a:pt x="394750" y="682677"/>
                    <a:pt x="397012" y="678153"/>
                    <a:pt x="394274" y="673035"/>
                  </a:cubicBezTo>
                  <a:cubicBezTo>
                    <a:pt x="394274" y="673035"/>
                    <a:pt x="394274" y="673273"/>
                    <a:pt x="394036" y="673392"/>
                  </a:cubicBezTo>
                  <a:cubicBezTo>
                    <a:pt x="388560" y="674106"/>
                    <a:pt x="386060" y="669107"/>
                    <a:pt x="384394" y="666726"/>
                  </a:cubicBezTo>
                  <a:lnTo>
                    <a:pt x="384870" y="664464"/>
                  </a:lnTo>
                  <a:cubicBezTo>
                    <a:pt x="386418" y="660298"/>
                    <a:pt x="373443" y="663988"/>
                    <a:pt x="379871" y="660655"/>
                  </a:cubicBezTo>
                  <a:cubicBezTo>
                    <a:pt x="374038" y="655774"/>
                    <a:pt x="367610" y="650418"/>
                    <a:pt x="362015" y="644109"/>
                  </a:cubicBezTo>
                  <a:cubicBezTo>
                    <a:pt x="356659" y="637562"/>
                    <a:pt x="351183" y="630896"/>
                    <a:pt x="345707" y="624230"/>
                  </a:cubicBezTo>
                  <a:cubicBezTo>
                    <a:pt x="342255" y="623754"/>
                    <a:pt x="338803" y="613040"/>
                    <a:pt x="336660" y="619111"/>
                  </a:cubicBezTo>
                  <a:cubicBezTo>
                    <a:pt x="339160" y="612207"/>
                    <a:pt x="333208" y="601018"/>
                    <a:pt x="330828" y="596970"/>
                  </a:cubicBezTo>
                  <a:cubicBezTo>
                    <a:pt x="331423" y="596970"/>
                    <a:pt x="332018" y="596732"/>
                    <a:pt x="332137" y="597446"/>
                  </a:cubicBezTo>
                  <a:cubicBezTo>
                    <a:pt x="334518" y="585900"/>
                    <a:pt x="321067" y="591018"/>
                    <a:pt x="325233" y="579353"/>
                  </a:cubicBezTo>
                  <a:cubicBezTo>
                    <a:pt x="322138" y="580186"/>
                    <a:pt x="320590" y="576615"/>
                    <a:pt x="319162" y="572449"/>
                  </a:cubicBezTo>
                  <a:cubicBezTo>
                    <a:pt x="317853" y="568282"/>
                    <a:pt x="316424" y="563878"/>
                    <a:pt x="312020" y="563045"/>
                  </a:cubicBezTo>
                  <a:cubicBezTo>
                    <a:pt x="312972" y="561497"/>
                    <a:pt x="314043" y="560664"/>
                    <a:pt x="315234" y="560664"/>
                  </a:cubicBezTo>
                  <a:cubicBezTo>
                    <a:pt x="312377" y="553522"/>
                    <a:pt x="309877" y="545903"/>
                    <a:pt x="308568" y="538166"/>
                  </a:cubicBezTo>
                  <a:cubicBezTo>
                    <a:pt x="307139" y="530548"/>
                    <a:pt x="305235" y="523405"/>
                    <a:pt x="304163" y="516977"/>
                  </a:cubicBezTo>
                  <a:cubicBezTo>
                    <a:pt x="296545" y="507216"/>
                    <a:pt x="301307" y="490551"/>
                    <a:pt x="293331" y="481981"/>
                  </a:cubicBezTo>
                  <a:cubicBezTo>
                    <a:pt x="293807" y="477933"/>
                    <a:pt x="294521" y="472696"/>
                    <a:pt x="294521" y="467101"/>
                  </a:cubicBezTo>
                  <a:cubicBezTo>
                    <a:pt x="294998" y="461506"/>
                    <a:pt x="295117" y="455673"/>
                    <a:pt x="293569" y="450079"/>
                  </a:cubicBezTo>
                  <a:lnTo>
                    <a:pt x="294521" y="451150"/>
                  </a:lnTo>
                  <a:cubicBezTo>
                    <a:pt x="293450" y="438651"/>
                    <a:pt x="295355" y="423295"/>
                    <a:pt x="291069" y="414010"/>
                  </a:cubicBezTo>
                  <a:cubicBezTo>
                    <a:pt x="298569" y="411273"/>
                    <a:pt x="298450" y="405916"/>
                    <a:pt x="301664" y="401035"/>
                  </a:cubicBezTo>
                  <a:cubicBezTo>
                    <a:pt x="300711" y="396750"/>
                    <a:pt x="301307" y="390441"/>
                    <a:pt x="302140" y="383656"/>
                  </a:cubicBezTo>
                  <a:cubicBezTo>
                    <a:pt x="303568" y="376990"/>
                    <a:pt x="305116" y="369848"/>
                    <a:pt x="305473" y="363182"/>
                  </a:cubicBezTo>
                  <a:cubicBezTo>
                    <a:pt x="309163" y="362348"/>
                    <a:pt x="307139" y="352587"/>
                    <a:pt x="312258" y="353778"/>
                  </a:cubicBezTo>
                  <a:cubicBezTo>
                    <a:pt x="313448" y="344850"/>
                    <a:pt x="315234" y="335208"/>
                    <a:pt x="318686" y="325923"/>
                  </a:cubicBezTo>
                  <a:cubicBezTo>
                    <a:pt x="322614" y="316876"/>
                    <a:pt x="326780" y="307472"/>
                    <a:pt x="332375" y="299021"/>
                  </a:cubicBezTo>
                  <a:cubicBezTo>
                    <a:pt x="338446" y="290807"/>
                    <a:pt x="344398" y="282237"/>
                    <a:pt x="351659" y="275094"/>
                  </a:cubicBezTo>
                  <a:cubicBezTo>
                    <a:pt x="359158" y="268190"/>
                    <a:pt x="366181" y="261167"/>
                    <a:pt x="374157" y="255691"/>
                  </a:cubicBezTo>
                  <a:cubicBezTo>
                    <a:pt x="375466" y="250454"/>
                    <a:pt x="375347" y="242478"/>
                    <a:pt x="376538" y="236526"/>
                  </a:cubicBezTo>
                  <a:cubicBezTo>
                    <a:pt x="377252" y="236526"/>
                    <a:pt x="377728" y="237122"/>
                    <a:pt x="376895" y="237836"/>
                  </a:cubicBezTo>
                  <a:cubicBezTo>
                    <a:pt x="379156" y="234979"/>
                    <a:pt x="382251" y="233312"/>
                    <a:pt x="385346" y="231646"/>
                  </a:cubicBezTo>
                  <a:cubicBezTo>
                    <a:pt x="388679" y="230217"/>
                    <a:pt x="392012" y="228908"/>
                    <a:pt x="394393" y="226289"/>
                  </a:cubicBezTo>
                  <a:cubicBezTo>
                    <a:pt x="394711" y="226765"/>
                    <a:pt x="394711" y="227440"/>
                    <a:pt x="394393" y="228313"/>
                  </a:cubicBezTo>
                  <a:cubicBezTo>
                    <a:pt x="398202" y="222480"/>
                    <a:pt x="407249" y="222837"/>
                    <a:pt x="411177" y="215100"/>
                  </a:cubicBezTo>
                  <a:lnTo>
                    <a:pt x="412249" y="215933"/>
                  </a:lnTo>
                  <a:lnTo>
                    <a:pt x="415344" y="211767"/>
                  </a:lnTo>
                  <a:cubicBezTo>
                    <a:pt x="416177" y="213195"/>
                    <a:pt x="417367" y="215338"/>
                    <a:pt x="414986" y="216290"/>
                  </a:cubicBezTo>
                  <a:cubicBezTo>
                    <a:pt x="439627" y="199625"/>
                    <a:pt x="466291" y="185102"/>
                    <a:pt x="495098" y="174032"/>
                  </a:cubicBezTo>
                  <a:cubicBezTo>
                    <a:pt x="509382" y="168199"/>
                    <a:pt x="524500" y="164628"/>
                    <a:pt x="539737" y="161176"/>
                  </a:cubicBezTo>
                  <a:lnTo>
                    <a:pt x="562949" y="158319"/>
                  </a:lnTo>
                  <a:cubicBezTo>
                    <a:pt x="570686" y="157367"/>
                    <a:pt x="578543" y="157962"/>
                    <a:pt x="586280" y="157962"/>
                  </a:cubicBezTo>
                  <a:lnTo>
                    <a:pt x="584018" y="159509"/>
                  </a:lnTo>
                  <a:lnTo>
                    <a:pt x="596160" y="156772"/>
                  </a:lnTo>
                  <a:cubicBezTo>
                    <a:pt x="596160" y="157605"/>
                    <a:pt x="595446" y="157962"/>
                    <a:pt x="594851" y="158319"/>
                  </a:cubicBezTo>
                  <a:cubicBezTo>
                    <a:pt x="609849" y="162366"/>
                    <a:pt x="626276" y="158914"/>
                    <a:pt x="640918" y="163200"/>
                  </a:cubicBezTo>
                  <a:cubicBezTo>
                    <a:pt x="640680" y="163914"/>
                    <a:pt x="638180" y="165104"/>
                    <a:pt x="639965" y="166414"/>
                  </a:cubicBezTo>
                  <a:cubicBezTo>
                    <a:pt x="651988" y="163795"/>
                    <a:pt x="655678" y="175937"/>
                    <a:pt x="663416" y="168556"/>
                  </a:cubicBezTo>
                  <a:cubicBezTo>
                    <a:pt x="663773" y="169151"/>
                    <a:pt x="663535" y="171294"/>
                    <a:pt x="662225" y="171651"/>
                  </a:cubicBezTo>
                  <a:cubicBezTo>
                    <a:pt x="677581" y="173913"/>
                    <a:pt x="692222" y="179627"/>
                    <a:pt x="706745" y="185460"/>
                  </a:cubicBezTo>
                  <a:cubicBezTo>
                    <a:pt x="720672" y="192721"/>
                    <a:pt x="734599" y="200101"/>
                    <a:pt x="746741" y="209981"/>
                  </a:cubicBezTo>
                  <a:cubicBezTo>
                    <a:pt x="760311" y="213195"/>
                    <a:pt x="770667" y="222718"/>
                    <a:pt x="781619" y="231527"/>
                  </a:cubicBezTo>
                  <a:cubicBezTo>
                    <a:pt x="786856" y="236169"/>
                    <a:pt x="791499" y="241526"/>
                    <a:pt x="796736" y="246168"/>
                  </a:cubicBezTo>
                  <a:cubicBezTo>
                    <a:pt x="799355" y="248549"/>
                    <a:pt x="801974" y="250811"/>
                    <a:pt x="804712" y="253073"/>
                  </a:cubicBezTo>
                  <a:cubicBezTo>
                    <a:pt x="807331" y="255453"/>
                    <a:pt x="809830" y="257715"/>
                    <a:pt x="812687" y="259858"/>
                  </a:cubicBezTo>
                  <a:lnTo>
                    <a:pt x="811259" y="260810"/>
                  </a:lnTo>
                  <a:cubicBezTo>
                    <a:pt x="838875" y="284617"/>
                    <a:pt x="852684" y="321757"/>
                    <a:pt x="865302" y="355920"/>
                  </a:cubicBezTo>
                  <a:cubicBezTo>
                    <a:pt x="868872" y="370800"/>
                    <a:pt x="874348" y="380085"/>
                    <a:pt x="876848" y="395441"/>
                  </a:cubicBezTo>
                  <a:lnTo>
                    <a:pt x="874824" y="396274"/>
                  </a:lnTo>
                  <a:cubicBezTo>
                    <a:pt x="881728" y="408178"/>
                    <a:pt x="880776" y="422462"/>
                    <a:pt x="880419" y="436151"/>
                  </a:cubicBezTo>
                  <a:cubicBezTo>
                    <a:pt x="880062" y="443056"/>
                    <a:pt x="878872" y="449960"/>
                    <a:pt x="878872" y="456745"/>
                  </a:cubicBezTo>
                  <a:cubicBezTo>
                    <a:pt x="878872" y="460197"/>
                    <a:pt x="878991" y="463530"/>
                    <a:pt x="879467" y="466982"/>
                  </a:cubicBezTo>
                  <a:cubicBezTo>
                    <a:pt x="879586" y="470434"/>
                    <a:pt x="879943" y="473767"/>
                    <a:pt x="880776" y="477219"/>
                  </a:cubicBezTo>
                  <a:lnTo>
                    <a:pt x="878157" y="475195"/>
                  </a:lnTo>
                  <a:cubicBezTo>
                    <a:pt x="881967" y="479481"/>
                    <a:pt x="876015" y="489837"/>
                    <a:pt x="881728" y="490432"/>
                  </a:cubicBezTo>
                  <a:cubicBezTo>
                    <a:pt x="881728" y="491146"/>
                    <a:pt x="881609" y="491861"/>
                    <a:pt x="881490" y="492575"/>
                  </a:cubicBezTo>
                  <a:lnTo>
                    <a:pt x="879943" y="495075"/>
                  </a:lnTo>
                  <a:cubicBezTo>
                    <a:pt x="880300" y="496265"/>
                    <a:pt x="880419" y="497336"/>
                    <a:pt x="880657" y="498408"/>
                  </a:cubicBezTo>
                  <a:cubicBezTo>
                    <a:pt x="879229" y="507931"/>
                    <a:pt x="877324" y="517454"/>
                    <a:pt x="874943" y="526858"/>
                  </a:cubicBezTo>
                  <a:cubicBezTo>
                    <a:pt x="872205" y="532928"/>
                    <a:pt x="869587" y="539356"/>
                    <a:pt x="868992" y="547332"/>
                  </a:cubicBezTo>
                  <a:cubicBezTo>
                    <a:pt x="868754" y="548046"/>
                    <a:pt x="868515" y="548879"/>
                    <a:pt x="868277" y="549594"/>
                  </a:cubicBezTo>
                  <a:lnTo>
                    <a:pt x="867444" y="548284"/>
                  </a:lnTo>
                  <a:cubicBezTo>
                    <a:pt x="867444" y="550308"/>
                    <a:pt x="867087" y="552450"/>
                    <a:pt x="866611" y="554474"/>
                  </a:cubicBezTo>
                  <a:cubicBezTo>
                    <a:pt x="865659" y="557331"/>
                    <a:pt x="864468" y="560069"/>
                    <a:pt x="863397" y="562926"/>
                  </a:cubicBezTo>
                  <a:cubicBezTo>
                    <a:pt x="862921" y="563640"/>
                    <a:pt x="862564" y="564354"/>
                    <a:pt x="862087" y="564949"/>
                  </a:cubicBezTo>
                  <a:cubicBezTo>
                    <a:pt x="862087" y="564235"/>
                    <a:pt x="861492" y="564354"/>
                    <a:pt x="861611" y="562807"/>
                  </a:cubicBezTo>
                  <a:cubicBezTo>
                    <a:pt x="854588" y="570187"/>
                    <a:pt x="851612" y="579472"/>
                    <a:pt x="847446" y="588638"/>
                  </a:cubicBezTo>
                  <a:cubicBezTo>
                    <a:pt x="843518" y="597804"/>
                    <a:pt x="840899" y="608160"/>
                    <a:pt x="834828" y="616135"/>
                  </a:cubicBezTo>
                  <a:lnTo>
                    <a:pt x="833281" y="612445"/>
                  </a:lnTo>
                  <a:cubicBezTo>
                    <a:pt x="832328" y="617445"/>
                    <a:pt x="828519" y="623158"/>
                    <a:pt x="824353" y="628991"/>
                  </a:cubicBezTo>
                  <a:cubicBezTo>
                    <a:pt x="820425" y="634943"/>
                    <a:pt x="814711" y="640062"/>
                    <a:pt x="811497" y="645537"/>
                  </a:cubicBezTo>
                  <a:lnTo>
                    <a:pt x="810783" y="643990"/>
                  </a:lnTo>
                  <a:lnTo>
                    <a:pt x="808402" y="650299"/>
                  </a:lnTo>
                  <a:lnTo>
                    <a:pt x="805902" y="648394"/>
                  </a:lnTo>
                  <a:cubicBezTo>
                    <a:pt x="800903" y="654822"/>
                    <a:pt x="795546" y="660536"/>
                    <a:pt x="790427" y="666607"/>
                  </a:cubicBezTo>
                  <a:cubicBezTo>
                    <a:pt x="785309" y="672559"/>
                    <a:pt x="780428" y="678868"/>
                    <a:pt x="774120" y="683867"/>
                  </a:cubicBezTo>
                  <a:lnTo>
                    <a:pt x="772929" y="681129"/>
                  </a:lnTo>
                  <a:cubicBezTo>
                    <a:pt x="768763" y="687676"/>
                    <a:pt x="762692" y="692795"/>
                    <a:pt x="756026" y="697318"/>
                  </a:cubicBezTo>
                  <a:cubicBezTo>
                    <a:pt x="749122" y="701366"/>
                    <a:pt x="741980" y="705175"/>
                    <a:pt x="735909" y="710412"/>
                  </a:cubicBezTo>
                  <a:lnTo>
                    <a:pt x="736266" y="708984"/>
                  </a:lnTo>
                  <a:cubicBezTo>
                    <a:pt x="710673" y="723387"/>
                    <a:pt x="685794" y="736601"/>
                    <a:pt x="658535" y="746124"/>
                  </a:cubicBezTo>
                  <a:cubicBezTo>
                    <a:pt x="645441" y="749576"/>
                    <a:pt x="632109" y="752194"/>
                    <a:pt x="618658" y="753861"/>
                  </a:cubicBezTo>
                  <a:cubicBezTo>
                    <a:pt x="618063" y="753861"/>
                    <a:pt x="617467" y="753980"/>
                    <a:pt x="616872" y="754099"/>
                  </a:cubicBezTo>
                  <a:cubicBezTo>
                    <a:pt x="542832" y="763027"/>
                    <a:pt x="465339" y="744933"/>
                    <a:pt x="400821" y="697199"/>
                  </a:cubicBezTo>
                  <a:close/>
                  <a:moveTo>
                    <a:pt x="578066" y="804809"/>
                  </a:moveTo>
                  <a:cubicBezTo>
                    <a:pt x="578066" y="804809"/>
                    <a:pt x="578543" y="804809"/>
                    <a:pt x="578781" y="804809"/>
                  </a:cubicBezTo>
                  <a:lnTo>
                    <a:pt x="578185" y="805523"/>
                  </a:lnTo>
                  <a:cubicBezTo>
                    <a:pt x="578185" y="805523"/>
                    <a:pt x="578185" y="805047"/>
                    <a:pt x="578066" y="804809"/>
                  </a:cubicBezTo>
                  <a:close/>
                  <a:moveTo>
                    <a:pt x="567829" y="788977"/>
                  </a:moveTo>
                  <a:cubicBezTo>
                    <a:pt x="567829" y="788977"/>
                    <a:pt x="567353" y="788263"/>
                    <a:pt x="566996" y="787906"/>
                  </a:cubicBezTo>
                  <a:cubicBezTo>
                    <a:pt x="566996" y="787906"/>
                    <a:pt x="566996" y="788144"/>
                    <a:pt x="566996" y="788263"/>
                  </a:cubicBezTo>
                  <a:cubicBezTo>
                    <a:pt x="566520" y="788501"/>
                    <a:pt x="566163" y="788263"/>
                    <a:pt x="565806" y="788501"/>
                  </a:cubicBezTo>
                  <a:cubicBezTo>
                    <a:pt x="563901" y="788144"/>
                    <a:pt x="561997" y="787667"/>
                    <a:pt x="559973" y="787191"/>
                  </a:cubicBezTo>
                  <a:cubicBezTo>
                    <a:pt x="562235" y="787310"/>
                    <a:pt x="564496" y="787429"/>
                    <a:pt x="566639" y="787548"/>
                  </a:cubicBezTo>
                  <a:cubicBezTo>
                    <a:pt x="566758" y="787548"/>
                    <a:pt x="566877" y="787786"/>
                    <a:pt x="566996" y="787906"/>
                  </a:cubicBezTo>
                  <a:cubicBezTo>
                    <a:pt x="566996" y="787786"/>
                    <a:pt x="566877" y="787667"/>
                    <a:pt x="566758" y="787548"/>
                  </a:cubicBezTo>
                  <a:cubicBezTo>
                    <a:pt x="634728" y="790405"/>
                    <a:pt x="702936" y="772669"/>
                    <a:pt x="761264" y="735529"/>
                  </a:cubicBezTo>
                  <a:cubicBezTo>
                    <a:pt x="755074" y="740767"/>
                    <a:pt x="748765" y="745885"/>
                    <a:pt x="742099" y="750766"/>
                  </a:cubicBezTo>
                  <a:cubicBezTo>
                    <a:pt x="718529" y="760884"/>
                    <a:pt x="695674" y="771717"/>
                    <a:pt x="671391" y="779692"/>
                  </a:cubicBezTo>
                  <a:cubicBezTo>
                    <a:pt x="647346" y="787786"/>
                    <a:pt x="621872" y="792191"/>
                    <a:pt x="596993" y="788739"/>
                  </a:cubicBezTo>
                  <a:cubicBezTo>
                    <a:pt x="587470" y="791477"/>
                    <a:pt x="577709" y="790881"/>
                    <a:pt x="567710" y="788977"/>
                  </a:cubicBezTo>
                  <a:close/>
                  <a:moveTo>
                    <a:pt x="882800" y="598637"/>
                  </a:moveTo>
                  <a:cubicBezTo>
                    <a:pt x="882800" y="598637"/>
                    <a:pt x="882681" y="599113"/>
                    <a:pt x="882562" y="599351"/>
                  </a:cubicBezTo>
                  <a:cubicBezTo>
                    <a:pt x="880062" y="607088"/>
                    <a:pt x="877443" y="614945"/>
                    <a:pt x="873515" y="621730"/>
                  </a:cubicBezTo>
                  <a:cubicBezTo>
                    <a:pt x="869825" y="628515"/>
                    <a:pt x="865778" y="634824"/>
                    <a:pt x="860064" y="639109"/>
                  </a:cubicBezTo>
                  <a:cubicBezTo>
                    <a:pt x="859469" y="639705"/>
                    <a:pt x="858993" y="640181"/>
                    <a:pt x="858397" y="640776"/>
                  </a:cubicBezTo>
                  <a:cubicBezTo>
                    <a:pt x="867682" y="627206"/>
                    <a:pt x="875777" y="613040"/>
                    <a:pt x="882681" y="598637"/>
                  </a:cubicBezTo>
                  <a:close/>
                  <a:moveTo>
                    <a:pt x="910297" y="515073"/>
                  </a:moveTo>
                  <a:cubicBezTo>
                    <a:pt x="908988" y="525429"/>
                    <a:pt x="906607" y="535666"/>
                    <a:pt x="903274" y="545427"/>
                  </a:cubicBezTo>
                  <a:cubicBezTo>
                    <a:pt x="906131" y="535428"/>
                    <a:pt x="908393" y="525191"/>
                    <a:pt x="910297" y="515073"/>
                  </a:cubicBezTo>
                  <a:close/>
                  <a:moveTo>
                    <a:pt x="275595" y="598042"/>
                  </a:moveTo>
                  <a:lnTo>
                    <a:pt x="277618" y="598042"/>
                  </a:lnTo>
                  <a:cubicBezTo>
                    <a:pt x="272619" y="594113"/>
                    <a:pt x="267143" y="589114"/>
                    <a:pt x="265477" y="584471"/>
                  </a:cubicBezTo>
                  <a:cubicBezTo>
                    <a:pt x="266191" y="584828"/>
                    <a:pt x="266310" y="584233"/>
                    <a:pt x="267619" y="585067"/>
                  </a:cubicBezTo>
                  <a:cubicBezTo>
                    <a:pt x="260953" y="565306"/>
                    <a:pt x="240717" y="553760"/>
                    <a:pt x="229289" y="536380"/>
                  </a:cubicBezTo>
                  <a:lnTo>
                    <a:pt x="233337" y="536380"/>
                  </a:lnTo>
                  <a:cubicBezTo>
                    <a:pt x="228813" y="533405"/>
                    <a:pt x="224647" y="527691"/>
                    <a:pt x="220481" y="521501"/>
                  </a:cubicBezTo>
                  <a:cubicBezTo>
                    <a:pt x="216553" y="515073"/>
                    <a:pt x="212743" y="508288"/>
                    <a:pt x="208458" y="503288"/>
                  </a:cubicBezTo>
                  <a:lnTo>
                    <a:pt x="210244" y="503050"/>
                  </a:lnTo>
                  <a:lnTo>
                    <a:pt x="204768" y="498646"/>
                  </a:lnTo>
                  <a:lnTo>
                    <a:pt x="207387" y="496741"/>
                  </a:lnTo>
                  <a:cubicBezTo>
                    <a:pt x="198221" y="482457"/>
                    <a:pt x="188222" y="469720"/>
                    <a:pt x="179413" y="455554"/>
                  </a:cubicBezTo>
                  <a:lnTo>
                    <a:pt x="182270" y="454959"/>
                  </a:lnTo>
                  <a:cubicBezTo>
                    <a:pt x="170724" y="443651"/>
                    <a:pt x="166557" y="426033"/>
                    <a:pt x="157630" y="412225"/>
                  </a:cubicBezTo>
                  <a:lnTo>
                    <a:pt x="159058" y="412820"/>
                  </a:lnTo>
                  <a:cubicBezTo>
                    <a:pt x="146321" y="385561"/>
                    <a:pt x="132870" y="360325"/>
                    <a:pt x="120252" y="333899"/>
                  </a:cubicBezTo>
                  <a:cubicBezTo>
                    <a:pt x="79780" y="231527"/>
                    <a:pt x="57758" y="133202"/>
                    <a:pt x="46092" y="63566"/>
                  </a:cubicBezTo>
                  <a:cubicBezTo>
                    <a:pt x="46568" y="63804"/>
                    <a:pt x="46926" y="64042"/>
                    <a:pt x="47521" y="64280"/>
                  </a:cubicBezTo>
                  <a:lnTo>
                    <a:pt x="48235" y="60709"/>
                  </a:lnTo>
                  <a:cubicBezTo>
                    <a:pt x="50854" y="63804"/>
                    <a:pt x="50021" y="62137"/>
                    <a:pt x="51211" y="64637"/>
                  </a:cubicBezTo>
                  <a:cubicBezTo>
                    <a:pt x="59305" y="63923"/>
                    <a:pt x="61091" y="68684"/>
                    <a:pt x="67043" y="69875"/>
                  </a:cubicBezTo>
                  <a:cubicBezTo>
                    <a:pt x="67043" y="69875"/>
                    <a:pt x="66924" y="69756"/>
                    <a:pt x="67043" y="69518"/>
                  </a:cubicBezTo>
                  <a:cubicBezTo>
                    <a:pt x="70376" y="64875"/>
                    <a:pt x="76090" y="66542"/>
                    <a:pt x="79303" y="66780"/>
                  </a:cubicBezTo>
                  <a:lnTo>
                    <a:pt x="80851" y="68565"/>
                  </a:lnTo>
                  <a:cubicBezTo>
                    <a:pt x="83232" y="72255"/>
                    <a:pt x="88945" y="59637"/>
                    <a:pt x="87398" y="66780"/>
                  </a:cubicBezTo>
                  <a:cubicBezTo>
                    <a:pt x="103468" y="62971"/>
                    <a:pt x="122157" y="60947"/>
                    <a:pt x="140369" y="59280"/>
                  </a:cubicBezTo>
                  <a:cubicBezTo>
                    <a:pt x="142750" y="56423"/>
                    <a:pt x="154297" y="58209"/>
                    <a:pt x="150011" y="53567"/>
                  </a:cubicBezTo>
                  <a:cubicBezTo>
                    <a:pt x="155011" y="58804"/>
                    <a:pt x="168700" y="59518"/>
                    <a:pt x="173699" y="58923"/>
                  </a:cubicBezTo>
                  <a:cubicBezTo>
                    <a:pt x="173580" y="59518"/>
                    <a:pt x="173342" y="60114"/>
                    <a:pt x="172509" y="59876"/>
                  </a:cubicBezTo>
                  <a:cubicBezTo>
                    <a:pt x="182746" y="66661"/>
                    <a:pt x="183698" y="52138"/>
                    <a:pt x="193340" y="60947"/>
                  </a:cubicBezTo>
                  <a:cubicBezTo>
                    <a:pt x="194531" y="54519"/>
                    <a:pt x="210006" y="62256"/>
                    <a:pt x="215005" y="54519"/>
                  </a:cubicBezTo>
                  <a:cubicBezTo>
                    <a:pt x="216195" y="55947"/>
                    <a:pt x="216553" y="57138"/>
                    <a:pt x="216195" y="58328"/>
                  </a:cubicBezTo>
                  <a:cubicBezTo>
                    <a:pt x="232742" y="58209"/>
                    <a:pt x="250954" y="59995"/>
                    <a:pt x="264881" y="60590"/>
                  </a:cubicBezTo>
                  <a:cubicBezTo>
                    <a:pt x="276904" y="54995"/>
                    <a:pt x="293569" y="63566"/>
                    <a:pt x="304044" y="56423"/>
                  </a:cubicBezTo>
                  <a:cubicBezTo>
                    <a:pt x="312496" y="58328"/>
                    <a:pt x="325947" y="62256"/>
                    <a:pt x="337970" y="60114"/>
                  </a:cubicBezTo>
                  <a:lnTo>
                    <a:pt x="336779" y="60947"/>
                  </a:lnTo>
                  <a:cubicBezTo>
                    <a:pt x="350112" y="61304"/>
                    <a:pt x="366777" y="62494"/>
                    <a:pt x="376419" y="58804"/>
                  </a:cubicBezTo>
                  <a:cubicBezTo>
                    <a:pt x="379514" y="66661"/>
                    <a:pt x="385465" y="65827"/>
                    <a:pt x="390822" y="68803"/>
                  </a:cubicBezTo>
                  <a:cubicBezTo>
                    <a:pt x="400107" y="66542"/>
                    <a:pt x="417724" y="70232"/>
                    <a:pt x="431651" y="69160"/>
                  </a:cubicBezTo>
                  <a:cubicBezTo>
                    <a:pt x="433080" y="72970"/>
                    <a:pt x="442960" y="69875"/>
                    <a:pt x="442722" y="74874"/>
                  </a:cubicBezTo>
                  <a:cubicBezTo>
                    <a:pt x="481171" y="71898"/>
                    <a:pt x="526167" y="86659"/>
                    <a:pt x="561282" y="106657"/>
                  </a:cubicBezTo>
                  <a:cubicBezTo>
                    <a:pt x="529142" y="110347"/>
                    <a:pt x="497360" y="118204"/>
                    <a:pt x="467005" y="128441"/>
                  </a:cubicBezTo>
                  <a:lnTo>
                    <a:pt x="468910" y="126179"/>
                  </a:lnTo>
                  <a:cubicBezTo>
                    <a:pt x="465101" y="128560"/>
                    <a:pt x="461054" y="130583"/>
                    <a:pt x="457482" y="133321"/>
                  </a:cubicBezTo>
                  <a:cubicBezTo>
                    <a:pt x="457244" y="132488"/>
                    <a:pt x="457721" y="131893"/>
                    <a:pt x="458078" y="131298"/>
                  </a:cubicBezTo>
                  <a:cubicBezTo>
                    <a:pt x="441294" y="134988"/>
                    <a:pt x="427247" y="146654"/>
                    <a:pt x="412725" y="154034"/>
                  </a:cubicBezTo>
                  <a:cubicBezTo>
                    <a:pt x="412368" y="153320"/>
                    <a:pt x="413796" y="150582"/>
                    <a:pt x="411296" y="151058"/>
                  </a:cubicBezTo>
                  <a:cubicBezTo>
                    <a:pt x="403202" y="161176"/>
                    <a:pt x="391060" y="156057"/>
                    <a:pt x="391298" y="167485"/>
                  </a:cubicBezTo>
                  <a:cubicBezTo>
                    <a:pt x="390584" y="167485"/>
                    <a:pt x="389155" y="165937"/>
                    <a:pt x="389751" y="164628"/>
                  </a:cubicBezTo>
                  <a:cubicBezTo>
                    <a:pt x="363206" y="186174"/>
                    <a:pt x="337494" y="209386"/>
                    <a:pt x="314877" y="234979"/>
                  </a:cubicBezTo>
                  <a:cubicBezTo>
                    <a:pt x="303687" y="261881"/>
                    <a:pt x="280594" y="284617"/>
                    <a:pt x="274523" y="314258"/>
                  </a:cubicBezTo>
                  <a:lnTo>
                    <a:pt x="273095" y="313424"/>
                  </a:lnTo>
                  <a:cubicBezTo>
                    <a:pt x="263334" y="349850"/>
                    <a:pt x="247383" y="386632"/>
                    <a:pt x="245359" y="426033"/>
                  </a:cubicBezTo>
                  <a:cubicBezTo>
                    <a:pt x="243693" y="442222"/>
                    <a:pt x="245359" y="453174"/>
                    <a:pt x="246312" y="469244"/>
                  </a:cubicBezTo>
                  <a:lnTo>
                    <a:pt x="244288" y="469720"/>
                  </a:lnTo>
                  <a:cubicBezTo>
                    <a:pt x="249050" y="483171"/>
                    <a:pt x="248573" y="497336"/>
                    <a:pt x="249645" y="511978"/>
                  </a:cubicBezTo>
                  <a:cubicBezTo>
                    <a:pt x="249883" y="519358"/>
                    <a:pt x="250597" y="526619"/>
                    <a:pt x="252502" y="533762"/>
                  </a:cubicBezTo>
                  <a:cubicBezTo>
                    <a:pt x="254168" y="540904"/>
                    <a:pt x="256549" y="547808"/>
                    <a:pt x="261072" y="553879"/>
                  </a:cubicBezTo>
                  <a:lnTo>
                    <a:pt x="257739" y="552808"/>
                  </a:lnTo>
                  <a:cubicBezTo>
                    <a:pt x="262977" y="555545"/>
                    <a:pt x="261906" y="567925"/>
                    <a:pt x="267143" y="566021"/>
                  </a:cubicBezTo>
                  <a:cubicBezTo>
                    <a:pt x="267381" y="566854"/>
                    <a:pt x="267738" y="567568"/>
                    <a:pt x="268095" y="568401"/>
                  </a:cubicBezTo>
                  <a:lnTo>
                    <a:pt x="268095" y="571139"/>
                  </a:lnTo>
                  <a:cubicBezTo>
                    <a:pt x="268691" y="571853"/>
                    <a:pt x="269286" y="572568"/>
                    <a:pt x="270000" y="573282"/>
                  </a:cubicBezTo>
                  <a:cubicBezTo>
                    <a:pt x="273809" y="583281"/>
                    <a:pt x="278213" y="593161"/>
                    <a:pt x="282975" y="602803"/>
                  </a:cubicBezTo>
                  <a:cubicBezTo>
                    <a:pt x="283213" y="603636"/>
                    <a:pt x="283451" y="604351"/>
                    <a:pt x="283808" y="605184"/>
                  </a:cubicBezTo>
                  <a:cubicBezTo>
                    <a:pt x="281785" y="602922"/>
                    <a:pt x="279523" y="600779"/>
                    <a:pt x="276904" y="598637"/>
                  </a:cubicBezTo>
                  <a:cubicBezTo>
                    <a:pt x="276547" y="598280"/>
                    <a:pt x="276309" y="597923"/>
                    <a:pt x="275952" y="597565"/>
                  </a:cubicBezTo>
                  <a:close/>
                  <a:moveTo>
                    <a:pt x="79899" y="58804"/>
                  </a:moveTo>
                  <a:cubicBezTo>
                    <a:pt x="73947" y="60233"/>
                    <a:pt x="78827" y="56304"/>
                    <a:pt x="74066" y="56066"/>
                  </a:cubicBezTo>
                  <a:cubicBezTo>
                    <a:pt x="72399" y="56543"/>
                    <a:pt x="74066" y="60233"/>
                    <a:pt x="70138" y="59399"/>
                  </a:cubicBezTo>
                  <a:cubicBezTo>
                    <a:pt x="69423" y="56423"/>
                    <a:pt x="67638" y="55947"/>
                    <a:pt x="65495" y="56185"/>
                  </a:cubicBezTo>
                  <a:cubicBezTo>
                    <a:pt x="72280" y="55233"/>
                    <a:pt x="79423" y="54281"/>
                    <a:pt x="86684" y="53329"/>
                  </a:cubicBezTo>
                  <a:cubicBezTo>
                    <a:pt x="84422" y="56185"/>
                    <a:pt x="82279" y="58923"/>
                    <a:pt x="80494" y="56423"/>
                  </a:cubicBezTo>
                  <a:lnTo>
                    <a:pt x="80018" y="58804"/>
                  </a:lnTo>
                  <a:close/>
                  <a:moveTo>
                    <a:pt x="57401" y="57376"/>
                  </a:moveTo>
                  <a:cubicBezTo>
                    <a:pt x="59424" y="57138"/>
                    <a:pt x="61329" y="56781"/>
                    <a:pt x="63353" y="56543"/>
                  </a:cubicBezTo>
                  <a:cubicBezTo>
                    <a:pt x="61329" y="57019"/>
                    <a:pt x="59186" y="57614"/>
                    <a:pt x="57401" y="57376"/>
                  </a:cubicBezTo>
                  <a:close/>
                  <a:moveTo>
                    <a:pt x="97397" y="52019"/>
                  </a:moveTo>
                  <a:cubicBezTo>
                    <a:pt x="98706" y="51900"/>
                    <a:pt x="100135" y="51662"/>
                    <a:pt x="101563" y="51543"/>
                  </a:cubicBezTo>
                  <a:cubicBezTo>
                    <a:pt x="100135" y="52019"/>
                    <a:pt x="98706" y="52138"/>
                    <a:pt x="97397" y="52019"/>
                  </a:cubicBezTo>
                  <a:close/>
                  <a:moveTo>
                    <a:pt x="158106" y="46067"/>
                  </a:moveTo>
                  <a:cubicBezTo>
                    <a:pt x="222981" y="41187"/>
                    <a:pt x="298093" y="40473"/>
                    <a:pt x="376181" y="49043"/>
                  </a:cubicBezTo>
                  <a:cubicBezTo>
                    <a:pt x="367491" y="49162"/>
                    <a:pt x="358801" y="49519"/>
                    <a:pt x="350112" y="49876"/>
                  </a:cubicBezTo>
                  <a:cubicBezTo>
                    <a:pt x="298450" y="41068"/>
                    <a:pt x="246669" y="51900"/>
                    <a:pt x="196435" y="45115"/>
                  </a:cubicBezTo>
                  <a:cubicBezTo>
                    <a:pt x="184413" y="48567"/>
                    <a:pt x="171438" y="47377"/>
                    <a:pt x="158106" y="46067"/>
                  </a:cubicBezTo>
                  <a:close/>
                  <a:moveTo>
                    <a:pt x="585566" y="104991"/>
                  </a:moveTo>
                  <a:cubicBezTo>
                    <a:pt x="580447" y="105229"/>
                    <a:pt x="575329" y="105586"/>
                    <a:pt x="570210" y="105943"/>
                  </a:cubicBezTo>
                  <a:cubicBezTo>
                    <a:pt x="574376" y="104514"/>
                    <a:pt x="578662" y="102848"/>
                    <a:pt x="582471" y="102015"/>
                  </a:cubicBezTo>
                  <a:cubicBezTo>
                    <a:pt x="582828" y="102610"/>
                    <a:pt x="582471" y="103324"/>
                    <a:pt x="581399" y="102967"/>
                  </a:cubicBezTo>
                  <a:cubicBezTo>
                    <a:pt x="582947" y="103443"/>
                    <a:pt x="584256" y="104157"/>
                    <a:pt x="585566" y="104991"/>
                  </a:cubicBezTo>
                  <a:close/>
                  <a:moveTo>
                    <a:pt x="563068" y="107967"/>
                  </a:moveTo>
                  <a:lnTo>
                    <a:pt x="563068" y="107967"/>
                  </a:lnTo>
                  <a:cubicBezTo>
                    <a:pt x="563068" y="107967"/>
                    <a:pt x="562354" y="108086"/>
                    <a:pt x="562354" y="108086"/>
                  </a:cubicBezTo>
                  <a:cubicBezTo>
                    <a:pt x="562592" y="108086"/>
                    <a:pt x="562830" y="108086"/>
                    <a:pt x="562949" y="107967"/>
                  </a:cubicBezTo>
                  <a:close/>
                  <a:moveTo>
                    <a:pt x="281189" y="412463"/>
                  </a:moveTo>
                  <a:lnTo>
                    <a:pt x="281428" y="418534"/>
                  </a:lnTo>
                  <a:lnTo>
                    <a:pt x="282380" y="438889"/>
                  </a:lnTo>
                  <a:cubicBezTo>
                    <a:pt x="279880" y="463649"/>
                    <a:pt x="282380" y="488885"/>
                    <a:pt x="289046" y="512573"/>
                  </a:cubicBezTo>
                  <a:cubicBezTo>
                    <a:pt x="291427" y="524596"/>
                    <a:pt x="296069" y="536023"/>
                    <a:pt x="299045" y="547808"/>
                  </a:cubicBezTo>
                  <a:cubicBezTo>
                    <a:pt x="302854" y="559355"/>
                    <a:pt x="306306" y="570901"/>
                    <a:pt x="309282" y="582805"/>
                  </a:cubicBezTo>
                  <a:cubicBezTo>
                    <a:pt x="317376" y="591614"/>
                    <a:pt x="320352" y="603398"/>
                    <a:pt x="325709" y="614826"/>
                  </a:cubicBezTo>
                  <a:cubicBezTo>
                    <a:pt x="326066" y="615659"/>
                    <a:pt x="326423" y="616492"/>
                    <a:pt x="326780" y="617326"/>
                  </a:cubicBezTo>
                  <a:cubicBezTo>
                    <a:pt x="287617" y="556379"/>
                    <a:pt x="271785" y="483409"/>
                    <a:pt x="281189" y="412344"/>
                  </a:cubicBezTo>
                  <a:close/>
                  <a:moveTo>
                    <a:pt x="326304" y="289260"/>
                  </a:moveTo>
                  <a:cubicBezTo>
                    <a:pt x="330232" y="283070"/>
                    <a:pt x="334399" y="276880"/>
                    <a:pt x="338922" y="270928"/>
                  </a:cubicBezTo>
                  <a:cubicBezTo>
                    <a:pt x="344636" y="263191"/>
                    <a:pt x="350826" y="255929"/>
                    <a:pt x="357135" y="248906"/>
                  </a:cubicBezTo>
                  <a:cubicBezTo>
                    <a:pt x="356659" y="249620"/>
                    <a:pt x="356182" y="250097"/>
                    <a:pt x="355706" y="250811"/>
                  </a:cubicBezTo>
                  <a:cubicBezTo>
                    <a:pt x="351421" y="257715"/>
                    <a:pt x="347255" y="264619"/>
                    <a:pt x="342612" y="270571"/>
                  </a:cubicBezTo>
                  <a:cubicBezTo>
                    <a:pt x="338208" y="276761"/>
                    <a:pt x="334161" y="282713"/>
                    <a:pt x="328685" y="286998"/>
                  </a:cubicBezTo>
                  <a:cubicBezTo>
                    <a:pt x="327852" y="287712"/>
                    <a:pt x="327137" y="288546"/>
                    <a:pt x="326304" y="289379"/>
                  </a:cubicBezTo>
                  <a:close/>
                  <a:moveTo>
                    <a:pt x="427485" y="191173"/>
                  </a:moveTo>
                  <a:cubicBezTo>
                    <a:pt x="424033" y="193554"/>
                    <a:pt x="420462" y="195935"/>
                    <a:pt x="417129" y="198435"/>
                  </a:cubicBezTo>
                  <a:lnTo>
                    <a:pt x="402845" y="208196"/>
                  </a:lnTo>
                  <a:cubicBezTo>
                    <a:pt x="398797" y="211410"/>
                    <a:pt x="394512" y="214266"/>
                    <a:pt x="390227" y="217123"/>
                  </a:cubicBezTo>
                  <a:cubicBezTo>
                    <a:pt x="402130" y="207481"/>
                    <a:pt x="414510" y="198792"/>
                    <a:pt x="427485" y="191054"/>
                  </a:cubicBezTo>
                  <a:close/>
                  <a:moveTo>
                    <a:pt x="644846" y="123322"/>
                  </a:moveTo>
                  <a:lnTo>
                    <a:pt x="644846" y="123322"/>
                  </a:lnTo>
                  <a:cubicBezTo>
                    <a:pt x="644846" y="123322"/>
                    <a:pt x="644846" y="123322"/>
                    <a:pt x="644846" y="123322"/>
                  </a:cubicBezTo>
                  <a:lnTo>
                    <a:pt x="644846" y="123322"/>
                  </a:lnTo>
                  <a:close/>
                  <a:moveTo>
                    <a:pt x="644608" y="123203"/>
                  </a:moveTo>
                  <a:cubicBezTo>
                    <a:pt x="644608" y="123203"/>
                    <a:pt x="644013" y="123203"/>
                    <a:pt x="643775" y="123084"/>
                  </a:cubicBezTo>
                  <a:cubicBezTo>
                    <a:pt x="644013" y="123084"/>
                    <a:pt x="644251" y="123084"/>
                    <a:pt x="644489" y="123084"/>
                  </a:cubicBezTo>
                  <a:cubicBezTo>
                    <a:pt x="644013" y="122965"/>
                    <a:pt x="643656" y="122727"/>
                    <a:pt x="643179" y="122608"/>
                  </a:cubicBezTo>
                  <a:lnTo>
                    <a:pt x="643179" y="122608"/>
                  </a:lnTo>
                  <a:cubicBezTo>
                    <a:pt x="643179" y="122608"/>
                    <a:pt x="644251" y="122965"/>
                    <a:pt x="644727" y="123203"/>
                  </a:cubicBezTo>
                  <a:cubicBezTo>
                    <a:pt x="644727" y="123203"/>
                    <a:pt x="644608" y="123203"/>
                    <a:pt x="644489" y="123203"/>
                  </a:cubicBezTo>
                  <a:cubicBezTo>
                    <a:pt x="644489" y="123203"/>
                    <a:pt x="644489" y="123203"/>
                    <a:pt x="644608" y="123203"/>
                  </a:cubicBezTo>
                  <a:close/>
                  <a:moveTo>
                    <a:pt x="559854" y="88802"/>
                  </a:moveTo>
                  <a:cubicBezTo>
                    <a:pt x="543427" y="85111"/>
                    <a:pt x="527000" y="83326"/>
                    <a:pt x="514977" y="75350"/>
                  </a:cubicBezTo>
                  <a:cubicBezTo>
                    <a:pt x="514144" y="74874"/>
                    <a:pt x="513191" y="74636"/>
                    <a:pt x="512358" y="74160"/>
                  </a:cubicBezTo>
                  <a:cubicBezTo>
                    <a:pt x="528547" y="78445"/>
                    <a:pt x="544617" y="83564"/>
                    <a:pt x="560687" y="88921"/>
                  </a:cubicBezTo>
                  <a:cubicBezTo>
                    <a:pt x="560449" y="88921"/>
                    <a:pt x="560092" y="88802"/>
                    <a:pt x="559854" y="88802"/>
                  </a:cubicBezTo>
                  <a:close/>
                  <a:moveTo>
                    <a:pt x="379156" y="677439"/>
                  </a:moveTo>
                  <a:cubicBezTo>
                    <a:pt x="380704" y="678272"/>
                    <a:pt x="382370" y="674820"/>
                    <a:pt x="384275" y="678034"/>
                  </a:cubicBezTo>
                  <a:cubicBezTo>
                    <a:pt x="380109" y="683867"/>
                    <a:pt x="389394" y="685177"/>
                    <a:pt x="391298" y="689343"/>
                  </a:cubicBezTo>
                  <a:cubicBezTo>
                    <a:pt x="383561" y="683153"/>
                    <a:pt x="376181" y="676487"/>
                    <a:pt x="369276" y="669702"/>
                  </a:cubicBezTo>
                  <a:cubicBezTo>
                    <a:pt x="372966" y="669702"/>
                    <a:pt x="376538" y="669464"/>
                    <a:pt x="375585" y="672559"/>
                  </a:cubicBezTo>
                  <a:lnTo>
                    <a:pt x="377728" y="671487"/>
                  </a:lnTo>
                  <a:cubicBezTo>
                    <a:pt x="382370" y="675058"/>
                    <a:pt x="376419" y="673868"/>
                    <a:pt x="379275" y="677558"/>
                  </a:cubicBezTo>
                  <a:close/>
                  <a:moveTo>
                    <a:pt x="362848" y="663155"/>
                  </a:moveTo>
                  <a:cubicBezTo>
                    <a:pt x="361420" y="661726"/>
                    <a:pt x="360111" y="660179"/>
                    <a:pt x="358682" y="658750"/>
                  </a:cubicBezTo>
                  <a:cubicBezTo>
                    <a:pt x="360706" y="659941"/>
                    <a:pt x="362253" y="661250"/>
                    <a:pt x="362848" y="663155"/>
                  </a:cubicBezTo>
                  <a:close/>
                  <a:moveTo>
                    <a:pt x="550450" y="793381"/>
                  </a:moveTo>
                  <a:cubicBezTo>
                    <a:pt x="552236" y="796119"/>
                    <a:pt x="555807" y="798024"/>
                    <a:pt x="559735" y="799452"/>
                  </a:cubicBezTo>
                  <a:cubicBezTo>
                    <a:pt x="561758" y="801833"/>
                    <a:pt x="567115" y="801952"/>
                    <a:pt x="569258" y="804452"/>
                  </a:cubicBezTo>
                  <a:cubicBezTo>
                    <a:pt x="562473" y="801833"/>
                    <a:pt x="555688" y="799214"/>
                    <a:pt x="549260" y="796476"/>
                  </a:cubicBezTo>
                  <a:cubicBezTo>
                    <a:pt x="550926" y="796238"/>
                    <a:pt x="551759" y="795524"/>
                    <a:pt x="550331" y="793500"/>
                  </a:cubicBezTo>
                  <a:close/>
                  <a:moveTo>
                    <a:pt x="976958" y="368062"/>
                  </a:moveTo>
                  <a:cubicBezTo>
                    <a:pt x="998503" y="404607"/>
                    <a:pt x="1019692" y="441032"/>
                    <a:pt x="1038499" y="478528"/>
                  </a:cubicBezTo>
                  <a:cubicBezTo>
                    <a:pt x="1057188" y="516025"/>
                    <a:pt x="1072425" y="555188"/>
                    <a:pt x="1080281" y="595661"/>
                  </a:cubicBezTo>
                  <a:cubicBezTo>
                    <a:pt x="1089090" y="613754"/>
                    <a:pt x="1092899" y="634229"/>
                    <a:pt x="1095875" y="655536"/>
                  </a:cubicBezTo>
                  <a:cubicBezTo>
                    <a:pt x="1070401" y="554712"/>
                    <a:pt x="1026477" y="439127"/>
                    <a:pt x="950651" y="336160"/>
                  </a:cubicBezTo>
                  <a:cubicBezTo>
                    <a:pt x="959578" y="346517"/>
                    <a:pt x="968268" y="357111"/>
                    <a:pt x="976958" y="367943"/>
                  </a:cubicBezTo>
                  <a:close/>
                  <a:moveTo>
                    <a:pt x="790427" y="171770"/>
                  </a:moveTo>
                  <a:cubicBezTo>
                    <a:pt x="791142" y="172485"/>
                    <a:pt x="791856" y="173199"/>
                    <a:pt x="792570" y="173913"/>
                  </a:cubicBezTo>
                  <a:cubicBezTo>
                    <a:pt x="791737" y="173318"/>
                    <a:pt x="791023" y="172723"/>
                    <a:pt x="790666" y="172485"/>
                  </a:cubicBezTo>
                  <a:cubicBezTo>
                    <a:pt x="788880" y="171056"/>
                    <a:pt x="764478" y="153082"/>
                    <a:pt x="725434" y="130226"/>
                  </a:cubicBezTo>
                  <a:cubicBezTo>
                    <a:pt x="725791" y="130464"/>
                    <a:pt x="726148" y="130583"/>
                    <a:pt x="726505" y="130703"/>
                  </a:cubicBezTo>
                  <a:cubicBezTo>
                    <a:pt x="750907" y="142368"/>
                    <a:pt x="774715" y="155224"/>
                    <a:pt x="790309" y="171770"/>
                  </a:cubicBezTo>
                  <a:close/>
                  <a:moveTo>
                    <a:pt x="650083" y="90587"/>
                  </a:moveTo>
                  <a:cubicBezTo>
                    <a:pt x="633299" y="82731"/>
                    <a:pt x="615325" y="75112"/>
                    <a:pt x="596636" y="67970"/>
                  </a:cubicBezTo>
                  <a:cubicBezTo>
                    <a:pt x="615087" y="74279"/>
                    <a:pt x="633061" y="81540"/>
                    <a:pt x="650083" y="90587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5" name="Forma libre: forma 394">
              <a:extLst>
                <a:ext uri="{FF2B5EF4-FFF2-40B4-BE49-F238E27FC236}">
                  <a16:creationId xmlns:a16="http://schemas.microsoft.com/office/drawing/2014/main" id="{25E3E91A-370D-4C59-B199-F99CC92BB671}"/>
                </a:ext>
              </a:extLst>
            </p:cNvPr>
            <p:cNvSpPr/>
            <p:nvPr/>
          </p:nvSpPr>
          <p:spPr>
            <a:xfrm>
              <a:off x="2804167" y="6215661"/>
              <a:ext cx="1071" cy="119"/>
            </a:xfrm>
            <a:custGeom>
              <a:avLst/>
              <a:gdLst>
                <a:gd name="connsiteX0" fmla="*/ 119 w 1071"/>
                <a:gd name="connsiteY0" fmla="*/ 0 h 119"/>
                <a:gd name="connsiteX1" fmla="*/ 119 w 1071"/>
                <a:gd name="connsiteY1" fmla="*/ 0 h 119"/>
                <a:gd name="connsiteX2" fmla="*/ 1071 w 1071"/>
                <a:gd name="connsiteY2" fmla="*/ 119 h 119"/>
                <a:gd name="connsiteX3" fmla="*/ 0 w 1071"/>
                <a:gd name="connsiteY3" fmla="*/ 119 h 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" h="119"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476" y="0"/>
                    <a:pt x="833" y="0"/>
                    <a:pt x="1071" y="119"/>
                  </a:cubicBezTo>
                  <a:lnTo>
                    <a:pt x="0" y="119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6" name="Forma libre: forma 395">
              <a:extLst>
                <a:ext uri="{FF2B5EF4-FFF2-40B4-BE49-F238E27FC236}">
                  <a16:creationId xmlns:a16="http://schemas.microsoft.com/office/drawing/2014/main" id="{662ED822-C8B4-417C-8E1B-21613450FB02}"/>
                </a:ext>
              </a:extLst>
            </p:cNvPr>
            <p:cNvSpPr/>
            <p:nvPr/>
          </p:nvSpPr>
          <p:spPr>
            <a:xfrm>
              <a:off x="3220081" y="6907504"/>
              <a:ext cx="344" cy="3452"/>
            </a:xfrm>
            <a:custGeom>
              <a:avLst/>
              <a:gdLst>
                <a:gd name="connsiteX0" fmla="*/ 0 w 344"/>
                <a:gd name="connsiteY0" fmla="*/ 3452 h 3452"/>
                <a:gd name="connsiteX1" fmla="*/ 238 w 344"/>
                <a:gd name="connsiteY1" fmla="*/ 0 h 3452"/>
                <a:gd name="connsiteX2" fmla="*/ 0 w 344"/>
                <a:gd name="connsiteY2" fmla="*/ 3452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4" h="3452">
                  <a:moveTo>
                    <a:pt x="0" y="3452"/>
                  </a:moveTo>
                  <a:cubicBezTo>
                    <a:pt x="595" y="3095"/>
                    <a:pt x="238" y="1071"/>
                    <a:pt x="238" y="0"/>
                  </a:cubicBezTo>
                  <a:cubicBezTo>
                    <a:pt x="238" y="1309"/>
                    <a:pt x="238" y="2381"/>
                    <a:pt x="0" y="3452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7" name="Forma libre: forma 396">
              <a:extLst>
                <a:ext uri="{FF2B5EF4-FFF2-40B4-BE49-F238E27FC236}">
                  <a16:creationId xmlns:a16="http://schemas.microsoft.com/office/drawing/2014/main" id="{20EF6B7C-6D53-4026-9374-23BBFE8305D5}"/>
                </a:ext>
              </a:extLst>
            </p:cNvPr>
            <p:cNvSpPr/>
            <p:nvPr/>
          </p:nvSpPr>
          <p:spPr>
            <a:xfrm>
              <a:off x="2504553" y="6467067"/>
              <a:ext cx="119" cy="476"/>
            </a:xfrm>
            <a:custGeom>
              <a:avLst/>
              <a:gdLst>
                <a:gd name="connsiteX0" fmla="*/ 119 w 119"/>
                <a:gd name="connsiteY0" fmla="*/ 476 h 476"/>
                <a:gd name="connsiteX1" fmla="*/ 119 w 119"/>
                <a:gd name="connsiteY1" fmla="*/ 476 h 476"/>
                <a:gd name="connsiteX2" fmla="*/ 0 w 119"/>
                <a:gd name="connsiteY2" fmla="*/ 0 h 476"/>
                <a:gd name="connsiteX3" fmla="*/ 0 w 119"/>
                <a:gd name="connsiteY3" fmla="*/ 476 h 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" h="476">
                  <a:moveTo>
                    <a:pt x="119" y="476"/>
                  </a:moveTo>
                  <a:cubicBezTo>
                    <a:pt x="119" y="476"/>
                    <a:pt x="119" y="476"/>
                    <a:pt x="119" y="476"/>
                  </a:cubicBezTo>
                  <a:cubicBezTo>
                    <a:pt x="119" y="357"/>
                    <a:pt x="0" y="119"/>
                    <a:pt x="0" y="0"/>
                  </a:cubicBezTo>
                  <a:lnTo>
                    <a:pt x="0" y="476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8" name="Forma libre: forma 397">
              <a:extLst>
                <a:ext uri="{FF2B5EF4-FFF2-40B4-BE49-F238E27FC236}">
                  <a16:creationId xmlns:a16="http://schemas.microsoft.com/office/drawing/2014/main" id="{9AD8128B-E58B-4916-B183-0B19075BD3DA}"/>
                </a:ext>
              </a:extLst>
            </p:cNvPr>
            <p:cNvSpPr/>
            <p:nvPr/>
          </p:nvSpPr>
          <p:spPr>
            <a:xfrm>
              <a:off x="2484871" y="6374933"/>
              <a:ext cx="348199" cy="355694"/>
            </a:xfrm>
            <a:custGeom>
              <a:avLst/>
              <a:gdLst>
                <a:gd name="connsiteX0" fmla="*/ 172405 w 348199"/>
                <a:gd name="connsiteY0" fmla="*/ 355563 h 355694"/>
                <a:gd name="connsiteX1" fmla="*/ 195498 w 348199"/>
                <a:gd name="connsiteY1" fmla="*/ 353302 h 355694"/>
                <a:gd name="connsiteX2" fmla="*/ 195974 w 348199"/>
                <a:gd name="connsiteY2" fmla="*/ 355325 h 355694"/>
                <a:gd name="connsiteX3" fmla="*/ 218472 w 348199"/>
                <a:gd name="connsiteY3" fmla="*/ 351159 h 355694"/>
                <a:gd name="connsiteX4" fmla="*/ 240256 w 348199"/>
                <a:gd name="connsiteY4" fmla="*/ 343064 h 355694"/>
                <a:gd name="connsiteX5" fmla="*/ 240256 w 348199"/>
                <a:gd name="connsiteY5" fmla="*/ 346159 h 355694"/>
                <a:gd name="connsiteX6" fmla="*/ 246208 w 348199"/>
                <a:gd name="connsiteY6" fmla="*/ 338541 h 355694"/>
                <a:gd name="connsiteX7" fmla="*/ 247398 w 348199"/>
                <a:gd name="connsiteY7" fmla="*/ 338065 h 355694"/>
                <a:gd name="connsiteX8" fmla="*/ 249065 w 348199"/>
                <a:gd name="connsiteY8" fmla="*/ 338660 h 355694"/>
                <a:gd name="connsiteX9" fmla="*/ 250017 w 348199"/>
                <a:gd name="connsiteY9" fmla="*/ 336994 h 355694"/>
                <a:gd name="connsiteX10" fmla="*/ 264777 w 348199"/>
                <a:gd name="connsiteY10" fmla="*/ 329137 h 355694"/>
                <a:gd name="connsiteX11" fmla="*/ 273705 w 348199"/>
                <a:gd name="connsiteY11" fmla="*/ 323304 h 355694"/>
                <a:gd name="connsiteX12" fmla="*/ 275253 w 348199"/>
                <a:gd name="connsiteY12" fmla="*/ 322352 h 355694"/>
                <a:gd name="connsiteX13" fmla="*/ 275491 w 348199"/>
                <a:gd name="connsiteY13" fmla="*/ 323542 h 355694"/>
                <a:gd name="connsiteX14" fmla="*/ 277276 w 348199"/>
                <a:gd name="connsiteY14" fmla="*/ 321043 h 355694"/>
                <a:gd name="connsiteX15" fmla="*/ 282038 w 348199"/>
                <a:gd name="connsiteY15" fmla="*/ 317233 h 355694"/>
                <a:gd name="connsiteX16" fmla="*/ 282633 w 348199"/>
                <a:gd name="connsiteY16" fmla="*/ 316995 h 355694"/>
                <a:gd name="connsiteX17" fmla="*/ 282633 w 348199"/>
                <a:gd name="connsiteY17" fmla="*/ 318662 h 355694"/>
                <a:gd name="connsiteX18" fmla="*/ 306321 w 348199"/>
                <a:gd name="connsiteY18" fmla="*/ 295331 h 355694"/>
                <a:gd name="connsiteX19" fmla="*/ 307988 w 348199"/>
                <a:gd name="connsiteY19" fmla="*/ 298545 h 355694"/>
                <a:gd name="connsiteX20" fmla="*/ 320010 w 348199"/>
                <a:gd name="connsiteY20" fmla="*/ 279380 h 355694"/>
                <a:gd name="connsiteX21" fmla="*/ 321082 w 348199"/>
                <a:gd name="connsiteY21" fmla="*/ 280570 h 355694"/>
                <a:gd name="connsiteX22" fmla="*/ 321082 w 348199"/>
                <a:gd name="connsiteY22" fmla="*/ 276404 h 355694"/>
                <a:gd name="connsiteX23" fmla="*/ 323939 w 348199"/>
                <a:gd name="connsiteY23" fmla="*/ 278070 h 355694"/>
                <a:gd name="connsiteX24" fmla="*/ 329771 w 348199"/>
                <a:gd name="connsiteY24" fmla="*/ 265571 h 355694"/>
                <a:gd name="connsiteX25" fmla="*/ 334176 w 348199"/>
                <a:gd name="connsiteY25" fmla="*/ 252834 h 355694"/>
                <a:gd name="connsiteX26" fmla="*/ 336675 w 348199"/>
                <a:gd name="connsiteY26" fmla="*/ 254382 h 355694"/>
                <a:gd name="connsiteX27" fmla="*/ 339651 w 348199"/>
                <a:gd name="connsiteY27" fmla="*/ 241288 h 355694"/>
                <a:gd name="connsiteX28" fmla="*/ 343580 w 348199"/>
                <a:gd name="connsiteY28" fmla="*/ 228313 h 355694"/>
                <a:gd name="connsiteX29" fmla="*/ 344413 w 348199"/>
                <a:gd name="connsiteY29" fmla="*/ 229146 h 355694"/>
                <a:gd name="connsiteX30" fmla="*/ 346318 w 348199"/>
                <a:gd name="connsiteY30" fmla="*/ 181769 h 355694"/>
                <a:gd name="connsiteX31" fmla="*/ 280252 w 348199"/>
                <a:gd name="connsiteY31" fmla="*/ 51781 h 355694"/>
                <a:gd name="connsiteX32" fmla="*/ 282157 w 348199"/>
                <a:gd name="connsiteY32" fmla="*/ 46186 h 355694"/>
                <a:gd name="connsiteX33" fmla="*/ 279538 w 348199"/>
                <a:gd name="connsiteY33" fmla="*/ 48567 h 355694"/>
                <a:gd name="connsiteX34" fmla="*/ 280966 w 348199"/>
                <a:gd name="connsiteY34" fmla="*/ 44401 h 355694"/>
                <a:gd name="connsiteX35" fmla="*/ 278229 w 348199"/>
                <a:gd name="connsiteY35" fmla="*/ 33449 h 355694"/>
                <a:gd name="connsiteX36" fmla="*/ 277990 w 348199"/>
                <a:gd name="connsiteY36" fmla="*/ 33806 h 355694"/>
                <a:gd name="connsiteX37" fmla="*/ 271324 w 348199"/>
                <a:gd name="connsiteY37" fmla="*/ 30711 h 355694"/>
                <a:gd name="connsiteX38" fmla="*/ 271682 w 348199"/>
                <a:gd name="connsiteY38" fmla="*/ 28688 h 355694"/>
                <a:gd name="connsiteX39" fmla="*/ 267753 w 348199"/>
                <a:gd name="connsiteY39" fmla="*/ 27617 h 355694"/>
                <a:gd name="connsiteX40" fmla="*/ 253707 w 348199"/>
                <a:gd name="connsiteY40" fmla="*/ 22022 h 355694"/>
                <a:gd name="connsiteX41" fmla="*/ 238947 w 348199"/>
                <a:gd name="connsiteY41" fmla="*/ 16189 h 355694"/>
                <a:gd name="connsiteX42" fmla="*/ 232042 w 348199"/>
                <a:gd name="connsiteY42" fmla="*/ 19046 h 355694"/>
                <a:gd name="connsiteX43" fmla="*/ 221091 w 348199"/>
                <a:gd name="connsiteY43" fmla="*/ 8690 h 355694"/>
                <a:gd name="connsiteX44" fmla="*/ 222043 w 348199"/>
                <a:gd name="connsiteY44" fmla="*/ 7975 h 355694"/>
                <a:gd name="connsiteX45" fmla="*/ 210497 w 348199"/>
                <a:gd name="connsiteY45" fmla="*/ 3452 h 355694"/>
                <a:gd name="connsiteX46" fmla="*/ 197165 w 348199"/>
                <a:gd name="connsiteY46" fmla="*/ 7261 h 355694"/>
                <a:gd name="connsiteX47" fmla="*/ 196927 w 348199"/>
                <a:gd name="connsiteY47" fmla="*/ 3333 h 355694"/>
                <a:gd name="connsiteX48" fmla="*/ 168120 w 348199"/>
                <a:gd name="connsiteY48" fmla="*/ 0 h 355694"/>
                <a:gd name="connsiteX49" fmla="*/ 145979 w 348199"/>
                <a:gd name="connsiteY49" fmla="*/ 8095 h 355694"/>
                <a:gd name="connsiteX50" fmla="*/ 136337 w 348199"/>
                <a:gd name="connsiteY50" fmla="*/ 7261 h 355694"/>
                <a:gd name="connsiteX51" fmla="*/ 126219 w 348199"/>
                <a:gd name="connsiteY51" fmla="*/ 11189 h 355694"/>
                <a:gd name="connsiteX52" fmla="*/ 126576 w 348199"/>
                <a:gd name="connsiteY52" fmla="*/ 10118 h 355694"/>
                <a:gd name="connsiteX53" fmla="*/ 107173 w 348199"/>
                <a:gd name="connsiteY53" fmla="*/ 23331 h 355694"/>
                <a:gd name="connsiteX54" fmla="*/ 95508 w 348199"/>
                <a:gd name="connsiteY54" fmla="*/ 19760 h 355694"/>
                <a:gd name="connsiteX55" fmla="*/ 87175 w 348199"/>
                <a:gd name="connsiteY55" fmla="*/ 27378 h 355694"/>
                <a:gd name="connsiteX56" fmla="*/ 77771 w 348199"/>
                <a:gd name="connsiteY56" fmla="*/ 36663 h 355694"/>
                <a:gd name="connsiteX57" fmla="*/ 70034 w 348199"/>
                <a:gd name="connsiteY57" fmla="*/ 37854 h 355694"/>
                <a:gd name="connsiteX58" fmla="*/ 19800 w 348199"/>
                <a:gd name="connsiteY58" fmla="*/ 92730 h 355694"/>
                <a:gd name="connsiteX59" fmla="*/ 25871 w 348199"/>
                <a:gd name="connsiteY59" fmla="*/ 106657 h 355694"/>
                <a:gd name="connsiteX60" fmla="*/ 24919 w 348199"/>
                <a:gd name="connsiteY60" fmla="*/ 105824 h 355694"/>
                <a:gd name="connsiteX61" fmla="*/ 16824 w 348199"/>
                <a:gd name="connsiteY61" fmla="*/ 115704 h 355694"/>
                <a:gd name="connsiteX62" fmla="*/ 15634 w 348199"/>
                <a:gd name="connsiteY62" fmla="*/ 114395 h 355694"/>
                <a:gd name="connsiteX63" fmla="*/ 10635 w 348199"/>
                <a:gd name="connsiteY63" fmla="*/ 126417 h 355694"/>
                <a:gd name="connsiteX64" fmla="*/ 9325 w 348199"/>
                <a:gd name="connsiteY64" fmla="*/ 126417 h 355694"/>
                <a:gd name="connsiteX65" fmla="*/ 10158 w 348199"/>
                <a:gd name="connsiteY65" fmla="*/ 129750 h 355694"/>
                <a:gd name="connsiteX66" fmla="*/ 7302 w 348199"/>
                <a:gd name="connsiteY66" fmla="*/ 126893 h 355694"/>
                <a:gd name="connsiteX67" fmla="*/ 516 w 348199"/>
                <a:gd name="connsiteY67" fmla="*/ 182841 h 355694"/>
                <a:gd name="connsiteX68" fmla="*/ 11468 w 348199"/>
                <a:gd name="connsiteY68" fmla="*/ 237955 h 355694"/>
                <a:gd name="connsiteX69" fmla="*/ 9563 w 348199"/>
                <a:gd name="connsiteY69" fmla="*/ 237122 h 355694"/>
                <a:gd name="connsiteX70" fmla="*/ 14325 w 348199"/>
                <a:gd name="connsiteY70" fmla="*/ 243192 h 355694"/>
                <a:gd name="connsiteX71" fmla="*/ 12539 w 348199"/>
                <a:gd name="connsiteY71" fmla="*/ 243073 h 355694"/>
                <a:gd name="connsiteX72" fmla="*/ 24800 w 348199"/>
                <a:gd name="connsiteY72" fmla="*/ 267952 h 355694"/>
                <a:gd name="connsiteX73" fmla="*/ 21824 w 348199"/>
                <a:gd name="connsiteY73" fmla="*/ 269381 h 355694"/>
                <a:gd name="connsiteX74" fmla="*/ 31942 w 348199"/>
                <a:gd name="connsiteY74" fmla="*/ 279737 h 355694"/>
                <a:gd name="connsiteX75" fmla="*/ 29085 w 348199"/>
                <a:gd name="connsiteY75" fmla="*/ 281403 h 355694"/>
                <a:gd name="connsiteX76" fmla="*/ 67534 w 348199"/>
                <a:gd name="connsiteY76" fmla="*/ 322471 h 355694"/>
                <a:gd name="connsiteX77" fmla="*/ 89556 w 348199"/>
                <a:gd name="connsiteY77" fmla="*/ 332946 h 355694"/>
                <a:gd name="connsiteX78" fmla="*/ 112292 w 348199"/>
                <a:gd name="connsiteY78" fmla="*/ 341041 h 355694"/>
                <a:gd name="connsiteX79" fmla="*/ 111578 w 348199"/>
                <a:gd name="connsiteY79" fmla="*/ 342588 h 355694"/>
                <a:gd name="connsiteX80" fmla="*/ 172405 w 348199"/>
                <a:gd name="connsiteY80" fmla="*/ 355682 h 355694"/>
                <a:gd name="connsiteX81" fmla="*/ 274062 w 348199"/>
                <a:gd name="connsiteY81" fmla="*/ 47258 h 355694"/>
                <a:gd name="connsiteX82" fmla="*/ 271444 w 348199"/>
                <a:gd name="connsiteY82" fmla="*/ 45472 h 355694"/>
                <a:gd name="connsiteX83" fmla="*/ 274062 w 348199"/>
                <a:gd name="connsiteY83" fmla="*/ 47258 h 355694"/>
                <a:gd name="connsiteX84" fmla="*/ 265016 w 348199"/>
                <a:gd name="connsiteY84" fmla="*/ 38687 h 355694"/>
                <a:gd name="connsiteX85" fmla="*/ 266563 w 348199"/>
                <a:gd name="connsiteY85" fmla="*/ 36901 h 355694"/>
                <a:gd name="connsiteX86" fmla="*/ 267277 w 348199"/>
                <a:gd name="connsiteY86" fmla="*/ 41425 h 355694"/>
                <a:gd name="connsiteX87" fmla="*/ 270729 w 348199"/>
                <a:gd name="connsiteY87" fmla="*/ 40354 h 355694"/>
                <a:gd name="connsiteX88" fmla="*/ 270491 w 348199"/>
                <a:gd name="connsiteY88" fmla="*/ 44877 h 355694"/>
                <a:gd name="connsiteX89" fmla="*/ 260849 w 348199"/>
                <a:gd name="connsiteY89" fmla="*/ 39044 h 355694"/>
                <a:gd name="connsiteX90" fmla="*/ 265135 w 348199"/>
                <a:gd name="connsiteY90" fmla="*/ 38687 h 355694"/>
                <a:gd name="connsiteX91" fmla="*/ 255612 w 348199"/>
                <a:gd name="connsiteY91" fmla="*/ 36306 h 355694"/>
                <a:gd name="connsiteX92" fmla="*/ 253588 w 348199"/>
                <a:gd name="connsiteY92" fmla="*/ 35235 h 355694"/>
                <a:gd name="connsiteX93" fmla="*/ 255612 w 348199"/>
                <a:gd name="connsiteY93" fmla="*/ 36306 h 355694"/>
                <a:gd name="connsiteX94" fmla="*/ 123481 w 348199"/>
                <a:gd name="connsiteY94" fmla="*/ 23569 h 355694"/>
                <a:gd name="connsiteX95" fmla="*/ 164668 w 348199"/>
                <a:gd name="connsiteY95" fmla="*/ 14284 h 355694"/>
                <a:gd name="connsiteX96" fmla="*/ 205854 w 348199"/>
                <a:gd name="connsiteY96" fmla="*/ 18451 h 355694"/>
                <a:gd name="connsiteX97" fmla="*/ 225019 w 348199"/>
                <a:gd name="connsiteY97" fmla="*/ 24045 h 355694"/>
                <a:gd name="connsiteX98" fmla="*/ 225376 w 348199"/>
                <a:gd name="connsiteY98" fmla="*/ 24284 h 355694"/>
                <a:gd name="connsiteX99" fmla="*/ 112649 w 348199"/>
                <a:gd name="connsiteY99" fmla="*/ 31664 h 355694"/>
                <a:gd name="connsiteX100" fmla="*/ 123481 w 348199"/>
                <a:gd name="connsiteY100" fmla="*/ 23569 h 355694"/>
                <a:gd name="connsiteX101" fmla="*/ 42417 w 348199"/>
                <a:gd name="connsiteY101" fmla="*/ 84516 h 355694"/>
                <a:gd name="connsiteX102" fmla="*/ 51702 w 348199"/>
                <a:gd name="connsiteY102" fmla="*/ 76541 h 355694"/>
                <a:gd name="connsiteX103" fmla="*/ 52773 w 348199"/>
                <a:gd name="connsiteY103" fmla="*/ 75946 h 355694"/>
                <a:gd name="connsiteX104" fmla="*/ 45393 w 348199"/>
                <a:gd name="connsiteY104" fmla="*/ 84873 h 355694"/>
                <a:gd name="connsiteX105" fmla="*/ 37180 w 348199"/>
                <a:gd name="connsiteY105" fmla="*/ 97253 h 355694"/>
                <a:gd name="connsiteX106" fmla="*/ 37180 w 348199"/>
                <a:gd name="connsiteY106" fmla="*/ 96896 h 355694"/>
                <a:gd name="connsiteX107" fmla="*/ 42417 w 348199"/>
                <a:gd name="connsiteY107" fmla="*/ 84516 h 355694"/>
                <a:gd name="connsiteX108" fmla="*/ 24086 w 348199"/>
                <a:gd name="connsiteY108" fmla="*/ 123441 h 355694"/>
                <a:gd name="connsiteX109" fmla="*/ 18253 w 348199"/>
                <a:gd name="connsiteY109" fmla="*/ 140940 h 355694"/>
                <a:gd name="connsiteX110" fmla="*/ 18729 w 348199"/>
                <a:gd name="connsiteY110" fmla="*/ 137607 h 355694"/>
                <a:gd name="connsiteX111" fmla="*/ 24086 w 348199"/>
                <a:gd name="connsiteY111" fmla="*/ 123560 h 355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348199" h="355694">
                  <a:moveTo>
                    <a:pt x="172405" y="355563"/>
                  </a:moveTo>
                  <a:cubicBezTo>
                    <a:pt x="181095" y="356159"/>
                    <a:pt x="186928" y="354611"/>
                    <a:pt x="195498" y="353302"/>
                  </a:cubicBezTo>
                  <a:lnTo>
                    <a:pt x="195974" y="355325"/>
                  </a:lnTo>
                  <a:cubicBezTo>
                    <a:pt x="202878" y="350921"/>
                    <a:pt x="210378" y="351040"/>
                    <a:pt x="218472" y="351159"/>
                  </a:cubicBezTo>
                  <a:cubicBezTo>
                    <a:pt x="226210" y="350683"/>
                    <a:pt x="234899" y="350326"/>
                    <a:pt x="240256" y="343064"/>
                  </a:cubicBezTo>
                  <a:lnTo>
                    <a:pt x="240256" y="346159"/>
                  </a:lnTo>
                  <a:cubicBezTo>
                    <a:pt x="240851" y="341517"/>
                    <a:pt x="248350" y="343660"/>
                    <a:pt x="246208" y="338541"/>
                  </a:cubicBezTo>
                  <a:cubicBezTo>
                    <a:pt x="246565" y="338422"/>
                    <a:pt x="247041" y="338184"/>
                    <a:pt x="247398" y="338065"/>
                  </a:cubicBezTo>
                  <a:lnTo>
                    <a:pt x="249065" y="338660"/>
                  </a:lnTo>
                  <a:cubicBezTo>
                    <a:pt x="249303" y="337946"/>
                    <a:pt x="249660" y="337589"/>
                    <a:pt x="250017" y="336994"/>
                  </a:cubicBezTo>
                  <a:cubicBezTo>
                    <a:pt x="255016" y="334613"/>
                    <a:pt x="260016" y="331994"/>
                    <a:pt x="264777" y="329137"/>
                  </a:cubicBezTo>
                  <a:cubicBezTo>
                    <a:pt x="268111" y="328185"/>
                    <a:pt x="271205" y="326518"/>
                    <a:pt x="273705" y="323304"/>
                  </a:cubicBezTo>
                  <a:cubicBezTo>
                    <a:pt x="274181" y="322947"/>
                    <a:pt x="274777" y="322709"/>
                    <a:pt x="275253" y="322352"/>
                  </a:cubicBezTo>
                  <a:lnTo>
                    <a:pt x="275491" y="323542"/>
                  </a:lnTo>
                  <a:cubicBezTo>
                    <a:pt x="276086" y="322709"/>
                    <a:pt x="276681" y="321876"/>
                    <a:pt x="277276" y="321043"/>
                  </a:cubicBezTo>
                  <a:cubicBezTo>
                    <a:pt x="278943" y="319852"/>
                    <a:pt x="280490" y="318424"/>
                    <a:pt x="282038" y="317233"/>
                  </a:cubicBezTo>
                  <a:cubicBezTo>
                    <a:pt x="282276" y="317233"/>
                    <a:pt x="282395" y="316995"/>
                    <a:pt x="282633" y="316995"/>
                  </a:cubicBezTo>
                  <a:cubicBezTo>
                    <a:pt x="282514" y="317472"/>
                    <a:pt x="282990" y="317710"/>
                    <a:pt x="282633" y="318662"/>
                  </a:cubicBezTo>
                  <a:cubicBezTo>
                    <a:pt x="295608" y="317710"/>
                    <a:pt x="299298" y="303425"/>
                    <a:pt x="306321" y="295331"/>
                  </a:cubicBezTo>
                  <a:lnTo>
                    <a:pt x="307988" y="298545"/>
                  </a:lnTo>
                  <a:cubicBezTo>
                    <a:pt x="308464" y="291879"/>
                    <a:pt x="317749" y="286641"/>
                    <a:pt x="320010" y="279380"/>
                  </a:cubicBezTo>
                  <a:lnTo>
                    <a:pt x="321082" y="280570"/>
                  </a:lnTo>
                  <a:lnTo>
                    <a:pt x="321082" y="276404"/>
                  </a:lnTo>
                  <a:cubicBezTo>
                    <a:pt x="321082" y="276404"/>
                    <a:pt x="323939" y="278070"/>
                    <a:pt x="323939" y="278070"/>
                  </a:cubicBezTo>
                  <a:cubicBezTo>
                    <a:pt x="326796" y="274380"/>
                    <a:pt x="328224" y="269857"/>
                    <a:pt x="329771" y="265571"/>
                  </a:cubicBezTo>
                  <a:cubicBezTo>
                    <a:pt x="331200" y="261286"/>
                    <a:pt x="332628" y="257120"/>
                    <a:pt x="334176" y="252834"/>
                  </a:cubicBezTo>
                  <a:lnTo>
                    <a:pt x="336675" y="254382"/>
                  </a:lnTo>
                  <a:cubicBezTo>
                    <a:pt x="335961" y="249382"/>
                    <a:pt x="337747" y="245454"/>
                    <a:pt x="339651" y="241288"/>
                  </a:cubicBezTo>
                  <a:cubicBezTo>
                    <a:pt x="341318" y="237122"/>
                    <a:pt x="343342" y="232836"/>
                    <a:pt x="343580" y="228313"/>
                  </a:cubicBezTo>
                  <a:lnTo>
                    <a:pt x="344413" y="229146"/>
                  </a:lnTo>
                  <a:cubicBezTo>
                    <a:pt x="349412" y="213195"/>
                    <a:pt x="348817" y="197363"/>
                    <a:pt x="346318" y="181769"/>
                  </a:cubicBezTo>
                  <a:cubicBezTo>
                    <a:pt x="345246" y="132369"/>
                    <a:pt x="322629" y="83921"/>
                    <a:pt x="280252" y="51781"/>
                  </a:cubicBezTo>
                  <a:cubicBezTo>
                    <a:pt x="281562" y="50234"/>
                    <a:pt x="282395" y="48567"/>
                    <a:pt x="282157" y="46186"/>
                  </a:cubicBezTo>
                  <a:lnTo>
                    <a:pt x="279538" y="48567"/>
                  </a:lnTo>
                  <a:cubicBezTo>
                    <a:pt x="280609" y="45115"/>
                    <a:pt x="279776" y="46662"/>
                    <a:pt x="280966" y="44401"/>
                  </a:cubicBezTo>
                  <a:cubicBezTo>
                    <a:pt x="277514" y="41544"/>
                    <a:pt x="279895" y="37020"/>
                    <a:pt x="278229" y="33449"/>
                  </a:cubicBezTo>
                  <a:cubicBezTo>
                    <a:pt x="278229" y="33449"/>
                    <a:pt x="278229" y="33687"/>
                    <a:pt x="277990" y="33806"/>
                  </a:cubicBezTo>
                  <a:cubicBezTo>
                    <a:pt x="273824" y="35949"/>
                    <a:pt x="272634" y="32140"/>
                    <a:pt x="271324" y="30711"/>
                  </a:cubicBezTo>
                  <a:lnTo>
                    <a:pt x="271682" y="28688"/>
                  </a:lnTo>
                  <a:cubicBezTo>
                    <a:pt x="272634" y="24641"/>
                    <a:pt x="263111" y="32973"/>
                    <a:pt x="267753" y="27617"/>
                  </a:cubicBezTo>
                  <a:cubicBezTo>
                    <a:pt x="263111" y="26188"/>
                    <a:pt x="258588" y="23926"/>
                    <a:pt x="253707" y="22022"/>
                  </a:cubicBezTo>
                  <a:cubicBezTo>
                    <a:pt x="248827" y="20117"/>
                    <a:pt x="243946" y="18213"/>
                    <a:pt x="238947" y="16189"/>
                  </a:cubicBezTo>
                  <a:cubicBezTo>
                    <a:pt x="236685" y="18213"/>
                    <a:pt x="231328" y="13689"/>
                    <a:pt x="232042" y="19046"/>
                  </a:cubicBezTo>
                  <a:cubicBezTo>
                    <a:pt x="231328" y="12856"/>
                    <a:pt x="224067" y="9047"/>
                    <a:pt x="221091" y="8690"/>
                  </a:cubicBezTo>
                  <a:cubicBezTo>
                    <a:pt x="221329" y="8213"/>
                    <a:pt x="221567" y="7618"/>
                    <a:pt x="222043" y="7975"/>
                  </a:cubicBezTo>
                  <a:cubicBezTo>
                    <a:pt x="217877" y="-476"/>
                    <a:pt x="214068" y="13451"/>
                    <a:pt x="210497" y="3452"/>
                  </a:cubicBezTo>
                  <a:cubicBezTo>
                    <a:pt x="208711" y="9404"/>
                    <a:pt x="200974" y="-119"/>
                    <a:pt x="197165" y="7261"/>
                  </a:cubicBezTo>
                  <a:cubicBezTo>
                    <a:pt x="196689" y="5833"/>
                    <a:pt x="196570" y="4523"/>
                    <a:pt x="196927" y="3333"/>
                  </a:cubicBezTo>
                  <a:cubicBezTo>
                    <a:pt x="187404" y="1905"/>
                    <a:pt x="176571" y="0"/>
                    <a:pt x="168120" y="0"/>
                  </a:cubicBezTo>
                  <a:cubicBezTo>
                    <a:pt x="161573" y="6190"/>
                    <a:pt x="150502" y="-1071"/>
                    <a:pt x="145979" y="8095"/>
                  </a:cubicBezTo>
                  <a:cubicBezTo>
                    <a:pt x="143360" y="7737"/>
                    <a:pt x="139908" y="7142"/>
                    <a:pt x="136337" y="7261"/>
                  </a:cubicBezTo>
                  <a:cubicBezTo>
                    <a:pt x="132766" y="7618"/>
                    <a:pt x="129076" y="8690"/>
                    <a:pt x="126219" y="11189"/>
                  </a:cubicBezTo>
                  <a:lnTo>
                    <a:pt x="126576" y="10118"/>
                  </a:lnTo>
                  <a:cubicBezTo>
                    <a:pt x="119077" y="12380"/>
                    <a:pt x="110149" y="17022"/>
                    <a:pt x="107173" y="23331"/>
                  </a:cubicBezTo>
                  <a:cubicBezTo>
                    <a:pt x="101936" y="17260"/>
                    <a:pt x="99555" y="20355"/>
                    <a:pt x="95508" y="19760"/>
                  </a:cubicBezTo>
                  <a:cubicBezTo>
                    <a:pt x="93960" y="22498"/>
                    <a:pt x="90627" y="24879"/>
                    <a:pt x="87175" y="27378"/>
                  </a:cubicBezTo>
                  <a:cubicBezTo>
                    <a:pt x="83842" y="30235"/>
                    <a:pt x="80271" y="33211"/>
                    <a:pt x="77771" y="36663"/>
                  </a:cubicBezTo>
                  <a:cubicBezTo>
                    <a:pt x="74795" y="34521"/>
                    <a:pt x="73129" y="41425"/>
                    <a:pt x="70034" y="37854"/>
                  </a:cubicBezTo>
                  <a:cubicBezTo>
                    <a:pt x="57654" y="58804"/>
                    <a:pt x="38370" y="75112"/>
                    <a:pt x="19800" y="92730"/>
                  </a:cubicBezTo>
                  <a:cubicBezTo>
                    <a:pt x="20753" y="96896"/>
                    <a:pt x="24205" y="102610"/>
                    <a:pt x="25871" y="106657"/>
                  </a:cubicBezTo>
                  <a:cubicBezTo>
                    <a:pt x="25395" y="106657"/>
                    <a:pt x="24681" y="106300"/>
                    <a:pt x="24919" y="105824"/>
                  </a:cubicBezTo>
                  <a:cubicBezTo>
                    <a:pt x="23729" y="109871"/>
                    <a:pt x="17539" y="111300"/>
                    <a:pt x="16824" y="115704"/>
                  </a:cubicBezTo>
                  <a:cubicBezTo>
                    <a:pt x="16348" y="115466"/>
                    <a:pt x="15952" y="115029"/>
                    <a:pt x="15634" y="114395"/>
                  </a:cubicBezTo>
                  <a:cubicBezTo>
                    <a:pt x="16229" y="118918"/>
                    <a:pt x="8730" y="120703"/>
                    <a:pt x="10635" y="126417"/>
                  </a:cubicBezTo>
                  <a:lnTo>
                    <a:pt x="9325" y="126417"/>
                  </a:lnTo>
                  <a:cubicBezTo>
                    <a:pt x="9325" y="126417"/>
                    <a:pt x="10158" y="129750"/>
                    <a:pt x="10158" y="129750"/>
                  </a:cubicBezTo>
                  <a:cubicBezTo>
                    <a:pt x="8611" y="129155"/>
                    <a:pt x="6349" y="128322"/>
                    <a:pt x="7302" y="126893"/>
                  </a:cubicBezTo>
                  <a:cubicBezTo>
                    <a:pt x="397" y="144392"/>
                    <a:pt x="-912" y="164033"/>
                    <a:pt x="516" y="182841"/>
                  </a:cubicBezTo>
                  <a:cubicBezTo>
                    <a:pt x="1945" y="201768"/>
                    <a:pt x="6349" y="220099"/>
                    <a:pt x="11468" y="237955"/>
                  </a:cubicBezTo>
                  <a:lnTo>
                    <a:pt x="9563" y="237122"/>
                  </a:lnTo>
                  <a:lnTo>
                    <a:pt x="14325" y="243192"/>
                  </a:lnTo>
                  <a:cubicBezTo>
                    <a:pt x="13491" y="243431"/>
                    <a:pt x="13015" y="243192"/>
                    <a:pt x="12539" y="243073"/>
                  </a:cubicBezTo>
                  <a:cubicBezTo>
                    <a:pt x="13253" y="252715"/>
                    <a:pt x="20991" y="259977"/>
                    <a:pt x="24800" y="267952"/>
                  </a:cubicBezTo>
                  <a:cubicBezTo>
                    <a:pt x="24086" y="268309"/>
                    <a:pt x="22062" y="267833"/>
                    <a:pt x="21824" y="269381"/>
                  </a:cubicBezTo>
                  <a:cubicBezTo>
                    <a:pt x="28609" y="273190"/>
                    <a:pt x="22181" y="281879"/>
                    <a:pt x="31942" y="279737"/>
                  </a:cubicBezTo>
                  <a:cubicBezTo>
                    <a:pt x="31704" y="280213"/>
                    <a:pt x="30038" y="281522"/>
                    <a:pt x="29085" y="281403"/>
                  </a:cubicBezTo>
                  <a:cubicBezTo>
                    <a:pt x="41584" y="295569"/>
                    <a:pt x="53845" y="309734"/>
                    <a:pt x="67534" y="322471"/>
                  </a:cubicBezTo>
                  <a:cubicBezTo>
                    <a:pt x="75986" y="324376"/>
                    <a:pt x="82890" y="328185"/>
                    <a:pt x="89556" y="332946"/>
                  </a:cubicBezTo>
                  <a:cubicBezTo>
                    <a:pt x="96579" y="336756"/>
                    <a:pt x="103602" y="341517"/>
                    <a:pt x="112292" y="341041"/>
                  </a:cubicBezTo>
                  <a:lnTo>
                    <a:pt x="111578" y="342588"/>
                  </a:lnTo>
                  <a:cubicBezTo>
                    <a:pt x="131933" y="345088"/>
                    <a:pt x="150860" y="356039"/>
                    <a:pt x="172405" y="355682"/>
                  </a:cubicBezTo>
                  <a:close/>
                  <a:moveTo>
                    <a:pt x="274062" y="47258"/>
                  </a:moveTo>
                  <a:cubicBezTo>
                    <a:pt x="273229" y="46662"/>
                    <a:pt x="272277" y="46067"/>
                    <a:pt x="271444" y="45472"/>
                  </a:cubicBezTo>
                  <a:cubicBezTo>
                    <a:pt x="272515" y="45948"/>
                    <a:pt x="273586" y="46424"/>
                    <a:pt x="274062" y="47258"/>
                  </a:cubicBezTo>
                  <a:close/>
                  <a:moveTo>
                    <a:pt x="265016" y="38687"/>
                  </a:moveTo>
                  <a:lnTo>
                    <a:pt x="266563" y="36901"/>
                  </a:lnTo>
                  <a:cubicBezTo>
                    <a:pt x="269777" y="37973"/>
                    <a:pt x="265611" y="39282"/>
                    <a:pt x="267277" y="41425"/>
                  </a:cubicBezTo>
                  <a:cubicBezTo>
                    <a:pt x="268230" y="41663"/>
                    <a:pt x="269777" y="38092"/>
                    <a:pt x="270729" y="40354"/>
                  </a:cubicBezTo>
                  <a:cubicBezTo>
                    <a:pt x="269182" y="42972"/>
                    <a:pt x="269539" y="44163"/>
                    <a:pt x="270491" y="44877"/>
                  </a:cubicBezTo>
                  <a:cubicBezTo>
                    <a:pt x="267277" y="42853"/>
                    <a:pt x="264063" y="40830"/>
                    <a:pt x="260849" y="39044"/>
                  </a:cubicBezTo>
                  <a:cubicBezTo>
                    <a:pt x="263349" y="37497"/>
                    <a:pt x="265730" y="35949"/>
                    <a:pt x="265135" y="38687"/>
                  </a:cubicBezTo>
                  <a:close/>
                  <a:moveTo>
                    <a:pt x="255612" y="36306"/>
                  </a:moveTo>
                  <a:cubicBezTo>
                    <a:pt x="254897" y="35949"/>
                    <a:pt x="254302" y="35592"/>
                    <a:pt x="253588" y="35235"/>
                  </a:cubicBezTo>
                  <a:cubicBezTo>
                    <a:pt x="254421" y="35235"/>
                    <a:pt x="255136" y="35592"/>
                    <a:pt x="255612" y="36306"/>
                  </a:cubicBezTo>
                  <a:close/>
                  <a:moveTo>
                    <a:pt x="123481" y="23569"/>
                  </a:moveTo>
                  <a:cubicBezTo>
                    <a:pt x="137646" y="21546"/>
                    <a:pt x="150621" y="16308"/>
                    <a:pt x="164668" y="14284"/>
                  </a:cubicBezTo>
                  <a:cubicBezTo>
                    <a:pt x="178476" y="11666"/>
                    <a:pt x="193118" y="12023"/>
                    <a:pt x="205854" y="18451"/>
                  </a:cubicBezTo>
                  <a:cubicBezTo>
                    <a:pt x="212639" y="17022"/>
                    <a:pt x="219187" y="19522"/>
                    <a:pt x="225019" y="24045"/>
                  </a:cubicBezTo>
                  <a:cubicBezTo>
                    <a:pt x="225138" y="24045"/>
                    <a:pt x="225257" y="24284"/>
                    <a:pt x="225376" y="24284"/>
                  </a:cubicBezTo>
                  <a:cubicBezTo>
                    <a:pt x="187880" y="13570"/>
                    <a:pt x="148003" y="16308"/>
                    <a:pt x="112649" y="31664"/>
                  </a:cubicBezTo>
                  <a:cubicBezTo>
                    <a:pt x="116220" y="28926"/>
                    <a:pt x="119672" y="26188"/>
                    <a:pt x="123481" y="23569"/>
                  </a:cubicBezTo>
                  <a:close/>
                  <a:moveTo>
                    <a:pt x="42417" y="84516"/>
                  </a:moveTo>
                  <a:cubicBezTo>
                    <a:pt x="44679" y="80826"/>
                    <a:pt x="47893" y="78088"/>
                    <a:pt x="51702" y="76541"/>
                  </a:cubicBezTo>
                  <a:cubicBezTo>
                    <a:pt x="52059" y="76303"/>
                    <a:pt x="52416" y="76184"/>
                    <a:pt x="52773" y="75946"/>
                  </a:cubicBezTo>
                  <a:cubicBezTo>
                    <a:pt x="50274" y="78921"/>
                    <a:pt x="47655" y="81778"/>
                    <a:pt x="45393" y="84873"/>
                  </a:cubicBezTo>
                  <a:cubicBezTo>
                    <a:pt x="42417" y="88921"/>
                    <a:pt x="39679" y="92968"/>
                    <a:pt x="37180" y="97253"/>
                  </a:cubicBezTo>
                  <a:cubicBezTo>
                    <a:pt x="37180" y="97253"/>
                    <a:pt x="37180" y="97015"/>
                    <a:pt x="37180" y="96896"/>
                  </a:cubicBezTo>
                  <a:cubicBezTo>
                    <a:pt x="38727" y="92611"/>
                    <a:pt x="40275" y="88206"/>
                    <a:pt x="42417" y="84516"/>
                  </a:cubicBezTo>
                  <a:close/>
                  <a:moveTo>
                    <a:pt x="24086" y="123441"/>
                  </a:moveTo>
                  <a:cubicBezTo>
                    <a:pt x="21824" y="129155"/>
                    <a:pt x="19800" y="134988"/>
                    <a:pt x="18253" y="140940"/>
                  </a:cubicBezTo>
                  <a:cubicBezTo>
                    <a:pt x="18491" y="139868"/>
                    <a:pt x="18491" y="138678"/>
                    <a:pt x="18729" y="137607"/>
                  </a:cubicBezTo>
                  <a:cubicBezTo>
                    <a:pt x="19681" y="132607"/>
                    <a:pt x="21586" y="127846"/>
                    <a:pt x="24086" y="12356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399" name="Forma libre: forma 398">
              <a:extLst>
                <a:ext uri="{FF2B5EF4-FFF2-40B4-BE49-F238E27FC236}">
                  <a16:creationId xmlns:a16="http://schemas.microsoft.com/office/drawing/2014/main" id="{CB25572D-FB57-4C5D-B0B6-7864136E404B}"/>
                </a:ext>
              </a:extLst>
            </p:cNvPr>
            <p:cNvSpPr/>
            <p:nvPr/>
          </p:nvSpPr>
          <p:spPr>
            <a:xfrm>
              <a:off x="2762505" y="6407073"/>
              <a:ext cx="650" cy="1190"/>
            </a:xfrm>
            <a:custGeom>
              <a:avLst/>
              <a:gdLst>
                <a:gd name="connsiteX0" fmla="*/ 0 w 650"/>
                <a:gd name="connsiteY0" fmla="*/ 0 h 1190"/>
                <a:gd name="connsiteX1" fmla="*/ 595 w 650"/>
                <a:gd name="connsiteY1" fmla="*/ 1190 h 1190"/>
                <a:gd name="connsiteX2" fmla="*/ 0 w 650"/>
                <a:gd name="connsiteY2" fmla="*/ 0 h 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0" h="1190">
                  <a:moveTo>
                    <a:pt x="0" y="0"/>
                  </a:moveTo>
                  <a:cubicBezTo>
                    <a:pt x="0" y="0"/>
                    <a:pt x="476" y="833"/>
                    <a:pt x="595" y="1190"/>
                  </a:cubicBezTo>
                  <a:cubicBezTo>
                    <a:pt x="833" y="595"/>
                    <a:pt x="238" y="357"/>
                    <a:pt x="0" y="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0" name="Forma libre: forma 399">
              <a:extLst>
                <a:ext uri="{FF2B5EF4-FFF2-40B4-BE49-F238E27FC236}">
                  <a16:creationId xmlns:a16="http://schemas.microsoft.com/office/drawing/2014/main" id="{4848B429-E2C7-4539-8D12-4CF40CAB6328}"/>
                </a:ext>
              </a:extLst>
            </p:cNvPr>
            <p:cNvSpPr/>
            <p:nvPr/>
          </p:nvSpPr>
          <p:spPr>
            <a:xfrm>
              <a:off x="3030037" y="6287223"/>
              <a:ext cx="178871" cy="100303"/>
            </a:xfrm>
            <a:custGeom>
              <a:avLst/>
              <a:gdLst>
                <a:gd name="connsiteX0" fmla="*/ 3395 w 178871"/>
                <a:gd name="connsiteY0" fmla="*/ 87234 h 100303"/>
                <a:gd name="connsiteX1" fmla="*/ 776 w 178871"/>
                <a:gd name="connsiteY1" fmla="*/ 89377 h 100303"/>
                <a:gd name="connsiteX2" fmla="*/ 2919 w 178871"/>
                <a:gd name="connsiteY2" fmla="*/ 88543 h 100303"/>
                <a:gd name="connsiteX3" fmla="*/ 1252 w 178871"/>
                <a:gd name="connsiteY3" fmla="*/ 90329 h 100303"/>
                <a:gd name="connsiteX4" fmla="*/ 3395 w 178871"/>
                <a:gd name="connsiteY4" fmla="*/ 96757 h 100303"/>
                <a:gd name="connsiteX5" fmla="*/ 3395 w 178871"/>
                <a:gd name="connsiteY5" fmla="*/ 96638 h 100303"/>
                <a:gd name="connsiteX6" fmla="*/ 9109 w 178871"/>
                <a:gd name="connsiteY6" fmla="*/ 98423 h 100303"/>
                <a:gd name="connsiteX7" fmla="*/ 9466 w 178871"/>
                <a:gd name="connsiteY7" fmla="*/ 99614 h 100303"/>
                <a:gd name="connsiteX8" fmla="*/ 12680 w 178871"/>
                <a:gd name="connsiteY8" fmla="*/ 99971 h 100303"/>
                <a:gd name="connsiteX9" fmla="*/ 23631 w 178871"/>
                <a:gd name="connsiteY9" fmla="*/ 99495 h 100303"/>
                <a:gd name="connsiteX10" fmla="*/ 28273 w 178871"/>
                <a:gd name="connsiteY10" fmla="*/ 97947 h 100303"/>
                <a:gd name="connsiteX11" fmla="*/ 30654 w 178871"/>
                <a:gd name="connsiteY11" fmla="*/ 96757 h 100303"/>
                <a:gd name="connsiteX12" fmla="*/ 29702 w 178871"/>
                <a:gd name="connsiteY12" fmla="*/ 93305 h 100303"/>
                <a:gd name="connsiteX13" fmla="*/ 37796 w 178871"/>
                <a:gd name="connsiteY13" fmla="*/ 95090 h 100303"/>
                <a:gd name="connsiteX14" fmla="*/ 38154 w 178871"/>
                <a:gd name="connsiteY14" fmla="*/ 95686 h 100303"/>
                <a:gd name="connsiteX15" fmla="*/ 43153 w 178871"/>
                <a:gd name="connsiteY15" fmla="*/ 95090 h 100303"/>
                <a:gd name="connsiteX16" fmla="*/ 43986 w 178871"/>
                <a:gd name="connsiteY16" fmla="*/ 90210 h 100303"/>
                <a:gd name="connsiteX17" fmla="*/ 46367 w 178871"/>
                <a:gd name="connsiteY17" fmla="*/ 92234 h 100303"/>
                <a:gd name="connsiteX18" fmla="*/ 56723 w 178871"/>
                <a:gd name="connsiteY18" fmla="*/ 89496 h 100303"/>
                <a:gd name="connsiteX19" fmla="*/ 60770 w 178871"/>
                <a:gd name="connsiteY19" fmla="*/ 83306 h 100303"/>
                <a:gd name="connsiteX20" fmla="*/ 67913 w 178871"/>
                <a:gd name="connsiteY20" fmla="*/ 81282 h 100303"/>
                <a:gd name="connsiteX21" fmla="*/ 68270 w 178871"/>
                <a:gd name="connsiteY21" fmla="*/ 81877 h 100303"/>
                <a:gd name="connsiteX22" fmla="*/ 72079 w 178871"/>
                <a:gd name="connsiteY22" fmla="*/ 75449 h 100303"/>
                <a:gd name="connsiteX23" fmla="*/ 79578 w 178871"/>
                <a:gd name="connsiteY23" fmla="*/ 78544 h 100303"/>
                <a:gd name="connsiteX24" fmla="*/ 83744 w 178871"/>
                <a:gd name="connsiteY24" fmla="*/ 71997 h 100303"/>
                <a:gd name="connsiteX25" fmla="*/ 87911 w 178871"/>
                <a:gd name="connsiteY25" fmla="*/ 72831 h 100303"/>
                <a:gd name="connsiteX26" fmla="*/ 111123 w 178871"/>
                <a:gd name="connsiteY26" fmla="*/ 62474 h 100303"/>
                <a:gd name="connsiteX27" fmla="*/ 107195 w 178871"/>
                <a:gd name="connsiteY27" fmla="*/ 54618 h 100303"/>
                <a:gd name="connsiteX28" fmla="*/ 107790 w 178871"/>
                <a:gd name="connsiteY28" fmla="*/ 55332 h 100303"/>
                <a:gd name="connsiteX29" fmla="*/ 113503 w 178871"/>
                <a:gd name="connsiteY29" fmla="*/ 55094 h 100303"/>
                <a:gd name="connsiteX30" fmla="*/ 114218 w 178871"/>
                <a:gd name="connsiteY30" fmla="*/ 56046 h 100303"/>
                <a:gd name="connsiteX31" fmla="*/ 118384 w 178871"/>
                <a:gd name="connsiteY31" fmla="*/ 54142 h 100303"/>
                <a:gd name="connsiteX32" fmla="*/ 119217 w 178871"/>
                <a:gd name="connsiteY32" fmla="*/ 54856 h 100303"/>
                <a:gd name="connsiteX33" fmla="*/ 119217 w 178871"/>
                <a:gd name="connsiteY33" fmla="*/ 53428 h 100303"/>
                <a:gd name="connsiteX34" fmla="*/ 120646 w 178871"/>
                <a:gd name="connsiteY34" fmla="*/ 55570 h 100303"/>
                <a:gd name="connsiteX35" fmla="*/ 152548 w 178871"/>
                <a:gd name="connsiteY35" fmla="*/ 35572 h 100303"/>
                <a:gd name="connsiteX36" fmla="*/ 153024 w 178871"/>
                <a:gd name="connsiteY36" fmla="*/ 36643 h 100303"/>
                <a:gd name="connsiteX37" fmla="*/ 153738 w 178871"/>
                <a:gd name="connsiteY37" fmla="*/ 34024 h 100303"/>
                <a:gd name="connsiteX38" fmla="*/ 154452 w 178871"/>
                <a:gd name="connsiteY38" fmla="*/ 34977 h 100303"/>
                <a:gd name="connsiteX39" fmla="*/ 162547 w 178871"/>
                <a:gd name="connsiteY39" fmla="*/ 30096 h 100303"/>
                <a:gd name="connsiteX40" fmla="*/ 164332 w 178871"/>
                <a:gd name="connsiteY40" fmla="*/ 31882 h 100303"/>
                <a:gd name="connsiteX41" fmla="*/ 166713 w 178871"/>
                <a:gd name="connsiteY41" fmla="*/ 27835 h 100303"/>
                <a:gd name="connsiteX42" fmla="*/ 168498 w 178871"/>
                <a:gd name="connsiteY42" fmla="*/ 29620 h 100303"/>
                <a:gd name="connsiteX43" fmla="*/ 171950 w 178871"/>
                <a:gd name="connsiteY43" fmla="*/ 26525 h 100303"/>
                <a:gd name="connsiteX44" fmla="*/ 176712 w 178871"/>
                <a:gd name="connsiteY44" fmla="*/ 22597 h 100303"/>
                <a:gd name="connsiteX45" fmla="*/ 176831 w 178871"/>
                <a:gd name="connsiteY45" fmla="*/ 9146 h 100303"/>
                <a:gd name="connsiteX46" fmla="*/ 162547 w 178871"/>
                <a:gd name="connsiteY46" fmla="*/ 1408 h 100303"/>
                <a:gd name="connsiteX47" fmla="*/ 150286 w 178871"/>
                <a:gd name="connsiteY47" fmla="*/ 2361 h 100303"/>
                <a:gd name="connsiteX48" fmla="*/ 149453 w 178871"/>
                <a:gd name="connsiteY48" fmla="*/ 1408 h 100303"/>
                <a:gd name="connsiteX49" fmla="*/ 129097 w 178871"/>
                <a:gd name="connsiteY49" fmla="*/ 11646 h 100303"/>
                <a:gd name="connsiteX50" fmla="*/ 122312 w 178871"/>
                <a:gd name="connsiteY50" fmla="*/ 16050 h 100303"/>
                <a:gd name="connsiteX51" fmla="*/ 121003 w 178871"/>
                <a:gd name="connsiteY51" fmla="*/ 14979 h 100303"/>
                <a:gd name="connsiteX52" fmla="*/ 106837 w 178871"/>
                <a:gd name="connsiteY52" fmla="*/ 23073 h 100303"/>
                <a:gd name="connsiteX53" fmla="*/ 105528 w 178871"/>
                <a:gd name="connsiteY53" fmla="*/ 21407 h 100303"/>
                <a:gd name="connsiteX54" fmla="*/ 105528 w 178871"/>
                <a:gd name="connsiteY54" fmla="*/ 25335 h 100303"/>
                <a:gd name="connsiteX55" fmla="*/ 105052 w 178871"/>
                <a:gd name="connsiteY55" fmla="*/ 25573 h 100303"/>
                <a:gd name="connsiteX56" fmla="*/ 103981 w 178871"/>
                <a:gd name="connsiteY56" fmla="*/ 25216 h 100303"/>
                <a:gd name="connsiteX57" fmla="*/ 104100 w 178871"/>
                <a:gd name="connsiteY57" fmla="*/ 26049 h 100303"/>
                <a:gd name="connsiteX58" fmla="*/ 98624 w 178871"/>
                <a:gd name="connsiteY58" fmla="*/ 28668 h 100303"/>
                <a:gd name="connsiteX59" fmla="*/ 95053 w 178871"/>
                <a:gd name="connsiteY59" fmla="*/ 30453 h 100303"/>
                <a:gd name="connsiteX60" fmla="*/ 94458 w 178871"/>
                <a:gd name="connsiteY60" fmla="*/ 30691 h 100303"/>
                <a:gd name="connsiteX61" fmla="*/ 93981 w 178871"/>
                <a:gd name="connsiteY61" fmla="*/ 29977 h 100303"/>
                <a:gd name="connsiteX62" fmla="*/ 93624 w 178871"/>
                <a:gd name="connsiteY62" fmla="*/ 31049 h 100303"/>
                <a:gd name="connsiteX63" fmla="*/ 91601 w 178871"/>
                <a:gd name="connsiteY63" fmla="*/ 32001 h 100303"/>
                <a:gd name="connsiteX64" fmla="*/ 91244 w 178871"/>
                <a:gd name="connsiteY64" fmla="*/ 32001 h 100303"/>
                <a:gd name="connsiteX65" fmla="*/ 90887 w 178871"/>
                <a:gd name="connsiteY65" fmla="*/ 31168 h 100303"/>
                <a:gd name="connsiteX66" fmla="*/ 80173 w 178871"/>
                <a:gd name="connsiteY66" fmla="*/ 36762 h 100303"/>
                <a:gd name="connsiteX67" fmla="*/ 78626 w 178871"/>
                <a:gd name="connsiteY67" fmla="*/ 34739 h 100303"/>
                <a:gd name="connsiteX68" fmla="*/ 72436 w 178871"/>
                <a:gd name="connsiteY68" fmla="*/ 39381 h 100303"/>
                <a:gd name="connsiteX69" fmla="*/ 71722 w 178871"/>
                <a:gd name="connsiteY69" fmla="*/ 38429 h 100303"/>
                <a:gd name="connsiteX70" fmla="*/ 71722 w 178871"/>
                <a:gd name="connsiteY70" fmla="*/ 40214 h 100303"/>
                <a:gd name="connsiteX71" fmla="*/ 69936 w 178871"/>
                <a:gd name="connsiteY71" fmla="*/ 38548 h 100303"/>
                <a:gd name="connsiteX72" fmla="*/ 62794 w 178871"/>
                <a:gd name="connsiteY72" fmla="*/ 44381 h 100303"/>
                <a:gd name="connsiteX73" fmla="*/ 61366 w 178871"/>
                <a:gd name="connsiteY73" fmla="*/ 42714 h 100303"/>
                <a:gd name="connsiteX74" fmla="*/ 53866 w 178871"/>
                <a:gd name="connsiteY74" fmla="*/ 48071 h 100303"/>
                <a:gd name="connsiteX75" fmla="*/ 53509 w 178871"/>
                <a:gd name="connsiteY75" fmla="*/ 47476 h 100303"/>
                <a:gd name="connsiteX76" fmla="*/ 40058 w 178871"/>
                <a:gd name="connsiteY76" fmla="*/ 56880 h 100303"/>
                <a:gd name="connsiteX77" fmla="*/ 3752 w 178871"/>
                <a:gd name="connsiteY77" fmla="*/ 74378 h 100303"/>
                <a:gd name="connsiteX78" fmla="*/ 3395 w 178871"/>
                <a:gd name="connsiteY78" fmla="*/ 86877 h 100303"/>
                <a:gd name="connsiteX79" fmla="*/ 11251 w 178871"/>
                <a:gd name="connsiteY79" fmla="*/ 93305 h 100303"/>
                <a:gd name="connsiteX80" fmla="*/ 10775 w 178871"/>
                <a:gd name="connsiteY80" fmla="*/ 94495 h 100303"/>
                <a:gd name="connsiteX81" fmla="*/ 9704 w 178871"/>
                <a:gd name="connsiteY81" fmla="*/ 92114 h 100303"/>
                <a:gd name="connsiteX82" fmla="*/ 7918 w 178871"/>
                <a:gd name="connsiteY82" fmla="*/ 93067 h 100303"/>
                <a:gd name="connsiteX83" fmla="*/ 6966 w 178871"/>
                <a:gd name="connsiteY83" fmla="*/ 90210 h 100303"/>
                <a:gd name="connsiteX84" fmla="*/ 6014 w 178871"/>
                <a:gd name="connsiteY84" fmla="*/ 89496 h 100303"/>
                <a:gd name="connsiteX85" fmla="*/ 6371 w 178871"/>
                <a:gd name="connsiteY85" fmla="*/ 89734 h 100303"/>
                <a:gd name="connsiteX86" fmla="*/ 13037 w 178871"/>
                <a:gd name="connsiteY86" fmla="*/ 92353 h 100303"/>
                <a:gd name="connsiteX87" fmla="*/ 13037 w 178871"/>
                <a:gd name="connsiteY87" fmla="*/ 92353 h 100303"/>
                <a:gd name="connsiteX88" fmla="*/ 11251 w 178871"/>
                <a:gd name="connsiteY88" fmla="*/ 93305 h 100303"/>
                <a:gd name="connsiteX89" fmla="*/ 15656 w 178871"/>
                <a:gd name="connsiteY89" fmla="*/ 92710 h 100303"/>
                <a:gd name="connsiteX90" fmla="*/ 16965 w 178871"/>
                <a:gd name="connsiteY90" fmla="*/ 92710 h 100303"/>
                <a:gd name="connsiteX91" fmla="*/ 15656 w 178871"/>
                <a:gd name="connsiteY91" fmla="*/ 92710 h 100303"/>
                <a:gd name="connsiteX92" fmla="*/ 35178 w 178871"/>
                <a:gd name="connsiteY92" fmla="*/ 86401 h 100303"/>
                <a:gd name="connsiteX93" fmla="*/ 27559 w 178871"/>
                <a:gd name="connsiteY93" fmla="*/ 88901 h 100303"/>
                <a:gd name="connsiteX94" fmla="*/ 66365 w 178871"/>
                <a:gd name="connsiteY94" fmla="*/ 70212 h 100303"/>
                <a:gd name="connsiteX95" fmla="*/ 63627 w 178871"/>
                <a:gd name="connsiteY95" fmla="*/ 74378 h 100303"/>
                <a:gd name="connsiteX96" fmla="*/ 35058 w 178871"/>
                <a:gd name="connsiteY96" fmla="*/ 86401 h 100303"/>
                <a:gd name="connsiteX97" fmla="*/ 91720 w 178871"/>
                <a:gd name="connsiteY97" fmla="*/ 58427 h 100303"/>
                <a:gd name="connsiteX98" fmla="*/ 91006 w 178871"/>
                <a:gd name="connsiteY98" fmla="*/ 58427 h 100303"/>
                <a:gd name="connsiteX99" fmla="*/ 99933 w 178871"/>
                <a:gd name="connsiteY99" fmla="*/ 54142 h 100303"/>
                <a:gd name="connsiteX100" fmla="*/ 91720 w 178871"/>
                <a:gd name="connsiteY100" fmla="*/ 58427 h 100303"/>
                <a:gd name="connsiteX101" fmla="*/ 109575 w 178871"/>
                <a:gd name="connsiteY101" fmla="*/ 49499 h 100303"/>
                <a:gd name="connsiteX102" fmla="*/ 116003 w 178871"/>
                <a:gd name="connsiteY102" fmla="*/ 46404 h 100303"/>
                <a:gd name="connsiteX103" fmla="*/ 109575 w 178871"/>
                <a:gd name="connsiteY103" fmla="*/ 49499 h 100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78871" h="100303">
                  <a:moveTo>
                    <a:pt x="3395" y="87234"/>
                  </a:moveTo>
                  <a:cubicBezTo>
                    <a:pt x="2204" y="87710"/>
                    <a:pt x="1252" y="88424"/>
                    <a:pt x="776" y="89377"/>
                  </a:cubicBezTo>
                  <a:lnTo>
                    <a:pt x="2919" y="88543"/>
                  </a:lnTo>
                  <a:cubicBezTo>
                    <a:pt x="1609" y="89972"/>
                    <a:pt x="2323" y="89377"/>
                    <a:pt x="1252" y="90329"/>
                  </a:cubicBezTo>
                  <a:cubicBezTo>
                    <a:pt x="3276" y="92234"/>
                    <a:pt x="1490" y="94495"/>
                    <a:pt x="3395" y="96757"/>
                  </a:cubicBezTo>
                  <a:cubicBezTo>
                    <a:pt x="3395" y="96757"/>
                    <a:pt x="3395" y="96757"/>
                    <a:pt x="3395" y="96638"/>
                  </a:cubicBezTo>
                  <a:cubicBezTo>
                    <a:pt x="6252" y="95567"/>
                    <a:pt x="7680" y="97590"/>
                    <a:pt x="9109" y="98423"/>
                  </a:cubicBezTo>
                  <a:lnTo>
                    <a:pt x="9466" y="99614"/>
                  </a:lnTo>
                  <a:cubicBezTo>
                    <a:pt x="10299" y="102233"/>
                    <a:pt x="13870" y="96281"/>
                    <a:pt x="12680" y="99971"/>
                  </a:cubicBezTo>
                  <a:cubicBezTo>
                    <a:pt x="16489" y="100328"/>
                    <a:pt x="20298" y="100209"/>
                    <a:pt x="23631" y="99495"/>
                  </a:cubicBezTo>
                  <a:cubicBezTo>
                    <a:pt x="25298" y="99138"/>
                    <a:pt x="26964" y="98542"/>
                    <a:pt x="28273" y="97947"/>
                  </a:cubicBezTo>
                  <a:lnTo>
                    <a:pt x="30654" y="96757"/>
                  </a:lnTo>
                  <a:cubicBezTo>
                    <a:pt x="29583" y="95090"/>
                    <a:pt x="33273" y="95686"/>
                    <a:pt x="29702" y="93305"/>
                  </a:cubicBezTo>
                  <a:cubicBezTo>
                    <a:pt x="33749" y="96043"/>
                    <a:pt x="37082" y="95567"/>
                    <a:pt x="37796" y="95090"/>
                  </a:cubicBezTo>
                  <a:cubicBezTo>
                    <a:pt x="38034" y="95447"/>
                    <a:pt x="38391" y="95686"/>
                    <a:pt x="38154" y="95686"/>
                  </a:cubicBezTo>
                  <a:cubicBezTo>
                    <a:pt x="44105" y="98781"/>
                    <a:pt x="36368" y="91043"/>
                    <a:pt x="43153" y="95090"/>
                  </a:cubicBezTo>
                  <a:cubicBezTo>
                    <a:pt x="39701" y="91519"/>
                    <a:pt x="47319" y="94733"/>
                    <a:pt x="43986" y="90210"/>
                  </a:cubicBezTo>
                  <a:cubicBezTo>
                    <a:pt x="45057" y="90924"/>
                    <a:pt x="45772" y="91519"/>
                    <a:pt x="46367" y="92234"/>
                  </a:cubicBezTo>
                  <a:cubicBezTo>
                    <a:pt x="49462" y="90924"/>
                    <a:pt x="53985" y="90567"/>
                    <a:pt x="56723" y="89496"/>
                  </a:cubicBezTo>
                  <a:cubicBezTo>
                    <a:pt x="55652" y="85448"/>
                    <a:pt x="63389" y="88424"/>
                    <a:pt x="60770" y="83306"/>
                  </a:cubicBezTo>
                  <a:cubicBezTo>
                    <a:pt x="63270" y="83425"/>
                    <a:pt x="67555" y="84020"/>
                    <a:pt x="67913" y="81282"/>
                  </a:cubicBezTo>
                  <a:lnTo>
                    <a:pt x="68270" y="81877"/>
                  </a:lnTo>
                  <a:cubicBezTo>
                    <a:pt x="70412" y="80449"/>
                    <a:pt x="73150" y="78782"/>
                    <a:pt x="72079" y="75449"/>
                  </a:cubicBezTo>
                  <a:cubicBezTo>
                    <a:pt x="77078" y="79139"/>
                    <a:pt x="77197" y="77830"/>
                    <a:pt x="79578" y="78544"/>
                  </a:cubicBezTo>
                  <a:cubicBezTo>
                    <a:pt x="79221" y="75925"/>
                    <a:pt x="83030" y="74854"/>
                    <a:pt x="83744" y="71997"/>
                  </a:cubicBezTo>
                  <a:cubicBezTo>
                    <a:pt x="86125" y="73664"/>
                    <a:pt x="84935" y="70212"/>
                    <a:pt x="87911" y="72831"/>
                  </a:cubicBezTo>
                  <a:cubicBezTo>
                    <a:pt x="89339" y="64379"/>
                    <a:pt x="99695" y="62117"/>
                    <a:pt x="111123" y="62474"/>
                  </a:cubicBezTo>
                  <a:cubicBezTo>
                    <a:pt x="110409" y="60451"/>
                    <a:pt x="108266" y="56880"/>
                    <a:pt x="107195" y="54618"/>
                  </a:cubicBezTo>
                  <a:cubicBezTo>
                    <a:pt x="107552" y="54856"/>
                    <a:pt x="108028" y="55213"/>
                    <a:pt x="107790" y="55332"/>
                  </a:cubicBezTo>
                  <a:cubicBezTo>
                    <a:pt x="108623" y="54142"/>
                    <a:pt x="112670" y="56165"/>
                    <a:pt x="113503" y="55094"/>
                  </a:cubicBezTo>
                  <a:cubicBezTo>
                    <a:pt x="113503" y="55094"/>
                    <a:pt x="113742" y="55412"/>
                    <a:pt x="114218" y="56046"/>
                  </a:cubicBezTo>
                  <a:cubicBezTo>
                    <a:pt x="114218" y="54261"/>
                    <a:pt x="119098" y="56999"/>
                    <a:pt x="118384" y="54142"/>
                  </a:cubicBezTo>
                  <a:lnTo>
                    <a:pt x="119217" y="54856"/>
                  </a:lnTo>
                  <a:lnTo>
                    <a:pt x="119217" y="53428"/>
                  </a:lnTo>
                  <a:cubicBezTo>
                    <a:pt x="120051" y="54380"/>
                    <a:pt x="121360" y="55689"/>
                    <a:pt x="120646" y="55570"/>
                  </a:cubicBezTo>
                  <a:cubicBezTo>
                    <a:pt x="133025" y="50928"/>
                    <a:pt x="140049" y="40571"/>
                    <a:pt x="152548" y="35572"/>
                  </a:cubicBezTo>
                  <a:lnTo>
                    <a:pt x="153024" y="36643"/>
                  </a:lnTo>
                  <a:lnTo>
                    <a:pt x="153738" y="34024"/>
                  </a:lnTo>
                  <a:cubicBezTo>
                    <a:pt x="153738" y="34024"/>
                    <a:pt x="154333" y="34739"/>
                    <a:pt x="154452" y="34977"/>
                  </a:cubicBezTo>
                  <a:cubicBezTo>
                    <a:pt x="158975" y="34977"/>
                    <a:pt x="159333" y="31168"/>
                    <a:pt x="162547" y="30096"/>
                  </a:cubicBezTo>
                  <a:cubicBezTo>
                    <a:pt x="163023" y="30572"/>
                    <a:pt x="163499" y="31644"/>
                    <a:pt x="164332" y="31882"/>
                  </a:cubicBezTo>
                  <a:cubicBezTo>
                    <a:pt x="163856" y="28430"/>
                    <a:pt x="170998" y="33429"/>
                    <a:pt x="166713" y="27835"/>
                  </a:cubicBezTo>
                  <a:cubicBezTo>
                    <a:pt x="167070" y="28073"/>
                    <a:pt x="168379" y="29144"/>
                    <a:pt x="168498" y="29620"/>
                  </a:cubicBezTo>
                  <a:cubicBezTo>
                    <a:pt x="169570" y="28549"/>
                    <a:pt x="170641" y="27477"/>
                    <a:pt x="171950" y="26525"/>
                  </a:cubicBezTo>
                  <a:cubicBezTo>
                    <a:pt x="172903" y="25811"/>
                    <a:pt x="175641" y="24382"/>
                    <a:pt x="176712" y="22597"/>
                  </a:cubicBezTo>
                  <a:cubicBezTo>
                    <a:pt x="179450" y="19026"/>
                    <a:pt x="179688" y="14145"/>
                    <a:pt x="176831" y="9146"/>
                  </a:cubicBezTo>
                  <a:cubicBezTo>
                    <a:pt x="171117" y="5813"/>
                    <a:pt x="167427" y="3313"/>
                    <a:pt x="162547" y="1408"/>
                  </a:cubicBezTo>
                  <a:cubicBezTo>
                    <a:pt x="157904" y="-496"/>
                    <a:pt x="151952" y="-734"/>
                    <a:pt x="150286" y="2361"/>
                  </a:cubicBezTo>
                  <a:lnTo>
                    <a:pt x="149453" y="1408"/>
                  </a:lnTo>
                  <a:cubicBezTo>
                    <a:pt x="145524" y="7836"/>
                    <a:pt x="135406" y="7717"/>
                    <a:pt x="129097" y="11646"/>
                  </a:cubicBezTo>
                  <a:cubicBezTo>
                    <a:pt x="125883" y="12598"/>
                    <a:pt x="125050" y="14621"/>
                    <a:pt x="122312" y="16050"/>
                  </a:cubicBezTo>
                  <a:lnTo>
                    <a:pt x="121003" y="14979"/>
                  </a:lnTo>
                  <a:cubicBezTo>
                    <a:pt x="120765" y="21645"/>
                    <a:pt x="106837" y="15931"/>
                    <a:pt x="106837" y="23073"/>
                  </a:cubicBezTo>
                  <a:lnTo>
                    <a:pt x="105528" y="21407"/>
                  </a:lnTo>
                  <a:cubicBezTo>
                    <a:pt x="107195" y="24025"/>
                    <a:pt x="102433" y="22359"/>
                    <a:pt x="105528" y="25335"/>
                  </a:cubicBezTo>
                  <a:lnTo>
                    <a:pt x="105052" y="25573"/>
                  </a:lnTo>
                  <a:lnTo>
                    <a:pt x="103981" y="25216"/>
                  </a:lnTo>
                  <a:cubicBezTo>
                    <a:pt x="103981" y="25216"/>
                    <a:pt x="103981" y="25811"/>
                    <a:pt x="104100" y="26049"/>
                  </a:cubicBezTo>
                  <a:lnTo>
                    <a:pt x="98624" y="28668"/>
                  </a:lnTo>
                  <a:cubicBezTo>
                    <a:pt x="96957" y="28668"/>
                    <a:pt x="95529" y="29025"/>
                    <a:pt x="95053" y="30453"/>
                  </a:cubicBezTo>
                  <a:lnTo>
                    <a:pt x="94458" y="30691"/>
                  </a:lnTo>
                  <a:lnTo>
                    <a:pt x="93981" y="29977"/>
                  </a:lnTo>
                  <a:cubicBezTo>
                    <a:pt x="93981" y="29977"/>
                    <a:pt x="93744" y="30691"/>
                    <a:pt x="93624" y="31049"/>
                  </a:cubicBezTo>
                  <a:lnTo>
                    <a:pt x="91601" y="32001"/>
                  </a:lnTo>
                  <a:cubicBezTo>
                    <a:pt x="91601" y="32001"/>
                    <a:pt x="91363" y="32001"/>
                    <a:pt x="91244" y="32001"/>
                  </a:cubicBezTo>
                  <a:cubicBezTo>
                    <a:pt x="91244" y="31763"/>
                    <a:pt x="90887" y="31525"/>
                    <a:pt x="90887" y="31168"/>
                  </a:cubicBezTo>
                  <a:cubicBezTo>
                    <a:pt x="83387" y="29025"/>
                    <a:pt x="83982" y="35096"/>
                    <a:pt x="80173" y="36762"/>
                  </a:cubicBezTo>
                  <a:lnTo>
                    <a:pt x="78626" y="34739"/>
                  </a:lnTo>
                  <a:cubicBezTo>
                    <a:pt x="79102" y="37715"/>
                    <a:pt x="73745" y="37357"/>
                    <a:pt x="72436" y="39381"/>
                  </a:cubicBezTo>
                  <a:lnTo>
                    <a:pt x="71722" y="38429"/>
                  </a:lnTo>
                  <a:lnTo>
                    <a:pt x="71722" y="40214"/>
                  </a:lnTo>
                  <a:cubicBezTo>
                    <a:pt x="71722" y="40214"/>
                    <a:pt x="69936" y="38548"/>
                    <a:pt x="69936" y="38548"/>
                  </a:cubicBezTo>
                  <a:cubicBezTo>
                    <a:pt x="66841" y="39857"/>
                    <a:pt x="65532" y="42714"/>
                    <a:pt x="62794" y="44381"/>
                  </a:cubicBezTo>
                  <a:lnTo>
                    <a:pt x="61366" y="42714"/>
                  </a:lnTo>
                  <a:cubicBezTo>
                    <a:pt x="61485" y="46761"/>
                    <a:pt x="55414" y="45452"/>
                    <a:pt x="53866" y="48071"/>
                  </a:cubicBezTo>
                  <a:lnTo>
                    <a:pt x="53509" y="47476"/>
                  </a:lnTo>
                  <a:cubicBezTo>
                    <a:pt x="47676" y="49618"/>
                    <a:pt x="43986" y="53308"/>
                    <a:pt x="40058" y="56880"/>
                  </a:cubicBezTo>
                  <a:lnTo>
                    <a:pt x="3752" y="74378"/>
                  </a:lnTo>
                  <a:cubicBezTo>
                    <a:pt x="-1129" y="76759"/>
                    <a:pt x="-1248" y="82234"/>
                    <a:pt x="3395" y="86877"/>
                  </a:cubicBezTo>
                  <a:close/>
                  <a:moveTo>
                    <a:pt x="11251" y="93305"/>
                  </a:moveTo>
                  <a:lnTo>
                    <a:pt x="10775" y="94495"/>
                  </a:lnTo>
                  <a:cubicBezTo>
                    <a:pt x="8751" y="94257"/>
                    <a:pt x="10775" y="93067"/>
                    <a:pt x="9704" y="92114"/>
                  </a:cubicBezTo>
                  <a:cubicBezTo>
                    <a:pt x="9228" y="92114"/>
                    <a:pt x="8751" y="94257"/>
                    <a:pt x="7918" y="93067"/>
                  </a:cubicBezTo>
                  <a:cubicBezTo>
                    <a:pt x="8870" y="90686"/>
                    <a:pt x="7918" y="90567"/>
                    <a:pt x="6966" y="90210"/>
                  </a:cubicBezTo>
                  <a:cubicBezTo>
                    <a:pt x="6490" y="90091"/>
                    <a:pt x="6133" y="89853"/>
                    <a:pt x="6014" y="89496"/>
                  </a:cubicBezTo>
                  <a:cubicBezTo>
                    <a:pt x="6133" y="89496"/>
                    <a:pt x="6252" y="89734"/>
                    <a:pt x="6371" y="89734"/>
                  </a:cubicBezTo>
                  <a:cubicBezTo>
                    <a:pt x="8394" y="91043"/>
                    <a:pt x="10775" y="91876"/>
                    <a:pt x="13037" y="92353"/>
                  </a:cubicBezTo>
                  <a:cubicBezTo>
                    <a:pt x="13037" y="92353"/>
                    <a:pt x="13037" y="92353"/>
                    <a:pt x="13037" y="92353"/>
                  </a:cubicBezTo>
                  <a:cubicBezTo>
                    <a:pt x="12442" y="93781"/>
                    <a:pt x="11370" y="94852"/>
                    <a:pt x="11251" y="93305"/>
                  </a:cubicBezTo>
                  <a:close/>
                  <a:moveTo>
                    <a:pt x="15656" y="92710"/>
                  </a:moveTo>
                  <a:cubicBezTo>
                    <a:pt x="15656" y="92710"/>
                    <a:pt x="16608" y="92710"/>
                    <a:pt x="16965" y="92710"/>
                  </a:cubicBezTo>
                  <a:cubicBezTo>
                    <a:pt x="16608" y="93067"/>
                    <a:pt x="16132" y="93186"/>
                    <a:pt x="15656" y="92710"/>
                  </a:cubicBezTo>
                  <a:close/>
                  <a:moveTo>
                    <a:pt x="35178" y="86401"/>
                  </a:moveTo>
                  <a:cubicBezTo>
                    <a:pt x="34701" y="89020"/>
                    <a:pt x="31368" y="89139"/>
                    <a:pt x="27559" y="88901"/>
                  </a:cubicBezTo>
                  <a:lnTo>
                    <a:pt x="66365" y="70212"/>
                  </a:lnTo>
                  <a:cubicBezTo>
                    <a:pt x="65413" y="71521"/>
                    <a:pt x="64579" y="72950"/>
                    <a:pt x="63627" y="74378"/>
                  </a:cubicBezTo>
                  <a:cubicBezTo>
                    <a:pt x="51843" y="76402"/>
                    <a:pt x="49224" y="86996"/>
                    <a:pt x="35058" y="86401"/>
                  </a:cubicBezTo>
                  <a:close/>
                  <a:moveTo>
                    <a:pt x="91720" y="58427"/>
                  </a:moveTo>
                  <a:cubicBezTo>
                    <a:pt x="91720" y="58427"/>
                    <a:pt x="91244" y="58427"/>
                    <a:pt x="91006" y="58427"/>
                  </a:cubicBezTo>
                  <a:lnTo>
                    <a:pt x="99933" y="54142"/>
                  </a:lnTo>
                  <a:cubicBezTo>
                    <a:pt x="98267" y="56760"/>
                    <a:pt x="96600" y="59498"/>
                    <a:pt x="91720" y="58427"/>
                  </a:cubicBezTo>
                  <a:close/>
                  <a:moveTo>
                    <a:pt x="109575" y="49499"/>
                  </a:moveTo>
                  <a:lnTo>
                    <a:pt x="116003" y="46404"/>
                  </a:lnTo>
                  <a:cubicBezTo>
                    <a:pt x="114218" y="47833"/>
                    <a:pt x="112194" y="48904"/>
                    <a:pt x="109575" y="49499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1" name="Forma libre: forma 400">
              <a:extLst>
                <a:ext uri="{FF2B5EF4-FFF2-40B4-BE49-F238E27FC236}">
                  <a16:creationId xmlns:a16="http://schemas.microsoft.com/office/drawing/2014/main" id="{86434FC7-44CB-4646-937A-B28B6C66280B}"/>
                </a:ext>
              </a:extLst>
            </p:cNvPr>
            <p:cNvSpPr/>
            <p:nvPr/>
          </p:nvSpPr>
          <p:spPr>
            <a:xfrm>
              <a:off x="3174371" y="6309224"/>
              <a:ext cx="11903" cy="357"/>
            </a:xfrm>
            <a:custGeom>
              <a:avLst/>
              <a:gdLst>
                <a:gd name="connsiteX0" fmla="*/ 0 w 11903"/>
                <a:gd name="connsiteY0" fmla="*/ 0 h 357"/>
                <a:gd name="connsiteX1" fmla="*/ 0 w 11903"/>
                <a:gd name="connsiteY1" fmla="*/ 0 h 357"/>
                <a:gd name="connsiteX2" fmla="*/ 0 w 11903"/>
                <a:gd name="connsiteY2" fmla="*/ 357 h 357"/>
                <a:gd name="connsiteX3" fmla="*/ 0 w 11903"/>
                <a:gd name="connsiteY3" fmla="*/ 0 h 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3" h="35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38"/>
                    <a:pt x="0" y="35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2" name="Forma libre: forma 401">
              <a:extLst>
                <a:ext uri="{FF2B5EF4-FFF2-40B4-BE49-F238E27FC236}">
                  <a16:creationId xmlns:a16="http://schemas.microsoft.com/office/drawing/2014/main" id="{ACCABE59-550D-42F5-B4C6-BE5F6C014B4B}"/>
                </a:ext>
              </a:extLst>
            </p:cNvPr>
            <p:cNvSpPr/>
            <p:nvPr/>
          </p:nvSpPr>
          <p:spPr>
            <a:xfrm>
              <a:off x="3050406" y="6341722"/>
              <a:ext cx="762" cy="1190"/>
            </a:xfrm>
            <a:custGeom>
              <a:avLst/>
              <a:gdLst>
                <a:gd name="connsiteX0" fmla="*/ 762 w 762"/>
                <a:gd name="connsiteY0" fmla="*/ 1190 h 1190"/>
                <a:gd name="connsiteX1" fmla="*/ 48 w 762"/>
                <a:gd name="connsiteY1" fmla="*/ 0 h 1190"/>
                <a:gd name="connsiteX2" fmla="*/ 762 w 762"/>
                <a:gd name="connsiteY2" fmla="*/ 1190 h 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" h="1190">
                  <a:moveTo>
                    <a:pt x="762" y="1190"/>
                  </a:moveTo>
                  <a:cubicBezTo>
                    <a:pt x="762" y="1190"/>
                    <a:pt x="167" y="476"/>
                    <a:pt x="48" y="0"/>
                  </a:cubicBezTo>
                  <a:cubicBezTo>
                    <a:pt x="-190" y="595"/>
                    <a:pt x="524" y="833"/>
                    <a:pt x="762" y="119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3" name="Forma libre: forma 402">
              <a:extLst>
                <a:ext uri="{FF2B5EF4-FFF2-40B4-BE49-F238E27FC236}">
                  <a16:creationId xmlns:a16="http://schemas.microsoft.com/office/drawing/2014/main" id="{219C0C02-6EA2-4C8E-9667-933FD56D88B3}"/>
                </a:ext>
              </a:extLst>
            </p:cNvPr>
            <p:cNvSpPr/>
            <p:nvPr/>
          </p:nvSpPr>
          <p:spPr>
            <a:xfrm>
              <a:off x="3170681" y="6510635"/>
              <a:ext cx="12974" cy="5272"/>
            </a:xfrm>
            <a:custGeom>
              <a:avLst/>
              <a:gdLst>
                <a:gd name="connsiteX0" fmla="*/ 7023 w 12974"/>
                <a:gd name="connsiteY0" fmla="*/ 3452 h 5272"/>
                <a:gd name="connsiteX1" fmla="*/ 7023 w 12974"/>
                <a:gd name="connsiteY1" fmla="*/ 5238 h 5272"/>
                <a:gd name="connsiteX2" fmla="*/ 4880 w 12974"/>
                <a:gd name="connsiteY2" fmla="*/ 2262 h 5272"/>
                <a:gd name="connsiteX3" fmla="*/ 3214 w 12974"/>
                <a:gd name="connsiteY3" fmla="*/ 4285 h 5272"/>
                <a:gd name="connsiteX4" fmla="*/ 1190 w 12974"/>
                <a:gd name="connsiteY4" fmla="*/ 595 h 5272"/>
                <a:gd name="connsiteX5" fmla="*/ 0 w 12974"/>
                <a:gd name="connsiteY5" fmla="*/ 0 h 5272"/>
                <a:gd name="connsiteX6" fmla="*/ 8690 w 12974"/>
                <a:gd name="connsiteY6" fmla="*/ 1428 h 5272"/>
                <a:gd name="connsiteX7" fmla="*/ 8690 w 12974"/>
                <a:gd name="connsiteY7" fmla="*/ 1428 h 5272"/>
                <a:gd name="connsiteX8" fmla="*/ 7023 w 12974"/>
                <a:gd name="connsiteY8" fmla="*/ 3333 h 5272"/>
                <a:gd name="connsiteX9" fmla="*/ 11784 w 12974"/>
                <a:gd name="connsiteY9" fmla="*/ 1071 h 5272"/>
                <a:gd name="connsiteX10" fmla="*/ 12975 w 12974"/>
                <a:gd name="connsiteY10" fmla="*/ 833 h 5272"/>
                <a:gd name="connsiteX11" fmla="*/ 11784 w 12974"/>
                <a:gd name="connsiteY11" fmla="*/ 1071 h 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974" h="5272">
                  <a:moveTo>
                    <a:pt x="7023" y="3452"/>
                  </a:moveTo>
                  <a:lnTo>
                    <a:pt x="7023" y="5238"/>
                  </a:lnTo>
                  <a:cubicBezTo>
                    <a:pt x="4761" y="5595"/>
                    <a:pt x="6428" y="3095"/>
                    <a:pt x="4880" y="2262"/>
                  </a:cubicBezTo>
                  <a:cubicBezTo>
                    <a:pt x="4285" y="2381"/>
                    <a:pt x="4642" y="5595"/>
                    <a:pt x="3214" y="4285"/>
                  </a:cubicBezTo>
                  <a:cubicBezTo>
                    <a:pt x="3452" y="595"/>
                    <a:pt x="2381" y="714"/>
                    <a:pt x="1190" y="595"/>
                  </a:cubicBezTo>
                  <a:cubicBezTo>
                    <a:pt x="714" y="595"/>
                    <a:pt x="238" y="357"/>
                    <a:pt x="0" y="0"/>
                  </a:cubicBezTo>
                  <a:cubicBezTo>
                    <a:pt x="2738" y="1190"/>
                    <a:pt x="5714" y="1667"/>
                    <a:pt x="8690" y="1428"/>
                  </a:cubicBezTo>
                  <a:cubicBezTo>
                    <a:pt x="8690" y="1428"/>
                    <a:pt x="8690" y="1428"/>
                    <a:pt x="8690" y="1428"/>
                  </a:cubicBezTo>
                  <a:cubicBezTo>
                    <a:pt x="8690" y="3571"/>
                    <a:pt x="7856" y="5714"/>
                    <a:pt x="7023" y="3333"/>
                  </a:cubicBezTo>
                  <a:close/>
                  <a:moveTo>
                    <a:pt x="11784" y="1071"/>
                  </a:moveTo>
                  <a:lnTo>
                    <a:pt x="12975" y="833"/>
                  </a:lnTo>
                  <a:cubicBezTo>
                    <a:pt x="12975" y="833"/>
                    <a:pt x="12261" y="1190"/>
                    <a:pt x="11784" y="1071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4" name="Forma libre: forma 403">
              <a:extLst>
                <a:ext uri="{FF2B5EF4-FFF2-40B4-BE49-F238E27FC236}">
                  <a16:creationId xmlns:a16="http://schemas.microsoft.com/office/drawing/2014/main" id="{569D4FD6-5279-4DC3-99BC-6994FB8A27B5}"/>
                </a:ext>
              </a:extLst>
            </p:cNvPr>
            <p:cNvSpPr/>
            <p:nvPr/>
          </p:nvSpPr>
          <p:spPr>
            <a:xfrm>
              <a:off x="3329476" y="6478733"/>
              <a:ext cx="11903" cy="357"/>
            </a:xfrm>
            <a:custGeom>
              <a:avLst/>
              <a:gdLst>
                <a:gd name="connsiteX0" fmla="*/ 0 w 11903"/>
                <a:gd name="connsiteY0" fmla="*/ 0 h 357"/>
                <a:gd name="connsiteX1" fmla="*/ 0 w 11903"/>
                <a:gd name="connsiteY1" fmla="*/ 0 h 357"/>
                <a:gd name="connsiteX2" fmla="*/ 0 w 11903"/>
                <a:gd name="connsiteY2" fmla="*/ 357 h 357"/>
                <a:gd name="connsiteX3" fmla="*/ 0 w 11903"/>
                <a:gd name="connsiteY3" fmla="*/ 0 h 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3" h="35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238"/>
                    <a:pt x="0" y="35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5" name="Forma libre: forma 404">
              <a:extLst>
                <a:ext uri="{FF2B5EF4-FFF2-40B4-BE49-F238E27FC236}">
                  <a16:creationId xmlns:a16="http://schemas.microsoft.com/office/drawing/2014/main" id="{D312A610-149E-4DF6-9751-CF995FC8BA3A}"/>
                </a:ext>
              </a:extLst>
            </p:cNvPr>
            <p:cNvSpPr/>
            <p:nvPr/>
          </p:nvSpPr>
          <p:spPr>
            <a:xfrm>
              <a:off x="3170562" y="6522182"/>
              <a:ext cx="1071" cy="952"/>
            </a:xfrm>
            <a:custGeom>
              <a:avLst/>
              <a:gdLst>
                <a:gd name="connsiteX0" fmla="*/ 0 w 1071"/>
                <a:gd name="connsiteY0" fmla="*/ 0 h 952"/>
                <a:gd name="connsiteX1" fmla="*/ 1071 w 1071"/>
                <a:gd name="connsiteY1" fmla="*/ 952 h 952"/>
                <a:gd name="connsiteX2" fmla="*/ 0 w 1071"/>
                <a:gd name="connsiteY2" fmla="*/ 0 h 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" h="952">
                  <a:moveTo>
                    <a:pt x="0" y="0"/>
                  </a:moveTo>
                  <a:cubicBezTo>
                    <a:pt x="0" y="595"/>
                    <a:pt x="714" y="714"/>
                    <a:pt x="1071" y="952"/>
                  </a:cubicBezTo>
                  <a:cubicBezTo>
                    <a:pt x="595" y="714"/>
                    <a:pt x="357" y="357"/>
                    <a:pt x="0" y="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6" name="Forma libre: forma 405">
              <a:extLst>
                <a:ext uri="{FF2B5EF4-FFF2-40B4-BE49-F238E27FC236}">
                  <a16:creationId xmlns:a16="http://schemas.microsoft.com/office/drawing/2014/main" id="{4FE89523-A644-40F3-931D-A6873AA95B90}"/>
                </a:ext>
              </a:extLst>
            </p:cNvPr>
            <p:cNvSpPr/>
            <p:nvPr/>
          </p:nvSpPr>
          <p:spPr>
            <a:xfrm>
              <a:off x="2591806" y="5914736"/>
              <a:ext cx="357" cy="238"/>
            </a:xfrm>
            <a:custGeom>
              <a:avLst/>
              <a:gdLst>
                <a:gd name="connsiteX0" fmla="*/ 0 w 357"/>
                <a:gd name="connsiteY0" fmla="*/ 0 h 238"/>
                <a:gd name="connsiteX1" fmla="*/ 0 w 357"/>
                <a:gd name="connsiteY1" fmla="*/ 0 h 238"/>
                <a:gd name="connsiteX2" fmla="*/ 357 w 357"/>
                <a:gd name="connsiteY2" fmla="*/ 238 h 238"/>
                <a:gd name="connsiteX3" fmla="*/ 0 w 357"/>
                <a:gd name="connsiteY3" fmla="*/ 0 h 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" h="23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38" y="119"/>
                    <a:pt x="357" y="23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7" name="Forma libre: forma 406">
              <a:extLst>
                <a:ext uri="{FF2B5EF4-FFF2-40B4-BE49-F238E27FC236}">
                  <a16:creationId xmlns:a16="http://schemas.microsoft.com/office/drawing/2014/main" id="{14BFEF09-3AB2-453E-BC09-CD7A2354B190}"/>
                </a:ext>
              </a:extLst>
            </p:cNvPr>
            <p:cNvSpPr/>
            <p:nvPr/>
          </p:nvSpPr>
          <p:spPr>
            <a:xfrm>
              <a:off x="2525407" y="6037344"/>
              <a:ext cx="334" cy="1428"/>
            </a:xfrm>
            <a:custGeom>
              <a:avLst/>
              <a:gdLst>
                <a:gd name="connsiteX0" fmla="*/ 215 w 334"/>
                <a:gd name="connsiteY0" fmla="*/ 1428 h 1428"/>
                <a:gd name="connsiteX1" fmla="*/ 334 w 334"/>
                <a:gd name="connsiteY1" fmla="*/ 0 h 1428"/>
                <a:gd name="connsiteX2" fmla="*/ 215 w 334"/>
                <a:gd name="connsiteY2" fmla="*/ 1428 h 1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4" h="1428">
                  <a:moveTo>
                    <a:pt x="215" y="1428"/>
                  </a:moveTo>
                  <a:cubicBezTo>
                    <a:pt x="215" y="1428"/>
                    <a:pt x="215" y="476"/>
                    <a:pt x="334" y="0"/>
                  </a:cubicBezTo>
                  <a:cubicBezTo>
                    <a:pt x="-261" y="357"/>
                    <a:pt x="96" y="952"/>
                    <a:pt x="215" y="1428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8" name="Forma libre: forma 407">
              <a:extLst>
                <a:ext uri="{FF2B5EF4-FFF2-40B4-BE49-F238E27FC236}">
                  <a16:creationId xmlns:a16="http://schemas.microsoft.com/office/drawing/2014/main" id="{53542D5B-9CDB-4566-9B9B-01F81205C86D}"/>
                </a:ext>
              </a:extLst>
            </p:cNvPr>
            <p:cNvSpPr/>
            <p:nvPr/>
          </p:nvSpPr>
          <p:spPr>
            <a:xfrm>
              <a:off x="2734055" y="6004662"/>
              <a:ext cx="81301" cy="168683"/>
            </a:xfrm>
            <a:custGeom>
              <a:avLst/>
              <a:gdLst>
                <a:gd name="connsiteX0" fmla="*/ 44877 w 81301"/>
                <a:gd name="connsiteY0" fmla="*/ 16493 h 168683"/>
                <a:gd name="connsiteX1" fmla="*/ 43210 w 81301"/>
                <a:gd name="connsiteY1" fmla="*/ 15779 h 168683"/>
                <a:gd name="connsiteX2" fmla="*/ 40472 w 81301"/>
                <a:gd name="connsiteY2" fmla="*/ 30540 h 168683"/>
                <a:gd name="connsiteX3" fmla="*/ 38330 w 81301"/>
                <a:gd name="connsiteY3" fmla="*/ 29111 h 168683"/>
                <a:gd name="connsiteX4" fmla="*/ 41425 w 81301"/>
                <a:gd name="connsiteY4" fmla="*/ 33635 h 168683"/>
                <a:gd name="connsiteX5" fmla="*/ 41425 w 81301"/>
                <a:gd name="connsiteY5" fmla="*/ 33992 h 168683"/>
                <a:gd name="connsiteX6" fmla="*/ 40234 w 81301"/>
                <a:gd name="connsiteY6" fmla="*/ 33992 h 168683"/>
                <a:gd name="connsiteX7" fmla="*/ 40949 w 81301"/>
                <a:gd name="connsiteY7" fmla="*/ 34944 h 168683"/>
                <a:gd name="connsiteX8" fmla="*/ 39520 w 81301"/>
                <a:gd name="connsiteY8" fmla="*/ 40063 h 168683"/>
                <a:gd name="connsiteX9" fmla="*/ 38568 w 81301"/>
                <a:gd name="connsiteY9" fmla="*/ 43396 h 168683"/>
                <a:gd name="connsiteX10" fmla="*/ 38568 w 81301"/>
                <a:gd name="connsiteY10" fmla="*/ 43991 h 168683"/>
                <a:gd name="connsiteX11" fmla="*/ 37616 w 81301"/>
                <a:gd name="connsiteY11" fmla="*/ 43396 h 168683"/>
                <a:gd name="connsiteX12" fmla="*/ 38211 w 81301"/>
                <a:gd name="connsiteY12" fmla="*/ 44824 h 168683"/>
                <a:gd name="connsiteX13" fmla="*/ 37735 w 81301"/>
                <a:gd name="connsiteY13" fmla="*/ 46729 h 168683"/>
                <a:gd name="connsiteX14" fmla="*/ 37497 w 81301"/>
                <a:gd name="connsiteY14" fmla="*/ 46729 h 168683"/>
                <a:gd name="connsiteX15" fmla="*/ 36544 w 81301"/>
                <a:gd name="connsiteY15" fmla="*/ 45895 h 168683"/>
                <a:gd name="connsiteX16" fmla="*/ 34044 w 81301"/>
                <a:gd name="connsiteY16" fmla="*/ 56371 h 168683"/>
                <a:gd name="connsiteX17" fmla="*/ 31545 w 81301"/>
                <a:gd name="connsiteY17" fmla="*/ 54704 h 168683"/>
                <a:gd name="connsiteX18" fmla="*/ 31188 w 81301"/>
                <a:gd name="connsiteY18" fmla="*/ 62322 h 168683"/>
                <a:gd name="connsiteX19" fmla="*/ 29997 w 81301"/>
                <a:gd name="connsiteY19" fmla="*/ 61608 h 168683"/>
                <a:gd name="connsiteX20" fmla="*/ 31426 w 81301"/>
                <a:gd name="connsiteY20" fmla="*/ 63632 h 168683"/>
                <a:gd name="connsiteX21" fmla="*/ 28926 w 81301"/>
                <a:gd name="connsiteY21" fmla="*/ 62441 h 168683"/>
                <a:gd name="connsiteX22" fmla="*/ 28926 w 81301"/>
                <a:gd name="connsiteY22" fmla="*/ 71845 h 168683"/>
                <a:gd name="connsiteX23" fmla="*/ 26664 w 81301"/>
                <a:gd name="connsiteY23" fmla="*/ 70536 h 168683"/>
                <a:gd name="connsiteX24" fmla="*/ 26069 w 81301"/>
                <a:gd name="connsiteY24" fmla="*/ 79583 h 168683"/>
                <a:gd name="connsiteX25" fmla="*/ 25355 w 81301"/>
                <a:gd name="connsiteY25" fmla="*/ 78988 h 168683"/>
                <a:gd name="connsiteX26" fmla="*/ 24164 w 81301"/>
                <a:gd name="connsiteY26" fmla="*/ 94939 h 168683"/>
                <a:gd name="connsiteX27" fmla="*/ 10951 w 81301"/>
                <a:gd name="connsiteY27" fmla="*/ 141720 h 168683"/>
                <a:gd name="connsiteX28" fmla="*/ 6428 w 81301"/>
                <a:gd name="connsiteY28" fmla="*/ 140173 h 168683"/>
                <a:gd name="connsiteX29" fmla="*/ 9047 w 81301"/>
                <a:gd name="connsiteY29" fmla="*/ 141720 h 168683"/>
                <a:gd name="connsiteX30" fmla="*/ 5595 w 81301"/>
                <a:gd name="connsiteY30" fmla="*/ 140649 h 168683"/>
                <a:gd name="connsiteX31" fmla="*/ 0 w 81301"/>
                <a:gd name="connsiteY31" fmla="*/ 143387 h 168683"/>
                <a:gd name="connsiteX32" fmla="*/ 238 w 81301"/>
                <a:gd name="connsiteY32" fmla="*/ 143387 h 168683"/>
                <a:gd name="connsiteX33" fmla="*/ 2857 w 81301"/>
                <a:gd name="connsiteY33" fmla="*/ 148148 h 168683"/>
                <a:gd name="connsiteX34" fmla="*/ 1786 w 81301"/>
                <a:gd name="connsiteY34" fmla="*/ 148624 h 168683"/>
                <a:gd name="connsiteX35" fmla="*/ 4047 w 81301"/>
                <a:gd name="connsiteY35" fmla="*/ 151124 h 168683"/>
                <a:gd name="connsiteX36" fmla="*/ 25236 w 81301"/>
                <a:gd name="connsiteY36" fmla="*/ 165289 h 168683"/>
                <a:gd name="connsiteX37" fmla="*/ 28450 w 81301"/>
                <a:gd name="connsiteY37" fmla="*/ 163147 h 168683"/>
                <a:gd name="connsiteX38" fmla="*/ 39401 w 81301"/>
                <a:gd name="connsiteY38" fmla="*/ 167194 h 168683"/>
                <a:gd name="connsiteX39" fmla="*/ 39401 w 81301"/>
                <a:gd name="connsiteY39" fmla="*/ 167908 h 168683"/>
                <a:gd name="connsiteX40" fmla="*/ 43210 w 81301"/>
                <a:gd name="connsiteY40" fmla="*/ 166599 h 168683"/>
                <a:gd name="connsiteX41" fmla="*/ 47019 w 81301"/>
                <a:gd name="connsiteY41" fmla="*/ 165170 h 168683"/>
                <a:gd name="connsiteX42" fmla="*/ 47019 w 81301"/>
                <a:gd name="connsiteY42" fmla="*/ 161242 h 168683"/>
                <a:gd name="connsiteX43" fmla="*/ 47496 w 81301"/>
                <a:gd name="connsiteY43" fmla="*/ 160290 h 168683"/>
                <a:gd name="connsiteX44" fmla="*/ 47496 w 81301"/>
                <a:gd name="connsiteY44" fmla="*/ 159576 h 168683"/>
                <a:gd name="connsiteX45" fmla="*/ 45234 w 81301"/>
                <a:gd name="connsiteY45" fmla="*/ 157433 h 168683"/>
                <a:gd name="connsiteX46" fmla="*/ 48329 w 81301"/>
                <a:gd name="connsiteY46" fmla="*/ 158742 h 168683"/>
                <a:gd name="connsiteX47" fmla="*/ 52852 w 81301"/>
                <a:gd name="connsiteY47" fmla="*/ 151719 h 168683"/>
                <a:gd name="connsiteX48" fmla="*/ 50591 w 81301"/>
                <a:gd name="connsiteY48" fmla="*/ 143029 h 168683"/>
                <a:gd name="connsiteX49" fmla="*/ 53566 w 81301"/>
                <a:gd name="connsiteY49" fmla="*/ 138030 h 168683"/>
                <a:gd name="connsiteX50" fmla="*/ 54281 w 81301"/>
                <a:gd name="connsiteY50" fmla="*/ 138625 h 168683"/>
                <a:gd name="connsiteX51" fmla="*/ 51662 w 81301"/>
                <a:gd name="connsiteY51" fmla="*/ 129816 h 168683"/>
                <a:gd name="connsiteX52" fmla="*/ 58923 w 81301"/>
                <a:gd name="connsiteY52" fmla="*/ 130531 h 168683"/>
                <a:gd name="connsiteX53" fmla="*/ 56423 w 81301"/>
                <a:gd name="connsiteY53" fmla="*/ 121484 h 168683"/>
                <a:gd name="connsiteX54" fmla="*/ 59756 w 81301"/>
                <a:gd name="connsiteY54" fmla="*/ 120889 h 168683"/>
                <a:gd name="connsiteX55" fmla="*/ 66541 w 81301"/>
                <a:gd name="connsiteY55" fmla="*/ 100176 h 168683"/>
                <a:gd name="connsiteX56" fmla="*/ 57852 w 81301"/>
                <a:gd name="connsiteY56" fmla="*/ 92677 h 168683"/>
                <a:gd name="connsiteX57" fmla="*/ 58804 w 81301"/>
                <a:gd name="connsiteY57" fmla="*/ 93272 h 168683"/>
                <a:gd name="connsiteX58" fmla="*/ 62256 w 81301"/>
                <a:gd name="connsiteY58" fmla="*/ 90891 h 168683"/>
                <a:gd name="connsiteX59" fmla="*/ 63446 w 81301"/>
                <a:gd name="connsiteY59" fmla="*/ 91725 h 168683"/>
                <a:gd name="connsiteX60" fmla="*/ 64637 w 81301"/>
                <a:gd name="connsiteY60" fmla="*/ 88034 h 168683"/>
                <a:gd name="connsiteX61" fmla="*/ 65708 w 81301"/>
                <a:gd name="connsiteY61" fmla="*/ 88511 h 168683"/>
                <a:gd name="connsiteX62" fmla="*/ 64518 w 81301"/>
                <a:gd name="connsiteY62" fmla="*/ 86844 h 168683"/>
                <a:gd name="connsiteX63" fmla="*/ 67137 w 81301"/>
                <a:gd name="connsiteY63" fmla="*/ 88749 h 168683"/>
                <a:gd name="connsiteX64" fmla="*/ 71898 w 81301"/>
                <a:gd name="connsiteY64" fmla="*/ 53752 h 168683"/>
                <a:gd name="connsiteX65" fmla="*/ 72969 w 81301"/>
                <a:gd name="connsiteY65" fmla="*/ 54823 h 168683"/>
                <a:gd name="connsiteX66" fmla="*/ 71422 w 81301"/>
                <a:gd name="connsiteY66" fmla="*/ 51609 h 168683"/>
                <a:gd name="connsiteX67" fmla="*/ 72612 w 81301"/>
                <a:gd name="connsiteY67" fmla="*/ 52442 h 168683"/>
                <a:gd name="connsiteX68" fmla="*/ 74041 w 81301"/>
                <a:gd name="connsiteY68" fmla="*/ 43753 h 168683"/>
                <a:gd name="connsiteX69" fmla="*/ 76660 w 81301"/>
                <a:gd name="connsiteY69" fmla="*/ 45062 h 168683"/>
                <a:gd name="connsiteX70" fmla="*/ 75112 w 81301"/>
                <a:gd name="connsiteY70" fmla="*/ 39586 h 168683"/>
                <a:gd name="connsiteX71" fmla="*/ 77731 w 81301"/>
                <a:gd name="connsiteY71" fmla="*/ 40896 h 168683"/>
                <a:gd name="connsiteX72" fmla="*/ 81302 w 81301"/>
                <a:gd name="connsiteY72" fmla="*/ 23754 h 168683"/>
                <a:gd name="connsiteX73" fmla="*/ 77493 w 81301"/>
                <a:gd name="connsiteY73" fmla="*/ 12208 h 168683"/>
                <a:gd name="connsiteX74" fmla="*/ 66422 w 81301"/>
                <a:gd name="connsiteY74" fmla="*/ 2804 h 168683"/>
                <a:gd name="connsiteX75" fmla="*/ 66899 w 81301"/>
                <a:gd name="connsiteY75" fmla="*/ 1971 h 168683"/>
                <a:gd name="connsiteX76" fmla="*/ 52019 w 81301"/>
                <a:gd name="connsiteY76" fmla="*/ 423 h 168683"/>
                <a:gd name="connsiteX77" fmla="*/ 47377 w 81301"/>
                <a:gd name="connsiteY77" fmla="*/ 3756 h 168683"/>
                <a:gd name="connsiteX78" fmla="*/ 45829 w 81301"/>
                <a:gd name="connsiteY78" fmla="*/ 8518 h 168683"/>
                <a:gd name="connsiteX79" fmla="*/ 44996 w 81301"/>
                <a:gd name="connsiteY79" fmla="*/ 16136 h 168683"/>
                <a:gd name="connsiteX80" fmla="*/ 10475 w 81301"/>
                <a:gd name="connsiteY80" fmla="*/ 148743 h 168683"/>
                <a:gd name="connsiteX81" fmla="*/ 8809 w 81301"/>
                <a:gd name="connsiteY81" fmla="*/ 148743 h 168683"/>
                <a:gd name="connsiteX82" fmla="*/ 10713 w 81301"/>
                <a:gd name="connsiteY82" fmla="*/ 147315 h 168683"/>
                <a:gd name="connsiteX83" fmla="*/ 8214 w 81301"/>
                <a:gd name="connsiteY83" fmla="*/ 146005 h 168683"/>
                <a:gd name="connsiteX84" fmla="*/ 10713 w 81301"/>
                <a:gd name="connsiteY84" fmla="*/ 144815 h 168683"/>
                <a:gd name="connsiteX85" fmla="*/ 10713 w 81301"/>
                <a:gd name="connsiteY85" fmla="*/ 143863 h 168683"/>
                <a:gd name="connsiteX86" fmla="*/ 13094 w 81301"/>
                <a:gd name="connsiteY86" fmla="*/ 149934 h 168683"/>
                <a:gd name="connsiteX87" fmla="*/ 10594 w 81301"/>
                <a:gd name="connsiteY87" fmla="*/ 148624 h 168683"/>
                <a:gd name="connsiteX88" fmla="*/ 14760 w 81301"/>
                <a:gd name="connsiteY88" fmla="*/ 152076 h 168683"/>
                <a:gd name="connsiteX89" fmla="*/ 15594 w 81301"/>
                <a:gd name="connsiteY89" fmla="*/ 153029 h 168683"/>
                <a:gd name="connsiteX90" fmla="*/ 14760 w 81301"/>
                <a:gd name="connsiteY90" fmla="*/ 152076 h 168683"/>
                <a:gd name="connsiteX91" fmla="*/ 45234 w 81301"/>
                <a:gd name="connsiteY91" fmla="*/ 131959 h 168683"/>
                <a:gd name="connsiteX92" fmla="*/ 36068 w 81301"/>
                <a:gd name="connsiteY92" fmla="*/ 156600 h 168683"/>
                <a:gd name="connsiteX93" fmla="*/ 29045 w 81301"/>
                <a:gd name="connsiteY93" fmla="*/ 158861 h 168683"/>
                <a:gd name="connsiteX94" fmla="*/ 28450 w 81301"/>
                <a:gd name="connsiteY94" fmla="*/ 158623 h 168683"/>
                <a:gd name="connsiteX95" fmla="*/ 35592 w 81301"/>
                <a:gd name="connsiteY95" fmla="*/ 154576 h 168683"/>
                <a:gd name="connsiteX96" fmla="*/ 43567 w 81301"/>
                <a:gd name="connsiteY96" fmla="*/ 126126 h 168683"/>
                <a:gd name="connsiteX97" fmla="*/ 44996 w 81301"/>
                <a:gd name="connsiteY97" fmla="*/ 131840 h 168683"/>
                <a:gd name="connsiteX98" fmla="*/ 50710 w 81301"/>
                <a:gd name="connsiteY98" fmla="*/ 103033 h 168683"/>
                <a:gd name="connsiteX99" fmla="*/ 50233 w 81301"/>
                <a:gd name="connsiteY99" fmla="*/ 103271 h 168683"/>
                <a:gd name="connsiteX100" fmla="*/ 52614 w 81301"/>
                <a:gd name="connsiteY100" fmla="*/ 94939 h 168683"/>
                <a:gd name="connsiteX101" fmla="*/ 50710 w 81301"/>
                <a:gd name="connsiteY101" fmla="*/ 103033 h 168683"/>
                <a:gd name="connsiteX102" fmla="*/ 55114 w 81301"/>
                <a:gd name="connsiteY102" fmla="*/ 86011 h 168683"/>
                <a:gd name="connsiteX103" fmla="*/ 56780 w 81301"/>
                <a:gd name="connsiteY103" fmla="*/ 80059 h 168683"/>
                <a:gd name="connsiteX104" fmla="*/ 55114 w 81301"/>
                <a:gd name="connsiteY104" fmla="*/ 86011 h 16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81301" h="168683">
                  <a:moveTo>
                    <a:pt x="44877" y="16493"/>
                  </a:moveTo>
                  <a:lnTo>
                    <a:pt x="43210" y="15779"/>
                  </a:lnTo>
                  <a:cubicBezTo>
                    <a:pt x="48210" y="23397"/>
                    <a:pt x="34878" y="22326"/>
                    <a:pt x="40472" y="30540"/>
                  </a:cubicBezTo>
                  <a:lnTo>
                    <a:pt x="38330" y="29111"/>
                  </a:lnTo>
                  <a:cubicBezTo>
                    <a:pt x="41425" y="31492"/>
                    <a:pt x="37020" y="31373"/>
                    <a:pt x="41425" y="33635"/>
                  </a:cubicBezTo>
                  <a:lnTo>
                    <a:pt x="41425" y="33992"/>
                  </a:lnTo>
                  <a:cubicBezTo>
                    <a:pt x="41425" y="33992"/>
                    <a:pt x="40234" y="33992"/>
                    <a:pt x="40234" y="33992"/>
                  </a:cubicBezTo>
                  <a:cubicBezTo>
                    <a:pt x="40591" y="34349"/>
                    <a:pt x="40710" y="34587"/>
                    <a:pt x="40949" y="34944"/>
                  </a:cubicBezTo>
                  <a:lnTo>
                    <a:pt x="39520" y="40063"/>
                  </a:lnTo>
                  <a:cubicBezTo>
                    <a:pt x="38449" y="40658"/>
                    <a:pt x="37854" y="41610"/>
                    <a:pt x="38568" y="43396"/>
                  </a:cubicBezTo>
                  <a:lnTo>
                    <a:pt x="38568" y="43991"/>
                  </a:lnTo>
                  <a:cubicBezTo>
                    <a:pt x="38568" y="43991"/>
                    <a:pt x="37616" y="43396"/>
                    <a:pt x="37616" y="43396"/>
                  </a:cubicBezTo>
                  <a:cubicBezTo>
                    <a:pt x="37854" y="43872"/>
                    <a:pt x="38092" y="44348"/>
                    <a:pt x="38211" y="44824"/>
                  </a:cubicBezTo>
                  <a:lnTo>
                    <a:pt x="37735" y="46729"/>
                  </a:lnTo>
                  <a:cubicBezTo>
                    <a:pt x="37735" y="46729"/>
                    <a:pt x="37735" y="46729"/>
                    <a:pt x="37497" y="46729"/>
                  </a:cubicBezTo>
                  <a:cubicBezTo>
                    <a:pt x="37377" y="46491"/>
                    <a:pt x="36901" y="46371"/>
                    <a:pt x="36544" y="45895"/>
                  </a:cubicBezTo>
                  <a:cubicBezTo>
                    <a:pt x="29997" y="46252"/>
                    <a:pt x="35235" y="53038"/>
                    <a:pt x="34044" y="56371"/>
                  </a:cubicBezTo>
                  <a:lnTo>
                    <a:pt x="31545" y="54704"/>
                  </a:lnTo>
                  <a:cubicBezTo>
                    <a:pt x="34164" y="57918"/>
                    <a:pt x="30473" y="59466"/>
                    <a:pt x="31188" y="62322"/>
                  </a:cubicBezTo>
                  <a:lnTo>
                    <a:pt x="29997" y="61608"/>
                  </a:lnTo>
                  <a:lnTo>
                    <a:pt x="31426" y="63632"/>
                  </a:lnTo>
                  <a:lnTo>
                    <a:pt x="28926" y="62441"/>
                  </a:lnTo>
                  <a:cubicBezTo>
                    <a:pt x="27974" y="65179"/>
                    <a:pt x="29402" y="68988"/>
                    <a:pt x="28926" y="71845"/>
                  </a:cubicBezTo>
                  <a:lnTo>
                    <a:pt x="26664" y="70536"/>
                  </a:lnTo>
                  <a:cubicBezTo>
                    <a:pt x="29997" y="75178"/>
                    <a:pt x="24998" y="76012"/>
                    <a:pt x="26069" y="79583"/>
                  </a:cubicBezTo>
                  <a:lnTo>
                    <a:pt x="25355" y="78988"/>
                  </a:lnTo>
                  <a:cubicBezTo>
                    <a:pt x="23331" y="83630"/>
                    <a:pt x="23807" y="89344"/>
                    <a:pt x="24164" y="94939"/>
                  </a:cubicBezTo>
                  <a:lnTo>
                    <a:pt x="10951" y="141720"/>
                  </a:lnTo>
                  <a:cubicBezTo>
                    <a:pt x="9404" y="140887"/>
                    <a:pt x="7975" y="140292"/>
                    <a:pt x="6428" y="140173"/>
                  </a:cubicBezTo>
                  <a:lnTo>
                    <a:pt x="9047" y="141720"/>
                  </a:lnTo>
                  <a:cubicBezTo>
                    <a:pt x="6190" y="140887"/>
                    <a:pt x="7618" y="141482"/>
                    <a:pt x="5595" y="140649"/>
                  </a:cubicBezTo>
                  <a:cubicBezTo>
                    <a:pt x="5119" y="142553"/>
                    <a:pt x="1190" y="141601"/>
                    <a:pt x="0" y="143387"/>
                  </a:cubicBezTo>
                  <a:cubicBezTo>
                    <a:pt x="0" y="143387"/>
                    <a:pt x="119" y="143387"/>
                    <a:pt x="238" y="143387"/>
                  </a:cubicBezTo>
                  <a:cubicBezTo>
                    <a:pt x="3809" y="145410"/>
                    <a:pt x="2619" y="146958"/>
                    <a:pt x="2857" y="148148"/>
                  </a:cubicBezTo>
                  <a:lnTo>
                    <a:pt x="1786" y="148624"/>
                  </a:lnTo>
                  <a:cubicBezTo>
                    <a:pt x="-476" y="149696"/>
                    <a:pt x="9285" y="151481"/>
                    <a:pt x="4047" y="151124"/>
                  </a:cubicBezTo>
                  <a:cubicBezTo>
                    <a:pt x="9285" y="157076"/>
                    <a:pt x="17141" y="163028"/>
                    <a:pt x="25236" y="165289"/>
                  </a:cubicBezTo>
                  <a:cubicBezTo>
                    <a:pt x="26188" y="164099"/>
                    <a:pt x="31069" y="166718"/>
                    <a:pt x="28450" y="163147"/>
                  </a:cubicBezTo>
                  <a:cubicBezTo>
                    <a:pt x="31307" y="167432"/>
                    <a:pt x="37973" y="168146"/>
                    <a:pt x="39401" y="167194"/>
                  </a:cubicBezTo>
                  <a:cubicBezTo>
                    <a:pt x="39639" y="167551"/>
                    <a:pt x="39877" y="168027"/>
                    <a:pt x="39401" y="167908"/>
                  </a:cubicBezTo>
                  <a:cubicBezTo>
                    <a:pt x="43210" y="169694"/>
                    <a:pt x="43448" y="168027"/>
                    <a:pt x="43210" y="166599"/>
                  </a:cubicBezTo>
                  <a:cubicBezTo>
                    <a:pt x="43210" y="165170"/>
                    <a:pt x="42734" y="163980"/>
                    <a:pt x="47019" y="165170"/>
                  </a:cubicBezTo>
                  <a:cubicBezTo>
                    <a:pt x="44877" y="163266"/>
                    <a:pt x="46067" y="162552"/>
                    <a:pt x="47019" y="161242"/>
                  </a:cubicBezTo>
                  <a:cubicBezTo>
                    <a:pt x="47258" y="160885"/>
                    <a:pt x="47496" y="160528"/>
                    <a:pt x="47496" y="160290"/>
                  </a:cubicBezTo>
                  <a:cubicBezTo>
                    <a:pt x="47496" y="160052"/>
                    <a:pt x="47496" y="159933"/>
                    <a:pt x="47496" y="159576"/>
                  </a:cubicBezTo>
                  <a:cubicBezTo>
                    <a:pt x="47258" y="159099"/>
                    <a:pt x="46662" y="158385"/>
                    <a:pt x="45234" y="157433"/>
                  </a:cubicBezTo>
                  <a:cubicBezTo>
                    <a:pt x="46424" y="157790"/>
                    <a:pt x="47496" y="158266"/>
                    <a:pt x="48329" y="158742"/>
                  </a:cubicBezTo>
                  <a:cubicBezTo>
                    <a:pt x="49281" y="156004"/>
                    <a:pt x="51900" y="153862"/>
                    <a:pt x="52852" y="151719"/>
                  </a:cubicBezTo>
                  <a:cubicBezTo>
                    <a:pt x="49043" y="147434"/>
                    <a:pt x="56185" y="147910"/>
                    <a:pt x="50591" y="143029"/>
                  </a:cubicBezTo>
                  <a:cubicBezTo>
                    <a:pt x="52257" y="142315"/>
                    <a:pt x="55471" y="141244"/>
                    <a:pt x="53566" y="138030"/>
                  </a:cubicBezTo>
                  <a:lnTo>
                    <a:pt x="54281" y="138625"/>
                  </a:lnTo>
                  <a:cubicBezTo>
                    <a:pt x="54519" y="136244"/>
                    <a:pt x="54995" y="133268"/>
                    <a:pt x="51662" y="129816"/>
                  </a:cubicBezTo>
                  <a:cubicBezTo>
                    <a:pt x="57733" y="132078"/>
                    <a:pt x="56780" y="130531"/>
                    <a:pt x="58923" y="130531"/>
                  </a:cubicBezTo>
                  <a:cubicBezTo>
                    <a:pt x="56661" y="127674"/>
                    <a:pt x="58328" y="125055"/>
                    <a:pt x="56423" y="121484"/>
                  </a:cubicBezTo>
                  <a:cubicBezTo>
                    <a:pt x="59280" y="122555"/>
                    <a:pt x="55828" y="118984"/>
                    <a:pt x="59756" y="120889"/>
                  </a:cubicBezTo>
                  <a:cubicBezTo>
                    <a:pt x="54043" y="110651"/>
                    <a:pt x="58923" y="104104"/>
                    <a:pt x="66541" y="100176"/>
                  </a:cubicBezTo>
                  <a:cubicBezTo>
                    <a:pt x="64518" y="98153"/>
                    <a:pt x="60351" y="94939"/>
                    <a:pt x="57852" y="92677"/>
                  </a:cubicBezTo>
                  <a:cubicBezTo>
                    <a:pt x="58209" y="92677"/>
                    <a:pt x="58923" y="93153"/>
                    <a:pt x="58804" y="93272"/>
                  </a:cubicBezTo>
                  <a:cubicBezTo>
                    <a:pt x="58447" y="91605"/>
                    <a:pt x="62613" y="92439"/>
                    <a:pt x="62256" y="90891"/>
                  </a:cubicBezTo>
                  <a:cubicBezTo>
                    <a:pt x="62649" y="91129"/>
                    <a:pt x="63054" y="91407"/>
                    <a:pt x="63446" y="91725"/>
                  </a:cubicBezTo>
                  <a:cubicBezTo>
                    <a:pt x="62018" y="89701"/>
                    <a:pt x="67256" y="90891"/>
                    <a:pt x="64637" y="88034"/>
                  </a:cubicBezTo>
                  <a:lnTo>
                    <a:pt x="65708" y="88511"/>
                  </a:lnTo>
                  <a:lnTo>
                    <a:pt x="64518" y="86844"/>
                  </a:lnTo>
                  <a:cubicBezTo>
                    <a:pt x="65827" y="87558"/>
                    <a:pt x="67732" y="88511"/>
                    <a:pt x="67137" y="88749"/>
                  </a:cubicBezTo>
                  <a:cubicBezTo>
                    <a:pt x="71422" y="78630"/>
                    <a:pt x="67851" y="64227"/>
                    <a:pt x="71898" y="53752"/>
                  </a:cubicBezTo>
                  <a:lnTo>
                    <a:pt x="72969" y="54823"/>
                  </a:lnTo>
                  <a:lnTo>
                    <a:pt x="71422" y="51609"/>
                  </a:lnTo>
                  <a:cubicBezTo>
                    <a:pt x="72017" y="51966"/>
                    <a:pt x="72374" y="52204"/>
                    <a:pt x="72612" y="52442"/>
                  </a:cubicBezTo>
                  <a:cubicBezTo>
                    <a:pt x="75588" y="50895"/>
                    <a:pt x="72612" y="46133"/>
                    <a:pt x="74041" y="43753"/>
                  </a:cubicBezTo>
                  <a:cubicBezTo>
                    <a:pt x="74636" y="44110"/>
                    <a:pt x="75826" y="45181"/>
                    <a:pt x="76660" y="45062"/>
                  </a:cubicBezTo>
                  <a:cubicBezTo>
                    <a:pt x="73684" y="41253"/>
                    <a:pt x="82135" y="44229"/>
                    <a:pt x="75112" y="39586"/>
                  </a:cubicBezTo>
                  <a:cubicBezTo>
                    <a:pt x="75469" y="39586"/>
                    <a:pt x="77136" y="40420"/>
                    <a:pt x="77731" y="40896"/>
                  </a:cubicBezTo>
                  <a:cubicBezTo>
                    <a:pt x="76779" y="34230"/>
                    <a:pt x="78564" y="28635"/>
                    <a:pt x="81302" y="23754"/>
                  </a:cubicBezTo>
                  <a:cubicBezTo>
                    <a:pt x="78683" y="20183"/>
                    <a:pt x="79635" y="16136"/>
                    <a:pt x="77493" y="12208"/>
                  </a:cubicBezTo>
                  <a:cubicBezTo>
                    <a:pt x="75826" y="8280"/>
                    <a:pt x="71303" y="3637"/>
                    <a:pt x="66422" y="2804"/>
                  </a:cubicBezTo>
                  <a:lnTo>
                    <a:pt x="66899" y="1971"/>
                  </a:lnTo>
                  <a:cubicBezTo>
                    <a:pt x="60947" y="185"/>
                    <a:pt x="56304" y="-529"/>
                    <a:pt x="52019" y="423"/>
                  </a:cubicBezTo>
                  <a:cubicBezTo>
                    <a:pt x="49995" y="899"/>
                    <a:pt x="48210" y="2090"/>
                    <a:pt x="47377" y="3756"/>
                  </a:cubicBezTo>
                  <a:cubicBezTo>
                    <a:pt x="46662" y="5304"/>
                    <a:pt x="46067" y="6732"/>
                    <a:pt x="45829" y="8518"/>
                  </a:cubicBezTo>
                  <a:cubicBezTo>
                    <a:pt x="44520" y="10898"/>
                    <a:pt x="45591" y="13517"/>
                    <a:pt x="44996" y="16136"/>
                  </a:cubicBezTo>
                  <a:close/>
                  <a:moveTo>
                    <a:pt x="10475" y="148743"/>
                  </a:moveTo>
                  <a:lnTo>
                    <a:pt x="8809" y="148743"/>
                  </a:lnTo>
                  <a:cubicBezTo>
                    <a:pt x="7499" y="146958"/>
                    <a:pt x="10594" y="148386"/>
                    <a:pt x="10713" y="147315"/>
                  </a:cubicBezTo>
                  <a:cubicBezTo>
                    <a:pt x="10356" y="146958"/>
                    <a:pt x="7499" y="146958"/>
                    <a:pt x="8214" y="146005"/>
                  </a:cubicBezTo>
                  <a:cubicBezTo>
                    <a:pt x="11785" y="146363"/>
                    <a:pt x="11070" y="145648"/>
                    <a:pt x="10713" y="144815"/>
                  </a:cubicBezTo>
                  <a:cubicBezTo>
                    <a:pt x="10475" y="144458"/>
                    <a:pt x="10356" y="143982"/>
                    <a:pt x="10713" y="143863"/>
                  </a:cubicBezTo>
                  <a:cubicBezTo>
                    <a:pt x="10713" y="145767"/>
                    <a:pt x="11666" y="147910"/>
                    <a:pt x="13094" y="149934"/>
                  </a:cubicBezTo>
                  <a:cubicBezTo>
                    <a:pt x="11070" y="149696"/>
                    <a:pt x="8809" y="149100"/>
                    <a:pt x="10594" y="148624"/>
                  </a:cubicBezTo>
                  <a:close/>
                  <a:moveTo>
                    <a:pt x="14760" y="152076"/>
                  </a:moveTo>
                  <a:cubicBezTo>
                    <a:pt x="14760" y="152076"/>
                    <a:pt x="15356" y="152671"/>
                    <a:pt x="15594" y="153029"/>
                  </a:cubicBezTo>
                  <a:cubicBezTo>
                    <a:pt x="14999" y="152790"/>
                    <a:pt x="14642" y="152552"/>
                    <a:pt x="14760" y="152076"/>
                  </a:cubicBezTo>
                  <a:close/>
                  <a:moveTo>
                    <a:pt x="45234" y="131959"/>
                  </a:moveTo>
                  <a:cubicBezTo>
                    <a:pt x="39163" y="138744"/>
                    <a:pt x="46067" y="151957"/>
                    <a:pt x="36068" y="156600"/>
                  </a:cubicBezTo>
                  <a:cubicBezTo>
                    <a:pt x="37139" y="160052"/>
                    <a:pt x="32735" y="160528"/>
                    <a:pt x="29045" y="158861"/>
                  </a:cubicBezTo>
                  <a:cubicBezTo>
                    <a:pt x="28807" y="158861"/>
                    <a:pt x="28688" y="158623"/>
                    <a:pt x="28450" y="158623"/>
                  </a:cubicBezTo>
                  <a:cubicBezTo>
                    <a:pt x="32021" y="158623"/>
                    <a:pt x="34759" y="157314"/>
                    <a:pt x="35592" y="154576"/>
                  </a:cubicBezTo>
                  <a:lnTo>
                    <a:pt x="43567" y="126126"/>
                  </a:lnTo>
                  <a:cubicBezTo>
                    <a:pt x="44043" y="128031"/>
                    <a:pt x="44520" y="129935"/>
                    <a:pt x="44996" y="131840"/>
                  </a:cubicBezTo>
                  <a:close/>
                  <a:moveTo>
                    <a:pt x="50710" y="103033"/>
                  </a:moveTo>
                  <a:cubicBezTo>
                    <a:pt x="50710" y="103033"/>
                    <a:pt x="50471" y="103152"/>
                    <a:pt x="50233" y="103271"/>
                  </a:cubicBezTo>
                  <a:lnTo>
                    <a:pt x="52614" y="94939"/>
                  </a:lnTo>
                  <a:cubicBezTo>
                    <a:pt x="53566" y="98629"/>
                    <a:pt x="54638" y="102319"/>
                    <a:pt x="50710" y="103033"/>
                  </a:cubicBezTo>
                  <a:close/>
                  <a:moveTo>
                    <a:pt x="55114" y="86011"/>
                  </a:moveTo>
                  <a:lnTo>
                    <a:pt x="56780" y="80059"/>
                  </a:lnTo>
                  <a:cubicBezTo>
                    <a:pt x="56780" y="82321"/>
                    <a:pt x="56304" y="84463"/>
                    <a:pt x="55114" y="86011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09" name="Forma libre: forma 408">
              <a:extLst>
                <a:ext uri="{FF2B5EF4-FFF2-40B4-BE49-F238E27FC236}">
                  <a16:creationId xmlns:a16="http://schemas.microsoft.com/office/drawing/2014/main" id="{972F3670-B1E4-4FEB-85B1-BB33910B3D25}"/>
                </a:ext>
              </a:extLst>
            </p:cNvPr>
            <p:cNvSpPr/>
            <p:nvPr/>
          </p:nvSpPr>
          <p:spPr>
            <a:xfrm>
              <a:off x="2817261" y="5996752"/>
              <a:ext cx="357" cy="238"/>
            </a:xfrm>
            <a:custGeom>
              <a:avLst/>
              <a:gdLst>
                <a:gd name="connsiteX0" fmla="*/ 0 w 357"/>
                <a:gd name="connsiteY0" fmla="*/ 0 h 238"/>
                <a:gd name="connsiteX1" fmla="*/ 0 w 357"/>
                <a:gd name="connsiteY1" fmla="*/ 0 h 238"/>
                <a:gd name="connsiteX2" fmla="*/ 357 w 357"/>
                <a:gd name="connsiteY2" fmla="*/ 238 h 238"/>
                <a:gd name="connsiteX3" fmla="*/ 0 w 357"/>
                <a:gd name="connsiteY3" fmla="*/ 0 h 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" h="238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38" y="119"/>
                    <a:pt x="357" y="238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10" name="Forma libre: forma 409">
              <a:extLst>
                <a:ext uri="{FF2B5EF4-FFF2-40B4-BE49-F238E27FC236}">
                  <a16:creationId xmlns:a16="http://schemas.microsoft.com/office/drawing/2014/main" id="{3242E67E-4ECE-40DB-9052-EFFCB5A2D23E}"/>
                </a:ext>
              </a:extLst>
            </p:cNvPr>
            <p:cNvSpPr/>
            <p:nvPr/>
          </p:nvSpPr>
          <p:spPr>
            <a:xfrm>
              <a:off x="2731627" y="6106981"/>
              <a:ext cx="404" cy="1309"/>
            </a:xfrm>
            <a:custGeom>
              <a:avLst/>
              <a:gdLst>
                <a:gd name="connsiteX0" fmla="*/ 47 w 404"/>
                <a:gd name="connsiteY0" fmla="*/ 1309 h 1309"/>
                <a:gd name="connsiteX1" fmla="*/ 404 w 404"/>
                <a:gd name="connsiteY1" fmla="*/ 0 h 1309"/>
                <a:gd name="connsiteX2" fmla="*/ 47 w 404"/>
                <a:gd name="connsiteY2" fmla="*/ 1309 h 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" h="1309">
                  <a:moveTo>
                    <a:pt x="47" y="1309"/>
                  </a:moveTo>
                  <a:cubicBezTo>
                    <a:pt x="47" y="1309"/>
                    <a:pt x="285" y="357"/>
                    <a:pt x="404" y="0"/>
                  </a:cubicBezTo>
                  <a:cubicBezTo>
                    <a:pt x="-191" y="238"/>
                    <a:pt x="47" y="952"/>
                    <a:pt x="47" y="1309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11" name="Forma libre: forma 410">
              <a:extLst>
                <a:ext uri="{FF2B5EF4-FFF2-40B4-BE49-F238E27FC236}">
                  <a16:creationId xmlns:a16="http://schemas.microsoft.com/office/drawing/2014/main" id="{F50C1353-734C-4E5C-A150-C2C2A077F7D3}"/>
                </a:ext>
              </a:extLst>
            </p:cNvPr>
            <p:cNvSpPr/>
            <p:nvPr/>
          </p:nvSpPr>
          <p:spPr>
            <a:xfrm>
              <a:off x="2898977" y="6130511"/>
              <a:ext cx="132495" cy="142048"/>
            </a:xfrm>
            <a:custGeom>
              <a:avLst/>
              <a:gdLst>
                <a:gd name="connsiteX0" fmla="*/ 5776 w 132495"/>
                <a:gd name="connsiteY0" fmla="*/ 129313 h 142048"/>
                <a:gd name="connsiteX1" fmla="*/ 4348 w 132495"/>
                <a:gd name="connsiteY1" fmla="*/ 132289 h 142048"/>
                <a:gd name="connsiteX2" fmla="*/ 6014 w 132495"/>
                <a:gd name="connsiteY2" fmla="*/ 130980 h 142048"/>
                <a:gd name="connsiteX3" fmla="*/ 5181 w 132495"/>
                <a:gd name="connsiteY3" fmla="*/ 133361 h 142048"/>
                <a:gd name="connsiteX4" fmla="*/ 9705 w 132495"/>
                <a:gd name="connsiteY4" fmla="*/ 139789 h 142048"/>
                <a:gd name="connsiteX5" fmla="*/ 9705 w 132495"/>
                <a:gd name="connsiteY5" fmla="*/ 139551 h 142048"/>
                <a:gd name="connsiteX6" fmla="*/ 15656 w 132495"/>
                <a:gd name="connsiteY6" fmla="*/ 140265 h 142048"/>
                <a:gd name="connsiteX7" fmla="*/ 16490 w 132495"/>
                <a:gd name="connsiteY7" fmla="*/ 141455 h 142048"/>
                <a:gd name="connsiteX8" fmla="*/ 19466 w 132495"/>
                <a:gd name="connsiteY8" fmla="*/ 141098 h 142048"/>
                <a:gd name="connsiteX9" fmla="*/ 29227 w 132495"/>
                <a:gd name="connsiteY9" fmla="*/ 138241 h 142048"/>
                <a:gd name="connsiteX10" fmla="*/ 32798 w 132495"/>
                <a:gd name="connsiteY10" fmla="*/ 135503 h 142048"/>
                <a:gd name="connsiteX11" fmla="*/ 34464 w 132495"/>
                <a:gd name="connsiteY11" fmla="*/ 133480 h 142048"/>
                <a:gd name="connsiteX12" fmla="*/ 32202 w 132495"/>
                <a:gd name="connsiteY12" fmla="*/ 130028 h 142048"/>
                <a:gd name="connsiteX13" fmla="*/ 40178 w 132495"/>
                <a:gd name="connsiteY13" fmla="*/ 130028 h 142048"/>
                <a:gd name="connsiteX14" fmla="*/ 40773 w 132495"/>
                <a:gd name="connsiteY14" fmla="*/ 130623 h 142048"/>
                <a:gd name="connsiteX15" fmla="*/ 44939 w 132495"/>
                <a:gd name="connsiteY15" fmla="*/ 128837 h 142048"/>
                <a:gd name="connsiteX16" fmla="*/ 43511 w 132495"/>
                <a:gd name="connsiteY16" fmla="*/ 123481 h 142048"/>
                <a:gd name="connsiteX17" fmla="*/ 46487 w 132495"/>
                <a:gd name="connsiteY17" fmla="*/ 125028 h 142048"/>
                <a:gd name="connsiteX18" fmla="*/ 54462 w 132495"/>
                <a:gd name="connsiteY18" fmla="*/ 119671 h 142048"/>
                <a:gd name="connsiteX19" fmla="*/ 55415 w 132495"/>
                <a:gd name="connsiteY19" fmla="*/ 112053 h 142048"/>
                <a:gd name="connsiteX20" fmla="*/ 60890 w 132495"/>
                <a:gd name="connsiteY20" fmla="*/ 108244 h 142048"/>
                <a:gd name="connsiteX21" fmla="*/ 61486 w 132495"/>
                <a:gd name="connsiteY21" fmla="*/ 108839 h 142048"/>
                <a:gd name="connsiteX22" fmla="*/ 62081 w 132495"/>
                <a:gd name="connsiteY22" fmla="*/ 100983 h 142048"/>
                <a:gd name="connsiteX23" fmla="*/ 70056 w 132495"/>
                <a:gd name="connsiteY23" fmla="*/ 102530 h 142048"/>
                <a:gd name="connsiteX24" fmla="*/ 70889 w 132495"/>
                <a:gd name="connsiteY24" fmla="*/ 94555 h 142048"/>
                <a:gd name="connsiteX25" fmla="*/ 74937 w 132495"/>
                <a:gd name="connsiteY25" fmla="*/ 94555 h 142048"/>
                <a:gd name="connsiteX26" fmla="*/ 91007 w 132495"/>
                <a:gd name="connsiteY26" fmla="*/ 78008 h 142048"/>
                <a:gd name="connsiteX27" fmla="*/ 84222 w 132495"/>
                <a:gd name="connsiteY27" fmla="*/ 70509 h 142048"/>
                <a:gd name="connsiteX28" fmla="*/ 85055 w 132495"/>
                <a:gd name="connsiteY28" fmla="*/ 71104 h 142048"/>
                <a:gd name="connsiteX29" fmla="*/ 89935 w 132495"/>
                <a:gd name="connsiteY29" fmla="*/ 69557 h 142048"/>
                <a:gd name="connsiteX30" fmla="*/ 91007 w 132495"/>
                <a:gd name="connsiteY30" fmla="*/ 70390 h 142048"/>
                <a:gd name="connsiteX31" fmla="*/ 93863 w 132495"/>
                <a:gd name="connsiteY31" fmla="*/ 67414 h 142048"/>
                <a:gd name="connsiteX32" fmla="*/ 94935 w 132495"/>
                <a:gd name="connsiteY32" fmla="*/ 67890 h 142048"/>
                <a:gd name="connsiteX33" fmla="*/ 94221 w 132495"/>
                <a:gd name="connsiteY33" fmla="*/ 66343 h 142048"/>
                <a:gd name="connsiteX34" fmla="*/ 96482 w 132495"/>
                <a:gd name="connsiteY34" fmla="*/ 68366 h 142048"/>
                <a:gd name="connsiteX35" fmla="*/ 116123 w 132495"/>
                <a:gd name="connsiteY35" fmla="*/ 39440 h 142048"/>
                <a:gd name="connsiteX36" fmla="*/ 116957 w 132495"/>
                <a:gd name="connsiteY36" fmla="*/ 40512 h 142048"/>
                <a:gd name="connsiteX37" fmla="*/ 116480 w 132495"/>
                <a:gd name="connsiteY37" fmla="*/ 37536 h 142048"/>
                <a:gd name="connsiteX38" fmla="*/ 117552 w 132495"/>
                <a:gd name="connsiteY38" fmla="*/ 38369 h 142048"/>
                <a:gd name="connsiteX39" fmla="*/ 122670 w 132495"/>
                <a:gd name="connsiteY39" fmla="*/ 31227 h 142048"/>
                <a:gd name="connsiteX40" fmla="*/ 125051 w 132495"/>
                <a:gd name="connsiteY40" fmla="*/ 32774 h 142048"/>
                <a:gd name="connsiteX41" fmla="*/ 125527 w 132495"/>
                <a:gd name="connsiteY41" fmla="*/ 27894 h 142048"/>
                <a:gd name="connsiteX42" fmla="*/ 127908 w 132495"/>
                <a:gd name="connsiteY42" fmla="*/ 29441 h 142048"/>
                <a:gd name="connsiteX43" fmla="*/ 129574 w 132495"/>
                <a:gd name="connsiteY43" fmla="*/ 25394 h 142048"/>
                <a:gd name="connsiteX44" fmla="*/ 132193 w 132495"/>
                <a:gd name="connsiteY44" fmla="*/ 20156 h 142048"/>
                <a:gd name="connsiteX45" fmla="*/ 126956 w 132495"/>
                <a:gd name="connsiteY45" fmla="*/ 5634 h 142048"/>
                <a:gd name="connsiteX46" fmla="*/ 111005 w 132495"/>
                <a:gd name="connsiteY46" fmla="*/ 396 h 142048"/>
                <a:gd name="connsiteX47" fmla="*/ 100291 w 132495"/>
                <a:gd name="connsiteY47" fmla="*/ 3967 h 142048"/>
                <a:gd name="connsiteX48" fmla="*/ 99220 w 132495"/>
                <a:gd name="connsiteY48" fmla="*/ 3134 h 142048"/>
                <a:gd name="connsiteX49" fmla="*/ 85531 w 132495"/>
                <a:gd name="connsiteY49" fmla="*/ 18966 h 142048"/>
                <a:gd name="connsiteX50" fmla="*/ 81484 w 132495"/>
                <a:gd name="connsiteY50" fmla="*/ 25275 h 142048"/>
                <a:gd name="connsiteX51" fmla="*/ 79936 w 132495"/>
                <a:gd name="connsiteY51" fmla="*/ 24442 h 142048"/>
                <a:gd name="connsiteX52" fmla="*/ 70889 w 132495"/>
                <a:gd name="connsiteY52" fmla="*/ 36465 h 142048"/>
                <a:gd name="connsiteX53" fmla="*/ 68985 w 132495"/>
                <a:gd name="connsiteY53" fmla="*/ 34917 h 142048"/>
                <a:gd name="connsiteX54" fmla="*/ 70770 w 132495"/>
                <a:gd name="connsiteY54" fmla="*/ 39083 h 142048"/>
                <a:gd name="connsiteX55" fmla="*/ 70413 w 132495"/>
                <a:gd name="connsiteY55" fmla="*/ 39440 h 142048"/>
                <a:gd name="connsiteX56" fmla="*/ 69223 w 132495"/>
                <a:gd name="connsiteY56" fmla="*/ 39440 h 142048"/>
                <a:gd name="connsiteX57" fmla="*/ 69699 w 132495"/>
                <a:gd name="connsiteY57" fmla="*/ 40155 h 142048"/>
                <a:gd name="connsiteX58" fmla="*/ 66009 w 132495"/>
                <a:gd name="connsiteY58" fmla="*/ 44321 h 142048"/>
                <a:gd name="connsiteX59" fmla="*/ 63628 w 132495"/>
                <a:gd name="connsiteY59" fmla="*/ 47059 h 142048"/>
                <a:gd name="connsiteX60" fmla="*/ 63271 w 132495"/>
                <a:gd name="connsiteY60" fmla="*/ 47535 h 142048"/>
                <a:gd name="connsiteX61" fmla="*/ 62557 w 132495"/>
                <a:gd name="connsiteY61" fmla="*/ 46940 h 142048"/>
                <a:gd name="connsiteX62" fmla="*/ 62557 w 132495"/>
                <a:gd name="connsiteY62" fmla="*/ 48130 h 142048"/>
                <a:gd name="connsiteX63" fmla="*/ 61247 w 132495"/>
                <a:gd name="connsiteY63" fmla="*/ 49678 h 142048"/>
                <a:gd name="connsiteX64" fmla="*/ 61009 w 132495"/>
                <a:gd name="connsiteY64" fmla="*/ 49678 h 142048"/>
                <a:gd name="connsiteX65" fmla="*/ 60295 w 132495"/>
                <a:gd name="connsiteY65" fmla="*/ 48844 h 142048"/>
                <a:gd name="connsiteX66" fmla="*/ 53153 w 132495"/>
                <a:gd name="connsiteY66" fmla="*/ 57296 h 142048"/>
                <a:gd name="connsiteX67" fmla="*/ 51010 w 132495"/>
                <a:gd name="connsiteY67" fmla="*/ 55510 h 142048"/>
                <a:gd name="connsiteX68" fmla="*/ 47558 w 132495"/>
                <a:gd name="connsiteY68" fmla="*/ 61938 h 142048"/>
                <a:gd name="connsiteX69" fmla="*/ 46487 w 132495"/>
                <a:gd name="connsiteY69" fmla="*/ 61105 h 142048"/>
                <a:gd name="connsiteX70" fmla="*/ 47320 w 132495"/>
                <a:gd name="connsiteY70" fmla="*/ 63010 h 142048"/>
                <a:gd name="connsiteX71" fmla="*/ 44939 w 132495"/>
                <a:gd name="connsiteY71" fmla="*/ 61581 h 142048"/>
                <a:gd name="connsiteX72" fmla="*/ 41130 w 132495"/>
                <a:gd name="connsiteY72" fmla="*/ 69557 h 142048"/>
                <a:gd name="connsiteX73" fmla="*/ 39107 w 132495"/>
                <a:gd name="connsiteY73" fmla="*/ 68128 h 142048"/>
                <a:gd name="connsiteX74" fmla="*/ 34702 w 132495"/>
                <a:gd name="connsiteY74" fmla="*/ 75628 h 142048"/>
                <a:gd name="connsiteX75" fmla="*/ 34107 w 132495"/>
                <a:gd name="connsiteY75" fmla="*/ 75033 h 142048"/>
                <a:gd name="connsiteX76" fmla="*/ 26251 w 132495"/>
                <a:gd name="connsiteY76" fmla="*/ 88365 h 142048"/>
                <a:gd name="connsiteX77" fmla="*/ 1491 w 132495"/>
                <a:gd name="connsiteY77" fmla="*/ 115862 h 142048"/>
                <a:gd name="connsiteX78" fmla="*/ 6372 w 132495"/>
                <a:gd name="connsiteY78" fmla="*/ 129194 h 142048"/>
                <a:gd name="connsiteX79" fmla="*/ 15180 w 132495"/>
                <a:gd name="connsiteY79" fmla="*/ 134075 h 142048"/>
                <a:gd name="connsiteX80" fmla="*/ 15180 w 132495"/>
                <a:gd name="connsiteY80" fmla="*/ 135384 h 142048"/>
                <a:gd name="connsiteX81" fmla="*/ 13276 w 132495"/>
                <a:gd name="connsiteY81" fmla="*/ 133004 h 142048"/>
                <a:gd name="connsiteX82" fmla="*/ 11966 w 132495"/>
                <a:gd name="connsiteY82" fmla="*/ 134432 h 142048"/>
                <a:gd name="connsiteX83" fmla="*/ 10062 w 132495"/>
                <a:gd name="connsiteY83" fmla="*/ 131575 h 142048"/>
                <a:gd name="connsiteX84" fmla="*/ 8871 w 132495"/>
                <a:gd name="connsiteY84" fmla="*/ 130861 h 142048"/>
                <a:gd name="connsiteX85" fmla="*/ 16490 w 132495"/>
                <a:gd name="connsiteY85" fmla="*/ 132765 h 142048"/>
                <a:gd name="connsiteX86" fmla="*/ 15180 w 132495"/>
                <a:gd name="connsiteY86" fmla="*/ 134075 h 142048"/>
                <a:gd name="connsiteX87" fmla="*/ 18751 w 132495"/>
                <a:gd name="connsiteY87" fmla="*/ 132527 h 142048"/>
                <a:gd name="connsiteX88" fmla="*/ 20180 w 132495"/>
                <a:gd name="connsiteY88" fmla="*/ 132289 h 142048"/>
                <a:gd name="connsiteX89" fmla="*/ 18751 w 132495"/>
                <a:gd name="connsiteY89" fmla="*/ 132527 h 142048"/>
                <a:gd name="connsiteX90" fmla="*/ 33631 w 132495"/>
                <a:gd name="connsiteY90" fmla="*/ 121219 h 142048"/>
                <a:gd name="connsiteX91" fmla="*/ 28036 w 132495"/>
                <a:gd name="connsiteY91" fmla="*/ 125742 h 142048"/>
                <a:gd name="connsiteX92" fmla="*/ 54343 w 132495"/>
                <a:gd name="connsiteY92" fmla="*/ 96459 h 142048"/>
                <a:gd name="connsiteX93" fmla="*/ 53748 w 132495"/>
                <a:gd name="connsiteY93" fmla="*/ 101578 h 142048"/>
                <a:gd name="connsiteX94" fmla="*/ 33631 w 132495"/>
                <a:gd name="connsiteY94" fmla="*/ 121219 h 142048"/>
                <a:gd name="connsiteX95" fmla="*/ 71604 w 132495"/>
                <a:gd name="connsiteY95" fmla="*/ 77889 h 142048"/>
                <a:gd name="connsiteX96" fmla="*/ 71008 w 132495"/>
                <a:gd name="connsiteY96" fmla="*/ 78008 h 142048"/>
                <a:gd name="connsiteX97" fmla="*/ 77079 w 132495"/>
                <a:gd name="connsiteY97" fmla="*/ 71342 h 142048"/>
                <a:gd name="connsiteX98" fmla="*/ 71723 w 132495"/>
                <a:gd name="connsiteY98" fmla="*/ 77889 h 142048"/>
                <a:gd name="connsiteX99" fmla="*/ 83507 w 132495"/>
                <a:gd name="connsiteY99" fmla="*/ 64081 h 142048"/>
                <a:gd name="connsiteX100" fmla="*/ 87912 w 132495"/>
                <a:gd name="connsiteY100" fmla="*/ 59201 h 142048"/>
                <a:gd name="connsiteX101" fmla="*/ 83507 w 132495"/>
                <a:gd name="connsiteY101" fmla="*/ 64081 h 14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132495" h="142048">
                  <a:moveTo>
                    <a:pt x="5776" y="129313"/>
                  </a:moveTo>
                  <a:cubicBezTo>
                    <a:pt x="4943" y="130147"/>
                    <a:pt x="4229" y="130980"/>
                    <a:pt x="4348" y="132289"/>
                  </a:cubicBezTo>
                  <a:lnTo>
                    <a:pt x="6014" y="130980"/>
                  </a:lnTo>
                  <a:cubicBezTo>
                    <a:pt x="5300" y="132884"/>
                    <a:pt x="5895" y="132051"/>
                    <a:pt x="5181" y="133361"/>
                  </a:cubicBezTo>
                  <a:cubicBezTo>
                    <a:pt x="7681" y="134908"/>
                    <a:pt x="7086" y="137646"/>
                    <a:pt x="9705" y="139789"/>
                  </a:cubicBezTo>
                  <a:cubicBezTo>
                    <a:pt x="9705" y="139789"/>
                    <a:pt x="9705" y="139670"/>
                    <a:pt x="9705" y="139551"/>
                  </a:cubicBezTo>
                  <a:cubicBezTo>
                    <a:pt x="11847" y="137884"/>
                    <a:pt x="13990" y="139670"/>
                    <a:pt x="15656" y="140265"/>
                  </a:cubicBezTo>
                  <a:lnTo>
                    <a:pt x="16490" y="141455"/>
                  </a:lnTo>
                  <a:cubicBezTo>
                    <a:pt x="18275" y="144074"/>
                    <a:pt x="19109" y="136932"/>
                    <a:pt x="19466" y="141098"/>
                  </a:cubicBezTo>
                  <a:cubicBezTo>
                    <a:pt x="23037" y="140622"/>
                    <a:pt x="26370" y="139789"/>
                    <a:pt x="29227" y="138241"/>
                  </a:cubicBezTo>
                  <a:cubicBezTo>
                    <a:pt x="30655" y="137408"/>
                    <a:pt x="31845" y="136575"/>
                    <a:pt x="32798" y="135503"/>
                  </a:cubicBezTo>
                  <a:lnTo>
                    <a:pt x="34464" y="133480"/>
                  </a:lnTo>
                  <a:cubicBezTo>
                    <a:pt x="32917" y="131932"/>
                    <a:pt x="36369" y="131694"/>
                    <a:pt x="32202" y="130028"/>
                  </a:cubicBezTo>
                  <a:cubicBezTo>
                    <a:pt x="36964" y="131932"/>
                    <a:pt x="39702" y="130742"/>
                    <a:pt x="40178" y="130028"/>
                  </a:cubicBezTo>
                  <a:cubicBezTo>
                    <a:pt x="40535" y="130266"/>
                    <a:pt x="41011" y="130623"/>
                    <a:pt x="40773" y="130623"/>
                  </a:cubicBezTo>
                  <a:cubicBezTo>
                    <a:pt x="47439" y="132646"/>
                    <a:pt x="37083" y="125980"/>
                    <a:pt x="44939" y="128837"/>
                  </a:cubicBezTo>
                  <a:cubicBezTo>
                    <a:pt x="40416" y="125742"/>
                    <a:pt x="48511" y="127528"/>
                    <a:pt x="43511" y="123481"/>
                  </a:cubicBezTo>
                  <a:cubicBezTo>
                    <a:pt x="44701" y="123957"/>
                    <a:pt x="45654" y="124433"/>
                    <a:pt x="46487" y="125028"/>
                  </a:cubicBezTo>
                  <a:cubicBezTo>
                    <a:pt x="48630" y="122885"/>
                    <a:pt x="52558" y="121457"/>
                    <a:pt x="54462" y="119671"/>
                  </a:cubicBezTo>
                  <a:cubicBezTo>
                    <a:pt x="51724" y="115624"/>
                    <a:pt x="59819" y="116934"/>
                    <a:pt x="55415" y="112053"/>
                  </a:cubicBezTo>
                  <a:cubicBezTo>
                    <a:pt x="57676" y="111577"/>
                    <a:pt x="61723" y="111220"/>
                    <a:pt x="60890" y="108244"/>
                  </a:cubicBezTo>
                  <a:lnTo>
                    <a:pt x="61486" y="108839"/>
                  </a:lnTo>
                  <a:cubicBezTo>
                    <a:pt x="62795" y="106815"/>
                    <a:pt x="64461" y="104435"/>
                    <a:pt x="62081" y="100983"/>
                  </a:cubicBezTo>
                  <a:cubicBezTo>
                    <a:pt x="68033" y="103720"/>
                    <a:pt x="67675" y="102292"/>
                    <a:pt x="70056" y="102530"/>
                  </a:cubicBezTo>
                  <a:cubicBezTo>
                    <a:pt x="68628" y="99792"/>
                    <a:pt x="71604" y="97769"/>
                    <a:pt x="70889" y="94555"/>
                  </a:cubicBezTo>
                  <a:cubicBezTo>
                    <a:pt x="73627" y="95745"/>
                    <a:pt x="71127" y="92412"/>
                    <a:pt x="74937" y="94555"/>
                  </a:cubicBezTo>
                  <a:cubicBezTo>
                    <a:pt x="72556" y="85151"/>
                    <a:pt x="80769" y="80270"/>
                    <a:pt x="91007" y="78008"/>
                  </a:cubicBezTo>
                  <a:cubicBezTo>
                    <a:pt x="89578" y="75985"/>
                    <a:pt x="86007" y="72771"/>
                    <a:pt x="84222" y="70509"/>
                  </a:cubicBezTo>
                  <a:cubicBezTo>
                    <a:pt x="84579" y="70628"/>
                    <a:pt x="85174" y="70985"/>
                    <a:pt x="85055" y="71104"/>
                  </a:cubicBezTo>
                  <a:cubicBezTo>
                    <a:pt x="85293" y="69676"/>
                    <a:pt x="89697" y="70866"/>
                    <a:pt x="89935" y="69557"/>
                  </a:cubicBezTo>
                  <a:cubicBezTo>
                    <a:pt x="90328" y="69795"/>
                    <a:pt x="90685" y="70072"/>
                    <a:pt x="91007" y="70390"/>
                  </a:cubicBezTo>
                  <a:cubicBezTo>
                    <a:pt x="90173" y="68485"/>
                    <a:pt x="95649" y="70152"/>
                    <a:pt x="93863" y="67414"/>
                  </a:cubicBezTo>
                  <a:lnTo>
                    <a:pt x="94935" y="67890"/>
                  </a:lnTo>
                  <a:lnTo>
                    <a:pt x="94221" y="66343"/>
                  </a:lnTo>
                  <a:cubicBezTo>
                    <a:pt x="95411" y="67057"/>
                    <a:pt x="97196" y="68247"/>
                    <a:pt x="96482" y="68366"/>
                  </a:cubicBezTo>
                  <a:cubicBezTo>
                    <a:pt x="105410" y="60391"/>
                    <a:pt x="107195" y="47773"/>
                    <a:pt x="116123" y="39440"/>
                  </a:cubicBezTo>
                  <a:lnTo>
                    <a:pt x="116957" y="40512"/>
                  </a:lnTo>
                  <a:lnTo>
                    <a:pt x="116480" y="37536"/>
                  </a:lnTo>
                  <a:cubicBezTo>
                    <a:pt x="117076" y="37893"/>
                    <a:pt x="117314" y="38131"/>
                    <a:pt x="117552" y="38369"/>
                  </a:cubicBezTo>
                  <a:cubicBezTo>
                    <a:pt x="121599" y="37417"/>
                    <a:pt x="120170" y="33131"/>
                    <a:pt x="122670" y="31227"/>
                  </a:cubicBezTo>
                  <a:cubicBezTo>
                    <a:pt x="123265" y="31584"/>
                    <a:pt x="124099" y="32655"/>
                    <a:pt x="125051" y="32774"/>
                  </a:cubicBezTo>
                  <a:cubicBezTo>
                    <a:pt x="123146" y="29203"/>
                    <a:pt x="131598" y="32774"/>
                    <a:pt x="125527" y="27894"/>
                  </a:cubicBezTo>
                  <a:cubicBezTo>
                    <a:pt x="125884" y="27894"/>
                    <a:pt x="127551" y="28846"/>
                    <a:pt x="127908" y="29441"/>
                  </a:cubicBezTo>
                  <a:cubicBezTo>
                    <a:pt x="128384" y="28013"/>
                    <a:pt x="128860" y="26584"/>
                    <a:pt x="129574" y="25394"/>
                  </a:cubicBezTo>
                  <a:cubicBezTo>
                    <a:pt x="130050" y="24323"/>
                    <a:pt x="131717" y="22418"/>
                    <a:pt x="132193" y="20156"/>
                  </a:cubicBezTo>
                  <a:cubicBezTo>
                    <a:pt x="133265" y="15752"/>
                    <a:pt x="131479" y="10395"/>
                    <a:pt x="126956" y="5634"/>
                  </a:cubicBezTo>
                  <a:cubicBezTo>
                    <a:pt x="120528" y="3253"/>
                    <a:pt x="116242" y="1468"/>
                    <a:pt x="111005" y="396"/>
                  </a:cubicBezTo>
                  <a:cubicBezTo>
                    <a:pt x="106124" y="-675"/>
                    <a:pt x="100648" y="396"/>
                    <a:pt x="100291" y="3967"/>
                  </a:cubicBezTo>
                  <a:lnTo>
                    <a:pt x="99220" y="3134"/>
                  </a:lnTo>
                  <a:cubicBezTo>
                    <a:pt x="98268" y="10991"/>
                    <a:pt x="89459" y="13252"/>
                    <a:pt x="85531" y="18966"/>
                  </a:cubicBezTo>
                  <a:cubicBezTo>
                    <a:pt x="83150" y="20752"/>
                    <a:pt x="83269" y="23132"/>
                    <a:pt x="81484" y="25275"/>
                  </a:cubicBezTo>
                  <a:lnTo>
                    <a:pt x="79936" y="24442"/>
                  </a:lnTo>
                  <a:cubicBezTo>
                    <a:pt x="82555" y="31584"/>
                    <a:pt x="67794" y="28846"/>
                    <a:pt x="70889" y="36465"/>
                  </a:cubicBezTo>
                  <a:lnTo>
                    <a:pt x="68985" y="34917"/>
                  </a:lnTo>
                  <a:cubicBezTo>
                    <a:pt x="71604" y="37298"/>
                    <a:pt x="66604" y="36703"/>
                    <a:pt x="70770" y="39083"/>
                  </a:cubicBezTo>
                  <a:lnTo>
                    <a:pt x="70413" y="39440"/>
                  </a:lnTo>
                  <a:lnTo>
                    <a:pt x="69223" y="39440"/>
                  </a:lnTo>
                  <a:cubicBezTo>
                    <a:pt x="69223" y="39440"/>
                    <a:pt x="69580" y="39917"/>
                    <a:pt x="69699" y="40155"/>
                  </a:cubicBezTo>
                  <a:lnTo>
                    <a:pt x="66009" y="44321"/>
                  </a:lnTo>
                  <a:cubicBezTo>
                    <a:pt x="64580" y="44678"/>
                    <a:pt x="63509" y="45392"/>
                    <a:pt x="63628" y="47059"/>
                  </a:cubicBezTo>
                  <a:lnTo>
                    <a:pt x="63271" y="47535"/>
                  </a:lnTo>
                  <a:lnTo>
                    <a:pt x="62557" y="46940"/>
                  </a:lnTo>
                  <a:cubicBezTo>
                    <a:pt x="62557" y="46940"/>
                    <a:pt x="62557" y="47773"/>
                    <a:pt x="62557" y="48130"/>
                  </a:cubicBezTo>
                  <a:lnTo>
                    <a:pt x="61247" y="49678"/>
                  </a:lnTo>
                  <a:cubicBezTo>
                    <a:pt x="61247" y="49678"/>
                    <a:pt x="61128" y="49678"/>
                    <a:pt x="61009" y="49678"/>
                  </a:cubicBezTo>
                  <a:cubicBezTo>
                    <a:pt x="61009" y="49440"/>
                    <a:pt x="60533" y="49321"/>
                    <a:pt x="60295" y="48844"/>
                  </a:cubicBezTo>
                  <a:cubicBezTo>
                    <a:pt x="52677" y="48249"/>
                    <a:pt x="55891" y="54677"/>
                    <a:pt x="53153" y="57296"/>
                  </a:cubicBezTo>
                  <a:lnTo>
                    <a:pt x="51010" y="55510"/>
                  </a:lnTo>
                  <a:cubicBezTo>
                    <a:pt x="52677" y="58605"/>
                    <a:pt x="47796" y="59439"/>
                    <a:pt x="47558" y="61938"/>
                  </a:cubicBezTo>
                  <a:lnTo>
                    <a:pt x="46487" y="61105"/>
                  </a:lnTo>
                  <a:lnTo>
                    <a:pt x="47320" y="63010"/>
                  </a:lnTo>
                  <a:lnTo>
                    <a:pt x="44939" y="61581"/>
                  </a:lnTo>
                  <a:cubicBezTo>
                    <a:pt x="42678" y="63724"/>
                    <a:pt x="42797" y="67176"/>
                    <a:pt x="41130" y="69557"/>
                  </a:cubicBezTo>
                  <a:lnTo>
                    <a:pt x="39107" y="68128"/>
                  </a:lnTo>
                  <a:cubicBezTo>
                    <a:pt x="41011" y="72414"/>
                    <a:pt x="35059" y="72533"/>
                    <a:pt x="34702" y="75628"/>
                  </a:cubicBezTo>
                  <a:lnTo>
                    <a:pt x="34107" y="75033"/>
                  </a:lnTo>
                  <a:cubicBezTo>
                    <a:pt x="29941" y="78723"/>
                    <a:pt x="28155" y="83484"/>
                    <a:pt x="26251" y="88365"/>
                  </a:cubicBezTo>
                  <a:lnTo>
                    <a:pt x="1491" y="115862"/>
                  </a:lnTo>
                  <a:cubicBezTo>
                    <a:pt x="-1723" y="119433"/>
                    <a:pt x="420" y="125266"/>
                    <a:pt x="6372" y="129194"/>
                  </a:cubicBezTo>
                  <a:close/>
                  <a:moveTo>
                    <a:pt x="15180" y="134075"/>
                  </a:moveTo>
                  <a:lnTo>
                    <a:pt x="15180" y="135384"/>
                  </a:lnTo>
                  <a:cubicBezTo>
                    <a:pt x="13395" y="135503"/>
                    <a:pt x="14704" y="133837"/>
                    <a:pt x="13276" y="133004"/>
                  </a:cubicBezTo>
                  <a:cubicBezTo>
                    <a:pt x="12800" y="133004"/>
                    <a:pt x="13276" y="135503"/>
                    <a:pt x="11966" y="134432"/>
                  </a:cubicBezTo>
                  <a:cubicBezTo>
                    <a:pt x="11966" y="131694"/>
                    <a:pt x="11014" y="131813"/>
                    <a:pt x="10062" y="131575"/>
                  </a:cubicBezTo>
                  <a:cubicBezTo>
                    <a:pt x="9586" y="131575"/>
                    <a:pt x="8990" y="131337"/>
                    <a:pt x="8871" y="130861"/>
                  </a:cubicBezTo>
                  <a:cubicBezTo>
                    <a:pt x="11371" y="131932"/>
                    <a:pt x="13990" y="132646"/>
                    <a:pt x="16490" y="132765"/>
                  </a:cubicBezTo>
                  <a:cubicBezTo>
                    <a:pt x="16490" y="134313"/>
                    <a:pt x="16013" y="135860"/>
                    <a:pt x="15180" y="134075"/>
                  </a:cubicBezTo>
                  <a:close/>
                  <a:moveTo>
                    <a:pt x="18751" y="132527"/>
                  </a:moveTo>
                  <a:cubicBezTo>
                    <a:pt x="18751" y="132527"/>
                    <a:pt x="19704" y="132527"/>
                    <a:pt x="20180" y="132289"/>
                  </a:cubicBezTo>
                  <a:cubicBezTo>
                    <a:pt x="19942" y="132765"/>
                    <a:pt x="19585" y="133004"/>
                    <a:pt x="18751" y="132527"/>
                  </a:cubicBezTo>
                  <a:close/>
                  <a:moveTo>
                    <a:pt x="33631" y="121219"/>
                  </a:moveTo>
                  <a:cubicBezTo>
                    <a:pt x="34345" y="124076"/>
                    <a:pt x="31369" y="125028"/>
                    <a:pt x="28036" y="125742"/>
                  </a:cubicBezTo>
                  <a:lnTo>
                    <a:pt x="54343" y="96459"/>
                  </a:lnTo>
                  <a:cubicBezTo>
                    <a:pt x="54105" y="98126"/>
                    <a:pt x="53867" y="99792"/>
                    <a:pt x="53748" y="101578"/>
                  </a:cubicBezTo>
                  <a:cubicBezTo>
                    <a:pt x="44225" y="106577"/>
                    <a:pt x="46368" y="118481"/>
                    <a:pt x="33631" y="121219"/>
                  </a:cubicBezTo>
                  <a:close/>
                  <a:moveTo>
                    <a:pt x="71604" y="77889"/>
                  </a:moveTo>
                  <a:cubicBezTo>
                    <a:pt x="71604" y="77889"/>
                    <a:pt x="71246" y="77889"/>
                    <a:pt x="71008" y="78008"/>
                  </a:cubicBezTo>
                  <a:lnTo>
                    <a:pt x="77079" y="71342"/>
                  </a:lnTo>
                  <a:cubicBezTo>
                    <a:pt x="76722" y="74675"/>
                    <a:pt x="76484" y="77889"/>
                    <a:pt x="71723" y="77889"/>
                  </a:cubicBezTo>
                  <a:close/>
                  <a:moveTo>
                    <a:pt x="83507" y="64081"/>
                  </a:moveTo>
                  <a:lnTo>
                    <a:pt x="87912" y="59201"/>
                  </a:lnTo>
                  <a:cubicBezTo>
                    <a:pt x="86959" y="61105"/>
                    <a:pt x="85650" y="62772"/>
                    <a:pt x="83507" y="64081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12" name="Forma libre: forma 411">
              <a:extLst>
                <a:ext uri="{FF2B5EF4-FFF2-40B4-BE49-F238E27FC236}">
                  <a16:creationId xmlns:a16="http://schemas.microsoft.com/office/drawing/2014/main" id="{E970832D-3289-417D-9C20-48A08DB21610}"/>
                </a:ext>
              </a:extLst>
            </p:cNvPr>
            <p:cNvSpPr/>
            <p:nvPr/>
          </p:nvSpPr>
          <p:spPr>
            <a:xfrm>
              <a:off x="3026885" y="6096982"/>
              <a:ext cx="237" cy="357"/>
            </a:xfrm>
            <a:custGeom>
              <a:avLst/>
              <a:gdLst>
                <a:gd name="connsiteX0" fmla="*/ 0 w 237"/>
                <a:gd name="connsiteY0" fmla="*/ 0 h 357"/>
                <a:gd name="connsiteX1" fmla="*/ 0 w 237"/>
                <a:gd name="connsiteY1" fmla="*/ 0 h 357"/>
                <a:gd name="connsiteX2" fmla="*/ 238 w 237"/>
                <a:gd name="connsiteY2" fmla="*/ 357 h 357"/>
                <a:gd name="connsiteX3" fmla="*/ 0 w 237"/>
                <a:gd name="connsiteY3" fmla="*/ 0 h 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" h="35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19" y="238"/>
                    <a:pt x="238" y="357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  <p:sp>
          <p:nvSpPr>
            <p:cNvPr id="413" name="Forma libre: forma 412">
              <a:extLst>
                <a:ext uri="{FF2B5EF4-FFF2-40B4-BE49-F238E27FC236}">
                  <a16:creationId xmlns:a16="http://schemas.microsoft.com/office/drawing/2014/main" id="{B94262DD-0EAC-4047-A98A-CB2E5B0A22AC}"/>
                </a:ext>
              </a:extLst>
            </p:cNvPr>
            <p:cNvSpPr/>
            <p:nvPr/>
          </p:nvSpPr>
          <p:spPr>
            <a:xfrm>
              <a:off x="2912134" y="6219590"/>
              <a:ext cx="1071" cy="952"/>
            </a:xfrm>
            <a:custGeom>
              <a:avLst/>
              <a:gdLst>
                <a:gd name="connsiteX0" fmla="*/ 0 w 1071"/>
                <a:gd name="connsiteY0" fmla="*/ 0 h 952"/>
                <a:gd name="connsiteX1" fmla="*/ 1071 w 1071"/>
                <a:gd name="connsiteY1" fmla="*/ 952 h 952"/>
                <a:gd name="connsiteX2" fmla="*/ 0 w 1071"/>
                <a:gd name="connsiteY2" fmla="*/ 0 h 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" h="952">
                  <a:moveTo>
                    <a:pt x="0" y="0"/>
                  </a:moveTo>
                  <a:cubicBezTo>
                    <a:pt x="0" y="595"/>
                    <a:pt x="714" y="714"/>
                    <a:pt x="1071" y="952"/>
                  </a:cubicBezTo>
                  <a:cubicBezTo>
                    <a:pt x="595" y="714"/>
                    <a:pt x="357" y="357"/>
                    <a:pt x="0" y="0"/>
                  </a:cubicBezTo>
                  <a:close/>
                </a:path>
              </a:pathLst>
            </a:custGeom>
            <a:grpFill/>
            <a:ln w="118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CL"/>
            </a:p>
          </p:txBody>
        </p:sp>
      </p:grpSp>
      <p:grpSp>
        <p:nvGrpSpPr>
          <p:cNvPr id="414" name="Gráfico 144">
            <a:extLst>
              <a:ext uri="{FF2B5EF4-FFF2-40B4-BE49-F238E27FC236}">
                <a16:creationId xmlns:a16="http://schemas.microsoft.com/office/drawing/2014/main" id="{211DDF44-0F5D-434C-8CB9-5E2F32F202E1}"/>
              </a:ext>
            </a:extLst>
          </p:cNvPr>
          <p:cNvGrpSpPr/>
          <p:nvPr/>
        </p:nvGrpSpPr>
        <p:grpSpPr>
          <a:xfrm>
            <a:off x="1824235" y="6065080"/>
            <a:ext cx="4791724" cy="1277270"/>
            <a:chOff x="3161277" y="6065080"/>
            <a:chExt cx="2840805" cy="1277270"/>
          </a:xfrm>
          <a:solidFill>
            <a:schemeClr val="bg1">
              <a:lumMod val="95000"/>
            </a:schemeClr>
          </a:solidFill>
        </p:grpSpPr>
        <p:grpSp>
          <p:nvGrpSpPr>
            <p:cNvPr id="415" name="Gráfico 144">
              <a:extLst>
                <a:ext uri="{FF2B5EF4-FFF2-40B4-BE49-F238E27FC236}">
                  <a16:creationId xmlns:a16="http://schemas.microsoft.com/office/drawing/2014/main" id="{568379EF-485C-4402-BA6D-CA1C2478C33A}"/>
                </a:ext>
              </a:extLst>
            </p:cNvPr>
            <p:cNvGrpSpPr/>
            <p:nvPr/>
          </p:nvGrpSpPr>
          <p:grpSpPr>
            <a:xfrm>
              <a:off x="3161277" y="6105314"/>
              <a:ext cx="122012" cy="180350"/>
              <a:chOff x="3161277" y="6105314"/>
              <a:chExt cx="122012" cy="180350"/>
            </a:xfrm>
            <a:grpFill/>
          </p:grpSpPr>
          <p:sp>
            <p:nvSpPr>
              <p:cNvPr id="416" name="Forma libre: forma 415">
                <a:extLst>
                  <a:ext uri="{FF2B5EF4-FFF2-40B4-BE49-F238E27FC236}">
                    <a16:creationId xmlns:a16="http://schemas.microsoft.com/office/drawing/2014/main" id="{DC244CE0-402D-4D33-88DB-425F5F18FC2B}"/>
                  </a:ext>
                </a:extLst>
              </p:cNvPr>
              <p:cNvSpPr/>
              <p:nvPr/>
            </p:nvSpPr>
            <p:spPr>
              <a:xfrm>
                <a:off x="3279599" y="6110195"/>
                <a:ext cx="1735" cy="5177"/>
              </a:xfrm>
              <a:custGeom>
                <a:avLst/>
                <a:gdLst>
                  <a:gd name="connsiteX0" fmla="*/ 1667 w 1735"/>
                  <a:gd name="connsiteY0" fmla="*/ 5000 h 5177"/>
                  <a:gd name="connsiteX1" fmla="*/ 0 w 1735"/>
                  <a:gd name="connsiteY1" fmla="*/ 0 h 5177"/>
                  <a:gd name="connsiteX2" fmla="*/ 1667 w 1735"/>
                  <a:gd name="connsiteY2" fmla="*/ 5000 h 5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35" h="5177">
                    <a:moveTo>
                      <a:pt x="1667" y="5000"/>
                    </a:moveTo>
                    <a:cubicBezTo>
                      <a:pt x="1667" y="5000"/>
                      <a:pt x="238" y="833"/>
                      <a:pt x="0" y="0"/>
                    </a:cubicBezTo>
                    <a:cubicBezTo>
                      <a:pt x="0" y="1071"/>
                      <a:pt x="2143" y="6190"/>
                      <a:pt x="1667" y="50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17" name="Forma libre: forma 416">
                <a:extLst>
                  <a:ext uri="{FF2B5EF4-FFF2-40B4-BE49-F238E27FC236}">
                    <a16:creationId xmlns:a16="http://schemas.microsoft.com/office/drawing/2014/main" id="{6B194110-618F-4347-9D6C-8E9F50064DD1}"/>
                  </a:ext>
                </a:extLst>
              </p:cNvPr>
              <p:cNvSpPr/>
              <p:nvPr/>
            </p:nvSpPr>
            <p:spPr>
              <a:xfrm>
                <a:off x="3281385" y="6124717"/>
                <a:ext cx="1309" cy="4761"/>
              </a:xfrm>
              <a:custGeom>
                <a:avLst/>
                <a:gdLst>
                  <a:gd name="connsiteX0" fmla="*/ 714 w 1309"/>
                  <a:gd name="connsiteY0" fmla="*/ 1905 h 4761"/>
                  <a:gd name="connsiteX1" fmla="*/ 0 w 1309"/>
                  <a:gd name="connsiteY1" fmla="*/ 0 h 4761"/>
                  <a:gd name="connsiteX2" fmla="*/ 1309 w 1309"/>
                  <a:gd name="connsiteY2" fmla="*/ 4761 h 4761"/>
                  <a:gd name="connsiteX3" fmla="*/ 714 w 1309"/>
                  <a:gd name="connsiteY3" fmla="*/ 1905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4761">
                    <a:moveTo>
                      <a:pt x="714" y="1905"/>
                    </a:moveTo>
                    <a:lnTo>
                      <a:pt x="0" y="0"/>
                    </a:lnTo>
                    <a:lnTo>
                      <a:pt x="1309" y="4761"/>
                    </a:lnTo>
                    <a:lnTo>
                      <a:pt x="714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18" name="Forma libre: forma 417">
                <a:extLst>
                  <a:ext uri="{FF2B5EF4-FFF2-40B4-BE49-F238E27FC236}">
                    <a16:creationId xmlns:a16="http://schemas.microsoft.com/office/drawing/2014/main" id="{A514FE24-5DF8-4192-8A35-42913E9D6065}"/>
                  </a:ext>
                </a:extLst>
              </p:cNvPr>
              <p:cNvSpPr/>
              <p:nvPr/>
            </p:nvSpPr>
            <p:spPr>
              <a:xfrm>
                <a:off x="3279123" y="6124003"/>
                <a:ext cx="2856" cy="6589"/>
              </a:xfrm>
              <a:custGeom>
                <a:avLst/>
                <a:gdLst>
                  <a:gd name="connsiteX0" fmla="*/ 119 w 2856"/>
                  <a:gd name="connsiteY0" fmla="*/ 3571 h 6589"/>
                  <a:gd name="connsiteX1" fmla="*/ 2143 w 2856"/>
                  <a:gd name="connsiteY1" fmla="*/ 4523 h 6589"/>
                  <a:gd name="connsiteX2" fmla="*/ 2857 w 2856"/>
                  <a:gd name="connsiteY2" fmla="*/ 6190 h 6589"/>
                  <a:gd name="connsiteX3" fmla="*/ 714 w 2856"/>
                  <a:gd name="connsiteY3" fmla="*/ 0 h 6589"/>
                  <a:gd name="connsiteX4" fmla="*/ 0 w 2856"/>
                  <a:gd name="connsiteY4" fmla="*/ 3571 h 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6" h="6589">
                    <a:moveTo>
                      <a:pt x="119" y="3571"/>
                    </a:moveTo>
                    <a:cubicBezTo>
                      <a:pt x="3333" y="11070"/>
                      <a:pt x="714" y="1905"/>
                      <a:pt x="2143" y="4523"/>
                    </a:cubicBezTo>
                    <a:lnTo>
                      <a:pt x="2857" y="6190"/>
                    </a:lnTo>
                    <a:lnTo>
                      <a:pt x="714" y="0"/>
                    </a:lnTo>
                    <a:cubicBezTo>
                      <a:pt x="476" y="1190"/>
                      <a:pt x="1190" y="5595"/>
                      <a:pt x="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19" name="Forma libre: forma 418">
                <a:extLst>
                  <a:ext uri="{FF2B5EF4-FFF2-40B4-BE49-F238E27FC236}">
                    <a16:creationId xmlns:a16="http://schemas.microsoft.com/office/drawing/2014/main" id="{527E93F3-1D88-4AFB-A562-3CC4A7EC0193}"/>
                  </a:ext>
                </a:extLst>
              </p:cNvPr>
              <p:cNvSpPr/>
              <p:nvPr/>
            </p:nvSpPr>
            <p:spPr>
              <a:xfrm>
                <a:off x="3271386" y="6111623"/>
                <a:ext cx="760" cy="2253"/>
              </a:xfrm>
              <a:custGeom>
                <a:avLst/>
                <a:gdLst>
                  <a:gd name="connsiteX0" fmla="*/ 0 w 760"/>
                  <a:gd name="connsiteY0" fmla="*/ 0 h 2253"/>
                  <a:gd name="connsiteX1" fmla="*/ 714 w 760"/>
                  <a:gd name="connsiteY1" fmla="*/ 833 h 2253"/>
                  <a:gd name="connsiteX2" fmla="*/ 357 w 760"/>
                  <a:gd name="connsiteY2" fmla="*/ 119 h 2253"/>
                  <a:gd name="connsiteX3" fmla="*/ 0 w 760"/>
                  <a:gd name="connsiteY3" fmla="*/ 119 h 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0" h="2253">
                    <a:moveTo>
                      <a:pt x="0" y="0"/>
                    </a:moveTo>
                    <a:cubicBezTo>
                      <a:pt x="1190" y="2976"/>
                      <a:pt x="595" y="2738"/>
                      <a:pt x="714" y="833"/>
                    </a:cubicBezTo>
                    <a:cubicBezTo>
                      <a:pt x="595" y="476"/>
                      <a:pt x="476" y="357"/>
                      <a:pt x="357" y="119"/>
                    </a:cubicBezTo>
                    <a:cubicBezTo>
                      <a:pt x="357" y="119"/>
                      <a:pt x="238" y="119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0" name="Forma libre: forma 419">
                <a:extLst>
                  <a:ext uri="{FF2B5EF4-FFF2-40B4-BE49-F238E27FC236}">
                    <a16:creationId xmlns:a16="http://schemas.microsoft.com/office/drawing/2014/main" id="{F6C5C6DF-9AD9-4E7D-8856-DF52F0E1387B}"/>
                  </a:ext>
                </a:extLst>
              </p:cNvPr>
              <p:cNvSpPr/>
              <p:nvPr/>
            </p:nvSpPr>
            <p:spPr>
              <a:xfrm>
                <a:off x="3271214" y="6110684"/>
                <a:ext cx="529" cy="1058"/>
              </a:xfrm>
              <a:custGeom>
                <a:avLst/>
                <a:gdLst>
                  <a:gd name="connsiteX0" fmla="*/ 529 w 529"/>
                  <a:gd name="connsiteY0" fmla="*/ 1058 h 1058"/>
                  <a:gd name="connsiteX1" fmla="*/ 529 w 529"/>
                  <a:gd name="connsiteY1" fmla="*/ 1058 h 1058"/>
                  <a:gd name="connsiteX2" fmla="*/ 529 w 529"/>
                  <a:gd name="connsiteY2" fmla="*/ 1058 h 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9" h="1058">
                    <a:moveTo>
                      <a:pt x="529" y="1058"/>
                    </a:moveTo>
                    <a:cubicBezTo>
                      <a:pt x="529" y="1058"/>
                      <a:pt x="-661" y="-1323"/>
                      <a:pt x="529" y="1058"/>
                    </a:cubicBezTo>
                    <a:lnTo>
                      <a:pt x="529" y="105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1" name="Forma libre: forma 420">
                <a:extLst>
                  <a:ext uri="{FF2B5EF4-FFF2-40B4-BE49-F238E27FC236}">
                    <a16:creationId xmlns:a16="http://schemas.microsoft.com/office/drawing/2014/main" id="{555D24B3-B336-4808-928A-D4A9D7871A9B}"/>
                  </a:ext>
                </a:extLst>
              </p:cNvPr>
              <p:cNvSpPr/>
              <p:nvPr/>
            </p:nvSpPr>
            <p:spPr>
              <a:xfrm>
                <a:off x="3268767" y="6107814"/>
                <a:ext cx="2261" cy="6189"/>
              </a:xfrm>
              <a:custGeom>
                <a:avLst/>
                <a:gdLst>
                  <a:gd name="connsiteX0" fmla="*/ 2262 w 2261"/>
                  <a:gd name="connsiteY0" fmla="*/ 6190 h 6189"/>
                  <a:gd name="connsiteX1" fmla="*/ 1667 w 2261"/>
                  <a:gd name="connsiteY1" fmla="*/ 3333 h 6189"/>
                  <a:gd name="connsiteX2" fmla="*/ 0 w 2261"/>
                  <a:gd name="connsiteY2" fmla="*/ 0 h 6189"/>
                  <a:gd name="connsiteX3" fmla="*/ 2262 w 2261"/>
                  <a:gd name="connsiteY3" fmla="*/ 6071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6189">
                    <a:moveTo>
                      <a:pt x="2262" y="6190"/>
                    </a:moveTo>
                    <a:lnTo>
                      <a:pt x="1667" y="3333"/>
                    </a:lnTo>
                    <a:cubicBezTo>
                      <a:pt x="952" y="1667"/>
                      <a:pt x="357" y="1309"/>
                      <a:pt x="0" y="0"/>
                    </a:cubicBezTo>
                    <a:cubicBezTo>
                      <a:pt x="119" y="1667"/>
                      <a:pt x="952" y="3333"/>
                      <a:pt x="2262" y="6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2" name="Forma libre: forma 421">
                <a:extLst>
                  <a:ext uri="{FF2B5EF4-FFF2-40B4-BE49-F238E27FC236}">
                    <a16:creationId xmlns:a16="http://schemas.microsoft.com/office/drawing/2014/main" id="{DF2685E1-E0F5-4474-B3BC-A24DE2895D46}"/>
                  </a:ext>
                </a:extLst>
              </p:cNvPr>
              <p:cNvSpPr/>
              <p:nvPr/>
            </p:nvSpPr>
            <p:spPr>
              <a:xfrm>
                <a:off x="3272292" y="6118020"/>
                <a:ext cx="521" cy="1697"/>
              </a:xfrm>
              <a:custGeom>
                <a:avLst/>
                <a:gdLst>
                  <a:gd name="connsiteX0" fmla="*/ 522 w 521"/>
                  <a:gd name="connsiteY0" fmla="*/ 1697 h 1697"/>
                  <a:gd name="connsiteX1" fmla="*/ 284 w 521"/>
                  <a:gd name="connsiteY1" fmla="*/ 507 h 1697"/>
                  <a:gd name="connsiteX2" fmla="*/ 522 w 521"/>
                  <a:gd name="connsiteY2" fmla="*/ 1697 h 1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1" h="1697">
                    <a:moveTo>
                      <a:pt x="522" y="1697"/>
                    </a:moveTo>
                    <a:lnTo>
                      <a:pt x="284" y="507"/>
                    </a:lnTo>
                    <a:cubicBezTo>
                      <a:pt x="-73" y="-207"/>
                      <a:pt x="-192" y="-445"/>
                      <a:pt x="522" y="169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3" name="Forma libre: forma 422">
                <a:extLst>
                  <a:ext uri="{FF2B5EF4-FFF2-40B4-BE49-F238E27FC236}">
                    <a16:creationId xmlns:a16="http://schemas.microsoft.com/office/drawing/2014/main" id="{E41778DE-5D76-477C-84E0-5B67816D1D90}"/>
                  </a:ext>
                </a:extLst>
              </p:cNvPr>
              <p:cNvSpPr/>
              <p:nvPr/>
            </p:nvSpPr>
            <p:spPr>
              <a:xfrm>
                <a:off x="3272100" y="6115908"/>
                <a:ext cx="1256" cy="4247"/>
              </a:xfrm>
              <a:custGeom>
                <a:avLst/>
                <a:gdLst>
                  <a:gd name="connsiteX0" fmla="*/ 0 w 1256"/>
                  <a:gd name="connsiteY0" fmla="*/ 0 h 4247"/>
                  <a:gd name="connsiteX1" fmla="*/ 476 w 1256"/>
                  <a:gd name="connsiteY1" fmla="*/ 2500 h 4247"/>
                  <a:gd name="connsiteX2" fmla="*/ 357 w 1256"/>
                  <a:gd name="connsiteY2" fmla="*/ 1547 h 4247"/>
                  <a:gd name="connsiteX3" fmla="*/ 0 w 1256"/>
                  <a:gd name="connsiteY3" fmla="*/ 0 h 4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56" h="4247">
                    <a:moveTo>
                      <a:pt x="0" y="0"/>
                    </a:moveTo>
                    <a:lnTo>
                      <a:pt x="476" y="2500"/>
                    </a:lnTo>
                    <a:cubicBezTo>
                      <a:pt x="952" y="3690"/>
                      <a:pt x="2024" y="6190"/>
                      <a:pt x="357" y="1547"/>
                    </a:cubicBezTo>
                    <a:cubicBezTo>
                      <a:pt x="1190" y="3809"/>
                      <a:pt x="357" y="154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4" name="Forma libre: forma 423">
                <a:extLst>
                  <a:ext uri="{FF2B5EF4-FFF2-40B4-BE49-F238E27FC236}">
                    <a16:creationId xmlns:a16="http://schemas.microsoft.com/office/drawing/2014/main" id="{368B2D31-4F83-45C8-92E3-6E27FD8E4DCE}"/>
                  </a:ext>
                </a:extLst>
              </p:cNvPr>
              <p:cNvSpPr/>
              <p:nvPr/>
            </p:nvSpPr>
            <p:spPr>
              <a:xfrm>
                <a:off x="3272814" y="6116775"/>
                <a:ext cx="2182" cy="5561"/>
              </a:xfrm>
              <a:custGeom>
                <a:avLst/>
                <a:gdLst>
                  <a:gd name="connsiteX0" fmla="*/ 0 w 2182"/>
                  <a:gd name="connsiteY0" fmla="*/ 204 h 5561"/>
                  <a:gd name="connsiteX1" fmla="*/ 2143 w 2182"/>
                  <a:gd name="connsiteY1" fmla="*/ 5561 h 5561"/>
                  <a:gd name="connsiteX2" fmla="*/ 0 w 2182"/>
                  <a:gd name="connsiteY2" fmla="*/ 204 h 5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82" h="5561">
                    <a:moveTo>
                      <a:pt x="0" y="204"/>
                    </a:moveTo>
                    <a:cubicBezTo>
                      <a:pt x="833" y="1752"/>
                      <a:pt x="1548" y="2704"/>
                      <a:pt x="2143" y="5561"/>
                    </a:cubicBezTo>
                    <a:cubicBezTo>
                      <a:pt x="2500" y="4252"/>
                      <a:pt x="357" y="-1105"/>
                      <a:pt x="0" y="2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5" name="Forma libre: forma 424">
                <a:extLst>
                  <a:ext uri="{FF2B5EF4-FFF2-40B4-BE49-F238E27FC236}">
                    <a16:creationId xmlns:a16="http://schemas.microsoft.com/office/drawing/2014/main" id="{E8A47C82-7A3D-455D-88DD-0985C3375DF0}"/>
                  </a:ext>
                </a:extLst>
              </p:cNvPr>
              <p:cNvSpPr/>
              <p:nvPr/>
            </p:nvSpPr>
            <p:spPr>
              <a:xfrm>
                <a:off x="3281920" y="6134643"/>
                <a:ext cx="1369" cy="3049"/>
              </a:xfrm>
              <a:custGeom>
                <a:avLst/>
                <a:gdLst>
                  <a:gd name="connsiteX0" fmla="*/ 179 w 1369"/>
                  <a:gd name="connsiteY0" fmla="*/ 907 h 3049"/>
                  <a:gd name="connsiteX1" fmla="*/ 1369 w 1369"/>
                  <a:gd name="connsiteY1" fmla="*/ 3049 h 3049"/>
                  <a:gd name="connsiteX2" fmla="*/ 655 w 1369"/>
                  <a:gd name="connsiteY2" fmla="*/ 430 h 3049"/>
                  <a:gd name="connsiteX3" fmla="*/ 298 w 1369"/>
                  <a:gd name="connsiteY3" fmla="*/ 907 h 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69" h="3049">
                    <a:moveTo>
                      <a:pt x="179" y="907"/>
                    </a:moveTo>
                    <a:lnTo>
                      <a:pt x="1369" y="3049"/>
                    </a:lnTo>
                    <a:lnTo>
                      <a:pt x="655" y="430"/>
                    </a:lnTo>
                    <a:cubicBezTo>
                      <a:pt x="1012" y="1740"/>
                      <a:pt x="-654" y="-1474"/>
                      <a:pt x="298" y="90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6" name="Forma libre: forma 425">
                <a:extLst>
                  <a:ext uri="{FF2B5EF4-FFF2-40B4-BE49-F238E27FC236}">
                    <a16:creationId xmlns:a16="http://schemas.microsoft.com/office/drawing/2014/main" id="{44CCE7B8-6BB4-4491-AE44-20B3892D86F0}"/>
                  </a:ext>
                </a:extLst>
              </p:cNvPr>
              <p:cNvSpPr/>
              <p:nvPr/>
            </p:nvSpPr>
            <p:spPr>
              <a:xfrm>
                <a:off x="3266981" y="6110909"/>
                <a:ext cx="2737" cy="6428"/>
              </a:xfrm>
              <a:custGeom>
                <a:avLst/>
                <a:gdLst>
                  <a:gd name="connsiteX0" fmla="*/ 0 w 2737"/>
                  <a:gd name="connsiteY0" fmla="*/ 119 h 6428"/>
                  <a:gd name="connsiteX1" fmla="*/ 2738 w 2737"/>
                  <a:gd name="connsiteY1" fmla="*/ 6428 h 6428"/>
                  <a:gd name="connsiteX2" fmla="*/ 2262 w 2737"/>
                  <a:gd name="connsiteY2" fmla="*/ 4404 h 6428"/>
                  <a:gd name="connsiteX3" fmla="*/ 0 w 2737"/>
                  <a:gd name="connsiteY3" fmla="*/ 0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6428">
                    <a:moveTo>
                      <a:pt x="0" y="119"/>
                    </a:moveTo>
                    <a:cubicBezTo>
                      <a:pt x="714" y="1667"/>
                      <a:pt x="1785" y="4404"/>
                      <a:pt x="2738" y="6428"/>
                    </a:cubicBezTo>
                    <a:lnTo>
                      <a:pt x="2262" y="4404"/>
                    </a:lnTo>
                    <a:cubicBezTo>
                      <a:pt x="1667" y="3333"/>
                      <a:pt x="952" y="250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7" name="Forma libre: forma 426">
                <a:extLst>
                  <a:ext uri="{FF2B5EF4-FFF2-40B4-BE49-F238E27FC236}">
                    <a16:creationId xmlns:a16="http://schemas.microsoft.com/office/drawing/2014/main" id="{D0CAFCFE-8271-48F2-9124-552AAE18BB71}"/>
                  </a:ext>
                </a:extLst>
              </p:cNvPr>
              <p:cNvSpPr/>
              <p:nvPr/>
            </p:nvSpPr>
            <p:spPr>
              <a:xfrm>
                <a:off x="3269600" y="6117337"/>
                <a:ext cx="714" cy="2975"/>
              </a:xfrm>
              <a:custGeom>
                <a:avLst/>
                <a:gdLst>
                  <a:gd name="connsiteX0" fmla="*/ 0 w 714"/>
                  <a:gd name="connsiteY0" fmla="*/ 0 h 2975"/>
                  <a:gd name="connsiteX1" fmla="*/ 714 w 714"/>
                  <a:gd name="connsiteY1" fmla="*/ 2976 h 2975"/>
                  <a:gd name="connsiteX2" fmla="*/ 0 w 714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975">
                    <a:moveTo>
                      <a:pt x="0" y="0"/>
                    </a:moveTo>
                    <a:lnTo>
                      <a:pt x="714" y="2976"/>
                    </a:lnTo>
                    <a:cubicBezTo>
                      <a:pt x="714" y="2976"/>
                      <a:pt x="714" y="178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8" name="Forma libre: forma 427">
                <a:extLst>
                  <a:ext uri="{FF2B5EF4-FFF2-40B4-BE49-F238E27FC236}">
                    <a16:creationId xmlns:a16="http://schemas.microsoft.com/office/drawing/2014/main" id="{C2EA5BD1-F425-4861-B075-106887CE7D4B}"/>
                  </a:ext>
                </a:extLst>
              </p:cNvPr>
              <p:cNvSpPr/>
              <p:nvPr/>
            </p:nvSpPr>
            <p:spPr>
              <a:xfrm>
                <a:off x="3274481" y="6122098"/>
                <a:ext cx="1547" cy="6189"/>
              </a:xfrm>
              <a:custGeom>
                <a:avLst/>
                <a:gdLst>
                  <a:gd name="connsiteX0" fmla="*/ 1548 w 1547"/>
                  <a:gd name="connsiteY0" fmla="*/ 6071 h 6189"/>
                  <a:gd name="connsiteX1" fmla="*/ 0 w 1547"/>
                  <a:gd name="connsiteY1" fmla="*/ 0 h 6189"/>
                  <a:gd name="connsiteX2" fmla="*/ 1429 w 1547"/>
                  <a:gd name="connsiteY2" fmla="*/ 6190 h 6189"/>
                  <a:gd name="connsiteX3" fmla="*/ 1548 w 1547"/>
                  <a:gd name="connsiteY3" fmla="*/ 6071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6189">
                    <a:moveTo>
                      <a:pt x="1548" y="6071"/>
                    </a:moveTo>
                    <a:lnTo>
                      <a:pt x="0" y="0"/>
                    </a:lnTo>
                    <a:lnTo>
                      <a:pt x="1429" y="6190"/>
                    </a:lnTo>
                    <a:lnTo>
                      <a:pt x="1548" y="60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29" name="Forma libre: forma 428">
                <a:extLst>
                  <a:ext uri="{FF2B5EF4-FFF2-40B4-BE49-F238E27FC236}">
                    <a16:creationId xmlns:a16="http://schemas.microsoft.com/office/drawing/2014/main" id="{06BFF144-03EF-44F9-886B-E9829E39D904}"/>
                  </a:ext>
                </a:extLst>
              </p:cNvPr>
              <p:cNvSpPr/>
              <p:nvPr/>
            </p:nvSpPr>
            <p:spPr>
              <a:xfrm>
                <a:off x="3264005" y="6107576"/>
                <a:ext cx="1785" cy="5832"/>
              </a:xfrm>
              <a:custGeom>
                <a:avLst/>
                <a:gdLst>
                  <a:gd name="connsiteX0" fmla="*/ 1190 w 1785"/>
                  <a:gd name="connsiteY0" fmla="*/ 3809 h 5832"/>
                  <a:gd name="connsiteX1" fmla="*/ 0 w 1785"/>
                  <a:gd name="connsiteY1" fmla="*/ 0 h 5832"/>
                  <a:gd name="connsiteX2" fmla="*/ 1785 w 1785"/>
                  <a:gd name="connsiteY2" fmla="*/ 5833 h 5832"/>
                  <a:gd name="connsiteX3" fmla="*/ 1190 w 1785"/>
                  <a:gd name="connsiteY3" fmla="*/ 3809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5832">
                    <a:moveTo>
                      <a:pt x="1190" y="3809"/>
                    </a:moveTo>
                    <a:lnTo>
                      <a:pt x="0" y="0"/>
                    </a:lnTo>
                    <a:lnTo>
                      <a:pt x="1785" y="5833"/>
                    </a:lnTo>
                    <a:lnTo>
                      <a:pt x="1190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0" name="Forma libre: forma 429">
                <a:extLst>
                  <a:ext uri="{FF2B5EF4-FFF2-40B4-BE49-F238E27FC236}">
                    <a16:creationId xmlns:a16="http://schemas.microsoft.com/office/drawing/2014/main" id="{B41F25C5-8995-44D7-88A9-EC2D3CF94A7B}"/>
                  </a:ext>
                </a:extLst>
              </p:cNvPr>
              <p:cNvSpPr/>
              <p:nvPr/>
            </p:nvSpPr>
            <p:spPr>
              <a:xfrm>
                <a:off x="3261387" y="6105314"/>
                <a:ext cx="2975" cy="7142"/>
              </a:xfrm>
              <a:custGeom>
                <a:avLst/>
                <a:gdLst>
                  <a:gd name="connsiteX0" fmla="*/ 2976 w 2975"/>
                  <a:gd name="connsiteY0" fmla="*/ 7142 h 7142"/>
                  <a:gd name="connsiteX1" fmla="*/ 0 w 2975"/>
                  <a:gd name="connsiteY1" fmla="*/ 0 h 7142"/>
                  <a:gd name="connsiteX2" fmla="*/ 1428 w 2975"/>
                  <a:gd name="connsiteY2" fmla="*/ 5952 h 7142"/>
                  <a:gd name="connsiteX3" fmla="*/ 2857 w 2975"/>
                  <a:gd name="connsiteY3" fmla="*/ 7142 h 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75" h="7142">
                    <a:moveTo>
                      <a:pt x="2976" y="7142"/>
                    </a:moveTo>
                    <a:cubicBezTo>
                      <a:pt x="1905" y="3928"/>
                      <a:pt x="595" y="2024"/>
                      <a:pt x="0" y="0"/>
                    </a:cubicBezTo>
                    <a:cubicBezTo>
                      <a:pt x="0" y="714"/>
                      <a:pt x="714" y="3452"/>
                      <a:pt x="1428" y="5952"/>
                    </a:cubicBezTo>
                    <a:cubicBezTo>
                      <a:pt x="1190" y="4523"/>
                      <a:pt x="1548" y="4761"/>
                      <a:pt x="2857" y="714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1" name="Forma libre: forma 430">
                <a:extLst>
                  <a:ext uri="{FF2B5EF4-FFF2-40B4-BE49-F238E27FC236}">
                    <a16:creationId xmlns:a16="http://schemas.microsoft.com/office/drawing/2014/main" id="{5D1032E9-8938-4F16-B2BA-2A77056232D3}"/>
                  </a:ext>
                </a:extLst>
              </p:cNvPr>
              <p:cNvSpPr/>
              <p:nvPr/>
            </p:nvSpPr>
            <p:spPr>
              <a:xfrm>
                <a:off x="3262815" y="6111266"/>
                <a:ext cx="1071" cy="3690"/>
              </a:xfrm>
              <a:custGeom>
                <a:avLst/>
                <a:gdLst>
                  <a:gd name="connsiteX0" fmla="*/ 1071 w 1071"/>
                  <a:gd name="connsiteY0" fmla="*/ 3690 h 3690"/>
                  <a:gd name="connsiteX1" fmla="*/ 0 w 1071"/>
                  <a:gd name="connsiteY1" fmla="*/ 0 h 3690"/>
                  <a:gd name="connsiteX2" fmla="*/ 1071 w 1071"/>
                  <a:gd name="connsiteY2" fmla="*/ 3690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3690">
                    <a:moveTo>
                      <a:pt x="1071" y="3690"/>
                    </a:moveTo>
                    <a:cubicBezTo>
                      <a:pt x="833" y="2857"/>
                      <a:pt x="476" y="1547"/>
                      <a:pt x="0" y="0"/>
                    </a:cubicBezTo>
                    <a:cubicBezTo>
                      <a:pt x="119" y="714"/>
                      <a:pt x="476" y="1905"/>
                      <a:pt x="1071" y="36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2" name="Forma libre: forma 431">
                <a:extLst>
                  <a:ext uri="{FF2B5EF4-FFF2-40B4-BE49-F238E27FC236}">
                    <a16:creationId xmlns:a16="http://schemas.microsoft.com/office/drawing/2014/main" id="{D9B31AC7-E574-49BC-B1EE-9F4EFF499B67}"/>
                  </a:ext>
                </a:extLst>
              </p:cNvPr>
              <p:cNvSpPr/>
              <p:nvPr/>
            </p:nvSpPr>
            <p:spPr>
              <a:xfrm>
                <a:off x="3267100" y="6115194"/>
                <a:ext cx="2261" cy="4523"/>
              </a:xfrm>
              <a:custGeom>
                <a:avLst/>
                <a:gdLst>
                  <a:gd name="connsiteX0" fmla="*/ 2143 w 2261"/>
                  <a:gd name="connsiteY0" fmla="*/ 4523 h 4523"/>
                  <a:gd name="connsiteX1" fmla="*/ 0 w 2261"/>
                  <a:gd name="connsiteY1" fmla="*/ 0 h 4523"/>
                  <a:gd name="connsiteX2" fmla="*/ 2024 w 2261"/>
                  <a:gd name="connsiteY2" fmla="*/ 4523 h 4523"/>
                  <a:gd name="connsiteX3" fmla="*/ 2262 w 2261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4523">
                    <a:moveTo>
                      <a:pt x="2143" y="4523"/>
                    </a:moveTo>
                    <a:cubicBezTo>
                      <a:pt x="1667" y="3571"/>
                      <a:pt x="595" y="1071"/>
                      <a:pt x="0" y="0"/>
                    </a:cubicBezTo>
                    <a:lnTo>
                      <a:pt x="2024" y="4523"/>
                    </a:lnTo>
                    <a:lnTo>
                      <a:pt x="2262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3" name="Forma libre: forma 432">
                <a:extLst>
                  <a:ext uri="{FF2B5EF4-FFF2-40B4-BE49-F238E27FC236}">
                    <a16:creationId xmlns:a16="http://schemas.microsoft.com/office/drawing/2014/main" id="{E3BAE30B-7CEB-4E99-9605-D880CB082BD5}"/>
                  </a:ext>
                </a:extLst>
              </p:cNvPr>
              <p:cNvSpPr/>
              <p:nvPr/>
            </p:nvSpPr>
            <p:spPr>
              <a:xfrm>
                <a:off x="3268648" y="6119599"/>
                <a:ext cx="595" cy="238"/>
              </a:xfrm>
              <a:custGeom>
                <a:avLst/>
                <a:gdLst>
                  <a:gd name="connsiteX0" fmla="*/ 476 w 595"/>
                  <a:gd name="connsiteY0" fmla="*/ 238 h 238"/>
                  <a:gd name="connsiteX1" fmla="*/ 476 w 595"/>
                  <a:gd name="connsiteY1" fmla="*/ 238 h 238"/>
                  <a:gd name="connsiteX2" fmla="*/ 0 w 595"/>
                  <a:gd name="connsiteY2" fmla="*/ 0 h 238"/>
                  <a:gd name="connsiteX3" fmla="*/ 595 w 595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238">
                    <a:moveTo>
                      <a:pt x="476" y="238"/>
                    </a:moveTo>
                    <a:lnTo>
                      <a:pt x="476" y="238"/>
                    </a:lnTo>
                    <a:cubicBezTo>
                      <a:pt x="476" y="238"/>
                      <a:pt x="119" y="0"/>
                      <a:pt x="0" y="0"/>
                    </a:cubicBezTo>
                    <a:cubicBezTo>
                      <a:pt x="0" y="0"/>
                      <a:pt x="238" y="0"/>
                      <a:pt x="595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4" name="Forma libre: forma 433">
                <a:extLst>
                  <a:ext uri="{FF2B5EF4-FFF2-40B4-BE49-F238E27FC236}">
                    <a16:creationId xmlns:a16="http://schemas.microsoft.com/office/drawing/2014/main" id="{485BEBE2-E839-4C90-9D3F-2305D64D15FF}"/>
                  </a:ext>
                </a:extLst>
              </p:cNvPr>
              <p:cNvSpPr/>
              <p:nvPr/>
            </p:nvSpPr>
            <p:spPr>
              <a:xfrm>
                <a:off x="3269362" y="6119718"/>
                <a:ext cx="105" cy="264"/>
              </a:xfrm>
              <a:custGeom>
                <a:avLst/>
                <a:gdLst>
                  <a:gd name="connsiteX0" fmla="*/ 0 w 105"/>
                  <a:gd name="connsiteY0" fmla="*/ 0 h 264"/>
                  <a:gd name="connsiteX1" fmla="*/ 0 w 105"/>
                  <a:gd name="connsiteY1" fmla="*/ 0 h 264"/>
                  <a:gd name="connsiteX2" fmla="*/ 0 w 105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38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5" name="Forma libre: forma 434">
                <a:extLst>
                  <a:ext uri="{FF2B5EF4-FFF2-40B4-BE49-F238E27FC236}">
                    <a16:creationId xmlns:a16="http://schemas.microsoft.com/office/drawing/2014/main" id="{8C515B62-E56C-4B8E-9C74-F91DA2D2303F}"/>
                  </a:ext>
                </a:extLst>
              </p:cNvPr>
              <p:cNvSpPr/>
              <p:nvPr/>
            </p:nvSpPr>
            <p:spPr>
              <a:xfrm>
                <a:off x="3273290" y="6124479"/>
                <a:ext cx="3333" cy="9284"/>
              </a:xfrm>
              <a:custGeom>
                <a:avLst/>
                <a:gdLst>
                  <a:gd name="connsiteX0" fmla="*/ 0 w 3333"/>
                  <a:gd name="connsiteY0" fmla="*/ 0 h 9284"/>
                  <a:gd name="connsiteX1" fmla="*/ 3333 w 3333"/>
                  <a:gd name="connsiteY1" fmla="*/ 9285 h 9284"/>
                  <a:gd name="connsiteX2" fmla="*/ 0 w 3333"/>
                  <a:gd name="connsiteY2" fmla="*/ 0 h 9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3" h="9284">
                    <a:moveTo>
                      <a:pt x="0" y="0"/>
                    </a:moveTo>
                    <a:cubicBezTo>
                      <a:pt x="714" y="2619"/>
                      <a:pt x="1309" y="5595"/>
                      <a:pt x="3333" y="9285"/>
                    </a:cubicBezTo>
                    <a:cubicBezTo>
                      <a:pt x="2262" y="6071"/>
                      <a:pt x="1071" y="404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6" name="Forma libre: forma 435">
                <a:extLst>
                  <a:ext uri="{FF2B5EF4-FFF2-40B4-BE49-F238E27FC236}">
                    <a16:creationId xmlns:a16="http://schemas.microsoft.com/office/drawing/2014/main" id="{1D736983-7897-4F45-A753-CAE64E3A18DA}"/>
                  </a:ext>
                </a:extLst>
              </p:cNvPr>
              <p:cNvSpPr/>
              <p:nvPr/>
            </p:nvSpPr>
            <p:spPr>
              <a:xfrm>
                <a:off x="3270910" y="6121860"/>
                <a:ext cx="1666" cy="4285"/>
              </a:xfrm>
              <a:custGeom>
                <a:avLst/>
                <a:gdLst>
                  <a:gd name="connsiteX0" fmla="*/ 833 w 1666"/>
                  <a:gd name="connsiteY0" fmla="*/ 3452 h 4285"/>
                  <a:gd name="connsiteX1" fmla="*/ 1667 w 1666"/>
                  <a:gd name="connsiteY1" fmla="*/ 4285 h 4285"/>
                  <a:gd name="connsiteX2" fmla="*/ 0 w 1666"/>
                  <a:gd name="connsiteY2" fmla="*/ 0 h 4285"/>
                  <a:gd name="connsiteX3" fmla="*/ 714 w 1666"/>
                  <a:gd name="connsiteY3" fmla="*/ 3333 h 4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4285">
                    <a:moveTo>
                      <a:pt x="833" y="3452"/>
                    </a:moveTo>
                    <a:lnTo>
                      <a:pt x="1667" y="4285"/>
                    </a:lnTo>
                    <a:cubicBezTo>
                      <a:pt x="1190" y="3095"/>
                      <a:pt x="357" y="1309"/>
                      <a:pt x="0" y="0"/>
                    </a:cubicBezTo>
                    <a:lnTo>
                      <a:pt x="714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7" name="Forma libre: forma 436">
                <a:extLst>
                  <a:ext uri="{FF2B5EF4-FFF2-40B4-BE49-F238E27FC236}">
                    <a16:creationId xmlns:a16="http://schemas.microsoft.com/office/drawing/2014/main" id="{0C988732-7B29-4ADD-A2F9-0FB0E6918B2A}"/>
                  </a:ext>
                </a:extLst>
              </p:cNvPr>
              <p:cNvSpPr/>
              <p:nvPr/>
            </p:nvSpPr>
            <p:spPr>
              <a:xfrm>
                <a:off x="3271505" y="6125074"/>
                <a:ext cx="595" cy="1785"/>
              </a:xfrm>
              <a:custGeom>
                <a:avLst/>
                <a:gdLst>
                  <a:gd name="connsiteX0" fmla="*/ 595 w 595"/>
                  <a:gd name="connsiteY0" fmla="*/ 1786 h 1785"/>
                  <a:gd name="connsiteX1" fmla="*/ 238 w 595"/>
                  <a:gd name="connsiteY1" fmla="*/ 238 h 1785"/>
                  <a:gd name="connsiteX2" fmla="*/ 0 w 595"/>
                  <a:gd name="connsiteY2" fmla="*/ 0 h 1785"/>
                  <a:gd name="connsiteX3" fmla="*/ 595 w 595"/>
                  <a:gd name="connsiteY3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1785">
                    <a:moveTo>
                      <a:pt x="595" y="1786"/>
                    </a:moveTo>
                    <a:lnTo>
                      <a:pt x="238" y="238"/>
                    </a:lnTo>
                    <a:lnTo>
                      <a:pt x="0" y="0"/>
                    </a:lnTo>
                    <a:lnTo>
                      <a:pt x="595" y="178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8" name="Forma libre: forma 437">
                <a:extLst>
                  <a:ext uri="{FF2B5EF4-FFF2-40B4-BE49-F238E27FC236}">
                    <a16:creationId xmlns:a16="http://schemas.microsoft.com/office/drawing/2014/main" id="{356BB097-C87B-4795-A72A-FD92CDE55AC3}"/>
                  </a:ext>
                </a:extLst>
              </p:cNvPr>
              <p:cNvSpPr/>
              <p:nvPr/>
            </p:nvSpPr>
            <p:spPr>
              <a:xfrm>
                <a:off x="3266386" y="6118869"/>
                <a:ext cx="1666" cy="3846"/>
              </a:xfrm>
              <a:custGeom>
                <a:avLst/>
                <a:gdLst>
                  <a:gd name="connsiteX0" fmla="*/ 0 w 1666"/>
                  <a:gd name="connsiteY0" fmla="*/ 15 h 3846"/>
                  <a:gd name="connsiteX1" fmla="*/ 357 w 1666"/>
                  <a:gd name="connsiteY1" fmla="*/ 2753 h 3846"/>
                  <a:gd name="connsiteX2" fmla="*/ 1667 w 1666"/>
                  <a:gd name="connsiteY2" fmla="*/ 3824 h 3846"/>
                  <a:gd name="connsiteX3" fmla="*/ 0 w 1666"/>
                  <a:gd name="connsiteY3" fmla="*/ 15 h 3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3846">
                    <a:moveTo>
                      <a:pt x="0" y="15"/>
                    </a:moveTo>
                    <a:cubicBezTo>
                      <a:pt x="595" y="2039"/>
                      <a:pt x="476" y="2277"/>
                      <a:pt x="357" y="2753"/>
                    </a:cubicBezTo>
                    <a:cubicBezTo>
                      <a:pt x="952" y="3586"/>
                      <a:pt x="1428" y="3943"/>
                      <a:pt x="1667" y="3824"/>
                    </a:cubicBezTo>
                    <a:cubicBezTo>
                      <a:pt x="1071" y="2396"/>
                      <a:pt x="238" y="-223"/>
                      <a:pt x="0" y="1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39" name="Forma libre: forma 438">
                <a:extLst>
                  <a:ext uri="{FF2B5EF4-FFF2-40B4-BE49-F238E27FC236}">
                    <a16:creationId xmlns:a16="http://schemas.microsoft.com/office/drawing/2014/main" id="{0AC84DB8-1B56-4AFC-B3A3-A71B39E2BDEB}"/>
                  </a:ext>
                </a:extLst>
              </p:cNvPr>
              <p:cNvSpPr/>
              <p:nvPr/>
            </p:nvSpPr>
            <p:spPr>
              <a:xfrm>
                <a:off x="3267815" y="6119718"/>
                <a:ext cx="158" cy="393"/>
              </a:xfrm>
              <a:custGeom>
                <a:avLst/>
                <a:gdLst>
                  <a:gd name="connsiteX0" fmla="*/ 0 w 158"/>
                  <a:gd name="connsiteY0" fmla="*/ 0 h 393"/>
                  <a:gd name="connsiteX1" fmla="*/ 0 w 158"/>
                  <a:gd name="connsiteY1" fmla="*/ 238 h 393"/>
                  <a:gd name="connsiteX2" fmla="*/ 0 w 158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393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357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0" name="Forma libre: forma 439">
                <a:extLst>
                  <a:ext uri="{FF2B5EF4-FFF2-40B4-BE49-F238E27FC236}">
                    <a16:creationId xmlns:a16="http://schemas.microsoft.com/office/drawing/2014/main" id="{7B4A7DAF-A99E-4B4E-9C90-4763008CCB40}"/>
                  </a:ext>
                </a:extLst>
              </p:cNvPr>
              <p:cNvSpPr/>
              <p:nvPr/>
            </p:nvSpPr>
            <p:spPr>
              <a:xfrm>
                <a:off x="3264243" y="6122575"/>
                <a:ext cx="357" cy="833"/>
              </a:xfrm>
              <a:custGeom>
                <a:avLst/>
                <a:gdLst>
                  <a:gd name="connsiteX0" fmla="*/ 0 w 357"/>
                  <a:gd name="connsiteY0" fmla="*/ 0 h 833"/>
                  <a:gd name="connsiteX1" fmla="*/ 357 w 357"/>
                  <a:gd name="connsiteY1" fmla="*/ 833 h 833"/>
                  <a:gd name="connsiteX2" fmla="*/ 0 w 357"/>
                  <a:gd name="connsiteY2" fmla="*/ 0 h 833"/>
                  <a:gd name="connsiteX3" fmla="*/ 0 w 357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0"/>
                    </a:moveTo>
                    <a:cubicBezTo>
                      <a:pt x="0" y="0"/>
                      <a:pt x="238" y="595"/>
                      <a:pt x="357" y="833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1" name="Forma libre: forma 440">
                <a:extLst>
                  <a:ext uri="{FF2B5EF4-FFF2-40B4-BE49-F238E27FC236}">
                    <a16:creationId xmlns:a16="http://schemas.microsoft.com/office/drawing/2014/main" id="{BE3CAC7C-9C11-45C0-91A2-416E63E7BD91}"/>
                  </a:ext>
                </a:extLst>
              </p:cNvPr>
              <p:cNvSpPr/>
              <p:nvPr/>
            </p:nvSpPr>
            <p:spPr>
              <a:xfrm>
                <a:off x="3268053" y="6121741"/>
                <a:ext cx="668" cy="2061"/>
              </a:xfrm>
              <a:custGeom>
                <a:avLst/>
                <a:gdLst>
                  <a:gd name="connsiteX0" fmla="*/ 357 w 668"/>
                  <a:gd name="connsiteY0" fmla="*/ 1786 h 2061"/>
                  <a:gd name="connsiteX1" fmla="*/ 119 w 668"/>
                  <a:gd name="connsiteY1" fmla="*/ 0 h 2061"/>
                  <a:gd name="connsiteX2" fmla="*/ 0 w 668"/>
                  <a:gd name="connsiteY2" fmla="*/ 952 h 2061"/>
                  <a:gd name="connsiteX3" fmla="*/ 357 w 668"/>
                  <a:gd name="connsiteY3" fmla="*/ 1786 h 2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8" h="2061">
                    <a:moveTo>
                      <a:pt x="357" y="1786"/>
                    </a:moveTo>
                    <a:cubicBezTo>
                      <a:pt x="952" y="2619"/>
                      <a:pt x="595" y="1428"/>
                      <a:pt x="119" y="0"/>
                    </a:cubicBezTo>
                    <a:cubicBezTo>
                      <a:pt x="119" y="476"/>
                      <a:pt x="119" y="833"/>
                      <a:pt x="0" y="952"/>
                    </a:cubicBezTo>
                    <a:cubicBezTo>
                      <a:pt x="238" y="1547"/>
                      <a:pt x="357" y="2024"/>
                      <a:pt x="357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2" name="Forma libre: forma 441">
                <a:extLst>
                  <a:ext uri="{FF2B5EF4-FFF2-40B4-BE49-F238E27FC236}">
                    <a16:creationId xmlns:a16="http://schemas.microsoft.com/office/drawing/2014/main" id="{59464603-237C-4709-8B88-ACD7A564EF62}"/>
                  </a:ext>
                </a:extLst>
              </p:cNvPr>
              <p:cNvSpPr/>
              <p:nvPr/>
            </p:nvSpPr>
            <p:spPr>
              <a:xfrm>
                <a:off x="3263887" y="6116990"/>
                <a:ext cx="1427" cy="2727"/>
              </a:xfrm>
              <a:custGeom>
                <a:avLst/>
                <a:gdLst>
                  <a:gd name="connsiteX0" fmla="*/ 118 w 1427"/>
                  <a:gd name="connsiteY0" fmla="*/ 347 h 2727"/>
                  <a:gd name="connsiteX1" fmla="*/ 1427 w 1427"/>
                  <a:gd name="connsiteY1" fmla="*/ 2727 h 2727"/>
                  <a:gd name="connsiteX2" fmla="*/ 118 w 1427"/>
                  <a:gd name="connsiteY2" fmla="*/ 347 h 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7" h="2727">
                    <a:moveTo>
                      <a:pt x="118" y="347"/>
                    </a:moveTo>
                    <a:cubicBezTo>
                      <a:pt x="594" y="1180"/>
                      <a:pt x="1070" y="2013"/>
                      <a:pt x="1427" y="2727"/>
                    </a:cubicBezTo>
                    <a:cubicBezTo>
                      <a:pt x="713" y="1299"/>
                      <a:pt x="-358" y="-844"/>
                      <a:pt x="118" y="3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3" name="Forma libre: forma 442">
                <a:extLst>
                  <a:ext uri="{FF2B5EF4-FFF2-40B4-BE49-F238E27FC236}">
                    <a16:creationId xmlns:a16="http://schemas.microsoft.com/office/drawing/2014/main" id="{ED933070-C971-49D5-951A-BCFB4473EFCD}"/>
                  </a:ext>
                </a:extLst>
              </p:cNvPr>
              <p:cNvSpPr/>
              <p:nvPr/>
            </p:nvSpPr>
            <p:spPr>
              <a:xfrm>
                <a:off x="3267064" y="6117994"/>
                <a:ext cx="274" cy="771"/>
              </a:xfrm>
              <a:custGeom>
                <a:avLst/>
                <a:gdLst>
                  <a:gd name="connsiteX0" fmla="*/ 275 w 274"/>
                  <a:gd name="connsiteY0" fmla="*/ 771 h 771"/>
                  <a:gd name="connsiteX1" fmla="*/ 275 w 274"/>
                  <a:gd name="connsiteY1" fmla="*/ 533 h 771"/>
                  <a:gd name="connsiteX2" fmla="*/ 275 w 274"/>
                  <a:gd name="connsiteY2" fmla="*/ 771 h 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" h="771">
                    <a:moveTo>
                      <a:pt x="275" y="771"/>
                    </a:moveTo>
                    <a:cubicBezTo>
                      <a:pt x="275" y="771"/>
                      <a:pt x="275" y="533"/>
                      <a:pt x="275" y="533"/>
                    </a:cubicBezTo>
                    <a:cubicBezTo>
                      <a:pt x="-201" y="-419"/>
                      <a:pt x="37" y="57"/>
                      <a:pt x="275" y="7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4" name="Forma libre: forma 443">
                <a:extLst>
                  <a:ext uri="{FF2B5EF4-FFF2-40B4-BE49-F238E27FC236}">
                    <a16:creationId xmlns:a16="http://schemas.microsoft.com/office/drawing/2014/main" id="{15908463-71F0-40F0-ACBE-DD123489D782}"/>
                  </a:ext>
                </a:extLst>
              </p:cNvPr>
              <p:cNvSpPr/>
              <p:nvPr/>
            </p:nvSpPr>
            <p:spPr>
              <a:xfrm>
                <a:off x="3267338" y="6118765"/>
                <a:ext cx="833" cy="2856"/>
              </a:xfrm>
              <a:custGeom>
                <a:avLst/>
                <a:gdLst>
                  <a:gd name="connsiteX0" fmla="*/ 0 w 833"/>
                  <a:gd name="connsiteY0" fmla="*/ 0 h 2856"/>
                  <a:gd name="connsiteX1" fmla="*/ 833 w 833"/>
                  <a:gd name="connsiteY1" fmla="*/ 2857 h 2856"/>
                  <a:gd name="connsiteX2" fmla="*/ 595 w 833"/>
                  <a:gd name="connsiteY2" fmla="*/ 1190 h 2856"/>
                  <a:gd name="connsiteX3" fmla="*/ 0 w 833"/>
                  <a:gd name="connsiteY3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2856">
                    <a:moveTo>
                      <a:pt x="0" y="0"/>
                    </a:moveTo>
                    <a:cubicBezTo>
                      <a:pt x="238" y="714"/>
                      <a:pt x="595" y="1786"/>
                      <a:pt x="833" y="2857"/>
                    </a:cubicBezTo>
                    <a:cubicBezTo>
                      <a:pt x="833" y="2500"/>
                      <a:pt x="833" y="1905"/>
                      <a:pt x="595" y="1190"/>
                    </a:cubicBezTo>
                    <a:cubicBezTo>
                      <a:pt x="476" y="833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5" name="Forma libre: forma 444">
                <a:extLst>
                  <a:ext uri="{FF2B5EF4-FFF2-40B4-BE49-F238E27FC236}">
                    <a16:creationId xmlns:a16="http://schemas.microsoft.com/office/drawing/2014/main" id="{D0A21415-0836-40A2-9EE9-B543EF1489C3}"/>
                  </a:ext>
                </a:extLst>
              </p:cNvPr>
              <p:cNvSpPr/>
              <p:nvPr/>
            </p:nvSpPr>
            <p:spPr>
              <a:xfrm>
                <a:off x="3264601" y="6123408"/>
                <a:ext cx="10951" cy="28687"/>
              </a:xfrm>
              <a:custGeom>
                <a:avLst/>
                <a:gdLst>
                  <a:gd name="connsiteX0" fmla="*/ 10951 w 10951"/>
                  <a:gd name="connsiteY0" fmla="*/ 28569 h 28687"/>
                  <a:gd name="connsiteX1" fmla="*/ 10356 w 10951"/>
                  <a:gd name="connsiteY1" fmla="*/ 24641 h 28687"/>
                  <a:gd name="connsiteX2" fmla="*/ 0 w 10951"/>
                  <a:gd name="connsiteY2" fmla="*/ 0 h 28687"/>
                  <a:gd name="connsiteX3" fmla="*/ 2024 w 10951"/>
                  <a:gd name="connsiteY3" fmla="*/ 6190 h 28687"/>
                  <a:gd name="connsiteX4" fmla="*/ 6428 w 10951"/>
                  <a:gd name="connsiteY4" fmla="*/ 15118 h 28687"/>
                  <a:gd name="connsiteX5" fmla="*/ 4166 w 10951"/>
                  <a:gd name="connsiteY5" fmla="*/ 11785 h 28687"/>
                  <a:gd name="connsiteX6" fmla="*/ 9880 w 10951"/>
                  <a:gd name="connsiteY6" fmla="*/ 27378 h 28687"/>
                  <a:gd name="connsiteX7" fmla="*/ 9285 w 10951"/>
                  <a:gd name="connsiteY7" fmla="*/ 24522 h 28687"/>
                  <a:gd name="connsiteX8" fmla="*/ 10951 w 10951"/>
                  <a:gd name="connsiteY8" fmla="*/ 28688 h 286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51" h="28687">
                    <a:moveTo>
                      <a:pt x="10951" y="28569"/>
                    </a:moveTo>
                    <a:cubicBezTo>
                      <a:pt x="9285" y="24403"/>
                      <a:pt x="8094" y="20236"/>
                      <a:pt x="10356" y="24641"/>
                    </a:cubicBezTo>
                    <a:cubicBezTo>
                      <a:pt x="9523" y="21308"/>
                      <a:pt x="3571" y="7618"/>
                      <a:pt x="0" y="0"/>
                    </a:cubicBezTo>
                    <a:cubicBezTo>
                      <a:pt x="714" y="1786"/>
                      <a:pt x="1428" y="3571"/>
                      <a:pt x="2024" y="6190"/>
                    </a:cubicBezTo>
                    <a:cubicBezTo>
                      <a:pt x="3095" y="8452"/>
                      <a:pt x="5237" y="11189"/>
                      <a:pt x="6428" y="15118"/>
                    </a:cubicBezTo>
                    <a:cubicBezTo>
                      <a:pt x="6785" y="17498"/>
                      <a:pt x="5357" y="13808"/>
                      <a:pt x="4166" y="11785"/>
                    </a:cubicBezTo>
                    <a:cubicBezTo>
                      <a:pt x="6547" y="16903"/>
                      <a:pt x="6547" y="19760"/>
                      <a:pt x="9880" y="27378"/>
                    </a:cubicBezTo>
                    <a:lnTo>
                      <a:pt x="9285" y="24522"/>
                    </a:lnTo>
                    <a:cubicBezTo>
                      <a:pt x="9761" y="25712"/>
                      <a:pt x="10356" y="27736"/>
                      <a:pt x="10951" y="2868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6" name="Forma libre: forma 445">
                <a:extLst>
                  <a:ext uri="{FF2B5EF4-FFF2-40B4-BE49-F238E27FC236}">
                    <a16:creationId xmlns:a16="http://schemas.microsoft.com/office/drawing/2014/main" id="{C61EBCC3-ED2F-4B3B-8D00-CF6083379002}"/>
                  </a:ext>
                </a:extLst>
              </p:cNvPr>
              <p:cNvSpPr/>
              <p:nvPr/>
            </p:nvSpPr>
            <p:spPr>
              <a:xfrm>
                <a:off x="3262696" y="6117456"/>
                <a:ext cx="3094" cy="6070"/>
              </a:xfrm>
              <a:custGeom>
                <a:avLst/>
                <a:gdLst>
                  <a:gd name="connsiteX0" fmla="*/ 2976 w 3094"/>
                  <a:gd name="connsiteY0" fmla="*/ 6071 h 6070"/>
                  <a:gd name="connsiteX1" fmla="*/ 2976 w 3094"/>
                  <a:gd name="connsiteY1" fmla="*/ 5476 h 6070"/>
                  <a:gd name="connsiteX2" fmla="*/ 0 w 3094"/>
                  <a:gd name="connsiteY2" fmla="*/ 0 h 6070"/>
                  <a:gd name="connsiteX3" fmla="*/ 1667 w 3094"/>
                  <a:gd name="connsiteY3" fmla="*/ 5119 h 6070"/>
                  <a:gd name="connsiteX4" fmla="*/ 2857 w 3094"/>
                  <a:gd name="connsiteY4" fmla="*/ 5357 h 6070"/>
                  <a:gd name="connsiteX5" fmla="*/ 3095 w 3094"/>
                  <a:gd name="connsiteY5" fmla="*/ 5952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94" h="6070">
                    <a:moveTo>
                      <a:pt x="2976" y="6071"/>
                    </a:moveTo>
                    <a:lnTo>
                      <a:pt x="2976" y="5476"/>
                    </a:lnTo>
                    <a:cubicBezTo>
                      <a:pt x="2381" y="4881"/>
                      <a:pt x="1547" y="3214"/>
                      <a:pt x="0" y="0"/>
                    </a:cubicBezTo>
                    <a:cubicBezTo>
                      <a:pt x="476" y="2143"/>
                      <a:pt x="1071" y="3809"/>
                      <a:pt x="1667" y="5119"/>
                    </a:cubicBezTo>
                    <a:lnTo>
                      <a:pt x="2857" y="5357"/>
                    </a:lnTo>
                    <a:lnTo>
                      <a:pt x="3095" y="5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7" name="Forma libre: forma 446">
                <a:extLst>
                  <a:ext uri="{FF2B5EF4-FFF2-40B4-BE49-F238E27FC236}">
                    <a16:creationId xmlns:a16="http://schemas.microsoft.com/office/drawing/2014/main" id="{709302C1-1BF8-4177-BB7F-F5F400298363}"/>
                  </a:ext>
                </a:extLst>
              </p:cNvPr>
              <p:cNvSpPr/>
              <p:nvPr/>
            </p:nvSpPr>
            <p:spPr>
              <a:xfrm>
                <a:off x="3265434" y="6119718"/>
                <a:ext cx="5528" cy="14403"/>
              </a:xfrm>
              <a:custGeom>
                <a:avLst/>
                <a:gdLst>
                  <a:gd name="connsiteX0" fmla="*/ 1071 w 5528"/>
                  <a:gd name="connsiteY0" fmla="*/ 2738 h 14403"/>
                  <a:gd name="connsiteX1" fmla="*/ 5476 w 5528"/>
                  <a:gd name="connsiteY1" fmla="*/ 14403 h 14403"/>
                  <a:gd name="connsiteX2" fmla="*/ 3809 w 5528"/>
                  <a:gd name="connsiteY2" fmla="*/ 8333 h 14403"/>
                  <a:gd name="connsiteX3" fmla="*/ 1309 w 5528"/>
                  <a:gd name="connsiteY3" fmla="*/ 3333 h 14403"/>
                  <a:gd name="connsiteX4" fmla="*/ 1309 w 5528"/>
                  <a:gd name="connsiteY4" fmla="*/ 1905 h 14403"/>
                  <a:gd name="connsiteX5" fmla="*/ 0 w 5528"/>
                  <a:gd name="connsiteY5" fmla="*/ 0 h 14403"/>
                  <a:gd name="connsiteX6" fmla="*/ 0 w 5528"/>
                  <a:gd name="connsiteY6" fmla="*/ 238 h 14403"/>
                  <a:gd name="connsiteX7" fmla="*/ 119 w 5528"/>
                  <a:gd name="connsiteY7" fmla="*/ 238 h 14403"/>
                  <a:gd name="connsiteX8" fmla="*/ 119 w 5528"/>
                  <a:gd name="connsiteY8" fmla="*/ 238 h 14403"/>
                  <a:gd name="connsiteX9" fmla="*/ 357 w 5528"/>
                  <a:gd name="connsiteY9" fmla="*/ 952 h 14403"/>
                  <a:gd name="connsiteX10" fmla="*/ 357 w 5528"/>
                  <a:gd name="connsiteY10" fmla="*/ 952 h 14403"/>
                  <a:gd name="connsiteX11" fmla="*/ 1071 w 5528"/>
                  <a:gd name="connsiteY11" fmla="*/ 2738 h 14403"/>
                  <a:gd name="connsiteX12" fmla="*/ 357 w 5528"/>
                  <a:gd name="connsiteY12" fmla="*/ 952 h 14403"/>
                  <a:gd name="connsiteX13" fmla="*/ 119 w 5528"/>
                  <a:gd name="connsiteY13" fmla="*/ 238 h 14403"/>
                  <a:gd name="connsiteX14" fmla="*/ 119 w 5528"/>
                  <a:gd name="connsiteY14" fmla="*/ 238 h 14403"/>
                  <a:gd name="connsiteX15" fmla="*/ 238 w 5528"/>
                  <a:gd name="connsiteY15" fmla="*/ 3095 h 14403"/>
                  <a:gd name="connsiteX16" fmla="*/ 1071 w 5528"/>
                  <a:gd name="connsiteY16" fmla="*/ 2738 h 14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28" h="14403">
                    <a:moveTo>
                      <a:pt x="1071" y="2738"/>
                    </a:moveTo>
                    <a:cubicBezTo>
                      <a:pt x="2738" y="7380"/>
                      <a:pt x="3095" y="9523"/>
                      <a:pt x="5476" y="14403"/>
                    </a:cubicBezTo>
                    <a:cubicBezTo>
                      <a:pt x="5833" y="13808"/>
                      <a:pt x="4285" y="10475"/>
                      <a:pt x="3809" y="8333"/>
                    </a:cubicBezTo>
                    <a:cubicBezTo>
                      <a:pt x="3452" y="9880"/>
                      <a:pt x="2976" y="5714"/>
                      <a:pt x="1309" y="3333"/>
                    </a:cubicBezTo>
                    <a:cubicBezTo>
                      <a:pt x="1190" y="2500"/>
                      <a:pt x="1309" y="2143"/>
                      <a:pt x="1309" y="1905"/>
                    </a:cubicBezTo>
                    <a:cubicBezTo>
                      <a:pt x="952" y="1428"/>
                      <a:pt x="476" y="833"/>
                      <a:pt x="0" y="0"/>
                    </a:cubicBezTo>
                    <a:lnTo>
                      <a:pt x="0" y="238"/>
                    </a:lnTo>
                    <a:cubicBezTo>
                      <a:pt x="0" y="238"/>
                      <a:pt x="119" y="238"/>
                      <a:pt x="119" y="238"/>
                    </a:cubicBezTo>
                    <a:lnTo>
                      <a:pt x="119" y="238"/>
                    </a:lnTo>
                    <a:cubicBezTo>
                      <a:pt x="357" y="833"/>
                      <a:pt x="595" y="1190"/>
                      <a:pt x="357" y="952"/>
                    </a:cubicBezTo>
                    <a:cubicBezTo>
                      <a:pt x="357" y="952"/>
                      <a:pt x="357" y="952"/>
                      <a:pt x="357" y="952"/>
                    </a:cubicBezTo>
                    <a:cubicBezTo>
                      <a:pt x="595" y="1547"/>
                      <a:pt x="833" y="2143"/>
                      <a:pt x="1071" y="2738"/>
                    </a:cubicBezTo>
                    <a:cubicBezTo>
                      <a:pt x="476" y="1905"/>
                      <a:pt x="595" y="1547"/>
                      <a:pt x="357" y="952"/>
                    </a:cubicBezTo>
                    <a:lnTo>
                      <a:pt x="119" y="238"/>
                    </a:lnTo>
                    <a:lnTo>
                      <a:pt x="119" y="238"/>
                    </a:lnTo>
                    <a:cubicBezTo>
                      <a:pt x="119" y="238"/>
                      <a:pt x="238" y="3095"/>
                      <a:pt x="238" y="3095"/>
                    </a:cubicBezTo>
                    <a:cubicBezTo>
                      <a:pt x="714" y="3690"/>
                      <a:pt x="833" y="3452"/>
                      <a:pt x="1071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8" name="Forma libre: forma 447">
                <a:extLst>
                  <a:ext uri="{FF2B5EF4-FFF2-40B4-BE49-F238E27FC236}">
                    <a16:creationId xmlns:a16="http://schemas.microsoft.com/office/drawing/2014/main" id="{DBD44016-6183-4FED-A715-3C1C490A19FD}"/>
                  </a:ext>
                </a:extLst>
              </p:cNvPr>
              <p:cNvSpPr/>
              <p:nvPr/>
            </p:nvSpPr>
            <p:spPr>
              <a:xfrm>
                <a:off x="3279599" y="6142692"/>
                <a:ext cx="476" cy="1071"/>
              </a:xfrm>
              <a:custGeom>
                <a:avLst/>
                <a:gdLst>
                  <a:gd name="connsiteX0" fmla="*/ 476 w 476"/>
                  <a:gd name="connsiteY0" fmla="*/ 1071 h 1071"/>
                  <a:gd name="connsiteX1" fmla="*/ 0 w 476"/>
                  <a:gd name="connsiteY1" fmla="*/ 0 h 1071"/>
                  <a:gd name="connsiteX2" fmla="*/ 476 w 476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071">
                    <a:moveTo>
                      <a:pt x="476" y="1071"/>
                    </a:moveTo>
                    <a:cubicBezTo>
                      <a:pt x="476" y="1071"/>
                      <a:pt x="119" y="357"/>
                      <a:pt x="0" y="0"/>
                    </a:cubicBezTo>
                    <a:cubicBezTo>
                      <a:pt x="119" y="595"/>
                      <a:pt x="357" y="952"/>
                      <a:pt x="476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49" name="Forma libre: forma 448">
                <a:extLst>
                  <a:ext uri="{FF2B5EF4-FFF2-40B4-BE49-F238E27FC236}">
                    <a16:creationId xmlns:a16="http://schemas.microsoft.com/office/drawing/2014/main" id="{266A8F92-75A0-49FD-B29D-EDEA4916FD8B}"/>
                  </a:ext>
                </a:extLst>
              </p:cNvPr>
              <p:cNvSpPr/>
              <p:nvPr/>
            </p:nvSpPr>
            <p:spPr>
              <a:xfrm>
                <a:off x="3273766" y="6130074"/>
                <a:ext cx="5832" cy="12617"/>
              </a:xfrm>
              <a:custGeom>
                <a:avLst/>
                <a:gdLst>
                  <a:gd name="connsiteX0" fmla="*/ 4881 w 5832"/>
                  <a:gd name="connsiteY0" fmla="*/ 11070 h 12617"/>
                  <a:gd name="connsiteX1" fmla="*/ 4404 w 5832"/>
                  <a:gd name="connsiteY1" fmla="*/ 8928 h 12617"/>
                  <a:gd name="connsiteX2" fmla="*/ 5833 w 5832"/>
                  <a:gd name="connsiteY2" fmla="*/ 12618 h 12617"/>
                  <a:gd name="connsiteX3" fmla="*/ 3690 w 5832"/>
                  <a:gd name="connsiteY3" fmla="*/ 7023 h 12617"/>
                  <a:gd name="connsiteX4" fmla="*/ 3928 w 5832"/>
                  <a:gd name="connsiteY4" fmla="*/ 7618 h 12617"/>
                  <a:gd name="connsiteX5" fmla="*/ 0 w 5832"/>
                  <a:gd name="connsiteY5" fmla="*/ 0 h 12617"/>
                  <a:gd name="connsiteX6" fmla="*/ 4881 w 5832"/>
                  <a:gd name="connsiteY6" fmla="*/ 10951 h 12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2" h="12617">
                    <a:moveTo>
                      <a:pt x="4881" y="11070"/>
                    </a:moveTo>
                    <a:cubicBezTo>
                      <a:pt x="4642" y="10356"/>
                      <a:pt x="4047" y="8571"/>
                      <a:pt x="4404" y="8928"/>
                    </a:cubicBezTo>
                    <a:cubicBezTo>
                      <a:pt x="5119" y="10237"/>
                      <a:pt x="5238" y="11190"/>
                      <a:pt x="5833" y="12618"/>
                    </a:cubicBezTo>
                    <a:cubicBezTo>
                      <a:pt x="5476" y="11309"/>
                      <a:pt x="5000" y="9166"/>
                      <a:pt x="3690" y="7023"/>
                    </a:cubicBezTo>
                    <a:lnTo>
                      <a:pt x="3928" y="7618"/>
                    </a:lnTo>
                    <a:cubicBezTo>
                      <a:pt x="2976" y="6190"/>
                      <a:pt x="238" y="595"/>
                      <a:pt x="0" y="0"/>
                    </a:cubicBezTo>
                    <a:cubicBezTo>
                      <a:pt x="1786" y="4047"/>
                      <a:pt x="3095" y="7023"/>
                      <a:pt x="4881" y="1095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0" name="Forma libre: forma 449">
                <a:extLst>
                  <a:ext uri="{FF2B5EF4-FFF2-40B4-BE49-F238E27FC236}">
                    <a16:creationId xmlns:a16="http://schemas.microsoft.com/office/drawing/2014/main" id="{18B19671-0F9A-4FDB-971A-21E8524C9406}"/>
                  </a:ext>
                </a:extLst>
              </p:cNvPr>
              <p:cNvSpPr/>
              <p:nvPr/>
            </p:nvSpPr>
            <p:spPr>
              <a:xfrm>
                <a:off x="3273052" y="6132931"/>
                <a:ext cx="2142" cy="6308"/>
              </a:xfrm>
              <a:custGeom>
                <a:avLst/>
                <a:gdLst>
                  <a:gd name="connsiteX0" fmla="*/ 0 w 2142"/>
                  <a:gd name="connsiteY0" fmla="*/ 0 h 6308"/>
                  <a:gd name="connsiteX1" fmla="*/ 238 w 2142"/>
                  <a:gd name="connsiteY1" fmla="*/ 2500 h 6308"/>
                  <a:gd name="connsiteX2" fmla="*/ 2143 w 2142"/>
                  <a:gd name="connsiteY2" fmla="*/ 6309 h 6308"/>
                  <a:gd name="connsiteX3" fmla="*/ 1190 w 2142"/>
                  <a:gd name="connsiteY3" fmla="*/ 3928 h 6308"/>
                  <a:gd name="connsiteX4" fmla="*/ 0 w 2142"/>
                  <a:gd name="connsiteY4" fmla="*/ 0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2" h="6308">
                    <a:moveTo>
                      <a:pt x="0" y="0"/>
                    </a:moveTo>
                    <a:lnTo>
                      <a:pt x="238" y="2500"/>
                    </a:lnTo>
                    <a:lnTo>
                      <a:pt x="2143" y="6309"/>
                    </a:lnTo>
                    <a:lnTo>
                      <a:pt x="1190" y="3928"/>
                    </a:lnTo>
                    <a:cubicBezTo>
                      <a:pt x="2024" y="4761"/>
                      <a:pt x="714" y="178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1" name="Forma libre: forma 450">
                <a:extLst>
                  <a:ext uri="{FF2B5EF4-FFF2-40B4-BE49-F238E27FC236}">
                    <a16:creationId xmlns:a16="http://schemas.microsoft.com/office/drawing/2014/main" id="{13430940-81E3-4C66-AAEF-DF43A6A4B27F}"/>
                  </a:ext>
                </a:extLst>
              </p:cNvPr>
              <p:cNvSpPr/>
              <p:nvPr/>
            </p:nvSpPr>
            <p:spPr>
              <a:xfrm>
                <a:off x="3261387" y="6115551"/>
                <a:ext cx="2380" cy="6904"/>
              </a:xfrm>
              <a:custGeom>
                <a:avLst/>
                <a:gdLst>
                  <a:gd name="connsiteX0" fmla="*/ 1905 w 2380"/>
                  <a:gd name="connsiteY0" fmla="*/ 4761 h 6904"/>
                  <a:gd name="connsiteX1" fmla="*/ 0 w 2380"/>
                  <a:gd name="connsiteY1" fmla="*/ 0 h 6904"/>
                  <a:gd name="connsiteX2" fmla="*/ 2381 w 2380"/>
                  <a:gd name="connsiteY2" fmla="*/ 6904 h 6904"/>
                  <a:gd name="connsiteX3" fmla="*/ 1905 w 2380"/>
                  <a:gd name="connsiteY3" fmla="*/ 4761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6904">
                    <a:moveTo>
                      <a:pt x="1905" y="4761"/>
                    </a:moveTo>
                    <a:lnTo>
                      <a:pt x="0" y="0"/>
                    </a:lnTo>
                    <a:lnTo>
                      <a:pt x="2381" y="6904"/>
                    </a:lnTo>
                    <a:lnTo>
                      <a:pt x="1905" y="476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2" name="Forma libre: forma 451">
                <a:extLst>
                  <a:ext uri="{FF2B5EF4-FFF2-40B4-BE49-F238E27FC236}">
                    <a16:creationId xmlns:a16="http://schemas.microsoft.com/office/drawing/2014/main" id="{23A3D861-FFCD-4909-9110-F7D136F0624A}"/>
                  </a:ext>
                </a:extLst>
              </p:cNvPr>
              <p:cNvSpPr/>
              <p:nvPr/>
            </p:nvSpPr>
            <p:spPr>
              <a:xfrm>
                <a:off x="3260791" y="6117099"/>
                <a:ext cx="1785" cy="4285"/>
              </a:xfrm>
              <a:custGeom>
                <a:avLst/>
                <a:gdLst>
                  <a:gd name="connsiteX0" fmla="*/ 1785 w 1785"/>
                  <a:gd name="connsiteY0" fmla="*/ 4285 h 4285"/>
                  <a:gd name="connsiteX1" fmla="*/ 0 w 1785"/>
                  <a:gd name="connsiteY1" fmla="*/ 0 h 4285"/>
                  <a:gd name="connsiteX2" fmla="*/ 833 w 1785"/>
                  <a:gd name="connsiteY2" fmla="*/ 2619 h 4285"/>
                  <a:gd name="connsiteX3" fmla="*/ 1785 w 1785"/>
                  <a:gd name="connsiteY3" fmla="*/ 4285 h 4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4285">
                    <a:moveTo>
                      <a:pt x="1785" y="4285"/>
                    </a:moveTo>
                    <a:lnTo>
                      <a:pt x="0" y="0"/>
                    </a:lnTo>
                    <a:lnTo>
                      <a:pt x="833" y="2619"/>
                    </a:lnTo>
                    <a:lnTo>
                      <a:pt x="1785" y="42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3" name="Forma libre: forma 452">
                <a:extLst>
                  <a:ext uri="{FF2B5EF4-FFF2-40B4-BE49-F238E27FC236}">
                    <a16:creationId xmlns:a16="http://schemas.microsoft.com/office/drawing/2014/main" id="{AA3D1875-5BDC-42DB-9EB8-547A8F4EA472}"/>
                  </a:ext>
                </a:extLst>
              </p:cNvPr>
              <p:cNvSpPr/>
              <p:nvPr/>
            </p:nvSpPr>
            <p:spPr>
              <a:xfrm>
                <a:off x="3238294" y="6196139"/>
                <a:ext cx="476" cy="1190"/>
              </a:xfrm>
              <a:custGeom>
                <a:avLst/>
                <a:gdLst>
                  <a:gd name="connsiteX0" fmla="*/ 0 w 476"/>
                  <a:gd name="connsiteY0" fmla="*/ 0 h 1190"/>
                  <a:gd name="connsiteX1" fmla="*/ 476 w 476"/>
                  <a:gd name="connsiteY1" fmla="*/ 1190 h 1190"/>
                  <a:gd name="connsiteX2" fmla="*/ 0 w 476"/>
                  <a:gd name="connsiteY2" fmla="*/ 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190">
                    <a:moveTo>
                      <a:pt x="0" y="0"/>
                    </a:moveTo>
                    <a:lnTo>
                      <a:pt x="476" y="1190"/>
                    </a:lnTo>
                    <a:cubicBezTo>
                      <a:pt x="476" y="1190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4" name="Forma libre: forma 453">
                <a:extLst>
                  <a:ext uri="{FF2B5EF4-FFF2-40B4-BE49-F238E27FC236}">
                    <a16:creationId xmlns:a16="http://schemas.microsoft.com/office/drawing/2014/main" id="{EDF122A2-2E45-4679-A97A-A170AC36CD5E}"/>
                  </a:ext>
                </a:extLst>
              </p:cNvPr>
              <p:cNvSpPr/>
              <p:nvPr/>
            </p:nvSpPr>
            <p:spPr>
              <a:xfrm>
                <a:off x="3238651" y="6193759"/>
                <a:ext cx="1071" cy="1904"/>
              </a:xfrm>
              <a:custGeom>
                <a:avLst/>
                <a:gdLst>
                  <a:gd name="connsiteX0" fmla="*/ 1071 w 1071"/>
                  <a:gd name="connsiteY0" fmla="*/ 1905 h 1904"/>
                  <a:gd name="connsiteX1" fmla="*/ 0 w 1071"/>
                  <a:gd name="connsiteY1" fmla="*/ 0 h 1904"/>
                  <a:gd name="connsiteX2" fmla="*/ 1071 w 1071"/>
                  <a:gd name="connsiteY2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1904">
                    <a:moveTo>
                      <a:pt x="1071" y="1905"/>
                    </a:moveTo>
                    <a:lnTo>
                      <a:pt x="0" y="0"/>
                    </a:lnTo>
                    <a:cubicBezTo>
                      <a:pt x="595" y="1071"/>
                      <a:pt x="952" y="1905"/>
                      <a:pt x="1071" y="190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5" name="Forma libre: forma 454">
                <a:extLst>
                  <a:ext uri="{FF2B5EF4-FFF2-40B4-BE49-F238E27FC236}">
                    <a16:creationId xmlns:a16="http://schemas.microsoft.com/office/drawing/2014/main" id="{FA868428-984D-457C-8999-39EDB83BEC02}"/>
                  </a:ext>
                </a:extLst>
              </p:cNvPr>
              <p:cNvSpPr/>
              <p:nvPr/>
            </p:nvSpPr>
            <p:spPr>
              <a:xfrm>
                <a:off x="3235378" y="6125835"/>
                <a:ext cx="3867" cy="6500"/>
              </a:xfrm>
              <a:custGeom>
                <a:avLst/>
                <a:gdLst>
                  <a:gd name="connsiteX0" fmla="*/ 3868 w 3867"/>
                  <a:gd name="connsiteY0" fmla="*/ 6501 h 6500"/>
                  <a:gd name="connsiteX1" fmla="*/ 773 w 3867"/>
                  <a:gd name="connsiteY1" fmla="*/ 1739 h 6500"/>
                  <a:gd name="connsiteX2" fmla="*/ 3034 w 3867"/>
                  <a:gd name="connsiteY2" fmla="*/ 6144 h 6500"/>
                  <a:gd name="connsiteX3" fmla="*/ 3868 w 3867"/>
                  <a:gd name="connsiteY3" fmla="*/ 6501 h 6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7" h="6500">
                    <a:moveTo>
                      <a:pt x="3868" y="6501"/>
                    </a:moveTo>
                    <a:cubicBezTo>
                      <a:pt x="1725" y="2811"/>
                      <a:pt x="-1489" y="-2903"/>
                      <a:pt x="773" y="1739"/>
                    </a:cubicBezTo>
                    <a:lnTo>
                      <a:pt x="3034" y="6144"/>
                    </a:lnTo>
                    <a:cubicBezTo>
                      <a:pt x="2915" y="5191"/>
                      <a:pt x="3272" y="5668"/>
                      <a:pt x="3868" y="650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6" name="Forma libre: forma 455">
                <a:extLst>
                  <a:ext uri="{FF2B5EF4-FFF2-40B4-BE49-F238E27FC236}">
                    <a16:creationId xmlns:a16="http://schemas.microsoft.com/office/drawing/2014/main" id="{43811CE6-7AEA-4F60-9C7F-473030BDF222}"/>
                  </a:ext>
                </a:extLst>
              </p:cNvPr>
              <p:cNvSpPr/>
              <p:nvPr/>
            </p:nvSpPr>
            <p:spPr>
              <a:xfrm>
                <a:off x="3236508" y="6163523"/>
                <a:ext cx="2023" cy="4285"/>
              </a:xfrm>
              <a:custGeom>
                <a:avLst/>
                <a:gdLst>
                  <a:gd name="connsiteX0" fmla="*/ 1190 w 2023"/>
                  <a:gd name="connsiteY0" fmla="*/ 2976 h 4285"/>
                  <a:gd name="connsiteX1" fmla="*/ 2024 w 2023"/>
                  <a:gd name="connsiteY1" fmla="*/ 4285 h 4285"/>
                  <a:gd name="connsiteX2" fmla="*/ 0 w 2023"/>
                  <a:gd name="connsiteY2" fmla="*/ 0 h 4285"/>
                  <a:gd name="connsiteX3" fmla="*/ 1309 w 2023"/>
                  <a:gd name="connsiteY3" fmla="*/ 2976 h 4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4285">
                    <a:moveTo>
                      <a:pt x="1190" y="2976"/>
                    </a:moveTo>
                    <a:lnTo>
                      <a:pt x="2024" y="4285"/>
                    </a:lnTo>
                    <a:cubicBezTo>
                      <a:pt x="1309" y="2738"/>
                      <a:pt x="595" y="1309"/>
                      <a:pt x="0" y="0"/>
                    </a:cubicBezTo>
                    <a:cubicBezTo>
                      <a:pt x="357" y="952"/>
                      <a:pt x="833" y="1905"/>
                      <a:pt x="1309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7" name="Forma libre: forma 456">
                <a:extLst>
                  <a:ext uri="{FF2B5EF4-FFF2-40B4-BE49-F238E27FC236}">
                    <a16:creationId xmlns:a16="http://schemas.microsoft.com/office/drawing/2014/main" id="{9BFC33E9-216E-4D2E-8732-08A72394BEC2}"/>
                  </a:ext>
                </a:extLst>
              </p:cNvPr>
              <p:cNvSpPr/>
              <p:nvPr/>
            </p:nvSpPr>
            <p:spPr>
              <a:xfrm>
                <a:off x="3245436" y="6182093"/>
                <a:ext cx="1904" cy="2618"/>
              </a:xfrm>
              <a:custGeom>
                <a:avLst/>
                <a:gdLst>
                  <a:gd name="connsiteX0" fmla="*/ 1904 w 1904"/>
                  <a:gd name="connsiteY0" fmla="*/ 2619 h 2618"/>
                  <a:gd name="connsiteX1" fmla="*/ 0 w 1904"/>
                  <a:gd name="connsiteY1" fmla="*/ 0 h 2618"/>
                  <a:gd name="connsiteX2" fmla="*/ 1904 w 1904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2618">
                    <a:moveTo>
                      <a:pt x="1904" y="2619"/>
                    </a:moveTo>
                    <a:lnTo>
                      <a:pt x="0" y="0"/>
                    </a:lnTo>
                    <a:cubicBezTo>
                      <a:pt x="595" y="952"/>
                      <a:pt x="1190" y="1786"/>
                      <a:pt x="1904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8" name="Forma libre: forma 457">
                <a:extLst>
                  <a:ext uri="{FF2B5EF4-FFF2-40B4-BE49-F238E27FC236}">
                    <a16:creationId xmlns:a16="http://schemas.microsoft.com/office/drawing/2014/main" id="{4F78B710-641C-4BC7-A8CE-B8630D2EA0A6}"/>
                  </a:ext>
                </a:extLst>
              </p:cNvPr>
              <p:cNvSpPr/>
              <p:nvPr/>
            </p:nvSpPr>
            <p:spPr>
              <a:xfrm>
                <a:off x="3234365" y="6204829"/>
                <a:ext cx="2499" cy="4404"/>
              </a:xfrm>
              <a:custGeom>
                <a:avLst/>
                <a:gdLst>
                  <a:gd name="connsiteX0" fmla="*/ 0 w 2499"/>
                  <a:gd name="connsiteY0" fmla="*/ 0 h 4404"/>
                  <a:gd name="connsiteX1" fmla="*/ 2500 w 2499"/>
                  <a:gd name="connsiteY1" fmla="*/ 4404 h 4404"/>
                  <a:gd name="connsiteX2" fmla="*/ 0 w 2499"/>
                  <a:gd name="connsiteY2" fmla="*/ 0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99" h="4404">
                    <a:moveTo>
                      <a:pt x="0" y="0"/>
                    </a:moveTo>
                    <a:lnTo>
                      <a:pt x="2500" y="4404"/>
                    </a:lnTo>
                    <a:cubicBezTo>
                      <a:pt x="2500" y="4404"/>
                      <a:pt x="1309" y="2143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59" name="Forma libre: forma 458">
                <a:extLst>
                  <a:ext uri="{FF2B5EF4-FFF2-40B4-BE49-F238E27FC236}">
                    <a16:creationId xmlns:a16="http://schemas.microsoft.com/office/drawing/2014/main" id="{5C2535F9-23CE-4017-9548-55AA27B1C0C0}"/>
                  </a:ext>
                </a:extLst>
              </p:cNvPr>
              <p:cNvSpPr/>
              <p:nvPr/>
            </p:nvSpPr>
            <p:spPr>
              <a:xfrm>
                <a:off x="3251507" y="6124836"/>
                <a:ext cx="2460" cy="4072"/>
              </a:xfrm>
              <a:custGeom>
                <a:avLst/>
                <a:gdLst>
                  <a:gd name="connsiteX0" fmla="*/ 1905 w 2460"/>
                  <a:gd name="connsiteY0" fmla="*/ 2381 h 4072"/>
                  <a:gd name="connsiteX1" fmla="*/ 0 w 2460"/>
                  <a:gd name="connsiteY1" fmla="*/ 0 h 4072"/>
                  <a:gd name="connsiteX2" fmla="*/ 1905 w 2460"/>
                  <a:gd name="connsiteY2" fmla="*/ 2381 h 4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60" h="4072">
                    <a:moveTo>
                      <a:pt x="1905" y="2381"/>
                    </a:moveTo>
                    <a:cubicBezTo>
                      <a:pt x="833" y="714"/>
                      <a:pt x="357" y="119"/>
                      <a:pt x="0" y="0"/>
                    </a:cubicBezTo>
                    <a:cubicBezTo>
                      <a:pt x="1428" y="2500"/>
                      <a:pt x="3452" y="6309"/>
                      <a:pt x="1905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0" name="Forma libre: forma 459">
                <a:extLst>
                  <a:ext uri="{FF2B5EF4-FFF2-40B4-BE49-F238E27FC236}">
                    <a16:creationId xmlns:a16="http://schemas.microsoft.com/office/drawing/2014/main" id="{18D51EEC-44F3-4193-B446-E2DA9E7330C5}"/>
                  </a:ext>
                </a:extLst>
              </p:cNvPr>
              <p:cNvSpPr/>
              <p:nvPr/>
            </p:nvSpPr>
            <p:spPr>
              <a:xfrm>
                <a:off x="3211748" y="6150548"/>
                <a:ext cx="1428" cy="2737"/>
              </a:xfrm>
              <a:custGeom>
                <a:avLst/>
                <a:gdLst>
                  <a:gd name="connsiteX0" fmla="*/ 0 w 1428"/>
                  <a:gd name="connsiteY0" fmla="*/ 0 h 2737"/>
                  <a:gd name="connsiteX1" fmla="*/ 1428 w 1428"/>
                  <a:gd name="connsiteY1" fmla="*/ 2738 h 2737"/>
                  <a:gd name="connsiteX2" fmla="*/ 0 w 1428"/>
                  <a:gd name="connsiteY2" fmla="*/ 0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2737">
                    <a:moveTo>
                      <a:pt x="0" y="0"/>
                    </a:moveTo>
                    <a:cubicBezTo>
                      <a:pt x="357" y="833"/>
                      <a:pt x="833" y="1786"/>
                      <a:pt x="1428" y="2738"/>
                    </a:cubicBezTo>
                    <a:cubicBezTo>
                      <a:pt x="1071" y="1905"/>
                      <a:pt x="714" y="1071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1" name="Forma libre: forma 460">
                <a:extLst>
                  <a:ext uri="{FF2B5EF4-FFF2-40B4-BE49-F238E27FC236}">
                    <a16:creationId xmlns:a16="http://schemas.microsoft.com/office/drawing/2014/main" id="{14B57339-4BBA-4653-BF05-A8941AE96603}"/>
                  </a:ext>
                </a:extLst>
              </p:cNvPr>
              <p:cNvSpPr/>
              <p:nvPr/>
            </p:nvSpPr>
            <p:spPr>
              <a:xfrm>
                <a:off x="3250175" y="6123012"/>
                <a:ext cx="1331" cy="3134"/>
              </a:xfrm>
              <a:custGeom>
                <a:avLst/>
                <a:gdLst>
                  <a:gd name="connsiteX0" fmla="*/ 617 w 1331"/>
                  <a:gd name="connsiteY0" fmla="*/ 2182 h 3134"/>
                  <a:gd name="connsiteX1" fmla="*/ 1213 w 1331"/>
                  <a:gd name="connsiteY1" fmla="*/ 3134 h 3134"/>
                  <a:gd name="connsiteX2" fmla="*/ 1332 w 1331"/>
                  <a:gd name="connsiteY2" fmla="*/ 1706 h 3134"/>
                  <a:gd name="connsiteX3" fmla="*/ 498 w 1331"/>
                  <a:gd name="connsiteY3" fmla="*/ 2063 h 3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1" h="3134">
                    <a:moveTo>
                      <a:pt x="617" y="2182"/>
                    </a:moveTo>
                    <a:cubicBezTo>
                      <a:pt x="617" y="2182"/>
                      <a:pt x="974" y="2777"/>
                      <a:pt x="1213" y="3134"/>
                    </a:cubicBezTo>
                    <a:cubicBezTo>
                      <a:pt x="1093" y="2301"/>
                      <a:pt x="974" y="1587"/>
                      <a:pt x="1332" y="1706"/>
                    </a:cubicBezTo>
                    <a:cubicBezTo>
                      <a:pt x="260" y="-80"/>
                      <a:pt x="-573" y="-1151"/>
                      <a:pt x="498" y="206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2" name="Forma libre: forma 461">
                <a:extLst>
                  <a:ext uri="{FF2B5EF4-FFF2-40B4-BE49-F238E27FC236}">
                    <a16:creationId xmlns:a16="http://schemas.microsoft.com/office/drawing/2014/main" id="{93EDD0F1-FA09-4687-AE06-94D30F5794BE}"/>
                  </a:ext>
                </a:extLst>
              </p:cNvPr>
              <p:cNvSpPr/>
              <p:nvPr/>
            </p:nvSpPr>
            <p:spPr>
              <a:xfrm>
                <a:off x="3209010" y="6217328"/>
                <a:ext cx="476" cy="423"/>
              </a:xfrm>
              <a:custGeom>
                <a:avLst/>
                <a:gdLst>
                  <a:gd name="connsiteX0" fmla="*/ 476 w 476"/>
                  <a:gd name="connsiteY0" fmla="*/ 357 h 423"/>
                  <a:gd name="connsiteX1" fmla="*/ 0 w 476"/>
                  <a:gd name="connsiteY1" fmla="*/ 0 h 423"/>
                  <a:gd name="connsiteX2" fmla="*/ 476 w 476"/>
                  <a:gd name="connsiteY2" fmla="*/ 357 h 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423">
                    <a:moveTo>
                      <a:pt x="476" y="357"/>
                    </a:moveTo>
                    <a:cubicBezTo>
                      <a:pt x="476" y="357"/>
                      <a:pt x="238" y="119"/>
                      <a:pt x="0" y="0"/>
                    </a:cubicBezTo>
                    <a:cubicBezTo>
                      <a:pt x="476" y="476"/>
                      <a:pt x="476" y="476"/>
                      <a:pt x="476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3" name="Forma libre: forma 462">
                <a:extLst>
                  <a:ext uri="{FF2B5EF4-FFF2-40B4-BE49-F238E27FC236}">
                    <a16:creationId xmlns:a16="http://schemas.microsoft.com/office/drawing/2014/main" id="{E00FF04A-6DF2-4766-B798-C62773E9B630}"/>
                  </a:ext>
                </a:extLst>
              </p:cNvPr>
              <p:cNvSpPr/>
              <p:nvPr/>
            </p:nvSpPr>
            <p:spPr>
              <a:xfrm>
                <a:off x="3169027" y="6185573"/>
                <a:ext cx="225" cy="686"/>
              </a:xfrm>
              <a:custGeom>
                <a:avLst/>
                <a:gdLst>
                  <a:gd name="connsiteX0" fmla="*/ 225 w 225"/>
                  <a:gd name="connsiteY0" fmla="*/ 686 h 686"/>
                  <a:gd name="connsiteX1" fmla="*/ 225 w 225"/>
                  <a:gd name="connsiteY1" fmla="*/ 91 h 686"/>
                  <a:gd name="connsiteX2" fmla="*/ 225 w 225"/>
                  <a:gd name="connsiteY2" fmla="*/ 686 h 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" h="686">
                    <a:moveTo>
                      <a:pt x="225" y="686"/>
                    </a:moveTo>
                    <a:cubicBezTo>
                      <a:pt x="225" y="686"/>
                      <a:pt x="225" y="210"/>
                      <a:pt x="225" y="91"/>
                    </a:cubicBezTo>
                    <a:cubicBezTo>
                      <a:pt x="-13" y="-147"/>
                      <a:pt x="-132" y="91"/>
                      <a:pt x="225" y="6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4" name="Forma libre: forma 463">
                <a:extLst>
                  <a:ext uri="{FF2B5EF4-FFF2-40B4-BE49-F238E27FC236}">
                    <a16:creationId xmlns:a16="http://schemas.microsoft.com/office/drawing/2014/main" id="{2A09100D-A7F9-4A4A-AD53-7AEB0319D3D8}"/>
                  </a:ext>
                </a:extLst>
              </p:cNvPr>
              <p:cNvSpPr/>
              <p:nvPr/>
            </p:nvSpPr>
            <p:spPr>
              <a:xfrm>
                <a:off x="3257710" y="6120815"/>
                <a:ext cx="105" cy="211"/>
              </a:xfrm>
              <a:custGeom>
                <a:avLst/>
                <a:gdLst>
                  <a:gd name="connsiteX0" fmla="*/ 106 w 105"/>
                  <a:gd name="connsiteY0" fmla="*/ 212 h 211"/>
                  <a:gd name="connsiteX1" fmla="*/ 106 w 105"/>
                  <a:gd name="connsiteY1" fmla="*/ 212 h 211"/>
                  <a:gd name="connsiteX2" fmla="*/ 106 w 105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11">
                    <a:moveTo>
                      <a:pt x="106" y="212"/>
                    </a:moveTo>
                    <a:cubicBezTo>
                      <a:pt x="106" y="212"/>
                      <a:pt x="-132" y="-265"/>
                      <a:pt x="106" y="212"/>
                    </a:cubicBezTo>
                    <a:lnTo>
                      <a:pt x="106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5" name="Forma libre: forma 464">
                <a:extLst>
                  <a:ext uri="{FF2B5EF4-FFF2-40B4-BE49-F238E27FC236}">
                    <a16:creationId xmlns:a16="http://schemas.microsoft.com/office/drawing/2014/main" id="{F1A9AADB-A736-42DD-BE75-F29F0E498353}"/>
                  </a:ext>
                </a:extLst>
              </p:cNvPr>
              <p:cNvSpPr/>
              <p:nvPr/>
            </p:nvSpPr>
            <p:spPr>
              <a:xfrm>
                <a:off x="3266505" y="6138645"/>
                <a:ext cx="833" cy="2261"/>
              </a:xfrm>
              <a:custGeom>
                <a:avLst/>
                <a:gdLst>
                  <a:gd name="connsiteX0" fmla="*/ 0 w 833"/>
                  <a:gd name="connsiteY0" fmla="*/ 0 h 2261"/>
                  <a:gd name="connsiteX1" fmla="*/ 833 w 833"/>
                  <a:gd name="connsiteY1" fmla="*/ 2262 h 2261"/>
                  <a:gd name="connsiteX2" fmla="*/ 0 w 833"/>
                  <a:gd name="connsiteY2" fmla="*/ 0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2261">
                    <a:moveTo>
                      <a:pt x="0" y="0"/>
                    </a:moveTo>
                    <a:cubicBezTo>
                      <a:pt x="0" y="0"/>
                      <a:pt x="476" y="1190"/>
                      <a:pt x="833" y="2262"/>
                    </a:cubicBezTo>
                    <a:cubicBezTo>
                      <a:pt x="357" y="1190"/>
                      <a:pt x="119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6" name="Forma libre: forma 465">
                <a:extLst>
                  <a:ext uri="{FF2B5EF4-FFF2-40B4-BE49-F238E27FC236}">
                    <a16:creationId xmlns:a16="http://schemas.microsoft.com/office/drawing/2014/main" id="{FB2A83E9-2BC6-441F-B9EF-C27BEA781CE7}"/>
                  </a:ext>
                </a:extLst>
              </p:cNvPr>
              <p:cNvSpPr/>
              <p:nvPr/>
            </p:nvSpPr>
            <p:spPr>
              <a:xfrm>
                <a:off x="3261506" y="6154238"/>
                <a:ext cx="314" cy="581"/>
              </a:xfrm>
              <a:custGeom>
                <a:avLst/>
                <a:gdLst>
                  <a:gd name="connsiteX0" fmla="*/ 0 w 314"/>
                  <a:gd name="connsiteY0" fmla="*/ 0 h 581"/>
                  <a:gd name="connsiteX1" fmla="*/ 0 w 314"/>
                  <a:gd name="connsiteY1" fmla="*/ 0 h 581"/>
                  <a:gd name="connsiteX2" fmla="*/ 0 w 314"/>
                  <a:gd name="connsiteY2" fmla="*/ 0 h 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" h="581">
                    <a:moveTo>
                      <a:pt x="0" y="0"/>
                    </a:moveTo>
                    <a:lnTo>
                      <a:pt x="0" y="0"/>
                    </a:lnTo>
                    <a:cubicBezTo>
                      <a:pt x="476" y="833"/>
                      <a:pt x="357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7" name="Forma libre: forma 466">
                <a:extLst>
                  <a:ext uri="{FF2B5EF4-FFF2-40B4-BE49-F238E27FC236}">
                    <a16:creationId xmlns:a16="http://schemas.microsoft.com/office/drawing/2014/main" id="{E0B37169-B873-4654-8A77-13FC9C9BF4A5}"/>
                  </a:ext>
                </a:extLst>
              </p:cNvPr>
              <p:cNvSpPr/>
              <p:nvPr/>
            </p:nvSpPr>
            <p:spPr>
              <a:xfrm>
                <a:off x="3258173" y="6121741"/>
                <a:ext cx="833" cy="1190"/>
              </a:xfrm>
              <a:custGeom>
                <a:avLst/>
                <a:gdLst>
                  <a:gd name="connsiteX0" fmla="*/ 833 w 833"/>
                  <a:gd name="connsiteY0" fmla="*/ 1190 h 1190"/>
                  <a:gd name="connsiteX1" fmla="*/ 0 w 833"/>
                  <a:gd name="connsiteY1" fmla="*/ 0 h 1190"/>
                  <a:gd name="connsiteX2" fmla="*/ 833 w 833"/>
                  <a:gd name="connsiteY2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1190">
                    <a:moveTo>
                      <a:pt x="833" y="1190"/>
                    </a:moveTo>
                    <a:cubicBezTo>
                      <a:pt x="833" y="1190"/>
                      <a:pt x="238" y="238"/>
                      <a:pt x="0" y="0"/>
                    </a:cubicBezTo>
                    <a:cubicBezTo>
                      <a:pt x="238" y="357"/>
                      <a:pt x="476" y="714"/>
                      <a:pt x="833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8" name="Forma libre: forma 467">
                <a:extLst>
                  <a:ext uri="{FF2B5EF4-FFF2-40B4-BE49-F238E27FC236}">
                    <a16:creationId xmlns:a16="http://schemas.microsoft.com/office/drawing/2014/main" id="{1F2BFECF-F930-451D-ADDC-9CF5AF7FADBD}"/>
                  </a:ext>
                </a:extLst>
              </p:cNvPr>
              <p:cNvSpPr/>
              <p:nvPr/>
            </p:nvSpPr>
            <p:spPr>
              <a:xfrm>
                <a:off x="3258022" y="6120315"/>
                <a:ext cx="388" cy="831"/>
              </a:xfrm>
              <a:custGeom>
                <a:avLst/>
                <a:gdLst>
                  <a:gd name="connsiteX0" fmla="*/ 32 w 388"/>
                  <a:gd name="connsiteY0" fmla="*/ 474 h 831"/>
                  <a:gd name="connsiteX1" fmla="*/ 389 w 388"/>
                  <a:gd name="connsiteY1" fmla="*/ 831 h 831"/>
                  <a:gd name="connsiteX2" fmla="*/ 32 w 388"/>
                  <a:gd name="connsiteY2" fmla="*/ 474 h 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8" h="831">
                    <a:moveTo>
                      <a:pt x="32" y="474"/>
                    </a:moveTo>
                    <a:cubicBezTo>
                      <a:pt x="32" y="474"/>
                      <a:pt x="270" y="712"/>
                      <a:pt x="389" y="831"/>
                    </a:cubicBezTo>
                    <a:cubicBezTo>
                      <a:pt x="151" y="-2"/>
                      <a:pt x="-87" y="-359"/>
                      <a:pt x="32" y="47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69" name="Forma libre: forma 468">
                <a:extLst>
                  <a:ext uri="{FF2B5EF4-FFF2-40B4-BE49-F238E27FC236}">
                    <a16:creationId xmlns:a16="http://schemas.microsoft.com/office/drawing/2014/main" id="{0BB7EB04-A399-4B40-8FDC-10BEAE0A421C}"/>
                  </a:ext>
                </a:extLst>
              </p:cNvPr>
              <p:cNvSpPr/>
              <p:nvPr/>
            </p:nvSpPr>
            <p:spPr>
              <a:xfrm>
                <a:off x="3257458" y="6121027"/>
                <a:ext cx="595" cy="714"/>
              </a:xfrm>
              <a:custGeom>
                <a:avLst/>
                <a:gdLst>
                  <a:gd name="connsiteX0" fmla="*/ 119 w 595"/>
                  <a:gd name="connsiteY0" fmla="*/ 357 h 714"/>
                  <a:gd name="connsiteX1" fmla="*/ 595 w 595"/>
                  <a:gd name="connsiteY1" fmla="*/ 714 h 714"/>
                  <a:gd name="connsiteX2" fmla="*/ 238 w 595"/>
                  <a:gd name="connsiteY2" fmla="*/ 0 h 714"/>
                  <a:gd name="connsiteX3" fmla="*/ 0 w 595"/>
                  <a:gd name="connsiteY3" fmla="*/ 357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14">
                    <a:moveTo>
                      <a:pt x="119" y="357"/>
                    </a:moveTo>
                    <a:cubicBezTo>
                      <a:pt x="119" y="357"/>
                      <a:pt x="357" y="357"/>
                      <a:pt x="595" y="714"/>
                    </a:cubicBezTo>
                    <a:cubicBezTo>
                      <a:pt x="476" y="476"/>
                      <a:pt x="238" y="119"/>
                      <a:pt x="238" y="0"/>
                    </a:cubicBezTo>
                    <a:cubicBezTo>
                      <a:pt x="238" y="0"/>
                      <a:pt x="238" y="238"/>
                      <a:pt x="0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0" name="Forma libre: forma 469">
                <a:extLst>
                  <a:ext uri="{FF2B5EF4-FFF2-40B4-BE49-F238E27FC236}">
                    <a16:creationId xmlns:a16="http://schemas.microsoft.com/office/drawing/2014/main" id="{1A17A5C4-317E-461D-9935-D6A73F4432E0}"/>
                  </a:ext>
                </a:extLst>
              </p:cNvPr>
              <p:cNvSpPr/>
              <p:nvPr/>
            </p:nvSpPr>
            <p:spPr>
              <a:xfrm>
                <a:off x="3213177" y="6197449"/>
                <a:ext cx="806" cy="1249"/>
              </a:xfrm>
              <a:custGeom>
                <a:avLst/>
                <a:gdLst>
                  <a:gd name="connsiteX0" fmla="*/ 357 w 806"/>
                  <a:gd name="connsiteY0" fmla="*/ 357 h 1249"/>
                  <a:gd name="connsiteX1" fmla="*/ 0 w 806"/>
                  <a:gd name="connsiteY1" fmla="*/ 0 h 1249"/>
                  <a:gd name="connsiteX2" fmla="*/ 357 w 806"/>
                  <a:gd name="connsiteY2" fmla="*/ 357 h 1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06" h="1249">
                    <a:moveTo>
                      <a:pt x="357" y="357"/>
                    </a:moveTo>
                    <a:cubicBezTo>
                      <a:pt x="357" y="357"/>
                      <a:pt x="238" y="119"/>
                      <a:pt x="0" y="0"/>
                    </a:cubicBezTo>
                    <a:cubicBezTo>
                      <a:pt x="1071" y="1786"/>
                      <a:pt x="952" y="1428"/>
                      <a:pt x="357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1" name="Forma libre: forma 470">
                <a:extLst>
                  <a:ext uri="{FF2B5EF4-FFF2-40B4-BE49-F238E27FC236}">
                    <a16:creationId xmlns:a16="http://schemas.microsoft.com/office/drawing/2014/main" id="{6FD10FDA-40BA-47D4-877E-E6F517CAEFC9}"/>
                  </a:ext>
                </a:extLst>
              </p:cNvPr>
              <p:cNvSpPr/>
              <p:nvPr/>
            </p:nvSpPr>
            <p:spPr>
              <a:xfrm>
                <a:off x="3257339" y="6180784"/>
                <a:ext cx="237" cy="238"/>
              </a:xfrm>
              <a:custGeom>
                <a:avLst/>
                <a:gdLst>
                  <a:gd name="connsiteX0" fmla="*/ 0 w 237"/>
                  <a:gd name="connsiteY0" fmla="*/ 238 h 238"/>
                  <a:gd name="connsiteX1" fmla="*/ 0 w 237"/>
                  <a:gd name="connsiteY1" fmla="*/ 0 h 238"/>
                  <a:gd name="connsiteX2" fmla="*/ 0 w 237"/>
                  <a:gd name="connsiteY2" fmla="*/ 0 h 238"/>
                  <a:gd name="connsiteX3" fmla="*/ 238 w 23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38">
                    <a:moveTo>
                      <a:pt x="0" y="238"/>
                    </a:moveTo>
                    <a:cubicBezTo>
                      <a:pt x="0" y="238"/>
                      <a:pt x="0" y="119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238" y="238"/>
                      <a:pt x="238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2" name="Forma libre: forma 471">
                <a:extLst>
                  <a:ext uri="{FF2B5EF4-FFF2-40B4-BE49-F238E27FC236}">
                    <a16:creationId xmlns:a16="http://schemas.microsoft.com/office/drawing/2014/main" id="{69568D4A-D83D-4D06-8427-63D75CFE4B2B}"/>
                  </a:ext>
                </a:extLst>
              </p:cNvPr>
              <p:cNvSpPr/>
              <p:nvPr/>
            </p:nvSpPr>
            <p:spPr>
              <a:xfrm>
                <a:off x="3250554" y="6168047"/>
                <a:ext cx="7856" cy="16665"/>
              </a:xfrm>
              <a:custGeom>
                <a:avLst/>
                <a:gdLst>
                  <a:gd name="connsiteX0" fmla="*/ 7856 w 7856"/>
                  <a:gd name="connsiteY0" fmla="*/ 16665 h 16665"/>
                  <a:gd name="connsiteX1" fmla="*/ 6666 w 7856"/>
                  <a:gd name="connsiteY1" fmla="*/ 12737 h 16665"/>
                  <a:gd name="connsiteX2" fmla="*/ 0 w 7856"/>
                  <a:gd name="connsiteY2" fmla="*/ 0 h 16665"/>
                  <a:gd name="connsiteX3" fmla="*/ 7856 w 7856"/>
                  <a:gd name="connsiteY3" fmla="*/ 16665 h 16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56" h="16665">
                    <a:moveTo>
                      <a:pt x="7856" y="16665"/>
                    </a:moveTo>
                    <a:cubicBezTo>
                      <a:pt x="5357" y="10951"/>
                      <a:pt x="5833" y="11666"/>
                      <a:pt x="6666" y="12737"/>
                    </a:cubicBezTo>
                    <a:lnTo>
                      <a:pt x="0" y="0"/>
                    </a:lnTo>
                    <a:lnTo>
                      <a:pt x="7856" y="1666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3" name="Forma libre: forma 472">
                <a:extLst>
                  <a:ext uri="{FF2B5EF4-FFF2-40B4-BE49-F238E27FC236}">
                    <a16:creationId xmlns:a16="http://schemas.microsoft.com/office/drawing/2014/main" id="{34B4CA81-8678-49DF-8D75-4D04C4AB0E97}"/>
                  </a:ext>
                </a:extLst>
              </p:cNvPr>
              <p:cNvSpPr/>
              <p:nvPr/>
            </p:nvSpPr>
            <p:spPr>
              <a:xfrm>
                <a:off x="3167229" y="6118170"/>
                <a:ext cx="104514" cy="99623"/>
              </a:xfrm>
              <a:custGeom>
                <a:avLst/>
                <a:gdLst>
                  <a:gd name="connsiteX0" fmla="*/ 68922 w 104514"/>
                  <a:gd name="connsiteY0" fmla="*/ 81064 h 99623"/>
                  <a:gd name="connsiteX1" fmla="*/ 71660 w 104514"/>
                  <a:gd name="connsiteY1" fmla="*/ 84635 h 99623"/>
                  <a:gd name="connsiteX2" fmla="*/ 77017 w 104514"/>
                  <a:gd name="connsiteY2" fmla="*/ 94396 h 99623"/>
                  <a:gd name="connsiteX3" fmla="*/ 69636 w 104514"/>
                  <a:gd name="connsiteY3" fmla="*/ 78802 h 99623"/>
                  <a:gd name="connsiteX4" fmla="*/ 71541 w 104514"/>
                  <a:gd name="connsiteY4" fmla="*/ 81421 h 99623"/>
                  <a:gd name="connsiteX5" fmla="*/ 71660 w 104514"/>
                  <a:gd name="connsiteY5" fmla="*/ 82016 h 99623"/>
                  <a:gd name="connsiteX6" fmla="*/ 68089 w 104514"/>
                  <a:gd name="connsiteY6" fmla="*/ 73684 h 99623"/>
                  <a:gd name="connsiteX7" fmla="*/ 71065 w 104514"/>
                  <a:gd name="connsiteY7" fmla="*/ 78088 h 99623"/>
                  <a:gd name="connsiteX8" fmla="*/ 69636 w 104514"/>
                  <a:gd name="connsiteY8" fmla="*/ 74517 h 99623"/>
                  <a:gd name="connsiteX9" fmla="*/ 70946 w 104514"/>
                  <a:gd name="connsiteY9" fmla="*/ 76898 h 99623"/>
                  <a:gd name="connsiteX10" fmla="*/ 71184 w 104514"/>
                  <a:gd name="connsiteY10" fmla="*/ 75350 h 99623"/>
                  <a:gd name="connsiteX11" fmla="*/ 71422 w 104514"/>
                  <a:gd name="connsiteY11" fmla="*/ 75708 h 99623"/>
                  <a:gd name="connsiteX12" fmla="*/ 67970 w 104514"/>
                  <a:gd name="connsiteY12" fmla="*/ 68684 h 99623"/>
                  <a:gd name="connsiteX13" fmla="*/ 69755 w 104514"/>
                  <a:gd name="connsiteY13" fmla="*/ 71779 h 99623"/>
                  <a:gd name="connsiteX14" fmla="*/ 68327 w 104514"/>
                  <a:gd name="connsiteY14" fmla="*/ 68208 h 99623"/>
                  <a:gd name="connsiteX15" fmla="*/ 71541 w 104514"/>
                  <a:gd name="connsiteY15" fmla="*/ 74874 h 99623"/>
                  <a:gd name="connsiteX16" fmla="*/ 75469 w 104514"/>
                  <a:gd name="connsiteY16" fmla="*/ 78564 h 99623"/>
                  <a:gd name="connsiteX17" fmla="*/ 76064 w 104514"/>
                  <a:gd name="connsiteY17" fmla="*/ 80469 h 99623"/>
                  <a:gd name="connsiteX18" fmla="*/ 82730 w 104514"/>
                  <a:gd name="connsiteY18" fmla="*/ 89516 h 99623"/>
                  <a:gd name="connsiteX19" fmla="*/ 73327 w 104514"/>
                  <a:gd name="connsiteY19" fmla="*/ 74398 h 99623"/>
                  <a:gd name="connsiteX20" fmla="*/ 73327 w 104514"/>
                  <a:gd name="connsiteY20" fmla="*/ 72851 h 99623"/>
                  <a:gd name="connsiteX21" fmla="*/ 75826 w 104514"/>
                  <a:gd name="connsiteY21" fmla="*/ 75827 h 99623"/>
                  <a:gd name="connsiteX22" fmla="*/ 79516 w 104514"/>
                  <a:gd name="connsiteY22" fmla="*/ 82136 h 99623"/>
                  <a:gd name="connsiteX23" fmla="*/ 75469 w 104514"/>
                  <a:gd name="connsiteY23" fmla="*/ 73922 h 99623"/>
                  <a:gd name="connsiteX24" fmla="*/ 81540 w 104514"/>
                  <a:gd name="connsiteY24" fmla="*/ 83326 h 99623"/>
                  <a:gd name="connsiteX25" fmla="*/ 76660 w 104514"/>
                  <a:gd name="connsiteY25" fmla="*/ 74041 h 99623"/>
                  <a:gd name="connsiteX26" fmla="*/ 75945 w 104514"/>
                  <a:gd name="connsiteY26" fmla="*/ 69160 h 99623"/>
                  <a:gd name="connsiteX27" fmla="*/ 79278 w 104514"/>
                  <a:gd name="connsiteY27" fmla="*/ 74874 h 99623"/>
                  <a:gd name="connsiteX28" fmla="*/ 76779 w 104514"/>
                  <a:gd name="connsiteY28" fmla="*/ 69637 h 99623"/>
                  <a:gd name="connsiteX29" fmla="*/ 78207 w 104514"/>
                  <a:gd name="connsiteY29" fmla="*/ 72136 h 99623"/>
                  <a:gd name="connsiteX30" fmla="*/ 74160 w 104514"/>
                  <a:gd name="connsiteY30" fmla="*/ 63804 h 99623"/>
                  <a:gd name="connsiteX31" fmla="*/ 76898 w 104514"/>
                  <a:gd name="connsiteY31" fmla="*/ 65351 h 99623"/>
                  <a:gd name="connsiteX32" fmla="*/ 80469 w 104514"/>
                  <a:gd name="connsiteY32" fmla="*/ 71779 h 99623"/>
                  <a:gd name="connsiteX33" fmla="*/ 75707 w 104514"/>
                  <a:gd name="connsiteY33" fmla="*/ 60114 h 99623"/>
                  <a:gd name="connsiteX34" fmla="*/ 78564 w 104514"/>
                  <a:gd name="connsiteY34" fmla="*/ 64042 h 99623"/>
                  <a:gd name="connsiteX35" fmla="*/ 70827 w 104514"/>
                  <a:gd name="connsiteY35" fmla="*/ 48448 h 99623"/>
                  <a:gd name="connsiteX36" fmla="*/ 67613 w 104514"/>
                  <a:gd name="connsiteY36" fmla="*/ 43329 h 99623"/>
                  <a:gd name="connsiteX37" fmla="*/ 66541 w 104514"/>
                  <a:gd name="connsiteY37" fmla="*/ 39520 h 99623"/>
                  <a:gd name="connsiteX38" fmla="*/ 69636 w 104514"/>
                  <a:gd name="connsiteY38" fmla="*/ 45591 h 99623"/>
                  <a:gd name="connsiteX39" fmla="*/ 68922 w 104514"/>
                  <a:gd name="connsiteY39" fmla="*/ 43925 h 99623"/>
                  <a:gd name="connsiteX40" fmla="*/ 74160 w 104514"/>
                  <a:gd name="connsiteY40" fmla="*/ 53686 h 99623"/>
                  <a:gd name="connsiteX41" fmla="*/ 71779 w 104514"/>
                  <a:gd name="connsiteY41" fmla="*/ 49877 h 99623"/>
                  <a:gd name="connsiteX42" fmla="*/ 77969 w 104514"/>
                  <a:gd name="connsiteY42" fmla="*/ 62018 h 99623"/>
                  <a:gd name="connsiteX43" fmla="*/ 77255 w 104514"/>
                  <a:gd name="connsiteY43" fmla="*/ 60114 h 99623"/>
                  <a:gd name="connsiteX44" fmla="*/ 78683 w 104514"/>
                  <a:gd name="connsiteY44" fmla="*/ 62852 h 99623"/>
                  <a:gd name="connsiteX45" fmla="*/ 77612 w 104514"/>
                  <a:gd name="connsiteY45" fmla="*/ 60352 h 99623"/>
                  <a:gd name="connsiteX46" fmla="*/ 81659 w 104514"/>
                  <a:gd name="connsiteY46" fmla="*/ 67494 h 99623"/>
                  <a:gd name="connsiteX47" fmla="*/ 80112 w 104514"/>
                  <a:gd name="connsiteY47" fmla="*/ 64637 h 99623"/>
                  <a:gd name="connsiteX48" fmla="*/ 83445 w 104514"/>
                  <a:gd name="connsiteY48" fmla="*/ 68684 h 99623"/>
                  <a:gd name="connsiteX49" fmla="*/ 74636 w 104514"/>
                  <a:gd name="connsiteY49" fmla="*/ 46543 h 99623"/>
                  <a:gd name="connsiteX50" fmla="*/ 82492 w 104514"/>
                  <a:gd name="connsiteY50" fmla="*/ 61542 h 99623"/>
                  <a:gd name="connsiteX51" fmla="*/ 81897 w 104514"/>
                  <a:gd name="connsiteY51" fmla="*/ 63685 h 99623"/>
                  <a:gd name="connsiteX52" fmla="*/ 84516 w 104514"/>
                  <a:gd name="connsiteY52" fmla="*/ 68327 h 99623"/>
                  <a:gd name="connsiteX53" fmla="*/ 82254 w 104514"/>
                  <a:gd name="connsiteY53" fmla="*/ 61780 h 99623"/>
                  <a:gd name="connsiteX54" fmla="*/ 85825 w 104514"/>
                  <a:gd name="connsiteY54" fmla="*/ 67494 h 99623"/>
                  <a:gd name="connsiteX55" fmla="*/ 81778 w 104514"/>
                  <a:gd name="connsiteY55" fmla="*/ 57019 h 99623"/>
                  <a:gd name="connsiteX56" fmla="*/ 84397 w 104514"/>
                  <a:gd name="connsiteY56" fmla="*/ 63447 h 99623"/>
                  <a:gd name="connsiteX57" fmla="*/ 82730 w 104514"/>
                  <a:gd name="connsiteY57" fmla="*/ 57376 h 99623"/>
                  <a:gd name="connsiteX58" fmla="*/ 83207 w 104514"/>
                  <a:gd name="connsiteY58" fmla="*/ 58804 h 99623"/>
                  <a:gd name="connsiteX59" fmla="*/ 85230 w 104514"/>
                  <a:gd name="connsiteY59" fmla="*/ 60709 h 99623"/>
                  <a:gd name="connsiteX60" fmla="*/ 85230 w 104514"/>
                  <a:gd name="connsiteY60" fmla="*/ 60709 h 99623"/>
                  <a:gd name="connsiteX61" fmla="*/ 83326 w 104514"/>
                  <a:gd name="connsiteY61" fmla="*/ 50948 h 99623"/>
                  <a:gd name="connsiteX62" fmla="*/ 89396 w 104514"/>
                  <a:gd name="connsiteY62" fmla="*/ 63209 h 99623"/>
                  <a:gd name="connsiteX63" fmla="*/ 76064 w 104514"/>
                  <a:gd name="connsiteY63" fmla="*/ 33211 h 99623"/>
                  <a:gd name="connsiteX64" fmla="*/ 90587 w 104514"/>
                  <a:gd name="connsiteY64" fmla="*/ 62852 h 99623"/>
                  <a:gd name="connsiteX65" fmla="*/ 91182 w 104514"/>
                  <a:gd name="connsiteY65" fmla="*/ 62137 h 99623"/>
                  <a:gd name="connsiteX66" fmla="*/ 85230 w 104514"/>
                  <a:gd name="connsiteY66" fmla="*/ 50710 h 99623"/>
                  <a:gd name="connsiteX67" fmla="*/ 91896 w 104514"/>
                  <a:gd name="connsiteY67" fmla="*/ 61780 h 99623"/>
                  <a:gd name="connsiteX68" fmla="*/ 85825 w 104514"/>
                  <a:gd name="connsiteY68" fmla="*/ 48567 h 99623"/>
                  <a:gd name="connsiteX69" fmla="*/ 92134 w 104514"/>
                  <a:gd name="connsiteY69" fmla="*/ 61423 h 99623"/>
                  <a:gd name="connsiteX70" fmla="*/ 87135 w 104514"/>
                  <a:gd name="connsiteY70" fmla="*/ 49519 h 99623"/>
                  <a:gd name="connsiteX71" fmla="*/ 93682 w 104514"/>
                  <a:gd name="connsiteY71" fmla="*/ 62494 h 99623"/>
                  <a:gd name="connsiteX72" fmla="*/ 94039 w 104514"/>
                  <a:gd name="connsiteY72" fmla="*/ 61185 h 99623"/>
                  <a:gd name="connsiteX73" fmla="*/ 92372 w 104514"/>
                  <a:gd name="connsiteY73" fmla="*/ 58685 h 99623"/>
                  <a:gd name="connsiteX74" fmla="*/ 86420 w 104514"/>
                  <a:gd name="connsiteY74" fmla="*/ 42139 h 99623"/>
                  <a:gd name="connsiteX75" fmla="*/ 94396 w 104514"/>
                  <a:gd name="connsiteY75" fmla="*/ 58209 h 99623"/>
                  <a:gd name="connsiteX76" fmla="*/ 80112 w 104514"/>
                  <a:gd name="connsiteY76" fmla="*/ 24165 h 99623"/>
                  <a:gd name="connsiteX77" fmla="*/ 81897 w 104514"/>
                  <a:gd name="connsiteY77" fmla="*/ 27498 h 99623"/>
                  <a:gd name="connsiteX78" fmla="*/ 80707 w 104514"/>
                  <a:gd name="connsiteY78" fmla="*/ 23331 h 99623"/>
                  <a:gd name="connsiteX79" fmla="*/ 95467 w 104514"/>
                  <a:gd name="connsiteY79" fmla="*/ 59399 h 99623"/>
                  <a:gd name="connsiteX80" fmla="*/ 97848 w 104514"/>
                  <a:gd name="connsiteY80" fmla="*/ 62852 h 99623"/>
                  <a:gd name="connsiteX81" fmla="*/ 99872 w 104514"/>
                  <a:gd name="connsiteY81" fmla="*/ 68089 h 99623"/>
                  <a:gd name="connsiteX82" fmla="*/ 101895 w 104514"/>
                  <a:gd name="connsiteY82" fmla="*/ 69637 h 99623"/>
                  <a:gd name="connsiteX83" fmla="*/ 96658 w 104514"/>
                  <a:gd name="connsiteY83" fmla="*/ 56543 h 99623"/>
                  <a:gd name="connsiteX84" fmla="*/ 98919 w 104514"/>
                  <a:gd name="connsiteY84" fmla="*/ 64280 h 99623"/>
                  <a:gd name="connsiteX85" fmla="*/ 91658 w 104514"/>
                  <a:gd name="connsiteY85" fmla="*/ 45115 h 99623"/>
                  <a:gd name="connsiteX86" fmla="*/ 98443 w 104514"/>
                  <a:gd name="connsiteY86" fmla="*/ 59876 h 99623"/>
                  <a:gd name="connsiteX87" fmla="*/ 97848 w 104514"/>
                  <a:gd name="connsiteY87" fmla="*/ 56662 h 99623"/>
                  <a:gd name="connsiteX88" fmla="*/ 99276 w 104514"/>
                  <a:gd name="connsiteY88" fmla="*/ 60590 h 99623"/>
                  <a:gd name="connsiteX89" fmla="*/ 99276 w 104514"/>
                  <a:gd name="connsiteY89" fmla="*/ 57376 h 99623"/>
                  <a:gd name="connsiteX90" fmla="*/ 102133 w 104514"/>
                  <a:gd name="connsiteY90" fmla="*/ 62018 h 99623"/>
                  <a:gd name="connsiteX91" fmla="*/ 83921 w 104514"/>
                  <a:gd name="connsiteY91" fmla="*/ 23450 h 99623"/>
                  <a:gd name="connsiteX92" fmla="*/ 90587 w 104514"/>
                  <a:gd name="connsiteY92" fmla="*/ 34402 h 99623"/>
                  <a:gd name="connsiteX93" fmla="*/ 99753 w 104514"/>
                  <a:gd name="connsiteY93" fmla="*/ 54757 h 99623"/>
                  <a:gd name="connsiteX94" fmla="*/ 97729 w 104514"/>
                  <a:gd name="connsiteY94" fmla="*/ 49638 h 99623"/>
                  <a:gd name="connsiteX95" fmla="*/ 100348 w 104514"/>
                  <a:gd name="connsiteY95" fmla="*/ 54519 h 99623"/>
                  <a:gd name="connsiteX96" fmla="*/ 97729 w 104514"/>
                  <a:gd name="connsiteY96" fmla="*/ 48448 h 99623"/>
                  <a:gd name="connsiteX97" fmla="*/ 99157 w 104514"/>
                  <a:gd name="connsiteY97" fmla="*/ 49162 h 99623"/>
                  <a:gd name="connsiteX98" fmla="*/ 92015 w 104514"/>
                  <a:gd name="connsiteY98" fmla="*/ 31069 h 99623"/>
                  <a:gd name="connsiteX99" fmla="*/ 94515 w 104514"/>
                  <a:gd name="connsiteY99" fmla="*/ 36306 h 99623"/>
                  <a:gd name="connsiteX100" fmla="*/ 98443 w 104514"/>
                  <a:gd name="connsiteY100" fmla="*/ 39282 h 99623"/>
                  <a:gd name="connsiteX101" fmla="*/ 101776 w 104514"/>
                  <a:gd name="connsiteY101" fmla="*/ 46067 h 99623"/>
                  <a:gd name="connsiteX102" fmla="*/ 100586 w 104514"/>
                  <a:gd name="connsiteY102" fmla="*/ 42020 h 99623"/>
                  <a:gd name="connsiteX103" fmla="*/ 104157 w 104514"/>
                  <a:gd name="connsiteY103" fmla="*/ 50472 h 99623"/>
                  <a:gd name="connsiteX104" fmla="*/ 101419 w 104514"/>
                  <a:gd name="connsiteY104" fmla="*/ 41663 h 99623"/>
                  <a:gd name="connsiteX105" fmla="*/ 100824 w 104514"/>
                  <a:gd name="connsiteY105" fmla="*/ 43568 h 99623"/>
                  <a:gd name="connsiteX106" fmla="*/ 92491 w 104514"/>
                  <a:gd name="connsiteY106" fmla="*/ 20712 h 99623"/>
                  <a:gd name="connsiteX107" fmla="*/ 94872 w 104514"/>
                  <a:gd name="connsiteY107" fmla="*/ 24998 h 99623"/>
                  <a:gd name="connsiteX108" fmla="*/ 93206 w 104514"/>
                  <a:gd name="connsiteY108" fmla="*/ 14999 h 99623"/>
                  <a:gd name="connsiteX109" fmla="*/ 99991 w 104514"/>
                  <a:gd name="connsiteY109" fmla="*/ 30235 h 99623"/>
                  <a:gd name="connsiteX110" fmla="*/ 97253 w 104514"/>
                  <a:gd name="connsiteY110" fmla="*/ 27378 h 99623"/>
                  <a:gd name="connsiteX111" fmla="*/ 98919 w 104514"/>
                  <a:gd name="connsiteY111" fmla="*/ 29878 h 99623"/>
                  <a:gd name="connsiteX112" fmla="*/ 98919 w 104514"/>
                  <a:gd name="connsiteY112" fmla="*/ 31902 h 99623"/>
                  <a:gd name="connsiteX113" fmla="*/ 104514 w 104514"/>
                  <a:gd name="connsiteY113" fmla="*/ 36187 h 99623"/>
                  <a:gd name="connsiteX114" fmla="*/ 102252 w 104514"/>
                  <a:gd name="connsiteY114" fmla="*/ 29878 h 99623"/>
                  <a:gd name="connsiteX115" fmla="*/ 102252 w 104514"/>
                  <a:gd name="connsiteY115" fmla="*/ 30831 h 99623"/>
                  <a:gd name="connsiteX116" fmla="*/ 98919 w 104514"/>
                  <a:gd name="connsiteY116" fmla="*/ 22260 h 99623"/>
                  <a:gd name="connsiteX117" fmla="*/ 98086 w 104514"/>
                  <a:gd name="connsiteY117" fmla="*/ 15951 h 99623"/>
                  <a:gd name="connsiteX118" fmla="*/ 100943 w 104514"/>
                  <a:gd name="connsiteY118" fmla="*/ 22379 h 99623"/>
                  <a:gd name="connsiteX119" fmla="*/ 99515 w 104514"/>
                  <a:gd name="connsiteY119" fmla="*/ 20712 h 99623"/>
                  <a:gd name="connsiteX120" fmla="*/ 100824 w 104514"/>
                  <a:gd name="connsiteY120" fmla="*/ 20474 h 99623"/>
                  <a:gd name="connsiteX121" fmla="*/ 98562 w 104514"/>
                  <a:gd name="connsiteY121" fmla="*/ 16189 h 99623"/>
                  <a:gd name="connsiteX122" fmla="*/ 96777 w 104514"/>
                  <a:gd name="connsiteY122" fmla="*/ 7380 h 99623"/>
                  <a:gd name="connsiteX123" fmla="*/ 93444 w 104514"/>
                  <a:gd name="connsiteY123" fmla="*/ 833 h 99623"/>
                  <a:gd name="connsiteX124" fmla="*/ 96539 w 104514"/>
                  <a:gd name="connsiteY124" fmla="*/ 10594 h 99623"/>
                  <a:gd name="connsiteX125" fmla="*/ 90587 w 104514"/>
                  <a:gd name="connsiteY125" fmla="*/ 0 h 99623"/>
                  <a:gd name="connsiteX126" fmla="*/ 91539 w 104514"/>
                  <a:gd name="connsiteY126" fmla="*/ 3095 h 99623"/>
                  <a:gd name="connsiteX127" fmla="*/ 92253 w 104514"/>
                  <a:gd name="connsiteY127" fmla="*/ 5000 h 99623"/>
                  <a:gd name="connsiteX128" fmla="*/ 92253 w 104514"/>
                  <a:gd name="connsiteY128" fmla="*/ 5000 h 99623"/>
                  <a:gd name="connsiteX129" fmla="*/ 92372 w 104514"/>
                  <a:gd name="connsiteY129" fmla="*/ 5000 h 99623"/>
                  <a:gd name="connsiteX130" fmla="*/ 92372 w 104514"/>
                  <a:gd name="connsiteY130" fmla="*/ 5000 h 99623"/>
                  <a:gd name="connsiteX131" fmla="*/ 94039 w 104514"/>
                  <a:gd name="connsiteY131" fmla="*/ 8095 h 99623"/>
                  <a:gd name="connsiteX132" fmla="*/ 95943 w 104514"/>
                  <a:gd name="connsiteY132" fmla="*/ 15951 h 99623"/>
                  <a:gd name="connsiteX133" fmla="*/ 93920 w 104514"/>
                  <a:gd name="connsiteY133" fmla="*/ 11190 h 99623"/>
                  <a:gd name="connsiteX134" fmla="*/ 95110 w 104514"/>
                  <a:gd name="connsiteY134" fmla="*/ 15118 h 99623"/>
                  <a:gd name="connsiteX135" fmla="*/ 90468 w 104514"/>
                  <a:gd name="connsiteY135" fmla="*/ 4523 h 99623"/>
                  <a:gd name="connsiteX136" fmla="*/ 89754 w 104514"/>
                  <a:gd name="connsiteY136" fmla="*/ 4523 h 99623"/>
                  <a:gd name="connsiteX137" fmla="*/ 87849 w 104514"/>
                  <a:gd name="connsiteY137" fmla="*/ 3333 h 99623"/>
                  <a:gd name="connsiteX138" fmla="*/ 88087 w 104514"/>
                  <a:gd name="connsiteY138" fmla="*/ 5119 h 99623"/>
                  <a:gd name="connsiteX139" fmla="*/ 88444 w 104514"/>
                  <a:gd name="connsiteY139" fmla="*/ 8452 h 99623"/>
                  <a:gd name="connsiteX140" fmla="*/ 87968 w 104514"/>
                  <a:gd name="connsiteY140" fmla="*/ 7261 h 99623"/>
                  <a:gd name="connsiteX141" fmla="*/ 84754 w 104514"/>
                  <a:gd name="connsiteY141" fmla="*/ 7856 h 99623"/>
                  <a:gd name="connsiteX142" fmla="*/ 84159 w 104514"/>
                  <a:gd name="connsiteY142" fmla="*/ 9642 h 99623"/>
                  <a:gd name="connsiteX143" fmla="*/ 82254 w 104514"/>
                  <a:gd name="connsiteY143" fmla="*/ 5595 h 99623"/>
                  <a:gd name="connsiteX144" fmla="*/ 80945 w 104514"/>
                  <a:gd name="connsiteY144" fmla="*/ 6428 h 99623"/>
                  <a:gd name="connsiteX145" fmla="*/ 76302 w 104514"/>
                  <a:gd name="connsiteY145" fmla="*/ 3333 h 99623"/>
                  <a:gd name="connsiteX146" fmla="*/ 78683 w 104514"/>
                  <a:gd name="connsiteY146" fmla="*/ 8571 h 99623"/>
                  <a:gd name="connsiteX147" fmla="*/ 78683 w 104514"/>
                  <a:gd name="connsiteY147" fmla="*/ 12618 h 99623"/>
                  <a:gd name="connsiteX148" fmla="*/ 80945 w 104514"/>
                  <a:gd name="connsiteY148" fmla="*/ 17260 h 99623"/>
                  <a:gd name="connsiteX149" fmla="*/ 77493 w 104514"/>
                  <a:gd name="connsiteY149" fmla="*/ 15356 h 99623"/>
                  <a:gd name="connsiteX150" fmla="*/ 77731 w 104514"/>
                  <a:gd name="connsiteY150" fmla="*/ 14880 h 99623"/>
                  <a:gd name="connsiteX151" fmla="*/ 74874 w 104514"/>
                  <a:gd name="connsiteY151" fmla="*/ 16189 h 99623"/>
                  <a:gd name="connsiteX152" fmla="*/ 74279 w 104514"/>
                  <a:gd name="connsiteY152" fmla="*/ 16427 h 99623"/>
                  <a:gd name="connsiteX153" fmla="*/ 74279 w 104514"/>
                  <a:gd name="connsiteY153" fmla="*/ 16189 h 99623"/>
                  <a:gd name="connsiteX154" fmla="*/ 74279 w 104514"/>
                  <a:gd name="connsiteY154" fmla="*/ 16189 h 99623"/>
                  <a:gd name="connsiteX155" fmla="*/ 72731 w 104514"/>
                  <a:gd name="connsiteY155" fmla="*/ 13927 h 99623"/>
                  <a:gd name="connsiteX156" fmla="*/ 74160 w 104514"/>
                  <a:gd name="connsiteY156" fmla="*/ 16308 h 99623"/>
                  <a:gd name="connsiteX157" fmla="*/ 74398 w 104514"/>
                  <a:gd name="connsiteY157" fmla="*/ 18451 h 99623"/>
                  <a:gd name="connsiteX158" fmla="*/ 71898 w 104514"/>
                  <a:gd name="connsiteY158" fmla="*/ 13570 h 99623"/>
                  <a:gd name="connsiteX159" fmla="*/ 71898 w 104514"/>
                  <a:gd name="connsiteY159" fmla="*/ 13689 h 99623"/>
                  <a:gd name="connsiteX160" fmla="*/ 74755 w 104514"/>
                  <a:gd name="connsiteY160" fmla="*/ 19760 h 99623"/>
                  <a:gd name="connsiteX161" fmla="*/ 75945 w 104514"/>
                  <a:gd name="connsiteY161" fmla="*/ 22974 h 99623"/>
                  <a:gd name="connsiteX162" fmla="*/ 72136 w 104514"/>
                  <a:gd name="connsiteY162" fmla="*/ 17617 h 99623"/>
                  <a:gd name="connsiteX163" fmla="*/ 76660 w 104514"/>
                  <a:gd name="connsiteY163" fmla="*/ 30116 h 99623"/>
                  <a:gd name="connsiteX164" fmla="*/ 75826 w 104514"/>
                  <a:gd name="connsiteY164" fmla="*/ 28331 h 99623"/>
                  <a:gd name="connsiteX165" fmla="*/ 75231 w 104514"/>
                  <a:gd name="connsiteY165" fmla="*/ 29164 h 99623"/>
                  <a:gd name="connsiteX166" fmla="*/ 72017 w 104514"/>
                  <a:gd name="connsiteY166" fmla="*/ 22974 h 99623"/>
                  <a:gd name="connsiteX167" fmla="*/ 75707 w 104514"/>
                  <a:gd name="connsiteY167" fmla="*/ 31664 h 99623"/>
                  <a:gd name="connsiteX168" fmla="*/ 70112 w 104514"/>
                  <a:gd name="connsiteY168" fmla="*/ 20831 h 99623"/>
                  <a:gd name="connsiteX169" fmla="*/ 73803 w 104514"/>
                  <a:gd name="connsiteY169" fmla="*/ 31664 h 99623"/>
                  <a:gd name="connsiteX170" fmla="*/ 71779 w 104514"/>
                  <a:gd name="connsiteY170" fmla="*/ 27617 h 99623"/>
                  <a:gd name="connsiteX171" fmla="*/ 72136 w 104514"/>
                  <a:gd name="connsiteY171" fmla="*/ 30235 h 99623"/>
                  <a:gd name="connsiteX172" fmla="*/ 63565 w 104514"/>
                  <a:gd name="connsiteY172" fmla="*/ 24284 h 99623"/>
                  <a:gd name="connsiteX173" fmla="*/ 64875 w 104514"/>
                  <a:gd name="connsiteY173" fmla="*/ 28569 h 99623"/>
                  <a:gd name="connsiteX174" fmla="*/ 61185 w 104514"/>
                  <a:gd name="connsiteY174" fmla="*/ 21784 h 99623"/>
                  <a:gd name="connsiteX175" fmla="*/ 61185 w 104514"/>
                  <a:gd name="connsiteY175" fmla="*/ 25950 h 99623"/>
                  <a:gd name="connsiteX176" fmla="*/ 58209 w 104514"/>
                  <a:gd name="connsiteY176" fmla="*/ 20117 h 99623"/>
                  <a:gd name="connsiteX177" fmla="*/ 58209 w 104514"/>
                  <a:gd name="connsiteY177" fmla="*/ 21070 h 99623"/>
                  <a:gd name="connsiteX178" fmla="*/ 56542 w 104514"/>
                  <a:gd name="connsiteY178" fmla="*/ 17379 h 99623"/>
                  <a:gd name="connsiteX179" fmla="*/ 64875 w 104514"/>
                  <a:gd name="connsiteY179" fmla="*/ 34997 h 99623"/>
                  <a:gd name="connsiteX180" fmla="*/ 65113 w 104514"/>
                  <a:gd name="connsiteY180" fmla="*/ 37497 h 99623"/>
                  <a:gd name="connsiteX181" fmla="*/ 61780 w 104514"/>
                  <a:gd name="connsiteY181" fmla="*/ 31069 h 99623"/>
                  <a:gd name="connsiteX182" fmla="*/ 61542 w 104514"/>
                  <a:gd name="connsiteY182" fmla="*/ 34521 h 99623"/>
                  <a:gd name="connsiteX183" fmla="*/ 61185 w 104514"/>
                  <a:gd name="connsiteY183" fmla="*/ 34997 h 99623"/>
                  <a:gd name="connsiteX184" fmla="*/ 59756 w 104514"/>
                  <a:gd name="connsiteY184" fmla="*/ 35354 h 99623"/>
                  <a:gd name="connsiteX185" fmla="*/ 60471 w 104514"/>
                  <a:gd name="connsiteY185" fmla="*/ 36306 h 99623"/>
                  <a:gd name="connsiteX186" fmla="*/ 60947 w 104514"/>
                  <a:gd name="connsiteY186" fmla="*/ 39520 h 99623"/>
                  <a:gd name="connsiteX187" fmla="*/ 60471 w 104514"/>
                  <a:gd name="connsiteY187" fmla="*/ 38687 h 99623"/>
                  <a:gd name="connsiteX188" fmla="*/ 56899 w 104514"/>
                  <a:gd name="connsiteY188" fmla="*/ 35830 h 99623"/>
                  <a:gd name="connsiteX189" fmla="*/ 59637 w 104514"/>
                  <a:gd name="connsiteY189" fmla="*/ 40592 h 99623"/>
                  <a:gd name="connsiteX190" fmla="*/ 56899 w 104514"/>
                  <a:gd name="connsiteY190" fmla="*/ 39401 h 99623"/>
                  <a:gd name="connsiteX191" fmla="*/ 58685 w 104514"/>
                  <a:gd name="connsiteY191" fmla="*/ 42020 h 99623"/>
                  <a:gd name="connsiteX192" fmla="*/ 48686 w 104514"/>
                  <a:gd name="connsiteY192" fmla="*/ 27498 h 99623"/>
                  <a:gd name="connsiteX193" fmla="*/ 47734 w 104514"/>
                  <a:gd name="connsiteY193" fmla="*/ 25236 h 99623"/>
                  <a:gd name="connsiteX194" fmla="*/ 51424 w 104514"/>
                  <a:gd name="connsiteY194" fmla="*/ 33330 h 99623"/>
                  <a:gd name="connsiteX195" fmla="*/ 45829 w 104514"/>
                  <a:gd name="connsiteY195" fmla="*/ 24284 h 99623"/>
                  <a:gd name="connsiteX196" fmla="*/ 46424 w 104514"/>
                  <a:gd name="connsiteY196" fmla="*/ 29878 h 99623"/>
                  <a:gd name="connsiteX197" fmla="*/ 50591 w 104514"/>
                  <a:gd name="connsiteY197" fmla="*/ 37020 h 99623"/>
                  <a:gd name="connsiteX198" fmla="*/ 47972 w 104514"/>
                  <a:gd name="connsiteY198" fmla="*/ 36425 h 99623"/>
                  <a:gd name="connsiteX199" fmla="*/ 46662 w 104514"/>
                  <a:gd name="connsiteY199" fmla="*/ 34521 h 99623"/>
                  <a:gd name="connsiteX200" fmla="*/ 49995 w 104514"/>
                  <a:gd name="connsiteY200" fmla="*/ 43210 h 99623"/>
                  <a:gd name="connsiteX201" fmla="*/ 43448 w 104514"/>
                  <a:gd name="connsiteY201" fmla="*/ 37497 h 99623"/>
                  <a:gd name="connsiteX202" fmla="*/ 42853 w 104514"/>
                  <a:gd name="connsiteY202" fmla="*/ 38925 h 99623"/>
                  <a:gd name="connsiteX203" fmla="*/ 41901 w 104514"/>
                  <a:gd name="connsiteY203" fmla="*/ 37378 h 99623"/>
                  <a:gd name="connsiteX204" fmla="*/ 44520 w 104514"/>
                  <a:gd name="connsiteY204" fmla="*/ 44282 h 99623"/>
                  <a:gd name="connsiteX205" fmla="*/ 42496 w 104514"/>
                  <a:gd name="connsiteY205" fmla="*/ 41068 h 99623"/>
                  <a:gd name="connsiteX206" fmla="*/ 43686 w 104514"/>
                  <a:gd name="connsiteY206" fmla="*/ 47377 h 99623"/>
                  <a:gd name="connsiteX207" fmla="*/ 40591 w 104514"/>
                  <a:gd name="connsiteY207" fmla="*/ 42615 h 99623"/>
                  <a:gd name="connsiteX208" fmla="*/ 36901 w 104514"/>
                  <a:gd name="connsiteY208" fmla="*/ 42258 h 99623"/>
                  <a:gd name="connsiteX209" fmla="*/ 35592 w 104514"/>
                  <a:gd name="connsiteY209" fmla="*/ 39996 h 99623"/>
                  <a:gd name="connsiteX210" fmla="*/ 35235 w 104514"/>
                  <a:gd name="connsiteY210" fmla="*/ 46186 h 99623"/>
                  <a:gd name="connsiteX211" fmla="*/ 37377 w 104514"/>
                  <a:gd name="connsiteY211" fmla="*/ 50948 h 99623"/>
                  <a:gd name="connsiteX212" fmla="*/ 44520 w 104514"/>
                  <a:gd name="connsiteY212" fmla="*/ 61066 h 99623"/>
                  <a:gd name="connsiteX213" fmla="*/ 39996 w 104514"/>
                  <a:gd name="connsiteY213" fmla="*/ 55352 h 99623"/>
                  <a:gd name="connsiteX214" fmla="*/ 40591 w 104514"/>
                  <a:gd name="connsiteY214" fmla="*/ 56185 h 99623"/>
                  <a:gd name="connsiteX215" fmla="*/ 33211 w 104514"/>
                  <a:gd name="connsiteY215" fmla="*/ 47734 h 99623"/>
                  <a:gd name="connsiteX216" fmla="*/ 24403 w 104514"/>
                  <a:gd name="connsiteY216" fmla="*/ 46663 h 99623"/>
                  <a:gd name="connsiteX217" fmla="*/ 29521 w 104514"/>
                  <a:gd name="connsiteY217" fmla="*/ 53329 h 99623"/>
                  <a:gd name="connsiteX218" fmla="*/ 28688 w 104514"/>
                  <a:gd name="connsiteY218" fmla="*/ 53329 h 99623"/>
                  <a:gd name="connsiteX219" fmla="*/ 25355 w 104514"/>
                  <a:gd name="connsiteY219" fmla="*/ 48091 h 99623"/>
                  <a:gd name="connsiteX220" fmla="*/ 27974 w 104514"/>
                  <a:gd name="connsiteY220" fmla="*/ 53329 h 99623"/>
                  <a:gd name="connsiteX221" fmla="*/ 22260 w 104514"/>
                  <a:gd name="connsiteY221" fmla="*/ 45115 h 99623"/>
                  <a:gd name="connsiteX222" fmla="*/ 22260 w 104514"/>
                  <a:gd name="connsiteY222" fmla="*/ 45829 h 99623"/>
                  <a:gd name="connsiteX223" fmla="*/ 22974 w 104514"/>
                  <a:gd name="connsiteY223" fmla="*/ 46543 h 99623"/>
                  <a:gd name="connsiteX224" fmla="*/ 26069 w 104514"/>
                  <a:gd name="connsiteY224" fmla="*/ 52495 h 99623"/>
                  <a:gd name="connsiteX225" fmla="*/ 22498 w 104514"/>
                  <a:gd name="connsiteY225" fmla="*/ 48210 h 99623"/>
                  <a:gd name="connsiteX226" fmla="*/ 22141 w 104514"/>
                  <a:gd name="connsiteY226" fmla="*/ 48210 h 99623"/>
                  <a:gd name="connsiteX227" fmla="*/ 20950 w 104514"/>
                  <a:gd name="connsiteY227" fmla="*/ 48210 h 99623"/>
                  <a:gd name="connsiteX228" fmla="*/ 25117 w 104514"/>
                  <a:gd name="connsiteY228" fmla="*/ 53329 h 99623"/>
                  <a:gd name="connsiteX229" fmla="*/ 29045 w 104514"/>
                  <a:gd name="connsiteY229" fmla="*/ 59399 h 99623"/>
                  <a:gd name="connsiteX230" fmla="*/ 21308 w 104514"/>
                  <a:gd name="connsiteY230" fmla="*/ 55471 h 99623"/>
                  <a:gd name="connsiteX231" fmla="*/ 22379 w 104514"/>
                  <a:gd name="connsiteY231" fmla="*/ 59876 h 99623"/>
                  <a:gd name="connsiteX232" fmla="*/ 26902 w 104514"/>
                  <a:gd name="connsiteY232" fmla="*/ 66304 h 99623"/>
                  <a:gd name="connsiteX233" fmla="*/ 14761 w 104514"/>
                  <a:gd name="connsiteY233" fmla="*/ 53329 h 99623"/>
                  <a:gd name="connsiteX234" fmla="*/ 21427 w 104514"/>
                  <a:gd name="connsiteY234" fmla="*/ 63566 h 99623"/>
                  <a:gd name="connsiteX235" fmla="*/ 15237 w 104514"/>
                  <a:gd name="connsiteY235" fmla="*/ 56543 h 99623"/>
                  <a:gd name="connsiteX236" fmla="*/ 10713 w 104514"/>
                  <a:gd name="connsiteY236" fmla="*/ 57852 h 99623"/>
                  <a:gd name="connsiteX237" fmla="*/ 15832 w 104514"/>
                  <a:gd name="connsiteY237" fmla="*/ 64161 h 99623"/>
                  <a:gd name="connsiteX238" fmla="*/ 8809 w 104514"/>
                  <a:gd name="connsiteY238" fmla="*/ 56900 h 99623"/>
                  <a:gd name="connsiteX239" fmla="*/ 11070 w 104514"/>
                  <a:gd name="connsiteY239" fmla="*/ 61066 h 99623"/>
                  <a:gd name="connsiteX240" fmla="*/ 14165 w 104514"/>
                  <a:gd name="connsiteY240" fmla="*/ 64875 h 99623"/>
                  <a:gd name="connsiteX241" fmla="*/ 0 w 104514"/>
                  <a:gd name="connsiteY241" fmla="*/ 63447 h 99623"/>
                  <a:gd name="connsiteX242" fmla="*/ 2857 w 104514"/>
                  <a:gd name="connsiteY242" fmla="*/ 66780 h 99623"/>
                  <a:gd name="connsiteX243" fmla="*/ 8214 w 104514"/>
                  <a:gd name="connsiteY243" fmla="*/ 72374 h 99623"/>
                  <a:gd name="connsiteX244" fmla="*/ 1905 w 104514"/>
                  <a:gd name="connsiteY244" fmla="*/ 67851 h 99623"/>
                  <a:gd name="connsiteX245" fmla="*/ 6071 w 104514"/>
                  <a:gd name="connsiteY245" fmla="*/ 74636 h 99623"/>
                  <a:gd name="connsiteX246" fmla="*/ 5476 w 104514"/>
                  <a:gd name="connsiteY246" fmla="*/ 73446 h 99623"/>
                  <a:gd name="connsiteX247" fmla="*/ 27021 w 104514"/>
                  <a:gd name="connsiteY247" fmla="*/ 94277 h 99623"/>
                  <a:gd name="connsiteX248" fmla="*/ 28807 w 104514"/>
                  <a:gd name="connsiteY248" fmla="*/ 93325 h 99623"/>
                  <a:gd name="connsiteX249" fmla="*/ 32973 w 104514"/>
                  <a:gd name="connsiteY249" fmla="*/ 97848 h 99623"/>
                  <a:gd name="connsiteX250" fmla="*/ 31188 w 104514"/>
                  <a:gd name="connsiteY250" fmla="*/ 94634 h 99623"/>
                  <a:gd name="connsiteX251" fmla="*/ 31902 w 104514"/>
                  <a:gd name="connsiteY251" fmla="*/ 95468 h 99623"/>
                  <a:gd name="connsiteX252" fmla="*/ 38568 w 104514"/>
                  <a:gd name="connsiteY252" fmla="*/ 98325 h 99623"/>
                  <a:gd name="connsiteX253" fmla="*/ 34878 w 104514"/>
                  <a:gd name="connsiteY253" fmla="*/ 94277 h 99623"/>
                  <a:gd name="connsiteX254" fmla="*/ 37735 w 104514"/>
                  <a:gd name="connsiteY254" fmla="*/ 96777 h 99623"/>
                  <a:gd name="connsiteX255" fmla="*/ 31069 w 104514"/>
                  <a:gd name="connsiteY255" fmla="*/ 89873 h 99623"/>
                  <a:gd name="connsiteX256" fmla="*/ 41187 w 104514"/>
                  <a:gd name="connsiteY256" fmla="*/ 97967 h 99623"/>
                  <a:gd name="connsiteX257" fmla="*/ 37377 w 104514"/>
                  <a:gd name="connsiteY257" fmla="*/ 92968 h 99623"/>
                  <a:gd name="connsiteX258" fmla="*/ 39639 w 104514"/>
                  <a:gd name="connsiteY258" fmla="*/ 95468 h 99623"/>
                  <a:gd name="connsiteX259" fmla="*/ 36901 w 104514"/>
                  <a:gd name="connsiteY259" fmla="*/ 92016 h 99623"/>
                  <a:gd name="connsiteX260" fmla="*/ 42258 w 104514"/>
                  <a:gd name="connsiteY260" fmla="*/ 97729 h 99623"/>
                  <a:gd name="connsiteX261" fmla="*/ 42734 w 104514"/>
                  <a:gd name="connsiteY261" fmla="*/ 98682 h 99623"/>
                  <a:gd name="connsiteX262" fmla="*/ 43567 w 104514"/>
                  <a:gd name="connsiteY262" fmla="*/ 97848 h 99623"/>
                  <a:gd name="connsiteX263" fmla="*/ 41901 w 104514"/>
                  <a:gd name="connsiteY263" fmla="*/ 96539 h 99623"/>
                  <a:gd name="connsiteX264" fmla="*/ 41544 w 104514"/>
                  <a:gd name="connsiteY264" fmla="*/ 89635 h 99623"/>
                  <a:gd name="connsiteX265" fmla="*/ 39877 w 104514"/>
                  <a:gd name="connsiteY265" fmla="*/ 87730 h 99623"/>
                  <a:gd name="connsiteX266" fmla="*/ 41663 w 104514"/>
                  <a:gd name="connsiteY266" fmla="*/ 87016 h 99623"/>
                  <a:gd name="connsiteX267" fmla="*/ 42020 w 104514"/>
                  <a:gd name="connsiteY267" fmla="*/ 87492 h 99623"/>
                  <a:gd name="connsiteX268" fmla="*/ 40472 w 104514"/>
                  <a:gd name="connsiteY268" fmla="*/ 84159 h 99623"/>
                  <a:gd name="connsiteX269" fmla="*/ 46186 w 104514"/>
                  <a:gd name="connsiteY269" fmla="*/ 91301 h 99623"/>
                  <a:gd name="connsiteX270" fmla="*/ 38925 w 104514"/>
                  <a:gd name="connsiteY270" fmla="*/ 79755 h 99623"/>
                  <a:gd name="connsiteX271" fmla="*/ 41663 w 104514"/>
                  <a:gd name="connsiteY271" fmla="*/ 83088 h 99623"/>
                  <a:gd name="connsiteX272" fmla="*/ 38092 w 104514"/>
                  <a:gd name="connsiteY272" fmla="*/ 77017 h 99623"/>
                  <a:gd name="connsiteX273" fmla="*/ 44758 w 104514"/>
                  <a:gd name="connsiteY273" fmla="*/ 86183 h 99623"/>
                  <a:gd name="connsiteX274" fmla="*/ 49043 w 104514"/>
                  <a:gd name="connsiteY274" fmla="*/ 88206 h 99623"/>
                  <a:gd name="connsiteX275" fmla="*/ 43091 w 104514"/>
                  <a:gd name="connsiteY275" fmla="*/ 81302 h 99623"/>
                  <a:gd name="connsiteX276" fmla="*/ 39163 w 104514"/>
                  <a:gd name="connsiteY276" fmla="*/ 74636 h 99623"/>
                  <a:gd name="connsiteX277" fmla="*/ 49162 w 104514"/>
                  <a:gd name="connsiteY277" fmla="*/ 85707 h 99623"/>
                  <a:gd name="connsiteX278" fmla="*/ 49519 w 104514"/>
                  <a:gd name="connsiteY278" fmla="*/ 86421 h 99623"/>
                  <a:gd name="connsiteX279" fmla="*/ 50829 w 104514"/>
                  <a:gd name="connsiteY279" fmla="*/ 86421 h 99623"/>
                  <a:gd name="connsiteX280" fmla="*/ 46305 w 104514"/>
                  <a:gd name="connsiteY280" fmla="*/ 79041 h 99623"/>
                  <a:gd name="connsiteX281" fmla="*/ 46781 w 104514"/>
                  <a:gd name="connsiteY281" fmla="*/ 81183 h 99623"/>
                  <a:gd name="connsiteX282" fmla="*/ 43686 w 104514"/>
                  <a:gd name="connsiteY282" fmla="*/ 73803 h 99623"/>
                  <a:gd name="connsiteX283" fmla="*/ 46543 w 104514"/>
                  <a:gd name="connsiteY283" fmla="*/ 78564 h 99623"/>
                  <a:gd name="connsiteX284" fmla="*/ 47615 w 104514"/>
                  <a:gd name="connsiteY284" fmla="*/ 78922 h 99623"/>
                  <a:gd name="connsiteX285" fmla="*/ 51543 w 104514"/>
                  <a:gd name="connsiteY285" fmla="*/ 87016 h 99623"/>
                  <a:gd name="connsiteX286" fmla="*/ 54043 w 104514"/>
                  <a:gd name="connsiteY286" fmla="*/ 89278 h 99623"/>
                  <a:gd name="connsiteX287" fmla="*/ 50591 w 104514"/>
                  <a:gd name="connsiteY287" fmla="*/ 81897 h 99623"/>
                  <a:gd name="connsiteX288" fmla="*/ 53685 w 104514"/>
                  <a:gd name="connsiteY288" fmla="*/ 86421 h 99623"/>
                  <a:gd name="connsiteX289" fmla="*/ 52138 w 104514"/>
                  <a:gd name="connsiteY289" fmla="*/ 83445 h 99623"/>
                  <a:gd name="connsiteX290" fmla="*/ 55947 w 104514"/>
                  <a:gd name="connsiteY290" fmla="*/ 89397 h 99623"/>
                  <a:gd name="connsiteX291" fmla="*/ 58209 w 104514"/>
                  <a:gd name="connsiteY291" fmla="*/ 90230 h 99623"/>
                  <a:gd name="connsiteX292" fmla="*/ 51662 w 104514"/>
                  <a:gd name="connsiteY292" fmla="*/ 82016 h 99623"/>
                  <a:gd name="connsiteX293" fmla="*/ 59994 w 104514"/>
                  <a:gd name="connsiteY293" fmla="*/ 90349 h 99623"/>
                  <a:gd name="connsiteX294" fmla="*/ 56423 w 104514"/>
                  <a:gd name="connsiteY294" fmla="*/ 85826 h 99623"/>
                  <a:gd name="connsiteX295" fmla="*/ 60471 w 104514"/>
                  <a:gd name="connsiteY295" fmla="*/ 90349 h 99623"/>
                  <a:gd name="connsiteX296" fmla="*/ 55590 w 104514"/>
                  <a:gd name="connsiteY296" fmla="*/ 82850 h 99623"/>
                  <a:gd name="connsiteX297" fmla="*/ 53566 w 104514"/>
                  <a:gd name="connsiteY297" fmla="*/ 78445 h 99623"/>
                  <a:gd name="connsiteX298" fmla="*/ 56661 w 104514"/>
                  <a:gd name="connsiteY298" fmla="*/ 82969 h 99623"/>
                  <a:gd name="connsiteX299" fmla="*/ 53685 w 104514"/>
                  <a:gd name="connsiteY299" fmla="*/ 76303 h 99623"/>
                  <a:gd name="connsiteX300" fmla="*/ 57614 w 104514"/>
                  <a:gd name="connsiteY300" fmla="*/ 82850 h 99623"/>
                  <a:gd name="connsiteX301" fmla="*/ 56899 w 104514"/>
                  <a:gd name="connsiteY301" fmla="*/ 80945 h 99623"/>
                  <a:gd name="connsiteX302" fmla="*/ 60352 w 104514"/>
                  <a:gd name="connsiteY302" fmla="*/ 86183 h 99623"/>
                  <a:gd name="connsiteX303" fmla="*/ 60352 w 104514"/>
                  <a:gd name="connsiteY303" fmla="*/ 84159 h 99623"/>
                  <a:gd name="connsiteX304" fmla="*/ 55114 w 104514"/>
                  <a:gd name="connsiteY304" fmla="*/ 75350 h 99623"/>
                  <a:gd name="connsiteX305" fmla="*/ 57971 w 104514"/>
                  <a:gd name="connsiteY305" fmla="*/ 78802 h 99623"/>
                  <a:gd name="connsiteX306" fmla="*/ 58923 w 104514"/>
                  <a:gd name="connsiteY306" fmla="*/ 81421 h 99623"/>
                  <a:gd name="connsiteX307" fmla="*/ 61661 w 104514"/>
                  <a:gd name="connsiteY307" fmla="*/ 85945 h 99623"/>
                  <a:gd name="connsiteX308" fmla="*/ 62970 w 104514"/>
                  <a:gd name="connsiteY308" fmla="*/ 85945 h 99623"/>
                  <a:gd name="connsiteX309" fmla="*/ 62018 w 104514"/>
                  <a:gd name="connsiteY309" fmla="*/ 84992 h 99623"/>
                  <a:gd name="connsiteX310" fmla="*/ 58566 w 104514"/>
                  <a:gd name="connsiteY310" fmla="*/ 78088 h 99623"/>
                  <a:gd name="connsiteX311" fmla="*/ 61423 w 104514"/>
                  <a:gd name="connsiteY311" fmla="*/ 82612 h 99623"/>
                  <a:gd name="connsiteX312" fmla="*/ 59994 w 104514"/>
                  <a:gd name="connsiteY312" fmla="*/ 79279 h 99623"/>
                  <a:gd name="connsiteX313" fmla="*/ 65827 w 104514"/>
                  <a:gd name="connsiteY313" fmla="*/ 88921 h 99623"/>
                  <a:gd name="connsiteX314" fmla="*/ 63804 w 104514"/>
                  <a:gd name="connsiteY314" fmla="*/ 84278 h 99623"/>
                  <a:gd name="connsiteX315" fmla="*/ 67851 w 104514"/>
                  <a:gd name="connsiteY315" fmla="*/ 89992 h 99623"/>
                  <a:gd name="connsiteX316" fmla="*/ 66541 w 104514"/>
                  <a:gd name="connsiteY316" fmla="*/ 84635 h 99623"/>
                  <a:gd name="connsiteX317" fmla="*/ 65470 w 104514"/>
                  <a:gd name="connsiteY317" fmla="*/ 82493 h 99623"/>
                  <a:gd name="connsiteX318" fmla="*/ 67256 w 104514"/>
                  <a:gd name="connsiteY318" fmla="*/ 81778 h 99623"/>
                  <a:gd name="connsiteX319" fmla="*/ 71898 w 104514"/>
                  <a:gd name="connsiteY319" fmla="*/ 88444 h 99623"/>
                  <a:gd name="connsiteX320" fmla="*/ 65232 w 104514"/>
                  <a:gd name="connsiteY320" fmla="*/ 77017 h 99623"/>
                  <a:gd name="connsiteX321" fmla="*/ 70470 w 104514"/>
                  <a:gd name="connsiteY321" fmla="*/ 84516 h 99623"/>
                  <a:gd name="connsiteX322" fmla="*/ 68684 w 104514"/>
                  <a:gd name="connsiteY322" fmla="*/ 78802 h 99623"/>
                  <a:gd name="connsiteX323" fmla="*/ 68684 w 104514"/>
                  <a:gd name="connsiteY323" fmla="*/ 79874 h 99623"/>
                  <a:gd name="connsiteX324" fmla="*/ 73207 w 104514"/>
                  <a:gd name="connsiteY324" fmla="*/ 74279 h 99623"/>
                  <a:gd name="connsiteX325" fmla="*/ 73445 w 104514"/>
                  <a:gd name="connsiteY325" fmla="*/ 75827 h 99623"/>
                  <a:gd name="connsiteX326" fmla="*/ 73207 w 104514"/>
                  <a:gd name="connsiteY326" fmla="*/ 74279 h 99623"/>
                  <a:gd name="connsiteX327" fmla="*/ 76541 w 104514"/>
                  <a:gd name="connsiteY327" fmla="*/ 57138 h 99623"/>
                  <a:gd name="connsiteX328" fmla="*/ 75588 w 104514"/>
                  <a:gd name="connsiteY328" fmla="*/ 56304 h 99623"/>
                  <a:gd name="connsiteX329" fmla="*/ 76541 w 104514"/>
                  <a:gd name="connsiteY329" fmla="*/ 57138 h 99623"/>
                  <a:gd name="connsiteX330" fmla="*/ 90111 w 104514"/>
                  <a:gd name="connsiteY330" fmla="*/ 7856 h 99623"/>
                  <a:gd name="connsiteX331" fmla="*/ 90111 w 104514"/>
                  <a:gd name="connsiteY331" fmla="*/ 8095 h 99623"/>
                  <a:gd name="connsiteX332" fmla="*/ 90111 w 104514"/>
                  <a:gd name="connsiteY332" fmla="*/ 7856 h 99623"/>
                  <a:gd name="connsiteX333" fmla="*/ 91777 w 104514"/>
                  <a:gd name="connsiteY333" fmla="*/ 9761 h 99623"/>
                  <a:gd name="connsiteX334" fmla="*/ 90944 w 104514"/>
                  <a:gd name="connsiteY334" fmla="*/ 7618 h 99623"/>
                  <a:gd name="connsiteX335" fmla="*/ 90944 w 104514"/>
                  <a:gd name="connsiteY335" fmla="*/ 8809 h 99623"/>
                  <a:gd name="connsiteX336" fmla="*/ 91777 w 104514"/>
                  <a:gd name="connsiteY336" fmla="*/ 9761 h 99623"/>
                  <a:gd name="connsiteX337" fmla="*/ 22617 w 104514"/>
                  <a:gd name="connsiteY337" fmla="*/ 50829 h 99623"/>
                  <a:gd name="connsiteX338" fmla="*/ 23569 w 104514"/>
                  <a:gd name="connsiteY338" fmla="*/ 51900 h 99623"/>
                  <a:gd name="connsiteX339" fmla="*/ 22617 w 104514"/>
                  <a:gd name="connsiteY339" fmla="*/ 50829 h 99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4514" h="99623">
                    <a:moveTo>
                      <a:pt x="68922" y="81064"/>
                    </a:moveTo>
                    <a:lnTo>
                      <a:pt x="71660" y="84635"/>
                    </a:lnTo>
                    <a:cubicBezTo>
                      <a:pt x="74993" y="91182"/>
                      <a:pt x="73327" y="89278"/>
                      <a:pt x="77017" y="94396"/>
                    </a:cubicBezTo>
                    <a:cubicBezTo>
                      <a:pt x="68922" y="81064"/>
                      <a:pt x="77731" y="92135"/>
                      <a:pt x="69636" y="78802"/>
                    </a:cubicBezTo>
                    <a:lnTo>
                      <a:pt x="71541" y="81421"/>
                    </a:lnTo>
                    <a:cubicBezTo>
                      <a:pt x="71541" y="81421"/>
                      <a:pt x="71898" y="82136"/>
                      <a:pt x="71660" y="82016"/>
                    </a:cubicBezTo>
                    <a:cubicBezTo>
                      <a:pt x="76064" y="88087"/>
                      <a:pt x="66184" y="72136"/>
                      <a:pt x="68089" y="73684"/>
                    </a:cubicBezTo>
                    <a:cubicBezTo>
                      <a:pt x="68922" y="74517"/>
                      <a:pt x="70231" y="76422"/>
                      <a:pt x="71065" y="78088"/>
                    </a:cubicBezTo>
                    <a:lnTo>
                      <a:pt x="69636" y="74517"/>
                    </a:lnTo>
                    <a:cubicBezTo>
                      <a:pt x="69636" y="74517"/>
                      <a:pt x="71303" y="77017"/>
                      <a:pt x="70946" y="76898"/>
                    </a:cubicBezTo>
                    <a:lnTo>
                      <a:pt x="71184" y="75350"/>
                    </a:lnTo>
                    <a:lnTo>
                      <a:pt x="71422" y="75708"/>
                    </a:lnTo>
                    <a:cubicBezTo>
                      <a:pt x="70351" y="73565"/>
                      <a:pt x="68684" y="70113"/>
                      <a:pt x="67970" y="68684"/>
                    </a:cubicBezTo>
                    <a:cubicBezTo>
                      <a:pt x="69279" y="70470"/>
                      <a:pt x="68684" y="70113"/>
                      <a:pt x="69755" y="71779"/>
                    </a:cubicBezTo>
                    <a:lnTo>
                      <a:pt x="68327" y="68208"/>
                    </a:lnTo>
                    <a:cubicBezTo>
                      <a:pt x="70589" y="71541"/>
                      <a:pt x="72136" y="75231"/>
                      <a:pt x="71541" y="74874"/>
                    </a:cubicBezTo>
                    <a:cubicBezTo>
                      <a:pt x="79874" y="87968"/>
                      <a:pt x="69874" y="71303"/>
                      <a:pt x="75469" y="78564"/>
                    </a:cubicBezTo>
                    <a:lnTo>
                      <a:pt x="76064" y="80469"/>
                    </a:lnTo>
                    <a:cubicBezTo>
                      <a:pt x="80826" y="87968"/>
                      <a:pt x="79516" y="84992"/>
                      <a:pt x="82730" y="89516"/>
                    </a:cubicBezTo>
                    <a:cubicBezTo>
                      <a:pt x="81183" y="87135"/>
                      <a:pt x="74755" y="78088"/>
                      <a:pt x="73327" y="74398"/>
                    </a:cubicBezTo>
                    <a:cubicBezTo>
                      <a:pt x="74041" y="75350"/>
                      <a:pt x="74517" y="75708"/>
                      <a:pt x="73327" y="72851"/>
                    </a:cubicBezTo>
                    <a:cubicBezTo>
                      <a:pt x="76064" y="77612"/>
                      <a:pt x="75707" y="76303"/>
                      <a:pt x="75826" y="75827"/>
                    </a:cubicBezTo>
                    <a:lnTo>
                      <a:pt x="79516" y="82136"/>
                    </a:lnTo>
                    <a:cubicBezTo>
                      <a:pt x="78802" y="80112"/>
                      <a:pt x="76898" y="76898"/>
                      <a:pt x="75469" y="73922"/>
                    </a:cubicBezTo>
                    <a:cubicBezTo>
                      <a:pt x="76183" y="74279"/>
                      <a:pt x="79159" y="79160"/>
                      <a:pt x="81540" y="83326"/>
                    </a:cubicBezTo>
                    <a:cubicBezTo>
                      <a:pt x="82730" y="84040"/>
                      <a:pt x="76541" y="75708"/>
                      <a:pt x="76660" y="74041"/>
                    </a:cubicBezTo>
                    <a:cubicBezTo>
                      <a:pt x="78564" y="76184"/>
                      <a:pt x="77493" y="73327"/>
                      <a:pt x="75945" y="69160"/>
                    </a:cubicBezTo>
                    <a:cubicBezTo>
                      <a:pt x="77493" y="71184"/>
                      <a:pt x="78088" y="73089"/>
                      <a:pt x="79278" y="74874"/>
                    </a:cubicBezTo>
                    <a:lnTo>
                      <a:pt x="76779" y="69637"/>
                    </a:lnTo>
                    <a:cubicBezTo>
                      <a:pt x="76779" y="69637"/>
                      <a:pt x="77731" y="71303"/>
                      <a:pt x="78207" y="72136"/>
                    </a:cubicBezTo>
                    <a:cubicBezTo>
                      <a:pt x="77374" y="69994"/>
                      <a:pt x="74636" y="65708"/>
                      <a:pt x="74160" y="63804"/>
                    </a:cubicBezTo>
                    <a:cubicBezTo>
                      <a:pt x="70351" y="56662"/>
                      <a:pt x="80826" y="73684"/>
                      <a:pt x="76898" y="65351"/>
                    </a:cubicBezTo>
                    <a:cubicBezTo>
                      <a:pt x="78088" y="67137"/>
                      <a:pt x="79040" y="69279"/>
                      <a:pt x="80469" y="71779"/>
                    </a:cubicBezTo>
                    <a:cubicBezTo>
                      <a:pt x="78326" y="66065"/>
                      <a:pt x="79040" y="67613"/>
                      <a:pt x="75707" y="60114"/>
                    </a:cubicBezTo>
                    <a:lnTo>
                      <a:pt x="78564" y="64042"/>
                    </a:lnTo>
                    <a:cubicBezTo>
                      <a:pt x="75588" y="59399"/>
                      <a:pt x="72969" y="53448"/>
                      <a:pt x="70827" y="48448"/>
                    </a:cubicBezTo>
                    <a:cubicBezTo>
                      <a:pt x="69398" y="46186"/>
                      <a:pt x="68208" y="44282"/>
                      <a:pt x="67613" y="43329"/>
                    </a:cubicBezTo>
                    <a:lnTo>
                      <a:pt x="66541" y="39520"/>
                    </a:lnTo>
                    <a:cubicBezTo>
                      <a:pt x="67256" y="40473"/>
                      <a:pt x="68327" y="42734"/>
                      <a:pt x="69636" y="45591"/>
                    </a:cubicBezTo>
                    <a:cubicBezTo>
                      <a:pt x="69398" y="44996"/>
                      <a:pt x="69160" y="44520"/>
                      <a:pt x="68922" y="43925"/>
                    </a:cubicBezTo>
                    <a:cubicBezTo>
                      <a:pt x="70470" y="46186"/>
                      <a:pt x="72374" y="49996"/>
                      <a:pt x="74160" y="53686"/>
                    </a:cubicBezTo>
                    <a:cubicBezTo>
                      <a:pt x="73445" y="52495"/>
                      <a:pt x="72612" y="51186"/>
                      <a:pt x="71779" y="49877"/>
                    </a:cubicBezTo>
                    <a:cubicBezTo>
                      <a:pt x="73684" y="53924"/>
                      <a:pt x="75945" y="58328"/>
                      <a:pt x="77969" y="62018"/>
                    </a:cubicBezTo>
                    <a:cubicBezTo>
                      <a:pt x="77612" y="61304"/>
                      <a:pt x="77374" y="60590"/>
                      <a:pt x="77255" y="60114"/>
                    </a:cubicBezTo>
                    <a:cubicBezTo>
                      <a:pt x="77850" y="61185"/>
                      <a:pt x="78326" y="62137"/>
                      <a:pt x="78683" y="62852"/>
                    </a:cubicBezTo>
                    <a:cubicBezTo>
                      <a:pt x="79040" y="63566"/>
                      <a:pt x="78326" y="62018"/>
                      <a:pt x="77612" y="60352"/>
                    </a:cubicBezTo>
                    <a:lnTo>
                      <a:pt x="81659" y="67494"/>
                    </a:lnTo>
                    <a:lnTo>
                      <a:pt x="80112" y="64637"/>
                    </a:lnTo>
                    <a:lnTo>
                      <a:pt x="83445" y="68684"/>
                    </a:lnTo>
                    <a:cubicBezTo>
                      <a:pt x="80231" y="61066"/>
                      <a:pt x="75112" y="50115"/>
                      <a:pt x="74636" y="46543"/>
                    </a:cubicBezTo>
                    <a:cubicBezTo>
                      <a:pt x="77136" y="52019"/>
                      <a:pt x="79159" y="55233"/>
                      <a:pt x="82492" y="61542"/>
                    </a:cubicBezTo>
                    <a:cubicBezTo>
                      <a:pt x="78683" y="54995"/>
                      <a:pt x="83207" y="64756"/>
                      <a:pt x="81897" y="63685"/>
                    </a:cubicBezTo>
                    <a:cubicBezTo>
                      <a:pt x="82492" y="64280"/>
                      <a:pt x="84040" y="67256"/>
                      <a:pt x="84516" y="68327"/>
                    </a:cubicBezTo>
                    <a:lnTo>
                      <a:pt x="82254" y="61780"/>
                    </a:lnTo>
                    <a:cubicBezTo>
                      <a:pt x="84992" y="66899"/>
                      <a:pt x="84516" y="65470"/>
                      <a:pt x="85825" y="67494"/>
                    </a:cubicBezTo>
                    <a:cubicBezTo>
                      <a:pt x="80350" y="57495"/>
                      <a:pt x="82968" y="60352"/>
                      <a:pt x="81778" y="57019"/>
                    </a:cubicBezTo>
                    <a:cubicBezTo>
                      <a:pt x="83564" y="60471"/>
                      <a:pt x="85349" y="63923"/>
                      <a:pt x="84397" y="63447"/>
                    </a:cubicBezTo>
                    <a:cubicBezTo>
                      <a:pt x="88920" y="70827"/>
                      <a:pt x="78802" y="51067"/>
                      <a:pt x="82730" y="57376"/>
                    </a:cubicBezTo>
                    <a:cubicBezTo>
                      <a:pt x="82730" y="57495"/>
                      <a:pt x="82373" y="57019"/>
                      <a:pt x="83207" y="58804"/>
                    </a:cubicBezTo>
                    <a:cubicBezTo>
                      <a:pt x="81897" y="55590"/>
                      <a:pt x="83802" y="57733"/>
                      <a:pt x="85230" y="60709"/>
                    </a:cubicBezTo>
                    <a:lnTo>
                      <a:pt x="85230" y="60709"/>
                    </a:lnTo>
                    <a:cubicBezTo>
                      <a:pt x="86659" y="61661"/>
                      <a:pt x="87611" y="59757"/>
                      <a:pt x="83326" y="50948"/>
                    </a:cubicBezTo>
                    <a:cubicBezTo>
                      <a:pt x="83921" y="52019"/>
                      <a:pt x="88563" y="61542"/>
                      <a:pt x="89396" y="63209"/>
                    </a:cubicBezTo>
                    <a:lnTo>
                      <a:pt x="76064" y="33211"/>
                    </a:lnTo>
                    <a:cubicBezTo>
                      <a:pt x="79754" y="40711"/>
                      <a:pt x="89158" y="58328"/>
                      <a:pt x="90587" y="62852"/>
                    </a:cubicBezTo>
                    <a:cubicBezTo>
                      <a:pt x="91301" y="63804"/>
                      <a:pt x="92134" y="64994"/>
                      <a:pt x="91182" y="62137"/>
                    </a:cubicBezTo>
                    <a:cubicBezTo>
                      <a:pt x="90468" y="61185"/>
                      <a:pt x="85468" y="51424"/>
                      <a:pt x="85230" y="50710"/>
                    </a:cubicBezTo>
                    <a:cubicBezTo>
                      <a:pt x="89873" y="58804"/>
                      <a:pt x="87849" y="54995"/>
                      <a:pt x="91896" y="61780"/>
                    </a:cubicBezTo>
                    <a:cubicBezTo>
                      <a:pt x="90944" y="60233"/>
                      <a:pt x="85230" y="48448"/>
                      <a:pt x="85825" y="48567"/>
                    </a:cubicBezTo>
                    <a:cubicBezTo>
                      <a:pt x="86659" y="50353"/>
                      <a:pt x="91539" y="60233"/>
                      <a:pt x="92134" y="61423"/>
                    </a:cubicBezTo>
                    <a:lnTo>
                      <a:pt x="87135" y="49519"/>
                    </a:lnTo>
                    <a:cubicBezTo>
                      <a:pt x="87968" y="51662"/>
                      <a:pt x="91896" y="59280"/>
                      <a:pt x="93682" y="62494"/>
                    </a:cubicBezTo>
                    <a:cubicBezTo>
                      <a:pt x="92491" y="60233"/>
                      <a:pt x="94396" y="62494"/>
                      <a:pt x="94039" y="61185"/>
                    </a:cubicBezTo>
                    <a:lnTo>
                      <a:pt x="92372" y="58685"/>
                    </a:lnTo>
                    <a:cubicBezTo>
                      <a:pt x="94039" y="59995"/>
                      <a:pt x="85230" y="42020"/>
                      <a:pt x="86420" y="42139"/>
                    </a:cubicBezTo>
                    <a:cubicBezTo>
                      <a:pt x="87492" y="44639"/>
                      <a:pt x="93325" y="57019"/>
                      <a:pt x="94396" y="58209"/>
                    </a:cubicBezTo>
                    <a:cubicBezTo>
                      <a:pt x="91658" y="52138"/>
                      <a:pt x="81421" y="29164"/>
                      <a:pt x="80112" y="24165"/>
                    </a:cubicBezTo>
                    <a:lnTo>
                      <a:pt x="81897" y="27498"/>
                    </a:lnTo>
                    <a:lnTo>
                      <a:pt x="80707" y="23331"/>
                    </a:lnTo>
                    <a:cubicBezTo>
                      <a:pt x="84516" y="32497"/>
                      <a:pt x="92372" y="51900"/>
                      <a:pt x="95467" y="59399"/>
                    </a:cubicBezTo>
                    <a:cubicBezTo>
                      <a:pt x="97134" y="61899"/>
                      <a:pt x="97491" y="63328"/>
                      <a:pt x="97848" y="62852"/>
                    </a:cubicBezTo>
                    <a:cubicBezTo>
                      <a:pt x="99515" y="65946"/>
                      <a:pt x="99872" y="67851"/>
                      <a:pt x="99872" y="68089"/>
                    </a:cubicBezTo>
                    <a:lnTo>
                      <a:pt x="101895" y="69637"/>
                    </a:lnTo>
                    <a:cubicBezTo>
                      <a:pt x="98562" y="62732"/>
                      <a:pt x="99396" y="62256"/>
                      <a:pt x="96658" y="56543"/>
                    </a:cubicBezTo>
                    <a:lnTo>
                      <a:pt x="98919" y="64280"/>
                    </a:lnTo>
                    <a:cubicBezTo>
                      <a:pt x="95586" y="57376"/>
                      <a:pt x="90230" y="44163"/>
                      <a:pt x="91658" y="45115"/>
                    </a:cubicBezTo>
                    <a:cubicBezTo>
                      <a:pt x="93206" y="47734"/>
                      <a:pt x="97372" y="57614"/>
                      <a:pt x="98443" y="59876"/>
                    </a:cubicBezTo>
                    <a:cubicBezTo>
                      <a:pt x="97372" y="57376"/>
                      <a:pt x="97015" y="54995"/>
                      <a:pt x="97848" y="56662"/>
                    </a:cubicBezTo>
                    <a:lnTo>
                      <a:pt x="99276" y="60590"/>
                    </a:lnTo>
                    <a:cubicBezTo>
                      <a:pt x="100943" y="62971"/>
                      <a:pt x="95705" y="51067"/>
                      <a:pt x="99276" y="57376"/>
                    </a:cubicBezTo>
                    <a:cubicBezTo>
                      <a:pt x="99633" y="57733"/>
                      <a:pt x="104038" y="66065"/>
                      <a:pt x="102133" y="62018"/>
                    </a:cubicBezTo>
                    <a:cubicBezTo>
                      <a:pt x="98086" y="54162"/>
                      <a:pt x="86540" y="29521"/>
                      <a:pt x="83921" y="23450"/>
                    </a:cubicBezTo>
                    <a:cubicBezTo>
                      <a:pt x="84278" y="23926"/>
                      <a:pt x="88563" y="30592"/>
                      <a:pt x="90587" y="34402"/>
                    </a:cubicBezTo>
                    <a:cubicBezTo>
                      <a:pt x="93801" y="40473"/>
                      <a:pt x="97015" y="49519"/>
                      <a:pt x="99753" y="54757"/>
                    </a:cubicBezTo>
                    <a:cubicBezTo>
                      <a:pt x="98919" y="52852"/>
                      <a:pt x="97967" y="50353"/>
                      <a:pt x="97729" y="49638"/>
                    </a:cubicBezTo>
                    <a:cubicBezTo>
                      <a:pt x="98681" y="51186"/>
                      <a:pt x="100348" y="55590"/>
                      <a:pt x="100348" y="54519"/>
                    </a:cubicBezTo>
                    <a:cubicBezTo>
                      <a:pt x="97134" y="47377"/>
                      <a:pt x="101538" y="54757"/>
                      <a:pt x="97729" y="48448"/>
                    </a:cubicBezTo>
                    <a:cubicBezTo>
                      <a:pt x="97253" y="46186"/>
                      <a:pt x="98800" y="49757"/>
                      <a:pt x="99157" y="49162"/>
                    </a:cubicBezTo>
                    <a:cubicBezTo>
                      <a:pt x="96896" y="44639"/>
                      <a:pt x="92491" y="33330"/>
                      <a:pt x="92015" y="31069"/>
                    </a:cubicBezTo>
                    <a:cubicBezTo>
                      <a:pt x="92849" y="32854"/>
                      <a:pt x="94039" y="35235"/>
                      <a:pt x="94515" y="36306"/>
                    </a:cubicBezTo>
                    <a:cubicBezTo>
                      <a:pt x="95705" y="36544"/>
                      <a:pt x="97610" y="39520"/>
                      <a:pt x="98443" y="39282"/>
                    </a:cubicBezTo>
                    <a:cubicBezTo>
                      <a:pt x="99276" y="40949"/>
                      <a:pt x="100586" y="42853"/>
                      <a:pt x="101776" y="46067"/>
                    </a:cubicBezTo>
                    <a:cubicBezTo>
                      <a:pt x="101300" y="44758"/>
                      <a:pt x="100348" y="42258"/>
                      <a:pt x="100586" y="42020"/>
                    </a:cubicBezTo>
                    <a:cubicBezTo>
                      <a:pt x="103800" y="47972"/>
                      <a:pt x="100467" y="43210"/>
                      <a:pt x="104157" y="50472"/>
                    </a:cubicBezTo>
                    <a:cubicBezTo>
                      <a:pt x="102371" y="46305"/>
                      <a:pt x="102252" y="44401"/>
                      <a:pt x="101419" y="41663"/>
                    </a:cubicBezTo>
                    <a:cubicBezTo>
                      <a:pt x="98443" y="35235"/>
                      <a:pt x="99991" y="40830"/>
                      <a:pt x="100824" y="43568"/>
                    </a:cubicBezTo>
                    <a:cubicBezTo>
                      <a:pt x="96896" y="34759"/>
                      <a:pt x="93444" y="25117"/>
                      <a:pt x="92491" y="20712"/>
                    </a:cubicBezTo>
                    <a:cubicBezTo>
                      <a:pt x="92253" y="18213"/>
                      <a:pt x="95348" y="26307"/>
                      <a:pt x="94872" y="24998"/>
                    </a:cubicBezTo>
                    <a:cubicBezTo>
                      <a:pt x="96896" y="25950"/>
                      <a:pt x="89277" y="9047"/>
                      <a:pt x="93206" y="14999"/>
                    </a:cubicBezTo>
                    <a:cubicBezTo>
                      <a:pt x="96063" y="20474"/>
                      <a:pt x="98086" y="26307"/>
                      <a:pt x="99991" y="30235"/>
                    </a:cubicBezTo>
                    <a:cubicBezTo>
                      <a:pt x="100348" y="32616"/>
                      <a:pt x="97610" y="27021"/>
                      <a:pt x="97253" y="27378"/>
                    </a:cubicBezTo>
                    <a:lnTo>
                      <a:pt x="98919" y="29878"/>
                    </a:lnTo>
                    <a:cubicBezTo>
                      <a:pt x="99515" y="31783"/>
                      <a:pt x="99753" y="33449"/>
                      <a:pt x="98919" y="31902"/>
                    </a:cubicBezTo>
                    <a:cubicBezTo>
                      <a:pt x="101538" y="36782"/>
                      <a:pt x="101538" y="31902"/>
                      <a:pt x="104514" y="36187"/>
                    </a:cubicBezTo>
                    <a:cubicBezTo>
                      <a:pt x="103919" y="34164"/>
                      <a:pt x="103324" y="32140"/>
                      <a:pt x="102252" y="29878"/>
                    </a:cubicBezTo>
                    <a:lnTo>
                      <a:pt x="102252" y="30831"/>
                    </a:lnTo>
                    <a:cubicBezTo>
                      <a:pt x="99991" y="26426"/>
                      <a:pt x="100229" y="24284"/>
                      <a:pt x="98919" y="22260"/>
                    </a:cubicBezTo>
                    <a:cubicBezTo>
                      <a:pt x="97967" y="18808"/>
                      <a:pt x="96300" y="13570"/>
                      <a:pt x="98086" y="15951"/>
                    </a:cubicBezTo>
                    <a:lnTo>
                      <a:pt x="100943" y="22379"/>
                    </a:lnTo>
                    <a:cubicBezTo>
                      <a:pt x="100110" y="20474"/>
                      <a:pt x="98919" y="18689"/>
                      <a:pt x="99515" y="20712"/>
                    </a:cubicBezTo>
                    <a:cubicBezTo>
                      <a:pt x="98562" y="17737"/>
                      <a:pt x="104157" y="29045"/>
                      <a:pt x="100824" y="20474"/>
                    </a:cubicBezTo>
                    <a:lnTo>
                      <a:pt x="98562" y="16189"/>
                    </a:lnTo>
                    <a:cubicBezTo>
                      <a:pt x="97610" y="12737"/>
                      <a:pt x="95348" y="5595"/>
                      <a:pt x="96777" y="7380"/>
                    </a:cubicBezTo>
                    <a:cubicBezTo>
                      <a:pt x="93801" y="1071"/>
                      <a:pt x="96896" y="8214"/>
                      <a:pt x="93444" y="833"/>
                    </a:cubicBezTo>
                    <a:cubicBezTo>
                      <a:pt x="97729" y="9999"/>
                      <a:pt x="91777" y="1071"/>
                      <a:pt x="96539" y="10594"/>
                    </a:cubicBezTo>
                    <a:cubicBezTo>
                      <a:pt x="92491" y="2024"/>
                      <a:pt x="94277" y="7261"/>
                      <a:pt x="90587" y="0"/>
                    </a:cubicBezTo>
                    <a:cubicBezTo>
                      <a:pt x="91539" y="2143"/>
                      <a:pt x="92491" y="4047"/>
                      <a:pt x="91539" y="3095"/>
                    </a:cubicBezTo>
                    <a:cubicBezTo>
                      <a:pt x="91777" y="3690"/>
                      <a:pt x="92015" y="4523"/>
                      <a:pt x="92253" y="5000"/>
                    </a:cubicBezTo>
                    <a:lnTo>
                      <a:pt x="92253" y="5000"/>
                    </a:lnTo>
                    <a:cubicBezTo>
                      <a:pt x="92253" y="5000"/>
                      <a:pt x="92372" y="5000"/>
                      <a:pt x="92372" y="5000"/>
                    </a:cubicBezTo>
                    <a:cubicBezTo>
                      <a:pt x="92372" y="5357"/>
                      <a:pt x="92491" y="5357"/>
                      <a:pt x="92372" y="5000"/>
                    </a:cubicBezTo>
                    <a:cubicBezTo>
                      <a:pt x="92849" y="5833"/>
                      <a:pt x="93444" y="7023"/>
                      <a:pt x="94039" y="8095"/>
                    </a:cubicBezTo>
                    <a:cubicBezTo>
                      <a:pt x="95824" y="13094"/>
                      <a:pt x="95110" y="13213"/>
                      <a:pt x="95943" y="15951"/>
                    </a:cubicBezTo>
                    <a:cubicBezTo>
                      <a:pt x="95229" y="14999"/>
                      <a:pt x="94991" y="13451"/>
                      <a:pt x="93920" y="11190"/>
                    </a:cubicBezTo>
                    <a:lnTo>
                      <a:pt x="95110" y="15118"/>
                    </a:lnTo>
                    <a:cubicBezTo>
                      <a:pt x="93087" y="10356"/>
                      <a:pt x="90944" y="7618"/>
                      <a:pt x="90468" y="4523"/>
                    </a:cubicBezTo>
                    <a:lnTo>
                      <a:pt x="89754" y="4523"/>
                    </a:lnTo>
                    <a:cubicBezTo>
                      <a:pt x="88206" y="2024"/>
                      <a:pt x="87254" y="1190"/>
                      <a:pt x="87849" y="3333"/>
                    </a:cubicBezTo>
                    <a:cubicBezTo>
                      <a:pt x="87135" y="2381"/>
                      <a:pt x="89396" y="8809"/>
                      <a:pt x="88087" y="5119"/>
                    </a:cubicBezTo>
                    <a:lnTo>
                      <a:pt x="88444" y="8452"/>
                    </a:lnTo>
                    <a:lnTo>
                      <a:pt x="87968" y="7261"/>
                    </a:lnTo>
                    <a:cubicBezTo>
                      <a:pt x="86778" y="7023"/>
                      <a:pt x="89515" y="15832"/>
                      <a:pt x="84754" y="7856"/>
                    </a:cubicBezTo>
                    <a:cubicBezTo>
                      <a:pt x="84992" y="9166"/>
                      <a:pt x="85349" y="10832"/>
                      <a:pt x="84159" y="9642"/>
                    </a:cubicBezTo>
                    <a:lnTo>
                      <a:pt x="82254" y="5595"/>
                    </a:lnTo>
                    <a:cubicBezTo>
                      <a:pt x="82492" y="7142"/>
                      <a:pt x="79159" y="2143"/>
                      <a:pt x="80945" y="6428"/>
                    </a:cubicBezTo>
                    <a:cubicBezTo>
                      <a:pt x="75588" y="-4285"/>
                      <a:pt x="77850" y="5000"/>
                      <a:pt x="76302" y="3333"/>
                    </a:cubicBezTo>
                    <a:lnTo>
                      <a:pt x="78683" y="8571"/>
                    </a:lnTo>
                    <a:cubicBezTo>
                      <a:pt x="78088" y="8571"/>
                      <a:pt x="78326" y="10237"/>
                      <a:pt x="78683" y="12618"/>
                    </a:cubicBezTo>
                    <a:lnTo>
                      <a:pt x="80945" y="17260"/>
                    </a:lnTo>
                    <a:cubicBezTo>
                      <a:pt x="82254" y="21308"/>
                      <a:pt x="78088" y="14523"/>
                      <a:pt x="77493" y="15356"/>
                    </a:cubicBezTo>
                    <a:cubicBezTo>
                      <a:pt x="76660" y="13570"/>
                      <a:pt x="77136" y="13927"/>
                      <a:pt x="77731" y="14880"/>
                    </a:cubicBezTo>
                    <a:cubicBezTo>
                      <a:pt x="71779" y="4881"/>
                      <a:pt x="79278" y="23450"/>
                      <a:pt x="74874" y="16189"/>
                    </a:cubicBezTo>
                    <a:cubicBezTo>
                      <a:pt x="75469" y="17975"/>
                      <a:pt x="74993" y="17498"/>
                      <a:pt x="74279" y="16427"/>
                    </a:cubicBezTo>
                    <a:cubicBezTo>
                      <a:pt x="74279" y="16427"/>
                      <a:pt x="74279" y="16427"/>
                      <a:pt x="74279" y="16189"/>
                    </a:cubicBezTo>
                    <a:cubicBezTo>
                      <a:pt x="74279" y="16189"/>
                      <a:pt x="74279" y="16189"/>
                      <a:pt x="74279" y="16189"/>
                    </a:cubicBezTo>
                    <a:cubicBezTo>
                      <a:pt x="73803" y="15475"/>
                      <a:pt x="73207" y="14523"/>
                      <a:pt x="72731" y="13927"/>
                    </a:cubicBezTo>
                    <a:cubicBezTo>
                      <a:pt x="73445" y="14999"/>
                      <a:pt x="73922" y="15832"/>
                      <a:pt x="74160" y="16308"/>
                    </a:cubicBezTo>
                    <a:cubicBezTo>
                      <a:pt x="74041" y="16546"/>
                      <a:pt x="74160" y="17141"/>
                      <a:pt x="74398" y="18451"/>
                    </a:cubicBezTo>
                    <a:lnTo>
                      <a:pt x="71898" y="13570"/>
                    </a:lnTo>
                    <a:cubicBezTo>
                      <a:pt x="71898" y="13570"/>
                      <a:pt x="71898" y="13570"/>
                      <a:pt x="71898" y="13689"/>
                    </a:cubicBezTo>
                    <a:cubicBezTo>
                      <a:pt x="70708" y="12023"/>
                      <a:pt x="72850" y="16189"/>
                      <a:pt x="74755" y="19760"/>
                    </a:cubicBezTo>
                    <a:cubicBezTo>
                      <a:pt x="74993" y="20593"/>
                      <a:pt x="75350" y="21665"/>
                      <a:pt x="75945" y="22974"/>
                    </a:cubicBezTo>
                    <a:cubicBezTo>
                      <a:pt x="71779" y="15118"/>
                      <a:pt x="76660" y="25950"/>
                      <a:pt x="72136" y="17617"/>
                    </a:cubicBezTo>
                    <a:cubicBezTo>
                      <a:pt x="74041" y="21903"/>
                      <a:pt x="72493" y="21308"/>
                      <a:pt x="76660" y="30116"/>
                    </a:cubicBezTo>
                    <a:cubicBezTo>
                      <a:pt x="76064" y="28926"/>
                      <a:pt x="75707" y="28450"/>
                      <a:pt x="75826" y="28331"/>
                    </a:cubicBezTo>
                    <a:cubicBezTo>
                      <a:pt x="75112" y="27498"/>
                      <a:pt x="74279" y="26664"/>
                      <a:pt x="75231" y="29164"/>
                    </a:cubicBezTo>
                    <a:lnTo>
                      <a:pt x="72017" y="22974"/>
                    </a:lnTo>
                    <a:lnTo>
                      <a:pt x="75707" y="31664"/>
                    </a:lnTo>
                    <a:cubicBezTo>
                      <a:pt x="73445" y="27974"/>
                      <a:pt x="72136" y="25831"/>
                      <a:pt x="70112" y="20831"/>
                    </a:cubicBezTo>
                    <a:cubicBezTo>
                      <a:pt x="72969" y="28688"/>
                      <a:pt x="70827" y="23926"/>
                      <a:pt x="73803" y="31664"/>
                    </a:cubicBezTo>
                    <a:lnTo>
                      <a:pt x="71779" y="27617"/>
                    </a:lnTo>
                    <a:cubicBezTo>
                      <a:pt x="71779" y="27617"/>
                      <a:pt x="73922" y="33568"/>
                      <a:pt x="72136" y="30235"/>
                    </a:cubicBezTo>
                    <a:cubicBezTo>
                      <a:pt x="67613" y="22855"/>
                      <a:pt x="68684" y="30592"/>
                      <a:pt x="63565" y="24284"/>
                    </a:cubicBezTo>
                    <a:cubicBezTo>
                      <a:pt x="70112" y="35949"/>
                      <a:pt x="60113" y="19403"/>
                      <a:pt x="64875" y="28569"/>
                    </a:cubicBezTo>
                    <a:cubicBezTo>
                      <a:pt x="63328" y="25831"/>
                      <a:pt x="62256" y="24403"/>
                      <a:pt x="61185" y="21784"/>
                    </a:cubicBezTo>
                    <a:cubicBezTo>
                      <a:pt x="61899" y="24998"/>
                      <a:pt x="57614" y="17975"/>
                      <a:pt x="61185" y="25950"/>
                    </a:cubicBezTo>
                    <a:cubicBezTo>
                      <a:pt x="59637" y="23212"/>
                      <a:pt x="59161" y="21784"/>
                      <a:pt x="58209" y="20117"/>
                    </a:cubicBezTo>
                    <a:cubicBezTo>
                      <a:pt x="58447" y="20712"/>
                      <a:pt x="59280" y="22617"/>
                      <a:pt x="58209" y="21070"/>
                    </a:cubicBezTo>
                    <a:cubicBezTo>
                      <a:pt x="57257" y="19403"/>
                      <a:pt x="57019" y="18689"/>
                      <a:pt x="56542" y="17379"/>
                    </a:cubicBezTo>
                    <a:cubicBezTo>
                      <a:pt x="55947" y="18332"/>
                      <a:pt x="60590" y="26902"/>
                      <a:pt x="64875" y="34997"/>
                    </a:cubicBezTo>
                    <a:cubicBezTo>
                      <a:pt x="62375" y="31426"/>
                      <a:pt x="62494" y="32021"/>
                      <a:pt x="65113" y="37497"/>
                    </a:cubicBezTo>
                    <a:cubicBezTo>
                      <a:pt x="63565" y="34997"/>
                      <a:pt x="61780" y="32259"/>
                      <a:pt x="61780" y="31069"/>
                    </a:cubicBezTo>
                    <a:cubicBezTo>
                      <a:pt x="61304" y="30831"/>
                      <a:pt x="57971" y="28093"/>
                      <a:pt x="61542" y="34521"/>
                    </a:cubicBezTo>
                    <a:cubicBezTo>
                      <a:pt x="60590" y="32973"/>
                      <a:pt x="60947" y="34283"/>
                      <a:pt x="61185" y="34997"/>
                    </a:cubicBezTo>
                    <a:cubicBezTo>
                      <a:pt x="60352" y="34997"/>
                      <a:pt x="59994" y="34402"/>
                      <a:pt x="59756" y="35354"/>
                    </a:cubicBezTo>
                    <a:lnTo>
                      <a:pt x="60471" y="36306"/>
                    </a:lnTo>
                    <a:cubicBezTo>
                      <a:pt x="64518" y="44163"/>
                      <a:pt x="60947" y="38330"/>
                      <a:pt x="60947" y="39520"/>
                    </a:cubicBezTo>
                    <a:lnTo>
                      <a:pt x="60471" y="38687"/>
                    </a:lnTo>
                    <a:cubicBezTo>
                      <a:pt x="56304" y="33687"/>
                      <a:pt x="61542" y="41544"/>
                      <a:pt x="56899" y="35830"/>
                    </a:cubicBezTo>
                    <a:lnTo>
                      <a:pt x="59637" y="40592"/>
                    </a:lnTo>
                    <a:cubicBezTo>
                      <a:pt x="65351" y="50948"/>
                      <a:pt x="55233" y="35116"/>
                      <a:pt x="56899" y="39401"/>
                    </a:cubicBezTo>
                    <a:lnTo>
                      <a:pt x="58685" y="42020"/>
                    </a:lnTo>
                    <a:cubicBezTo>
                      <a:pt x="60352" y="45710"/>
                      <a:pt x="49757" y="28569"/>
                      <a:pt x="48686" y="27498"/>
                    </a:cubicBezTo>
                    <a:cubicBezTo>
                      <a:pt x="48091" y="26664"/>
                      <a:pt x="47972" y="25950"/>
                      <a:pt x="47734" y="25236"/>
                    </a:cubicBezTo>
                    <a:cubicBezTo>
                      <a:pt x="43329" y="19760"/>
                      <a:pt x="51186" y="31545"/>
                      <a:pt x="51424" y="33330"/>
                    </a:cubicBezTo>
                    <a:cubicBezTo>
                      <a:pt x="49400" y="29997"/>
                      <a:pt x="46662" y="24641"/>
                      <a:pt x="45829" y="24284"/>
                    </a:cubicBezTo>
                    <a:cubicBezTo>
                      <a:pt x="44043" y="21665"/>
                      <a:pt x="50829" y="35949"/>
                      <a:pt x="46424" y="29878"/>
                    </a:cubicBezTo>
                    <a:cubicBezTo>
                      <a:pt x="48091" y="32378"/>
                      <a:pt x="49757" y="34878"/>
                      <a:pt x="50591" y="37020"/>
                    </a:cubicBezTo>
                    <a:cubicBezTo>
                      <a:pt x="50591" y="38211"/>
                      <a:pt x="43567" y="28093"/>
                      <a:pt x="47972" y="36425"/>
                    </a:cubicBezTo>
                    <a:cubicBezTo>
                      <a:pt x="47496" y="35711"/>
                      <a:pt x="47139" y="35116"/>
                      <a:pt x="46662" y="34521"/>
                    </a:cubicBezTo>
                    <a:cubicBezTo>
                      <a:pt x="47496" y="36782"/>
                      <a:pt x="47615" y="38687"/>
                      <a:pt x="49995" y="43210"/>
                    </a:cubicBezTo>
                    <a:cubicBezTo>
                      <a:pt x="39758" y="27140"/>
                      <a:pt x="52614" y="52495"/>
                      <a:pt x="43448" y="37497"/>
                    </a:cubicBezTo>
                    <a:lnTo>
                      <a:pt x="42853" y="38925"/>
                    </a:lnTo>
                    <a:lnTo>
                      <a:pt x="41901" y="37378"/>
                    </a:lnTo>
                    <a:cubicBezTo>
                      <a:pt x="40591" y="36782"/>
                      <a:pt x="42496" y="40592"/>
                      <a:pt x="44520" y="44282"/>
                    </a:cubicBezTo>
                    <a:cubicBezTo>
                      <a:pt x="43686" y="43329"/>
                      <a:pt x="42972" y="41901"/>
                      <a:pt x="42496" y="41068"/>
                    </a:cubicBezTo>
                    <a:cubicBezTo>
                      <a:pt x="39639" y="38687"/>
                      <a:pt x="39877" y="39401"/>
                      <a:pt x="43686" y="47377"/>
                    </a:cubicBezTo>
                    <a:lnTo>
                      <a:pt x="40591" y="42615"/>
                    </a:lnTo>
                    <a:cubicBezTo>
                      <a:pt x="42139" y="45591"/>
                      <a:pt x="34283" y="36068"/>
                      <a:pt x="36901" y="42258"/>
                    </a:cubicBezTo>
                    <a:cubicBezTo>
                      <a:pt x="36544" y="41663"/>
                      <a:pt x="35949" y="40830"/>
                      <a:pt x="35592" y="39996"/>
                    </a:cubicBezTo>
                    <a:cubicBezTo>
                      <a:pt x="38092" y="46305"/>
                      <a:pt x="24164" y="28688"/>
                      <a:pt x="35235" y="46186"/>
                    </a:cubicBezTo>
                    <a:lnTo>
                      <a:pt x="37377" y="50948"/>
                    </a:lnTo>
                    <a:cubicBezTo>
                      <a:pt x="39163" y="51662"/>
                      <a:pt x="42258" y="58447"/>
                      <a:pt x="44520" y="61066"/>
                    </a:cubicBezTo>
                    <a:cubicBezTo>
                      <a:pt x="44877" y="62256"/>
                      <a:pt x="40115" y="56543"/>
                      <a:pt x="39996" y="55352"/>
                    </a:cubicBezTo>
                    <a:lnTo>
                      <a:pt x="40591" y="56185"/>
                    </a:lnTo>
                    <a:cubicBezTo>
                      <a:pt x="34759" y="47139"/>
                      <a:pt x="37258" y="53805"/>
                      <a:pt x="33211" y="47734"/>
                    </a:cubicBezTo>
                    <a:cubicBezTo>
                      <a:pt x="31664" y="49400"/>
                      <a:pt x="26426" y="45829"/>
                      <a:pt x="24403" y="46663"/>
                    </a:cubicBezTo>
                    <a:lnTo>
                      <a:pt x="29521" y="53329"/>
                    </a:lnTo>
                    <a:lnTo>
                      <a:pt x="28688" y="53329"/>
                    </a:lnTo>
                    <a:cubicBezTo>
                      <a:pt x="27378" y="51900"/>
                      <a:pt x="24641" y="48210"/>
                      <a:pt x="25355" y="48091"/>
                    </a:cubicBezTo>
                    <a:cubicBezTo>
                      <a:pt x="22379" y="44401"/>
                      <a:pt x="26902" y="51900"/>
                      <a:pt x="27974" y="53329"/>
                    </a:cubicBezTo>
                    <a:cubicBezTo>
                      <a:pt x="25117" y="51186"/>
                      <a:pt x="22617" y="45115"/>
                      <a:pt x="22260" y="45115"/>
                    </a:cubicBezTo>
                    <a:lnTo>
                      <a:pt x="22260" y="45829"/>
                    </a:lnTo>
                    <a:cubicBezTo>
                      <a:pt x="22260" y="45829"/>
                      <a:pt x="22974" y="46543"/>
                      <a:pt x="22974" y="46543"/>
                    </a:cubicBezTo>
                    <a:cubicBezTo>
                      <a:pt x="24641" y="49519"/>
                      <a:pt x="26783" y="52495"/>
                      <a:pt x="26069" y="52495"/>
                    </a:cubicBezTo>
                    <a:cubicBezTo>
                      <a:pt x="24760" y="51424"/>
                      <a:pt x="22855" y="48448"/>
                      <a:pt x="22498" y="48210"/>
                    </a:cubicBezTo>
                    <a:cubicBezTo>
                      <a:pt x="22141" y="47734"/>
                      <a:pt x="21903" y="47496"/>
                      <a:pt x="22141" y="48210"/>
                    </a:cubicBezTo>
                    <a:lnTo>
                      <a:pt x="20950" y="48210"/>
                    </a:lnTo>
                    <a:cubicBezTo>
                      <a:pt x="20950" y="48210"/>
                      <a:pt x="25117" y="53329"/>
                      <a:pt x="25117" y="53329"/>
                    </a:cubicBezTo>
                    <a:cubicBezTo>
                      <a:pt x="26664" y="56185"/>
                      <a:pt x="24164" y="53567"/>
                      <a:pt x="29045" y="59399"/>
                    </a:cubicBezTo>
                    <a:cubicBezTo>
                      <a:pt x="21665" y="50472"/>
                      <a:pt x="23807" y="58090"/>
                      <a:pt x="21308" y="55471"/>
                    </a:cubicBezTo>
                    <a:cubicBezTo>
                      <a:pt x="23807" y="59638"/>
                      <a:pt x="23212" y="59876"/>
                      <a:pt x="22379" y="59876"/>
                    </a:cubicBezTo>
                    <a:cubicBezTo>
                      <a:pt x="23331" y="60828"/>
                      <a:pt x="27974" y="66661"/>
                      <a:pt x="26902" y="66304"/>
                    </a:cubicBezTo>
                    <a:cubicBezTo>
                      <a:pt x="17737" y="54043"/>
                      <a:pt x="21903" y="61661"/>
                      <a:pt x="14761" y="53329"/>
                    </a:cubicBezTo>
                    <a:cubicBezTo>
                      <a:pt x="19641" y="58804"/>
                      <a:pt x="14522" y="55828"/>
                      <a:pt x="21427" y="63566"/>
                    </a:cubicBezTo>
                    <a:cubicBezTo>
                      <a:pt x="20236" y="62852"/>
                      <a:pt x="17855" y="59042"/>
                      <a:pt x="15237" y="56543"/>
                    </a:cubicBezTo>
                    <a:cubicBezTo>
                      <a:pt x="17974" y="62018"/>
                      <a:pt x="10713" y="55233"/>
                      <a:pt x="10713" y="57852"/>
                    </a:cubicBezTo>
                    <a:cubicBezTo>
                      <a:pt x="12023" y="59399"/>
                      <a:pt x="14165" y="61661"/>
                      <a:pt x="15832" y="64161"/>
                    </a:cubicBezTo>
                    <a:lnTo>
                      <a:pt x="8809" y="56900"/>
                    </a:lnTo>
                    <a:cubicBezTo>
                      <a:pt x="9166" y="57852"/>
                      <a:pt x="16070" y="66065"/>
                      <a:pt x="11070" y="61066"/>
                    </a:cubicBezTo>
                    <a:cubicBezTo>
                      <a:pt x="12261" y="62256"/>
                      <a:pt x="13927" y="64161"/>
                      <a:pt x="14165" y="64875"/>
                    </a:cubicBezTo>
                    <a:cubicBezTo>
                      <a:pt x="5357" y="59399"/>
                      <a:pt x="14999" y="74755"/>
                      <a:pt x="0" y="63447"/>
                    </a:cubicBezTo>
                    <a:cubicBezTo>
                      <a:pt x="2976" y="65946"/>
                      <a:pt x="3095" y="66423"/>
                      <a:pt x="2857" y="66780"/>
                    </a:cubicBezTo>
                    <a:cubicBezTo>
                      <a:pt x="3690" y="67256"/>
                      <a:pt x="6309" y="70351"/>
                      <a:pt x="8214" y="72374"/>
                    </a:cubicBezTo>
                    <a:lnTo>
                      <a:pt x="1905" y="67851"/>
                    </a:lnTo>
                    <a:cubicBezTo>
                      <a:pt x="7023" y="73446"/>
                      <a:pt x="1071" y="69399"/>
                      <a:pt x="6071" y="74636"/>
                    </a:cubicBezTo>
                    <a:lnTo>
                      <a:pt x="5476" y="73446"/>
                    </a:lnTo>
                    <a:cubicBezTo>
                      <a:pt x="11189" y="79874"/>
                      <a:pt x="19403" y="86421"/>
                      <a:pt x="27021" y="94277"/>
                    </a:cubicBezTo>
                    <a:cubicBezTo>
                      <a:pt x="20593" y="86897"/>
                      <a:pt x="37854" y="103919"/>
                      <a:pt x="28807" y="93325"/>
                    </a:cubicBezTo>
                    <a:cubicBezTo>
                      <a:pt x="30473" y="94872"/>
                      <a:pt x="31069" y="96063"/>
                      <a:pt x="32973" y="97848"/>
                    </a:cubicBezTo>
                    <a:cubicBezTo>
                      <a:pt x="29878" y="94277"/>
                      <a:pt x="29402" y="93444"/>
                      <a:pt x="31188" y="94634"/>
                    </a:cubicBezTo>
                    <a:lnTo>
                      <a:pt x="31902" y="95468"/>
                    </a:lnTo>
                    <a:cubicBezTo>
                      <a:pt x="32021" y="93801"/>
                      <a:pt x="35592" y="96896"/>
                      <a:pt x="38568" y="98325"/>
                    </a:cubicBezTo>
                    <a:lnTo>
                      <a:pt x="34878" y="94277"/>
                    </a:lnTo>
                    <a:cubicBezTo>
                      <a:pt x="35592" y="94634"/>
                      <a:pt x="36782" y="95825"/>
                      <a:pt x="37735" y="96777"/>
                    </a:cubicBezTo>
                    <a:cubicBezTo>
                      <a:pt x="32616" y="90349"/>
                      <a:pt x="36782" y="97015"/>
                      <a:pt x="31069" y="89873"/>
                    </a:cubicBezTo>
                    <a:cubicBezTo>
                      <a:pt x="38568" y="97967"/>
                      <a:pt x="32854" y="88564"/>
                      <a:pt x="41187" y="97967"/>
                    </a:cubicBezTo>
                    <a:cubicBezTo>
                      <a:pt x="41544" y="97729"/>
                      <a:pt x="37020" y="93206"/>
                      <a:pt x="37377" y="92968"/>
                    </a:cubicBezTo>
                    <a:lnTo>
                      <a:pt x="39639" y="95468"/>
                    </a:lnTo>
                    <a:lnTo>
                      <a:pt x="36901" y="92016"/>
                    </a:lnTo>
                    <a:cubicBezTo>
                      <a:pt x="37616" y="92373"/>
                      <a:pt x="40472" y="95587"/>
                      <a:pt x="42258" y="97729"/>
                    </a:cubicBezTo>
                    <a:cubicBezTo>
                      <a:pt x="42020" y="97491"/>
                      <a:pt x="42615" y="98444"/>
                      <a:pt x="42734" y="98682"/>
                    </a:cubicBezTo>
                    <a:cubicBezTo>
                      <a:pt x="45591" y="101539"/>
                      <a:pt x="42734" y="96896"/>
                      <a:pt x="43567" y="97848"/>
                    </a:cubicBezTo>
                    <a:lnTo>
                      <a:pt x="41901" y="96539"/>
                    </a:lnTo>
                    <a:cubicBezTo>
                      <a:pt x="40830" y="93325"/>
                      <a:pt x="44877" y="95825"/>
                      <a:pt x="41544" y="89635"/>
                    </a:cubicBezTo>
                    <a:lnTo>
                      <a:pt x="39877" y="87730"/>
                    </a:lnTo>
                    <a:cubicBezTo>
                      <a:pt x="37735" y="83445"/>
                      <a:pt x="42258" y="89397"/>
                      <a:pt x="41663" y="87016"/>
                    </a:cubicBezTo>
                    <a:lnTo>
                      <a:pt x="42020" y="87492"/>
                    </a:lnTo>
                    <a:cubicBezTo>
                      <a:pt x="40591" y="85350"/>
                      <a:pt x="40115" y="84159"/>
                      <a:pt x="40472" y="84159"/>
                    </a:cubicBezTo>
                    <a:cubicBezTo>
                      <a:pt x="42139" y="86659"/>
                      <a:pt x="44401" y="88444"/>
                      <a:pt x="46186" y="91301"/>
                    </a:cubicBezTo>
                    <a:cubicBezTo>
                      <a:pt x="43924" y="86659"/>
                      <a:pt x="44163" y="87849"/>
                      <a:pt x="38925" y="79755"/>
                    </a:cubicBezTo>
                    <a:lnTo>
                      <a:pt x="41663" y="83088"/>
                    </a:lnTo>
                    <a:cubicBezTo>
                      <a:pt x="39520" y="79874"/>
                      <a:pt x="38330" y="78207"/>
                      <a:pt x="38092" y="77017"/>
                    </a:cubicBezTo>
                    <a:cubicBezTo>
                      <a:pt x="39877" y="80231"/>
                      <a:pt x="42258" y="82016"/>
                      <a:pt x="44758" y="86183"/>
                    </a:cubicBezTo>
                    <a:cubicBezTo>
                      <a:pt x="51186" y="92968"/>
                      <a:pt x="40472" y="77612"/>
                      <a:pt x="49043" y="88206"/>
                    </a:cubicBezTo>
                    <a:cubicBezTo>
                      <a:pt x="42496" y="78445"/>
                      <a:pt x="44401" y="83564"/>
                      <a:pt x="43091" y="81302"/>
                    </a:cubicBezTo>
                    <a:cubicBezTo>
                      <a:pt x="40591" y="78326"/>
                      <a:pt x="38211" y="73922"/>
                      <a:pt x="39163" y="74636"/>
                    </a:cubicBezTo>
                    <a:cubicBezTo>
                      <a:pt x="39639" y="74636"/>
                      <a:pt x="48567" y="86421"/>
                      <a:pt x="49162" y="85707"/>
                    </a:cubicBezTo>
                    <a:cubicBezTo>
                      <a:pt x="49162" y="85707"/>
                      <a:pt x="49519" y="86421"/>
                      <a:pt x="49519" y="86421"/>
                    </a:cubicBezTo>
                    <a:cubicBezTo>
                      <a:pt x="51543" y="88683"/>
                      <a:pt x="47734" y="82731"/>
                      <a:pt x="50829" y="86421"/>
                    </a:cubicBezTo>
                    <a:cubicBezTo>
                      <a:pt x="46900" y="80469"/>
                      <a:pt x="51543" y="86421"/>
                      <a:pt x="46305" y="79041"/>
                    </a:cubicBezTo>
                    <a:lnTo>
                      <a:pt x="46781" y="81183"/>
                    </a:lnTo>
                    <a:cubicBezTo>
                      <a:pt x="45829" y="79041"/>
                      <a:pt x="39996" y="70113"/>
                      <a:pt x="43686" y="73803"/>
                    </a:cubicBezTo>
                    <a:cubicBezTo>
                      <a:pt x="44639" y="75350"/>
                      <a:pt x="45948" y="77374"/>
                      <a:pt x="46543" y="78564"/>
                    </a:cubicBezTo>
                    <a:cubicBezTo>
                      <a:pt x="48329" y="80588"/>
                      <a:pt x="45829" y="76898"/>
                      <a:pt x="47615" y="78922"/>
                    </a:cubicBezTo>
                    <a:cubicBezTo>
                      <a:pt x="52852" y="86421"/>
                      <a:pt x="47972" y="81183"/>
                      <a:pt x="51543" y="87016"/>
                    </a:cubicBezTo>
                    <a:cubicBezTo>
                      <a:pt x="53924" y="89992"/>
                      <a:pt x="48448" y="81064"/>
                      <a:pt x="54043" y="89278"/>
                    </a:cubicBezTo>
                    <a:cubicBezTo>
                      <a:pt x="47019" y="78922"/>
                      <a:pt x="55709" y="90111"/>
                      <a:pt x="50591" y="81897"/>
                    </a:cubicBezTo>
                    <a:lnTo>
                      <a:pt x="53685" y="86421"/>
                    </a:lnTo>
                    <a:cubicBezTo>
                      <a:pt x="53328" y="85707"/>
                      <a:pt x="51900" y="83445"/>
                      <a:pt x="52138" y="83445"/>
                    </a:cubicBezTo>
                    <a:lnTo>
                      <a:pt x="55947" y="89397"/>
                    </a:lnTo>
                    <a:cubicBezTo>
                      <a:pt x="52852" y="84159"/>
                      <a:pt x="59756" y="93206"/>
                      <a:pt x="58209" y="90230"/>
                    </a:cubicBezTo>
                    <a:cubicBezTo>
                      <a:pt x="57495" y="90944"/>
                      <a:pt x="54281" y="84992"/>
                      <a:pt x="51662" y="82016"/>
                    </a:cubicBezTo>
                    <a:cubicBezTo>
                      <a:pt x="48567" y="75350"/>
                      <a:pt x="60352" y="93325"/>
                      <a:pt x="59994" y="90349"/>
                    </a:cubicBezTo>
                    <a:cubicBezTo>
                      <a:pt x="60232" y="91063"/>
                      <a:pt x="57614" y="88087"/>
                      <a:pt x="56423" y="85826"/>
                    </a:cubicBezTo>
                    <a:cubicBezTo>
                      <a:pt x="57257" y="86540"/>
                      <a:pt x="58685" y="88087"/>
                      <a:pt x="60471" y="90349"/>
                    </a:cubicBezTo>
                    <a:cubicBezTo>
                      <a:pt x="60471" y="88921"/>
                      <a:pt x="57138" y="85826"/>
                      <a:pt x="55590" y="82850"/>
                    </a:cubicBezTo>
                    <a:cubicBezTo>
                      <a:pt x="59637" y="88206"/>
                      <a:pt x="54400" y="80350"/>
                      <a:pt x="53566" y="78445"/>
                    </a:cubicBezTo>
                    <a:lnTo>
                      <a:pt x="56661" y="82969"/>
                    </a:lnTo>
                    <a:cubicBezTo>
                      <a:pt x="59518" y="85350"/>
                      <a:pt x="50472" y="73327"/>
                      <a:pt x="53685" y="76303"/>
                    </a:cubicBezTo>
                    <a:lnTo>
                      <a:pt x="57614" y="82850"/>
                    </a:lnTo>
                    <a:lnTo>
                      <a:pt x="56899" y="80945"/>
                    </a:lnTo>
                    <a:lnTo>
                      <a:pt x="60352" y="86183"/>
                    </a:lnTo>
                    <a:cubicBezTo>
                      <a:pt x="58209" y="82016"/>
                      <a:pt x="59042" y="82969"/>
                      <a:pt x="60352" y="84159"/>
                    </a:cubicBezTo>
                    <a:cubicBezTo>
                      <a:pt x="58090" y="80945"/>
                      <a:pt x="54876" y="75708"/>
                      <a:pt x="55114" y="75350"/>
                    </a:cubicBezTo>
                    <a:cubicBezTo>
                      <a:pt x="57138" y="77969"/>
                      <a:pt x="57852" y="79874"/>
                      <a:pt x="57971" y="78802"/>
                    </a:cubicBezTo>
                    <a:cubicBezTo>
                      <a:pt x="59756" y="81778"/>
                      <a:pt x="62018" y="85469"/>
                      <a:pt x="58923" y="81421"/>
                    </a:cubicBezTo>
                    <a:cubicBezTo>
                      <a:pt x="59875" y="82969"/>
                      <a:pt x="60709" y="84397"/>
                      <a:pt x="61661" y="85945"/>
                    </a:cubicBezTo>
                    <a:cubicBezTo>
                      <a:pt x="64042" y="88921"/>
                      <a:pt x="62851" y="86183"/>
                      <a:pt x="62970" y="85945"/>
                    </a:cubicBezTo>
                    <a:cubicBezTo>
                      <a:pt x="62732" y="85826"/>
                      <a:pt x="62494" y="85588"/>
                      <a:pt x="62018" y="84992"/>
                    </a:cubicBezTo>
                    <a:lnTo>
                      <a:pt x="58566" y="78088"/>
                    </a:lnTo>
                    <a:cubicBezTo>
                      <a:pt x="59875" y="79755"/>
                      <a:pt x="60590" y="81183"/>
                      <a:pt x="61423" y="82612"/>
                    </a:cubicBezTo>
                    <a:cubicBezTo>
                      <a:pt x="61304" y="82016"/>
                      <a:pt x="59994" y="79755"/>
                      <a:pt x="59994" y="79279"/>
                    </a:cubicBezTo>
                    <a:cubicBezTo>
                      <a:pt x="62375" y="83088"/>
                      <a:pt x="64994" y="87016"/>
                      <a:pt x="65827" y="88921"/>
                    </a:cubicBezTo>
                    <a:lnTo>
                      <a:pt x="63804" y="84278"/>
                    </a:lnTo>
                    <a:cubicBezTo>
                      <a:pt x="64875" y="85826"/>
                      <a:pt x="67137" y="88564"/>
                      <a:pt x="67851" y="89992"/>
                    </a:cubicBezTo>
                    <a:cubicBezTo>
                      <a:pt x="69636" y="91897"/>
                      <a:pt x="64161" y="82016"/>
                      <a:pt x="66541" y="84635"/>
                    </a:cubicBezTo>
                    <a:cubicBezTo>
                      <a:pt x="66065" y="83921"/>
                      <a:pt x="65708" y="83088"/>
                      <a:pt x="65470" y="82493"/>
                    </a:cubicBezTo>
                    <a:cubicBezTo>
                      <a:pt x="66541" y="82969"/>
                      <a:pt x="69994" y="87373"/>
                      <a:pt x="67256" y="81778"/>
                    </a:cubicBezTo>
                    <a:lnTo>
                      <a:pt x="71898" y="88444"/>
                    </a:lnTo>
                    <a:cubicBezTo>
                      <a:pt x="71422" y="86540"/>
                      <a:pt x="66065" y="80112"/>
                      <a:pt x="65232" y="77017"/>
                    </a:cubicBezTo>
                    <a:cubicBezTo>
                      <a:pt x="64518" y="74517"/>
                      <a:pt x="69041" y="82731"/>
                      <a:pt x="70470" y="84516"/>
                    </a:cubicBezTo>
                    <a:cubicBezTo>
                      <a:pt x="68565" y="80945"/>
                      <a:pt x="64756" y="73565"/>
                      <a:pt x="68684" y="78802"/>
                    </a:cubicBezTo>
                    <a:cubicBezTo>
                      <a:pt x="69279" y="80231"/>
                      <a:pt x="68565" y="79279"/>
                      <a:pt x="68684" y="79874"/>
                    </a:cubicBezTo>
                    <a:close/>
                    <a:moveTo>
                      <a:pt x="73207" y="74279"/>
                    </a:moveTo>
                    <a:cubicBezTo>
                      <a:pt x="73684" y="75350"/>
                      <a:pt x="75231" y="78564"/>
                      <a:pt x="73445" y="75827"/>
                    </a:cubicBezTo>
                    <a:cubicBezTo>
                      <a:pt x="70351" y="70232"/>
                      <a:pt x="72017" y="72851"/>
                      <a:pt x="73207" y="74279"/>
                    </a:cubicBezTo>
                    <a:close/>
                    <a:moveTo>
                      <a:pt x="76541" y="57138"/>
                    </a:moveTo>
                    <a:cubicBezTo>
                      <a:pt x="77255" y="58804"/>
                      <a:pt x="76779" y="58090"/>
                      <a:pt x="75588" y="56304"/>
                    </a:cubicBezTo>
                    <a:cubicBezTo>
                      <a:pt x="75588" y="55828"/>
                      <a:pt x="75707" y="55947"/>
                      <a:pt x="76541" y="57138"/>
                    </a:cubicBezTo>
                    <a:close/>
                    <a:moveTo>
                      <a:pt x="90111" y="7856"/>
                    </a:moveTo>
                    <a:cubicBezTo>
                      <a:pt x="90111" y="7856"/>
                      <a:pt x="90111" y="7975"/>
                      <a:pt x="90111" y="8095"/>
                    </a:cubicBezTo>
                    <a:cubicBezTo>
                      <a:pt x="88920" y="6309"/>
                      <a:pt x="89396" y="7023"/>
                      <a:pt x="90111" y="7856"/>
                    </a:cubicBezTo>
                    <a:close/>
                    <a:moveTo>
                      <a:pt x="91777" y="9761"/>
                    </a:moveTo>
                    <a:cubicBezTo>
                      <a:pt x="91539" y="9047"/>
                      <a:pt x="91182" y="8333"/>
                      <a:pt x="90944" y="7618"/>
                    </a:cubicBezTo>
                    <a:cubicBezTo>
                      <a:pt x="91420" y="8928"/>
                      <a:pt x="91301" y="9047"/>
                      <a:pt x="90944" y="8809"/>
                    </a:cubicBezTo>
                    <a:cubicBezTo>
                      <a:pt x="91539" y="10118"/>
                      <a:pt x="92015" y="10951"/>
                      <a:pt x="91777" y="9761"/>
                    </a:cubicBezTo>
                    <a:close/>
                    <a:moveTo>
                      <a:pt x="22617" y="50829"/>
                    </a:moveTo>
                    <a:lnTo>
                      <a:pt x="23569" y="51900"/>
                    </a:lnTo>
                    <a:cubicBezTo>
                      <a:pt x="24284" y="53329"/>
                      <a:pt x="23569" y="52138"/>
                      <a:pt x="22617" y="5082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4" name="Forma libre: forma 473">
                <a:extLst>
                  <a:ext uri="{FF2B5EF4-FFF2-40B4-BE49-F238E27FC236}">
                    <a16:creationId xmlns:a16="http://schemas.microsoft.com/office/drawing/2014/main" id="{B9B7E7CA-4F07-459A-83ED-CEB25E27E2F9}"/>
                  </a:ext>
                </a:extLst>
              </p:cNvPr>
              <p:cNvSpPr/>
              <p:nvPr/>
            </p:nvSpPr>
            <p:spPr>
              <a:xfrm>
                <a:off x="3244721" y="6179950"/>
                <a:ext cx="1428" cy="2618"/>
              </a:xfrm>
              <a:custGeom>
                <a:avLst/>
                <a:gdLst>
                  <a:gd name="connsiteX0" fmla="*/ 1429 w 1428"/>
                  <a:gd name="connsiteY0" fmla="*/ 2619 h 2618"/>
                  <a:gd name="connsiteX1" fmla="*/ 0 w 1428"/>
                  <a:gd name="connsiteY1" fmla="*/ 0 h 2618"/>
                  <a:gd name="connsiteX2" fmla="*/ 1429 w 1428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2618">
                    <a:moveTo>
                      <a:pt x="1429" y="2619"/>
                    </a:moveTo>
                    <a:cubicBezTo>
                      <a:pt x="952" y="1786"/>
                      <a:pt x="476" y="952"/>
                      <a:pt x="0" y="0"/>
                    </a:cubicBezTo>
                    <a:cubicBezTo>
                      <a:pt x="357" y="833"/>
                      <a:pt x="952" y="1786"/>
                      <a:pt x="1429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5" name="Forma libre: forma 474">
                <a:extLst>
                  <a:ext uri="{FF2B5EF4-FFF2-40B4-BE49-F238E27FC236}">
                    <a16:creationId xmlns:a16="http://schemas.microsoft.com/office/drawing/2014/main" id="{375F9BCE-DBEE-439C-9C44-FD1D7C1B7FD6}"/>
                  </a:ext>
                </a:extLst>
              </p:cNvPr>
              <p:cNvSpPr/>
              <p:nvPr/>
            </p:nvSpPr>
            <p:spPr>
              <a:xfrm>
                <a:off x="3233889" y="6203877"/>
                <a:ext cx="476" cy="952"/>
              </a:xfrm>
              <a:custGeom>
                <a:avLst/>
                <a:gdLst>
                  <a:gd name="connsiteX0" fmla="*/ 0 w 476"/>
                  <a:gd name="connsiteY0" fmla="*/ 119 h 952"/>
                  <a:gd name="connsiteX1" fmla="*/ 0 w 476"/>
                  <a:gd name="connsiteY1" fmla="*/ 0 h 952"/>
                  <a:gd name="connsiteX2" fmla="*/ 476 w 476"/>
                  <a:gd name="connsiteY2" fmla="*/ 952 h 952"/>
                  <a:gd name="connsiteX3" fmla="*/ 0 w 476"/>
                  <a:gd name="connsiteY3" fmla="*/ 119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952">
                    <a:moveTo>
                      <a:pt x="0" y="119"/>
                    </a:moveTo>
                    <a:lnTo>
                      <a:pt x="0" y="0"/>
                    </a:lnTo>
                    <a:lnTo>
                      <a:pt x="476" y="952"/>
                    </a:lnTo>
                    <a:lnTo>
                      <a:pt x="0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6" name="Forma libre: forma 475">
                <a:extLst>
                  <a:ext uri="{FF2B5EF4-FFF2-40B4-BE49-F238E27FC236}">
                    <a16:creationId xmlns:a16="http://schemas.microsoft.com/office/drawing/2014/main" id="{8A56F9EE-25B6-4BFE-B3BA-DAA8B5981980}"/>
                  </a:ext>
                </a:extLst>
              </p:cNvPr>
              <p:cNvSpPr/>
              <p:nvPr/>
            </p:nvSpPr>
            <p:spPr>
              <a:xfrm>
                <a:off x="3266743" y="6172689"/>
                <a:ext cx="1428" cy="2499"/>
              </a:xfrm>
              <a:custGeom>
                <a:avLst/>
                <a:gdLst>
                  <a:gd name="connsiteX0" fmla="*/ 1428 w 1428"/>
                  <a:gd name="connsiteY0" fmla="*/ 2500 h 2499"/>
                  <a:gd name="connsiteX1" fmla="*/ 0 w 1428"/>
                  <a:gd name="connsiteY1" fmla="*/ 0 h 2499"/>
                  <a:gd name="connsiteX2" fmla="*/ 1428 w 1428"/>
                  <a:gd name="connsiteY2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2499">
                    <a:moveTo>
                      <a:pt x="1428" y="2500"/>
                    </a:moveTo>
                    <a:cubicBezTo>
                      <a:pt x="952" y="1786"/>
                      <a:pt x="476" y="952"/>
                      <a:pt x="0" y="0"/>
                    </a:cubicBezTo>
                    <a:cubicBezTo>
                      <a:pt x="595" y="1190"/>
                      <a:pt x="1071" y="2262"/>
                      <a:pt x="1428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7" name="Forma libre: forma 476">
                <a:extLst>
                  <a:ext uri="{FF2B5EF4-FFF2-40B4-BE49-F238E27FC236}">
                    <a16:creationId xmlns:a16="http://schemas.microsoft.com/office/drawing/2014/main" id="{11377C68-0284-46CC-AD9B-977DA6074441}"/>
                  </a:ext>
                </a:extLst>
              </p:cNvPr>
              <p:cNvSpPr/>
              <p:nvPr/>
            </p:nvSpPr>
            <p:spPr>
              <a:xfrm>
                <a:off x="3258994" y="6117813"/>
                <a:ext cx="1201" cy="3094"/>
              </a:xfrm>
              <a:custGeom>
                <a:avLst/>
                <a:gdLst>
                  <a:gd name="connsiteX0" fmla="*/ 12 w 1201"/>
                  <a:gd name="connsiteY0" fmla="*/ 0 h 3094"/>
                  <a:gd name="connsiteX1" fmla="*/ 12 w 1201"/>
                  <a:gd name="connsiteY1" fmla="*/ 1547 h 3094"/>
                  <a:gd name="connsiteX2" fmla="*/ 1202 w 1201"/>
                  <a:gd name="connsiteY2" fmla="*/ 3095 h 3094"/>
                  <a:gd name="connsiteX3" fmla="*/ 12 w 1201"/>
                  <a:gd name="connsiteY3" fmla="*/ 119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1" h="3094">
                    <a:moveTo>
                      <a:pt x="12" y="0"/>
                    </a:moveTo>
                    <a:lnTo>
                      <a:pt x="12" y="1547"/>
                    </a:lnTo>
                    <a:cubicBezTo>
                      <a:pt x="12" y="1547"/>
                      <a:pt x="726" y="2262"/>
                      <a:pt x="1202" y="3095"/>
                    </a:cubicBezTo>
                    <a:cubicBezTo>
                      <a:pt x="726" y="1905"/>
                      <a:pt x="-108" y="238"/>
                      <a:pt x="12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8" name="Forma libre: forma 477">
                <a:extLst>
                  <a:ext uri="{FF2B5EF4-FFF2-40B4-BE49-F238E27FC236}">
                    <a16:creationId xmlns:a16="http://schemas.microsoft.com/office/drawing/2014/main" id="{7BA57402-08B6-4779-BF60-37EEF35A3B48}"/>
                  </a:ext>
                </a:extLst>
              </p:cNvPr>
              <p:cNvSpPr/>
              <p:nvPr/>
            </p:nvSpPr>
            <p:spPr>
              <a:xfrm>
                <a:off x="3274838" y="6144596"/>
                <a:ext cx="1071" cy="3214"/>
              </a:xfrm>
              <a:custGeom>
                <a:avLst/>
                <a:gdLst>
                  <a:gd name="connsiteX0" fmla="*/ 952 w 1071"/>
                  <a:gd name="connsiteY0" fmla="*/ 3214 h 3214"/>
                  <a:gd name="connsiteX1" fmla="*/ 952 w 1071"/>
                  <a:gd name="connsiteY1" fmla="*/ 2381 h 3214"/>
                  <a:gd name="connsiteX2" fmla="*/ 0 w 1071"/>
                  <a:gd name="connsiteY2" fmla="*/ 0 h 3214"/>
                  <a:gd name="connsiteX3" fmla="*/ 1071 w 1071"/>
                  <a:gd name="connsiteY3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3214">
                    <a:moveTo>
                      <a:pt x="952" y="3214"/>
                    </a:moveTo>
                    <a:cubicBezTo>
                      <a:pt x="714" y="2619"/>
                      <a:pt x="952" y="3095"/>
                      <a:pt x="952" y="2381"/>
                    </a:cubicBezTo>
                    <a:lnTo>
                      <a:pt x="0" y="0"/>
                    </a:lnTo>
                    <a:cubicBezTo>
                      <a:pt x="0" y="0"/>
                      <a:pt x="357" y="2262"/>
                      <a:pt x="1071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79" name="Forma libre: forma 478">
                <a:extLst>
                  <a:ext uri="{FF2B5EF4-FFF2-40B4-BE49-F238E27FC236}">
                    <a16:creationId xmlns:a16="http://schemas.microsoft.com/office/drawing/2014/main" id="{45F24EFF-D8AC-46D0-9A0C-AF3149588D3B}"/>
                  </a:ext>
                </a:extLst>
              </p:cNvPr>
              <p:cNvSpPr/>
              <p:nvPr/>
            </p:nvSpPr>
            <p:spPr>
              <a:xfrm>
                <a:off x="3266116" y="6132409"/>
                <a:ext cx="1846" cy="5046"/>
              </a:xfrm>
              <a:custGeom>
                <a:avLst/>
                <a:gdLst>
                  <a:gd name="connsiteX0" fmla="*/ 389 w 1846"/>
                  <a:gd name="connsiteY0" fmla="*/ 2189 h 5046"/>
                  <a:gd name="connsiteX1" fmla="*/ 1817 w 1846"/>
                  <a:gd name="connsiteY1" fmla="*/ 3974 h 5046"/>
                  <a:gd name="connsiteX2" fmla="*/ 1817 w 1846"/>
                  <a:gd name="connsiteY2" fmla="*/ 3974 h 5046"/>
                  <a:gd name="connsiteX3" fmla="*/ 389 w 1846"/>
                  <a:gd name="connsiteY3" fmla="*/ 2189 h 50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6" h="5046">
                    <a:moveTo>
                      <a:pt x="389" y="2189"/>
                    </a:moveTo>
                    <a:cubicBezTo>
                      <a:pt x="2174" y="6474"/>
                      <a:pt x="1817" y="4927"/>
                      <a:pt x="1817" y="3974"/>
                    </a:cubicBezTo>
                    <a:cubicBezTo>
                      <a:pt x="1817" y="3974"/>
                      <a:pt x="1817" y="3974"/>
                      <a:pt x="1817" y="3974"/>
                    </a:cubicBezTo>
                    <a:cubicBezTo>
                      <a:pt x="-564" y="-2097"/>
                      <a:pt x="-87" y="46"/>
                      <a:pt x="389" y="218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0" name="Forma libre: forma 479">
                <a:extLst>
                  <a:ext uri="{FF2B5EF4-FFF2-40B4-BE49-F238E27FC236}">
                    <a16:creationId xmlns:a16="http://schemas.microsoft.com/office/drawing/2014/main" id="{7C163FA0-214B-4AA0-87B2-AD04C7DF2B22}"/>
                  </a:ext>
                </a:extLst>
              </p:cNvPr>
              <p:cNvSpPr/>
              <p:nvPr/>
            </p:nvSpPr>
            <p:spPr>
              <a:xfrm>
                <a:off x="3267641" y="6134746"/>
                <a:ext cx="530" cy="1398"/>
              </a:xfrm>
              <a:custGeom>
                <a:avLst/>
                <a:gdLst>
                  <a:gd name="connsiteX0" fmla="*/ 293 w 530"/>
                  <a:gd name="connsiteY0" fmla="*/ 1399 h 1398"/>
                  <a:gd name="connsiteX1" fmla="*/ 531 w 530"/>
                  <a:gd name="connsiteY1" fmla="*/ 1161 h 1398"/>
                  <a:gd name="connsiteX2" fmla="*/ 293 w 530"/>
                  <a:gd name="connsiteY2" fmla="*/ 1399 h 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0" h="1398">
                    <a:moveTo>
                      <a:pt x="293" y="1399"/>
                    </a:moveTo>
                    <a:cubicBezTo>
                      <a:pt x="293" y="1399"/>
                      <a:pt x="293" y="1041"/>
                      <a:pt x="531" y="1161"/>
                    </a:cubicBezTo>
                    <a:cubicBezTo>
                      <a:pt x="-421" y="-1220"/>
                      <a:pt x="174" y="684"/>
                      <a:pt x="293" y="139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1" name="Forma libre: forma 480">
                <a:extLst>
                  <a:ext uri="{FF2B5EF4-FFF2-40B4-BE49-F238E27FC236}">
                    <a16:creationId xmlns:a16="http://schemas.microsoft.com/office/drawing/2014/main" id="{273A7AC1-95A5-4051-963F-879B27CEEC72}"/>
                  </a:ext>
                </a:extLst>
              </p:cNvPr>
              <p:cNvSpPr/>
              <p:nvPr/>
            </p:nvSpPr>
            <p:spPr>
              <a:xfrm>
                <a:off x="3256577" y="6119620"/>
                <a:ext cx="2153" cy="5752"/>
              </a:xfrm>
              <a:custGeom>
                <a:avLst/>
                <a:gdLst>
                  <a:gd name="connsiteX0" fmla="*/ 2072 w 2153"/>
                  <a:gd name="connsiteY0" fmla="*/ 5216 h 5752"/>
                  <a:gd name="connsiteX1" fmla="*/ 643 w 2153"/>
                  <a:gd name="connsiteY1" fmla="*/ 1407 h 5752"/>
                  <a:gd name="connsiteX2" fmla="*/ 2072 w 2153"/>
                  <a:gd name="connsiteY2" fmla="*/ 5216 h 5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3" h="5752">
                    <a:moveTo>
                      <a:pt x="2072" y="5216"/>
                    </a:moveTo>
                    <a:cubicBezTo>
                      <a:pt x="2667" y="6287"/>
                      <a:pt x="-190" y="-260"/>
                      <a:pt x="643" y="1407"/>
                    </a:cubicBezTo>
                    <a:cubicBezTo>
                      <a:pt x="-1500" y="-4069"/>
                      <a:pt x="2429" y="8430"/>
                      <a:pt x="2072" y="52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2" name="Forma libre: forma 481">
                <a:extLst>
                  <a:ext uri="{FF2B5EF4-FFF2-40B4-BE49-F238E27FC236}">
                    <a16:creationId xmlns:a16="http://schemas.microsoft.com/office/drawing/2014/main" id="{30E8BA6E-FED4-40A4-829F-0F54C92A3119}"/>
                  </a:ext>
                </a:extLst>
              </p:cNvPr>
              <p:cNvSpPr/>
              <p:nvPr/>
            </p:nvSpPr>
            <p:spPr>
              <a:xfrm>
                <a:off x="3270314" y="6143406"/>
                <a:ext cx="2261" cy="5237"/>
              </a:xfrm>
              <a:custGeom>
                <a:avLst/>
                <a:gdLst>
                  <a:gd name="connsiteX0" fmla="*/ 2262 w 2261"/>
                  <a:gd name="connsiteY0" fmla="*/ 5238 h 5237"/>
                  <a:gd name="connsiteX1" fmla="*/ 0 w 2261"/>
                  <a:gd name="connsiteY1" fmla="*/ 0 h 5237"/>
                  <a:gd name="connsiteX2" fmla="*/ 1548 w 2261"/>
                  <a:gd name="connsiteY2" fmla="*/ 4285 h 5237"/>
                  <a:gd name="connsiteX3" fmla="*/ 2262 w 2261"/>
                  <a:gd name="connsiteY3" fmla="*/ 5238 h 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5237">
                    <a:moveTo>
                      <a:pt x="2262" y="5238"/>
                    </a:moveTo>
                    <a:lnTo>
                      <a:pt x="0" y="0"/>
                    </a:lnTo>
                    <a:lnTo>
                      <a:pt x="1548" y="4285"/>
                    </a:lnTo>
                    <a:lnTo>
                      <a:pt x="2262" y="5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3" name="Forma libre: forma 482">
                <a:extLst>
                  <a:ext uri="{FF2B5EF4-FFF2-40B4-BE49-F238E27FC236}">
                    <a16:creationId xmlns:a16="http://schemas.microsoft.com/office/drawing/2014/main" id="{DBD55B40-5094-45E7-8B4C-9AD88EF9267B}"/>
                  </a:ext>
                </a:extLst>
              </p:cNvPr>
              <p:cNvSpPr/>
              <p:nvPr/>
            </p:nvSpPr>
            <p:spPr>
              <a:xfrm>
                <a:off x="3268419" y="6144783"/>
                <a:ext cx="1299" cy="2194"/>
              </a:xfrm>
              <a:custGeom>
                <a:avLst/>
                <a:gdLst>
                  <a:gd name="connsiteX0" fmla="*/ 229 w 1299"/>
                  <a:gd name="connsiteY0" fmla="*/ 885 h 2194"/>
                  <a:gd name="connsiteX1" fmla="*/ 1300 w 1299"/>
                  <a:gd name="connsiteY1" fmla="*/ 2194 h 2194"/>
                  <a:gd name="connsiteX2" fmla="*/ 705 w 1299"/>
                  <a:gd name="connsiteY2" fmla="*/ 290 h 2194"/>
                  <a:gd name="connsiteX3" fmla="*/ 229 w 1299"/>
                  <a:gd name="connsiteY3" fmla="*/ 885 h 2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9" h="2194">
                    <a:moveTo>
                      <a:pt x="229" y="885"/>
                    </a:moveTo>
                    <a:lnTo>
                      <a:pt x="1300" y="2194"/>
                    </a:lnTo>
                    <a:cubicBezTo>
                      <a:pt x="943" y="1361"/>
                      <a:pt x="705" y="766"/>
                      <a:pt x="705" y="290"/>
                    </a:cubicBezTo>
                    <a:cubicBezTo>
                      <a:pt x="348" y="290"/>
                      <a:pt x="-367" y="-662"/>
                      <a:pt x="229" y="8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4" name="Forma libre: forma 483">
                <a:extLst>
                  <a:ext uri="{FF2B5EF4-FFF2-40B4-BE49-F238E27FC236}">
                    <a16:creationId xmlns:a16="http://schemas.microsoft.com/office/drawing/2014/main" id="{3A5C953F-E11B-414C-91EE-00F8F6EE1A45}"/>
                  </a:ext>
                </a:extLst>
              </p:cNvPr>
              <p:cNvSpPr/>
              <p:nvPr/>
            </p:nvSpPr>
            <p:spPr>
              <a:xfrm>
                <a:off x="3269071" y="6144001"/>
                <a:ext cx="158" cy="1071"/>
              </a:xfrm>
              <a:custGeom>
                <a:avLst/>
                <a:gdLst>
                  <a:gd name="connsiteX0" fmla="*/ 53 w 158"/>
                  <a:gd name="connsiteY0" fmla="*/ 1071 h 1071"/>
                  <a:gd name="connsiteX1" fmla="*/ 53 w 158"/>
                  <a:gd name="connsiteY1" fmla="*/ 0 h 1071"/>
                  <a:gd name="connsiteX2" fmla="*/ 53 w 158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1071">
                    <a:moveTo>
                      <a:pt x="53" y="1071"/>
                    </a:moveTo>
                    <a:cubicBezTo>
                      <a:pt x="53" y="1071"/>
                      <a:pt x="291" y="952"/>
                      <a:pt x="53" y="0"/>
                    </a:cubicBezTo>
                    <a:cubicBezTo>
                      <a:pt x="53" y="0"/>
                      <a:pt x="-66" y="357"/>
                      <a:pt x="53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5" name="Forma libre: forma 484">
                <a:extLst>
                  <a:ext uri="{FF2B5EF4-FFF2-40B4-BE49-F238E27FC236}">
                    <a16:creationId xmlns:a16="http://schemas.microsoft.com/office/drawing/2014/main" id="{738754F7-0068-4EAF-BE7F-819BA08957D5}"/>
                  </a:ext>
                </a:extLst>
              </p:cNvPr>
              <p:cNvSpPr/>
              <p:nvPr/>
            </p:nvSpPr>
            <p:spPr>
              <a:xfrm>
                <a:off x="3271505" y="6149120"/>
                <a:ext cx="1190" cy="1309"/>
              </a:xfrm>
              <a:custGeom>
                <a:avLst/>
                <a:gdLst>
                  <a:gd name="connsiteX0" fmla="*/ 1190 w 1190"/>
                  <a:gd name="connsiteY0" fmla="*/ 1309 h 1309"/>
                  <a:gd name="connsiteX1" fmla="*/ 595 w 1190"/>
                  <a:gd name="connsiteY1" fmla="*/ 357 h 1309"/>
                  <a:gd name="connsiteX2" fmla="*/ 0 w 1190"/>
                  <a:gd name="connsiteY2" fmla="*/ 0 h 1309"/>
                  <a:gd name="connsiteX3" fmla="*/ 1190 w 1190"/>
                  <a:gd name="connsiteY3" fmla="*/ 1309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1309">
                    <a:moveTo>
                      <a:pt x="1190" y="1309"/>
                    </a:moveTo>
                    <a:lnTo>
                      <a:pt x="595" y="357"/>
                    </a:lnTo>
                    <a:lnTo>
                      <a:pt x="0" y="0"/>
                    </a:lnTo>
                    <a:lnTo>
                      <a:pt x="1190" y="1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6" name="Forma libre: forma 485">
                <a:extLst>
                  <a:ext uri="{FF2B5EF4-FFF2-40B4-BE49-F238E27FC236}">
                    <a16:creationId xmlns:a16="http://schemas.microsoft.com/office/drawing/2014/main" id="{40025BF3-466D-42A8-AA27-01ABCB098791}"/>
                  </a:ext>
                </a:extLst>
              </p:cNvPr>
              <p:cNvSpPr/>
              <p:nvPr/>
            </p:nvSpPr>
            <p:spPr>
              <a:xfrm>
                <a:off x="3263172" y="6146739"/>
                <a:ext cx="1443" cy="4096"/>
              </a:xfrm>
              <a:custGeom>
                <a:avLst/>
                <a:gdLst>
                  <a:gd name="connsiteX0" fmla="*/ 0 w 1443"/>
                  <a:gd name="connsiteY0" fmla="*/ 119 h 4096"/>
                  <a:gd name="connsiteX1" fmla="*/ 0 w 1443"/>
                  <a:gd name="connsiteY1" fmla="*/ 1786 h 4096"/>
                  <a:gd name="connsiteX2" fmla="*/ 1429 w 1443"/>
                  <a:gd name="connsiteY2" fmla="*/ 3809 h 4096"/>
                  <a:gd name="connsiteX3" fmla="*/ 0 w 1443"/>
                  <a:gd name="connsiteY3" fmla="*/ 0 h 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3" h="4096">
                    <a:moveTo>
                      <a:pt x="0" y="119"/>
                    </a:moveTo>
                    <a:lnTo>
                      <a:pt x="0" y="1786"/>
                    </a:lnTo>
                    <a:cubicBezTo>
                      <a:pt x="952" y="3571"/>
                      <a:pt x="1548" y="4642"/>
                      <a:pt x="1429" y="3809"/>
                    </a:cubicBezTo>
                    <a:cubicBezTo>
                      <a:pt x="952" y="2500"/>
                      <a:pt x="833" y="166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7" name="Forma libre: forma 486">
                <a:extLst>
                  <a:ext uri="{FF2B5EF4-FFF2-40B4-BE49-F238E27FC236}">
                    <a16:creationId xmlns:a16="http://schemas.microsoft.com/office/drawing/2014/main" id="{53545CC2-4C32-4A9E-A1E4-569F7A7AB2B0}"/>
                  </a:ext>
                </a:extLst>
              </p:cNvPr>
              <p:cNvSpPr/>
              <p:nvPr/>
            </p:nvSpPr>
            <p:spPr>
              <a:xfrm>
                <a:off x="3269124" y="6156619"/>
                <a:ext cx="2856" cy="6547"/>
              </a:xfrm>
              <a:custGeom>
                <a:avLst/>
                <a:gdLst>
                  <a:gd name="connsiteX0" fmla="*/ 1905 w 2856"/>
                  <a:gd name="connsiteY0" fmla="*/ 3928 h 6547"/>
                  <a:gd name="connsiteX1" fmla="*/ 0 w 2856"/>
                  <a:gd name="connsiteY1" fmla="*/ 0 h 6547"/>
                  <a:gd name="connsiteX2" fmla="*/ 2857 w 2856"/>
                  <a:gd name="connsiteY2" fmla="*/ 6547 h 6547"/>
                  <a:gd name="connsiteX3" fmla="*/ 2024 w 2856"/>
                  <a:gd name="connsiteY3" fmla="*/ 3928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6547">
                    <a:moveTo>
                      <a:pt x="1905" y="3928"/>
                    </a:moveTo>
                    <a:cubicBezTo>
                      <a:pt x="1309" y="2857"/>
                      <a:pt x="833" y="1667"/>
                      <a:pt x="0" y="0"/>
                    </a:cubicBezTo>
                    <a:lnTo>
                      <a:pt x="2857" y="6547"/>
                    </a:lnTo>
                    <a:lnTo>
                      <a:pt x="2024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8" name="Forma libre: forma 487">
                <a:extLst>
                  <a:ext uri="{FF2B5EF4-FFF2-40B4-BE49-F238E27FC236}">
                    <a16:creationId xmlns:a16="http://schemas.microsoft.com/office/drawing/2014/main" id="{EF4B0337-FF21-455C-B791-D7A91D631052}"/>
                  </a:ext>
                </a:extLst>
              </p:cNvPr>
              <p:cNvSpPr/>
              <p:nvPr/>
            </p:nvSpPr>
            <p:spPr>
              <a:xfrm>
                <a:off x="3270195" y="6162690"/>
                <a:ext cx="2023" cy="4852"/>
              </a:xfrm>
              <a:custGeom>
                <a:avLst/>
                <a:gdLst>
                  <a:gd name="connsiteX0" fmla="*/ 0 w 2023"/>
                  <a:gd name="connsiteY0" fmla="*/ 0 h 4852"/>
                  <a:gd name="connsiteX1" fmla="*/ 2024 w 2023"/>
                  <a:gd name="connsiteY1" fmla="*/ 4761 h 4852"/>
                  <a:gd name="connsiteX2" fmla="*/ 0 w 2023"/>
                  <a:gd name="connsiteY2" fmla="*/ 0 h 4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3" h="4852">
                    <a:moveTo>
                      <a:pt x="0" y="0"/>
                    </a:moveTo>
                    <a:cubicBezTo>
                      <a:pt x="714" y="1786"/>
                      <a:pt x="1548" y="5476"/>
                      <a:pt x="2024" y="4761"/>
                    </a:cubicBezTo>
                    <a:cubicBezTo>
                      <a:pt x="1309" y="2976"/>
                      <a:pt x="1071" y="119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89" name="Forma libre: forma 488">
                <a:extLst>
                  <a:ext uri="{FF2B5EF4-FFF2-40B4-BE49-F238E27FC236}">
                    <a16:creationId xmlns:a16="http://schemas.microsoft.com/office/drawing/2014/main" id="{7E4B234A-96CC-4309-A7DD-CF8A55B6F9A3}"/>
                  </a:ext>
                </a:extLst>
              </p:cNvPr>
              <p:cNvSpPr/>
              <p:nvPr/>
            </p:nvSpPr>
            <p:spPr>
              <a:xfrm>
                <a:off x="3254364" y="6147096"/>
                <a:ext cx="4880" cy="10713"/>
              </a:xfrm>
              <a:custGeom>
                <a:avLst/>
                <a:gdLst>
                  <a:gd name="connsiteX0" fmla="*/ 4761 w 4880"/>
                  <a:gd name="connsiteY0" fmla="*/ 10713 h 10713"/>
                  <a:gd name="connsiteX1" fmla="*/ 4880 w 4880"/>
                  <a:gd name="connsiteY1" fmla="*/ 10594 h 10713"/>
                  <a:gd name="connsiteX2" fmla="*/ 0 w 4880"/>
                  <a:gd name="connsiteY2" fmla="*/ 0 h 10713"/>
                  <a:gd name="connsiteX3" fmla="*/ 4761 w 4880"/>
                  <a:gd name="connsiteY3" fmla="*/ 10713 h 10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0" h="10713">
                    <a:moveTo>
                      <a:pt x="4761" y="10713"/>
                    </a:moveTo>
                    <a:lnTo>
                      <a:pt x="4880" y="10594"/>
                    </a:lnTo>
                    <a:lnTo>
                      <a:pt x="0" y="0"/>
                    </a:lnTo>
                    <a:lnTo>
                      <a:pt x="4761" y="1071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0" name="Forma libre: forma 489">
                <a:extLst>
                  <a:ext uri="{FF2B5EF4-FFF2-40B4-BE49-F238E27FC236}">
                    <a16:creationId xmlns:a16="http://schemas.microsoft.com/office/drawing/2014/main" id="{6DAA3540-A564-48EA-8E24-40BE3F1EE1B0}"/>
                  </a:ext>
                </a:extLst>
              </p:cNvPr>
              <p:cNvSpPr/>
              <p:nvPr/>
            </p:nvSpPr>
            <p:spPr>
              <a:xfrm>
                <a:off x="3261387" y="6177808"/>
                <a:ext cx="3861" cy="8589"/>
              </a:xfrm>
              <a:custGeom>
                <a:avLst/>
                <a:gdLst>
                  <a:gd name="connsiteX0" fmla="*/ 3452 w 3861"/>
                  <a:gd name="connsiteY0" fmla="*/ 8214 h 8589"/>
                  <a:gd name="connsiteX1" fmla="*/ 2500 w 3861"/>
                  <a:gd name="connsiteY1" fmla="*/ 4523 h 8589"/>
                  <a:gd name="connsiteX2" fmla="*/ 0 w 3861"/>
                  <a:gd name="connsiteY2" fmla="*/ 0 h 8589"/>
                  <a:gd name="connsiteX3" fmla="*/ 3571 w 3861"/>
                  <a:gd name="connsiteY3" fmla="*/ 8214 h 8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61" h="8589">
                    <a:moveTo>
                      <a:pt x="3452" y="8214"/>
                    </a:moveTo>
                    <a:cubicBezTo>
                      <a:pt x="5238" y="10475"/>
                      <a:pt x="476" y="1667"/>
                      <a:pt x="2500" y="4523"/>
                    </a:cubicBezTo>
                    <a:cubicBezTo>
                      <a:pt x="1428" y="2024"/>
                      <a:pt x="833" y="2143"/>
                      <a:pt x="0" y="0"/>
                    </a:cubicBezTo>
                    <a:cubicBezTo>
                      <a:pt x="952" y="2738"/>
                      <a:pt x="0" y="1428"/>
                      <a:pt x="3571" y="8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1" name="Forma libre: forma 490">
                <a:extLst>
                  <a:ext uri="{FF2B5EF4-FFF2-40B4-BE49-F238E27FC236}">
                    <a16:creationId xmlns:a16="http://schemas.microsoft.com/office/drawing/2014/main" id="{2818DDBD-8631-416B-A303-9F2CB927CDD8}"/>
                  </a:ext>
                </a:extLst>
              </p:cNvPr>
              <p:cNvSpPr/>
              <p:nvPr/>
            </p:nvSpPr>
            <p:spPr>
              <a:xfrm>
                <a:off x="3260672" y="6176141"/>
                <a:ext cx="595" cy="1666"/>
              </a:xfrm>
              <a:custGeom>
                <a:avLst/>
                <a:gdLst>
                  <a:gd name="connsiteX0" fmla="*/ 595 w 595"/>
                  <a:gd name="connsiteY0" fmla="*/ 1667 h 1666"/>
                  <a:gd name="connsiteX1" fmla="*/ 0 w 595"/>
                  <a:gd name="connsiteY1" fmla="*/ 0 h 1666"/>
                  <a:gd name="connsiteX2" fmla="*/ 595 w 595"/>
                  <a:gd name="connsiteY2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666">
                    <a:moveTo>
                      <a:pt x="595" y="1667"/>
                    </a:moveTo>
                    <a:cubicBezTo>
                      <a:pt x="595" y="1667"/>
                      <a:pt x="238" y="714"/>
                      <a:pt x="0" y="0"/>
                    </a:cubicBezTo>
                    <a:cubicBezTo>
                      <a:pt x="238" y="714"/>
                      <a:pt x="476" y="1190"/>
                      <a:pt x="595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2" name="Forma libre: forma 491">
                <a:extLst>
                  <a:ext uri="{FF2B5EF4-FFF2-40B4-BE49-F238E27FC236}">
                    <a16:creationId xmlns:a16="http://schemas.microsoft.com/office/drawing/2014/main" id="{E75988A8-CB75-4EA1-BF85-8A47A979EA17}"/>
                  </a:ext>
                </a:extLst>
              </p:cNvPr>
              <p:cNvSpPr/>
              <p:nvPr/>
            </p:nvSpPr>
            <p:spPr>
              <a:xfrm>
                <a:off x="3161277" y="6181855"/>
                <a:ext cx="3094" cy="2499"/>
              </a:xfrm>
              <a:custGeom>
                <a:avLst/>
                <a:gdLst>
                  <a:gd name="connsiteX0" fmla="*/ 2143 w 3094"/>
                  <a:gd name="connsiteY0" fmla="*/ 1309 h 2499"/>
                  <a:gd name="connsiteX1" fmla="*/ 0 w 3094"/>
                  <a:gd name="connsiteY1" fmla="*/ 0 h 2499"/>
                  <a:gd name="connsiteX2" fmla="*/ 3095 w 3094"/>
                  <a:gd name="connsiteY2" fmla="*/ 2500 h 2499"/>
                  <a:gd name="connsiteX3" fmla="*/ 2143 w 3094"/>
                  <a:gd name="connsiteY3" fmla="*/ 1309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2499">
                    <a:moveTo>
                      <a:pt x="2143" y="1309"/>
                    </a:moveTo>
                    <a:lnTo>
                      <a:pt x="0" y="0"/>
                    </a:lnTo>
                    <a:lnTo>
                      <a:pt x="3095" y="2500"/>
                    </a:lnTo>
                    <a:lnTo>
                      <a:pt x="2143" y="1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3" name="Forma libre: forma 492">
                <a:extLst>
                  <a:ext uri="{FF2B5EF4-FFF2-40B4-BE49-F238E27FC236}">
                    <a16:creationId xmlns:a16="http://schemas.microsoft.com/office/drawing/2014/main" id="{7FD8A9E8-1957-45D2-9A74-4DA48F9F8F88}"/>
                  </a:ext>
                </a:extLst>
              </p:cNvPr>
              <p:cNvSpPr/>
              <p:nvPr/>
            </p:nvSpPr>
            <p:spPr>
              <a:xfrm>
                <a:off x="3163301" y="6185188"/>
                <a:ext cx="5475" cy="4999"/>
              </a:xfrm>
              <a:custGeom>
                <a:avLst/>
                <a:gdLst>
                  <a:gd name="connsiteX0" fmla="*/ 5476 w 5475"/>
                  <a:gd name="connsiteY0" fmla="*/ 5000 h 4999"/>
                  <a:gd name="connsiteX1" fmla="*/ 0 w 5475"/>
                  <a:gd name="connsiteY1" fmla="*/ 0 h 4999"/>
                  <a:gd name="connsiteX2" fmla="*/ 4523 w 5475"/>
                  <a:gd name="connsiteY2" fmla="*/ 5000 h 4999"/>
                  <a:gd name="connsiteX3" fmla="*/ 5476 w 5475"/>
                  <a:gd name="connsiteY3" fmla="*/ 500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75" h="4999">
                    <a:moveTo>
                      <a:pt x="5476" y="5000"/>
                    </a:moveTo>
                    <a:lnTo>
                      <a:pt x="0" y="0"/>
                    </a:lnTo>
                    <a:lnTo>
                      <a:pt x="4523" y="5000"/>
                    </a:lnTo>
                    <a:cubicBezTo>
                      <a:pt x="4523" y="5000"/>
                      <a:pt x="4166" y="3928"/>
                      <a:pt x="5476" y="50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4" name="Forma libre: forma 493">
                <a:extLst>
                  <a:ext uri="{FF2B5EF4-FFF2-40B4-BE49-F238E27FC236}">
                    <a16:creationId xmlns:a16="http://schemas.microsoft.com/office/drawing/2014/main" id="{00D5DD29-FFC2-4110-A089-87106FB626DF}"/>
                  </a:ext>
                </a:extLst>
              </p:cNvPr>
              <p:cNvSpPr/>
              <p:nvPr/>
            </p:nvSpPr>
            <p:spPr>
              <a:xfrm>
                <a:off x="3246626" y="6201377"/>
                <a:ext cx="2380" cy="3452"/>
              </a:xfrm>
              <a:custGeom>
                <a:avLst/>
                <a:gdLst>
                  <a:gd name="connsiteX0" fmla="*/ 2262 w 2380"/>
                  <a:gd name="connsiteY0" fmla="*/ 3452 h 3452"/>
                  <a:gd name="connsiteX1" fmla="*/ 1429 w 2380"/>
                  <a:gd name="connsiteY1" fmla="*/ 1905 h 3452"/>
                  <a:gd name="connsiteX2" fmla="*/ 0 w 2380"/>
                  <a:gd name="connsiteY2" fmla="*/ 0 h 3452"/>
                  <a:gd name="connsiteX3" fmla="*/ 2381 w 2380"/>
                  <a:gd name="connsiteY3" fmla="*/ 3452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3452">
                    <a:moveTo>
                      <a:pt x="2262" y="3452"/>
                    </a:moveTo>
                    <a:lnTo>
                      <a:pt x="1429" y="1905"/>
                    </a:lnTo>
                    <a:cubicBezTo>
                      <a:pt x="357" y="238"/>
                      <a:pt x="238" y="119"/>
                      <a:pt x="0" y="0"/>
                    </a:cubicBezTo>
                    <a:lnTo>
                      <a:pt x="2381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5" name="Forma libre: forma 494">
                <a:extLst>
                  <a:ext uri="{FF2B5EF4-FFF2-40B4-BE49-F238E27FC236}">
                    <a16:creationId xmlns:a16="http://schemas.microsoft.com/office/drawing/2014/main" id="{655C63BA-307C-4CB5-801A-EA89F92FBB15}"/>
                  </a:ext>
                </a:extLst>
              </p:cNvPr>
              <p:cNvSpPr/>
              <p:nvPr/>
            </p:nvSpPr>
            <p:spPr>
              <a:xfrm>
                <a:off x="3238175" y="6196973"/>
                <a:ext cx="3690" cy="5713"/>
              </a:xfrm>
              <a:custGeom>
                <a:avLst/>
                <a:gdLst>
                  <a:gd name="connsiteX0" fmla="*/ 3452 w 3690"/>
                  <a:gd name="connsiteY0" fmla="*/ 5595 h 5713"/>
                  <a:gd name="connsiteX1" fmla="*/ 3690 w 3690"/>
                  <a:gd name="connsiteY1" fmla="*/ 5714 h 5713"/>
                  <a:gd name="connsiteX2" fmla="*/ 0 w 3690"/>
                  <a:gd name="connsiteY2" fmla="*/ 0 h 5713"/>
                  <a:gd name="connsiteX3" fmla="*/ 3452 w 3690"/>
                  <a:gd name="connsiteY3" fmla="*/ 5595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" h="5713">
                    <a:moveTo>
                      <a:pt x="3452" y="5595"/>
                    </a:moveTo>
                    <a:lnTo>
                      <a:pt x="3690" y="5714"/>
                    </a:lnTo>
                    <a:lnTo>
                      <a:pt x="0" y="0"/>
                    </a:lnTo>
                    <a:lnTo>
                      <a:pt x="3452" y="559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6" name="Forma libre: forma 495">
                <a:extLst>
                  <a:ext uri="{FF2B5EF4-FFF2-40B4-BE49-F238E27FC236}">
                    <a16:creationId xmlns:a16="http://schemas.microsoft.com/office/drawing/2014/main" id="{CDA3E01C-6583-4467-ABF2-0EEE0CE0BC4E}"/>
                  </a:ext>
                </a:extLst>
              </p:cNvPr>
              <p:cNvSpPr/>
              <p:nvPr/>
            </p:nvSpPr>
            <p:spPr>
              <a:xfrm>
                <a:off x="3240698" y="6208902"/>
                <a:ext cx="1899" cy="3188"/>
              </a:xfrm>
              <a:custGeom>
                <a:avLst/>
                <a:gdLst>
                  <a:gd name="connsiteX0" fmla="*/ 1880 w 1899"/>
                  <a:gd name="connsiteY0" fmla="*/ 3188 h 3188"/>
                  <a:gd name="connsiteX1" fmla="*/ 1880 w 1899"/>
                  <a:gd name="connsiteY1" fmla="*/ 2117 h 3188"/>
                  <a:gd name="connsiteX2" fmla="*/ 1880 w 1899"/>
                  <a:gd name="connsiteY2" fmla="*/ 3188 h 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9" h="3188">
                    <a:moveTo>
                      <a:pt x="1880" y="3188"/>
                    </a:moveTo>
                    <a:cubicBezTo>
                      <a:pt x="1880" y="3188"/>
                      <a:pt x="1523" y="1998"/>
                      <a:pt x="1880" y="2117"/>
                    </a:cubicBezTo>
                    <a:cubicBezTo>
                      <a:pt x="2238" y="3307"/>
                      <a:pt x="-2524" y="-3954"/>
                      <a:pt x="1880" y="318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497" name="Gráfico 144">
              <a:extLst>
                <a:ext uri="{FF2B5EF4-FFF2-40B4-BE49-F238E27FC236}">
                  <a16:creationId xmlns:a16="http://schemas.microsoft.com/office/drawing/2014/main" id="{D00B067B-1797-47B4-B82E-612CB504B3AD}"/>
                </a:ext>
              </a:extLst>
            </p:cNvPr>
            <p:cNvGrpSpPr/>
            <p:nvPr/>
          </p:nvGrpSpPr>
          <p:grpSpPr>
            <a:xfrm>
              <a:off x="3410777" y="6065080"/>
              <a:ext cx="130702" cy="141812"/>
              <a:chOff x="3410777" y="6065080"/>
              <a:chExt cx="130702" cy="141812"/>
            </a:xfrm>
            <a:grpFill/>
          </p:grpSpPr>
          <p:sp>
            <p:nvSpPr>
              <p:cNvPr id="498" name="Forma libre: forma 497">
                <a:extLst>
                  <a:ext uri="{FF2B5EF4-FFF2-40B4-BE49-F238E27FC236}">
                    <a16:creationId xmlns:a16="http://schemas.microsoft.com/office/drawing/2014/main" id="{0FF086BB-20A8-4F2D-A434-184B75299FAF}"/>
                  </a:ext>
                </a:extLst>
              </p:cNvPr>
              <p:cNvSpPr/>
              <p:nvPr/>
            </p:nvSpPr>
            <p:spPr>
              <a:xfrm>
                <a:off x="3541003" y="6076864"/>
                <a:ext cx="476" cy="5409"/>
              </a:xfrm>
              <a:custGeom>
                <a:avLst/>
                <a:gdLst>
                  <a:gd name="connsiteX0" fmla="*/ 0 w 476"/>
                  <a:gd name="connsiteY0" fmla="*/ 5238 h 5409"/>
                  <a:gd name="connsiteX1" fmla="*/ 476 w 476"/>
                  <a:gd name="connsiteY1" fmla="*/ 0 h 5409"/>
                  <a:gd name="connsiteX2" fmla="*/ 0 w 476"/>
                  <a:gd name="connsiteY2" fmla="*/ 5238 h 5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5409">
                    <a:moveTo>
                      <a:pt x="0" y="5238"/>
                    </a:moveTo>
                    <a:cubicBezTo>
                      <a:pt x="0" y="5238"/>
                      <a:pt x="357" y="833"/>
                      <a:pt x="476" y="0"/>
                    </a:cubicBezTo>
                    <a:cubicBezTo>
                      <a:pt x="119" y="1071"/>
                      <a:pt x="0" y="6428"/>
                      <a:pt x="0" y="5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499" name="Forma libre: forma 498">
                <a:extLst>
                  <a:ext uri="{FF2B5EF4-FFF2-40B4-BE49-F238E27FC236}">
                    <a16:creationId xmlns:a16="http://schemas.microsoft.com/office/drawing/2014/main" id="{0FFE1E90-881E-4993-A249-E4A19BAFC7DE}"/>
                  </a:ext>
                </a:extLst>
              </p:cNvPr>
              <p:cNvSpPr/>
              <p:nvPr/>
            </p:nvSpPr>
            <p:spPr>
              <a:xfrm>
                <a:off x="3536718" y="6090792"/>
                <a:ext cx="714" cy="4880"/>
              </a:xfrm>
              <a:custGeom>
                <a:avLst/>
                <a:gdLst>
                  <a:gd name="connsiteX0" fmla="*/ 476 w 714"/>
                  <a:gd name="connsiteY0" fmla="*/ 2024 h 4880"/>
                  <a:gd name="connsiteX1" fmla="*/ 714 w 714"/>
                  <a:gd name="connsiteY1" fmla="*/ 0 h 4880"/>
                  <a:gd name="connsiteX2" fmla="*/ 0 w 714"/>
                  <a:gd name="connsiteY2" fmla="*/ 4881 h 4880"/>
                  <a:gd name="connsiteX3" fmla="*/ 476 w 714"/>
                  <a:gd name="connsiteY3" fmla="*/ 2024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4880">
                    <a:moveTo>
                      <a:pt x="476" y="2024"/>
                    </a:moveTo>
                    <a:lnTo>
                      <a:pt x="714" y="0"/>
                    </a:lnTo>
                    <a:lnTo>
                      <a:pt x="0" y="4881"/>
                    </a:lnTo>
                    <a:lnTo>
                      <a:pt x="476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0" name="Forma libre: forma 499">
                <a:extLst>
                  <a:ext uri="{FF2B5EF4-FFF2-40B4-BE49-F238E27FC236}">
                    <a16:creationId xmlns:a16="http://schemas.microsoft.com/office/drawing/2014/main" id="{9C90595C-31B4-4690-9658-2E65C679A72F}"/>
                  </a:ext>
                </a:extLst>
              </p:cNvPr>
              <p:cNvSpPr/>
              <p:nvPr/>
            </p:nvSpPr>
            <p:spPr>
              <a:xfrm>
                <a:off x="3534337" y="6089601"/>
                <a:ext cx="2142" cy="6547"/>
              </a:xfrm>
              <a:custGeom>
                <a:avLst/>
                <a:gdLst>
                  <a:gd name="connsiteX0" fmla="*/ 0 w 2142"/>
                  <a:gd name="connsiteY0" fmla="*/ 2976 h 6547"/>
                  <a:gd name="connsiteX1" fmla="*/ 1548 w 2142"/>
                  <a:gd name="connsiteY1" fmla="*/ 4642 h 6547"/>
                  <a:gd name="connsiteX2" fmla="*/ 1548 w 2142"/>
                  <a:gd name="connsiteY2" fmla="*/ 6547 h 6547"/>
                  <a:gd name="connsiteX3" fmla="*/ 2143 w 2142"/>
                  <a:gd name="connsiteY3" fmla="*/ 0 h 6547"/>
                  <a:gd name="connsiteX4" fmla="*/ 119 w 2142"/>
                  <a:gd name="connsiteY4" fmla="*/ 2976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2" h="6547">
                    <a:moveTo>
                      <a:pt x="0" y="2976"/>
                    </a:moveTo>
                    <a:cubicBezTo>
                      <a:pt x="0" y="11189"/>
                      <a:pt x="1071" y="1667"/>
                      <a:pt x="1548" y="4642"/>
                    </a:cubicBezTo>
                    <a:lnTo>
                      <a:pt x="1548" y="6547"/>
                    </a:lnTo>
                    <a:cubicBezTo>
                      <a:pt x="1548" y="6547"/>
                      <a:pt x="2143" y="0"/>
                      <a:pt x="2143" y="0"/>
                    </a:cubicBezTo>
                    <a:cubicBezTo>
                      <a:pt x="1429" y="952"/>
                      <a:pt x="476" y="5357"/>
                      <a:pt x="119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1" name="Forma libre: forma 500">
                <a:extLst>
                  <a:ext uri="{FF2B5EF4-FFF2-40B4-BE49-F238E27FC236}">
                    <a16:creationId xmlns:a16="http://schemas.microsoft.com/office/drawing/2014/main" id="{6D688727-96F6-46F1-A89C-890599B25EFA}"/>
                  </a:ext>
                </a:extLst>
              </p:cNvPr>
              <p:cNvSpPr/>
              <p:nvPr/>
            </p:nvSpPr>
            <p:spPr>
              <a:xfrm>
                <a:off x="3533369" y="6074841"/>
                <a:ext cx="492" cy="2372"/>
              </a:xfrm>
              <a:custGeom>
                <a:avLst/>
                <a:gdLst>
                  <a:gd name="connsiteX0" fmla="*/ 135 w 492"/>
                  <a:gd name="connsiteY0" fmla="*/ 0 h 2372"/>
                  <a:gd name="connsiteX1" fmla="*/ 493 w 492"/>
                  <a:gd name="connsiteY1" fmla="*/ 1071 h 2372"/>
                  <a:gd name="connsiteX2" fmla="*/ 493 w 492"/>
                  <a:gd name="connsiteY2" fmla="*/ 238 h 2372"/>
                  <a:gd name="connsiteX3" fmla="*/ 254 w 492"/>
                  <a:gd name="connsiteY3" fmla="*/ 0 h 2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2" h="2372">
                    <a:moveTo>
                      <a:pt x="135" y="0"/>
                    </a:moveTo>
                    <a:cubicBezTo>
                      <a:pt x="135" y="3214"/>
                      <a:pt x="-341" y="2738"/>
                      <a:pt x="493" y="1071"/>
                    </a:cubicBezTo>
                    <a:cubicBezTo>
                      <a:pt x="493" y="714"/>
                      <a:pt x="493" y="476"/>
                      <a:pt x="493" y="238"/>
                    </a:cubicBezTo>
                    <a:cubicBezTo>
                      <a:pt x="493" y="238"/>
                      <a:pt x="374" y="238"/>
                      <a:pt x="25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2" name="Forma libre: forma 501">
                <a:extLst>
                  <a:ext uri="{FF2B5EF4-FFF2-40B4-BE49-F238E27FC236}">
                    <a16:creationId xmlns:a16="http://schemas.microsoft.com/office/drawing/2014/main" id="{987166A5-0E7D-47A1-9184-D89F88BFB02B}"/>
                  </a:ext>
                </a:extLst>
              </p:cNvPr>
              <p:cNvSpPr/>
              <p:nvPr/>
            </p:nvSpPr>
            <p:spPr>
              <a:xfrm>
                <a:off x="3533861" y="6073743"/>
                <a:ext cx="11903" cy="1216"/>
              </a:xfrm>
              <a:custGeom>
                <a:avLst/>
                <a:gdLst>
                  <a:gd name="connsiteX0" fmla="*/ 0 w 11903"/>
                  <a:gd name="connsiteY0" fmla="*/ 1217 h 1216"/>
                  <a:gd name="connsiteX1" fmla="*/ 0 w 11903"/>
                  <a:gd name="connsiteY1" fmla="*/ 1217 h 1216"/>
                  <a:gd name="connsiteX2" fmla="*/ 0 w 11903"/>
                  <a:gd name="connsiteY2" fmla="*/ 1217 h 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216">
                    <a:moveTo>
                      <a:pt x="0" y="1217"/>
                    </a:moveTo>
                    <a:cubicBezTo>
                      <a:pt x="0" y="1217"/>
                      <a:pt x="0" y="-1521"/>
                      <a:pt x="0" y="1217"/>
                    </a:cubicBezTo>
                    <a:lnTo>
                      <a:pt x="0" y="121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3" name="Forma libre: forma 502">
                <a:extLst>
                  <a:ext uri="{FF2B5EF4-FFF2-40B4-BE49-F238E27FC236}">
                    <a16:creationId xmlns:a16="http://schemas.microsoft.com/office/drawing/2014/main" id="{6EDA5CAA-8541-4DC3-9024-F3AC299FE23C}"/>
                  </a:ext>
                </a:extLst>
              </p:cNvPr>
              <p:cNvSpPr/>
              <p:nvPr/>
            </p:nvSpPr>
            <p:spPr>
              <a:xfrm>
                <a:off x="3532314" y="6070198"/>
                <a:ext cx="595" cy="6547"/>
              </a:xfrm>
              <a:custGeom>
                <a:avLst/>
                <a:gdLst>
                  <a:gd name="connsiteX0" fmla="*/ 0 w 595"/>
                  <a:gd name="connsiteY0" fmla="*/ 6547 h 6547"/>
                  <a:gd name="connsiteX1" fmla="*/ 595 w 595"/>
                  <a:gd name="connsiteY1" fmla="*/ 3690 h 6547"/>
                  <a:gd name="connsiteX2" fmla="*/ 476 w 595"/>
                  <a:gd name="connsiteY2" fmla="*/ 0 h 6547"/>
                  <a:gd name="connsiteX3" fmla="*/ 119 w 595"/>
                  <a:gd name="connsiteY3" fmla="*/ 6547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6547">
                    <a:moveTo>
                      <a:pt x="0" y="6547"/>
                    </a:moveTo>
                    <a:lnTo>
                      <a:pt x="595" y="3690"/>
                    </a:lnTo>
                    <a:cubicBezTo>
                      <a:pt x="595" y="1786"/>
                      <a:pt x="238" y="1309"/>
                      <a:pt x="476" y="0"/>
                    </a:cubicBezTo>
                    <a:cubicBezTo>
                      <a:pt x="0" y="1547"/>
                      <a:pt x="0" y="3452"/>
                      <a:pt x="119" y="6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4" name="Forma libre: forma 503">
                <a:extLst>
                  <a:ext uri="{FF2B5EF4-FFF2-40B4-BE49-F238E27FC236}">
                    <a16:creationId xmlns:a16="http://schemas.microsoft.com/office/drawing/2014/main" id="{ADBD2C4E-5715-4C95-8557-72FAB5CF4C37}"/>
                  </a:ext>
                </a:extLst>
              </p:cNvPr>
              <p:cNvSpPr/>
              <p:nvPr/>
            </p:nvSpPr>
            <p:spPr>
              <a:xfrm>
                <a:off x="3531599" y="6080913"/>
                <a:ext cx="238" cy="1784"/>
              </a:xfrm>
              <a:custGeom>
                <a:avLst/>
                <a:gdLst>
                  <a:gd name="connsiteX0" fmla="*/ 0 w 238"/>
                  <a:gd name="connsiteY0" fmla="*/ 1784 h 1784"/>
                  <a:gd name="connsiteX1" fmla="*/ 238 w 238"/>
                  <a:gd name="connsiteY1" fmla="*/ 594 h 1784"/>
                  <a:gd name="connsiteX2" fmla="*/ 0 w 238"/>
                  <a:gd name="connsiteY2" fmla="*/ 1784 h 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784">
                    <a:moveTo>
                      <a:pt x="0" y="1784"/>
                    </a:moveTo>
                    <a:lnTo>
                      <a:pt x="238" y="594"/>
                    </a:lnTo>
                    <a:cubicBezTo>
                      <a:pt x="238" y="-239"/>
                      <a:pt x="238" y="-478"/>
                      <a:pt x="0" y="17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5" name="Forma libre: forma 504">
                <a:extLst>
                  <a:ext uri="{FF2B5EF4-FFF2-40B4-BE49-F238E27FC236}">
                    <a16:creationId xmlns:a16="http://schemas.microsoft.com/office/drawing/2014/main" id="{FE77AB78-A3FB-40A7-895E-0A0AD223E058}"/>
                  </a:ext>
                </a:extLst>
              </p:cNvPr>
              <p:cNvSpPr/>
              <p:nvPr/>
            </p:nvSpPr>
            <p:spPr>
              <a:xfrm>
                <a:off x="3531838" y="6078888"/>
                <a:ext cx="595" cy="4503"/>
              </a:xfrm>
              <a:custGeom>
                <a:avLst/>
                <a:gdLst>
                  <a:gd name="connsiteX0" fmla="*/ 595 w 595"/>
                  <a:gd name="connsiteY0" fmla="*/ 119 h 4503"/>
                  <a:gd name="connsiteX1" fmla="*/ 0 w 595"/>
                  <a:gd name="connsiteY1" fmla="*/ 2619 h 4503"/>
                  <a:gd name="connsiteX2" fmla="*/ 238 w 595"/>
                  <a:gd name="connsiteY2" fmla="*/ 1667 h 4503"/>
                  <a:gd name="connsiteX3" fmla="*/ 595 w 595"/>
                  <a:gd name="connsiteY3" fmla="*/ 0 h 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4503">
                    <a:moveTo>
                      <a:pt x="595" y="119"/>
                    </a:moveTo>
                    <a:lnTo>
                      <a:pt x="0" y="2619"/>
                    </a:lnTo>
                    <a:cubicBezTo>
                      <a:pt x="0" y="3928"/>
                      <a:pt x="0" y="6547"/>
                      <a:pt x="238" y="1667"/>
                    </a:cubicBezTo>
                    <a:cubicBezTo>
                      <a:pt x="119" y="4047"/>
                      <a:pt x="238" y="1667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6" name="Forma libre: forma 505">
                <a:extLst>
                  <a:ext uri="{FF2B5EF4-FFF2-40B4-BE49-F238E27FC236}">
                    <a16:creationId xmlns:a16="http://schemas.microsoft.com/office/drawing/2014/main" id="{AE94572E-293E-416A-AA1D-04604F8A5F75}"/>
                  </a:ext>
                </a:extLst>
              </p:cNvPr>
              <p:cNvSpPr/>
              <p:nvPr/>
            </p:nvSpPr>
            <p:spPr>
              <a:xfrm>
                <a:off x="3532552" y="6080183"/>
                <a:ext cx="687" cy="5846"/>
              </a:xfrm>
              <a:custGeom>
                <a:avLst/>
                <a:gdLst>
                  <a:gd name="connsiteX0" fmla="*/ 119 w 687"/>
                  <a:gd name="connsiteY0" fmla="*/ 133 h 5846"/>
                  <a:gd name="connsiteX1" fmla="*/ 0 w 687"/>
                  <a:gd name="connsiteY1" fmla="*/ 5847 h 5846"/>
                  <a:gd name="connsiteX2" fmla="*/ 119 w 687"/>
                  <a:gd name="connsiteY2" fmla="*/ 133 h 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" h="5846">
                    <a:moveTo>
                      <a:pt x="119" y="133"/>
                    </a:moveTo>
                    <a:cubicBezTo>
                      <a:pt x="238" y="1919"/>
                      <a:pt x="476" y="3109"/>
                      <a:pt x="0" y="5847"/>
                    </a:cubicBezTo>
                    <a:cubicBezTo>
                      <a:pt x="833" y="4776"/>
                      <a:pt x="952" y="-938"/>
                      <a:pt x="119" y="1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7" name="Forma libre: forma 506">
                <a:extLst>
                  <a:ext uri="{FF2B5EF4-FFF2-40B4-BE49-F238E27FC236}">
                    <a16:creationId xmlns:a16="http://schemas.microsoft.com/office/drawing/2014/main" id="{5DEEB817-0CC4-4D66-A0C1-68CB39C44991}"/>
                  </a:ext>
                </a:extLst>
              </p:cNvPr>
              <p:cNvSpPr/>
              <p:nvPr/>
            </p:nvSpPr>
            <p:spPr>
              <a:xfrm>
                <a:off x="3533742" y="6100042"/>
                <a:ext cx="595" cy="3367"/>
              </a:xfrm>
              <a:custGeom>
                <a:avLst/>
                <a:gdLst>
                  <a:gd name="connsiteX0" fmla="*/ 0 w 595"/>
                  <a:gd name="connsiteY0" fmla="*/ 987 h 3367"/>
                  <a:gd name="connsiteX1" fmla="*/ 238 w 595"/>
                  <a:gd name="connsiteY1" fmla="*/ 3368 h 3367"/>
                  <a:gd name="connsiteX2" fmla="*/ 595 w 595"/>
                  <a:gd name="connsiteY2" fmla="*/ 630 h 3367"/>
                  <a:gd name="connsiteX3" fmla="*/ 0 w 595"/>
                  <a:gd name="connsiteY3" fmla="*/ 987 h 3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3367">
                    <a:moveTo>
                      <a:pt x="0" y="987"/>
                    </a:moveTo>
                    <a:lnTo>
                      <a:pt x="238" y="3368"/>
                    </a:lnTo>
                    <a:lnTo>
                      <a:pt x="595" y="630"/>
                    </a:lnTo>
                    <a:cubicBezTo>
                      <a:pt x="357" y="1939"/>
                      <a:pt x="119" y="-1632"/>
                      <a:pt x="0" y="98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8" name="Forma libre: forma 507">
                <a:extLst>
                  <a:ext uri="{FF2B5EF4-FFF2-40B4-BE49-F238E27FC236}">
                    <a16:creationId xmlns:a16="http://schemas.microsoft.com/office/drawing/2014/main" id="{235AE43C-BE26-4D56-8B3B-D80B01A43810}"/>
                  </a:ext>
                </a:extLst>
              </p:cNvPr>
              <p:cNvSpPr/>
              <p:nvPr/>
            </p:nvSpPr>
            <p:spPr>
              <a:xfrm>
                <a:off x="3529933" y="6072460"/>
                <a:ext cx="357" cy="6904"/>
              </a:xfrm>
              <a:custGeom>
                <a:avLst/>
                <a:gdLst>
                  <a:gd name="connsiteX0" fmla="*/ 0 w 357"/>
                  <a:gd name="connsiteY0" fmla="*/ 0 h 6904"/>
                  <a:gd name="connsiteX1" fmla="*/ 0 w 357"/>
                  <a:gd name="connsiteY1" fmla="*/ 6904 h 6904"/>
                  <a:gd name="connsiteX2" fmla="*/ 357 w 357"/>
                  <a:gd name="connsiteY2" fmla="*/ 4881 h 6904"/>
                  <a:gd name="connsiteX3" fmla="*/ 119 w 357"/>
                  <a:gd name="connsiteY3" fmla="*/ 0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6904">
                    <a:moveTo>
                      <a:pt x="0" y="0"/>
                    </a:moveTo>
                    <a:cubicBezTo>
                      <a:pt x="0" y="1786"/>
                      <a:pt x="0" y="4642"/>
                      <a:pt x="0" y="6904"/>
                    </a:cubicBezTo>
                    <a:lnTo>
                      <a:pt x="357" y="4881"/>
                    </a:lnTo>
                    <a:cubicBezTo>
                      <a:pt x="357" y="3690"/>
                      <a:pt x="0" y="2619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09" name="Forma libre: forma 508">
                <a:extLst>
                  <a:ext uri="{FF2B5EF4-FFF2-40B4-BE49-F238E27FC236}">
                    <a16:creationId xmlns:a16="http://schemas.microsoft.com/office/drawing/2014/main" id="{AE3D9DF7-4661-4F9A-B638-1DD9AABF8720}"/>
                  </a:ext>
                </a:extLst>
              </p:cNvPr>
              <p:cNvSpPr/>
              <p:nvPr/>
            </p:nvSpPr>
            <p:spPr>
              <a:xfrm>
                <a:off x="3529219" y="6079245"/>
                <a:ext cx="595" cy="2975"/>
              </a:xfrm>
              <a:custGeom>
                <a:avLst/>
                <a:gdLst>
                  <a:gd name="connsiteX0" fmla="*/ 595 w 595"/>
                  <a:gd name="connsiteY0" fmla="*/ 0 h 2975"/>
                  <a:gd name="connsiteX1" fmla="*/ 0 w 595"/>
                  <a:gd name="connsiteY1" fmla="*/ 2976 h 2975"/>
                  <a:gd name="connsiteX2" fmla="*/ 595 w 595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2975">
                    <a:moveTo>
                      <a:pt x="595" y="0"/>
                    </a:moveTo>
                    <a:lnTo>
                      <a:pt x="0" y="2976"/>
                    </a:lnTo>
                    <a:cubicBezTo>
                      <a:pt x="0" y="2976"/>
                      <a:pt x="476" y="1905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0" name="Forma libre: forma 509">
                <a:extLst>
                  <a:ext uri="{FF2B5EF4-FFF2-40B4-BE49-F238E27FC236}">
                    <a16:creationId xmlns:a16="http://schemas.microsoft.com/office/drawing/2014/main" id="{0DBC2AD0-78AB-4A30-974C-49229DF31268}"/>
                  </a:ext>
                </a:extLst>
              </p:cNvPr>
              <p:cNvSpPr/>
              <p:nvPr/>
            </p:nvSpPr>
            <p:spPr>
              <a:xfrm>
                <a:off x="3531004" y="6085554"/>
                <a:ext cx="1190" cy="6308"/>
              </a:xfrm>
              <a:custGeom>
                <a:avLst/>
                <a:gdLst>
                  <a:gd name="connsiteX0" fmla="*/ 119 w 1190"/>
                  <a:gd name="connsiteY0" fmla="*/ 6190 h 6308"/>
                  <a:gd name="connsiteX1" fmla="*/ 1190 w 1190"/>
                  <a:gd name="connsiteY1" fmla="*/ 0 h 6308"/>
                  <a:gd name="connsiteX2" fmla="*/ 0 w 1190"/>
                  <a:gd name="connsiteY2" fmla="*/ 6309 h 6308"/>
                  <a:gd name="connsiteX3" fmla="*/ 119 w 1190"/>
                  <a:gd name="connsiteY3" fmla="*/ 6190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6308">
                    <a:moveTo>
                      <a:pt x="119" y="6190"/>
                    </a:moveTo>
                    <a:lnTo>
                      <a:pt x="1190" y="0"/>
                    </a:lnTo>
                    <a:lnTo>
                      <a:pt x="0" y="6309"/>
                    </a:lnTo>
                    <a:lnTo>
                      <a:pt x="119" y="61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1" name="Forma libre: forma 510">
                <a:extLst>
                  <a:ext uri="{FF2B5EF4-FFF2-40B4-BE49-F238E27FC236}">
                    <a16:creationId xmlns:a16="http://schemas.microsoft.com/office/drawing/2014/main" id="{E94970C3-EFEC-4A90-B93A-97927436F920}"/>
                  </a:ext>
                </a:extLst>
              </p:cNvPr>
              <p:cNvSpPr/>
              <p:nvPr/>
            </p:nvSpPr>
            <p:spPr>
              <a:xfrm>
                <a:off x="3527909" y="6068175"/>
                <a:ext cx="714" cy="6070"/>
              </a:xfrm>
              <a:custGeom>
                <a:avLst/>
                <a:gdLst>
                  <a:gd name="connsiteX0" fmla="*/ 238 w 714"/>
                  <a:gd name="connsiteY0" fmla="*/ 3928 h 6070"/>
                  <a:gd name="connsiteX1" fmla="*/ 714 w 714"/>
                  <a:gd name="connsiteY1" fmla="*/ 0 h 6070"/>
                  <a:gd name="connsiteX2" fmla="*/ 0 w 714"/>
                  <a:gd name="connsiteY2" fmla="*/ 6071 h 6070"/>
                  <a:gd name="connsiteX3" fmla="*/ 238 w 714"/>
                  <a:gd name="connsiteY3" fmla="*/ 3928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6070">
                    <a:moveTo>
                      <a:pt x="238" y="3928"/>
                    </a:moveTo>
                    <a:lnTo>
                      <a:pt x="714" y="0"/>
                    </a:lnTo>
                    <a:lnTo>
                      <a:pt x="0" y="6071"/>
                    </a:lnTo>
                    <a:lnTo>
                      <a:pt x="238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2" name="Forma libre: forma 511">
                <a:extLst>
                  <a:ext uri="{FF2B5EF4-FFF2-40B4-BE49-F238E27FC236}">
                    <a16:creationId xmlns:a16="http://schemas.microsoft.com/office/drawing/2014/main" id="{98830E49-52AB-4394-B535-05B1BA8CBC80}"/>
                  </a:ext>
                </a:extLst>
              </p:cNvPr>
              <p:cNvSpPr/>
              <p:nvPr/>
            </p:nvSpPr>
            <p:spPr>
              <a:xfrm>
                <a:off x="3526124" y="6065080"/>
                <a:ext cx="1071" cy="7737"/>
              </a:xfrm>
              <a:custGeom>
                <a:avLst/>
                <a:gdLst>
                  <a:gd name="connsiteX0" fmla="*/ 833 w 1071"/>
                  <a:gd name="connsiteY0" fmla="*/ 7737 h 7737"/>
                  <a:gd name="connsiteX1" fmla="*/ 1071 w 1071"/>
                  <a:gd name="connsiteY1" fmla="*/ 0 h 7737"/>
                  <a:gd name="connsiteX2" fmla="*/ 0 w 1071"/>
                  <a:gd name="connsiteY2" fmla="*/ 5952 h 7737"/>
                  <a:gd name="connsiteX3" fmla="*/ 833 w 1071"/>
                  <a:gd name="connsiteY3" fmla="*/ 7618 h 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7737">
                    <a:moveTo>
                      <a:pt x="833" y="7737"/>
                    </a:moveTo>
                    <a:cubicBezTo>
                      <a:pt x="1190" y="4404"/>
                      <a:pt x="833" y="2024"/>
                      <a:pt x="1071" y="0"/>
                    </a:cubicBezTo>
                    <a:cubicBezTo>
                      <a:pt x="714" y="595"/>
                      <a:pt x="357" y="3452"/>
                      <a:pt x="0" y="5952"/>
                    </a:cubicBezTo>
                    <a:cubicBezTo>
                      <a:pt x="357" y="4523"/>
                      <a:pt x="595" y="4881"/>
                      <a:pt x="833" y="761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3" name="Forma libre: forma 512">
                <a:extLst>
                  <a:ext uri="{FF2B5EF4-FFF2-40B4-BE49-F238E27FC236}">
                    <a16:creationId xmlns:a16="http://schemas.microsoft.com/office/drawing/2014/main" id="{A981F957-A1F3-4278-B9BB-67FCD8457D25}"/>
                  </a:ext>
                </a:extLst>
              </p:cNvPr>
              <p:cNvSpPr/>
              <p:nvPr/>
            </p:nvSpPr>
            <p:spPr>
              <a:xfrm>
                <a:off x="3525529" y="6071151"/>
                <a:ext cx="595" cy="3690"/>
              </a:xfrm>
              <a:custGeom>
                <a:avLst/>
                <a:gdLst>
                  <a:gd name="connsiteX0" fmla="*/ 0 w 595"/>
                  <a:gd name="connsiteY0" fmla="*/ 3690 h 3690"/>
                  <a:gd name="connsiteX1" fmla="*/ 595 w 595"/>
                  <a:gd name="connsiteY1" fmla="*/ 0 h 3690"/>
                  <a:gd name="connsiteX2" fmla="*/ 0 w 595"/>
                  <a:gd name="connsiteY2" fmla="*/ 3690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3690">
                    <a:moveTo>
                      <a:pt x="0" y="3690"/>
                    </a:moveTo>
                    <a:cubicBezTo>
                      <a:pt x="0" y="2857"/>
                      <a:pt x="357" y="1428"/>
                      <a:pt x="595" y="0"/>
                    </a:cubicBezTo>
                    <a:cubicBezTo>
                      <a:pt x="476" y="714"/>
                      <a:pt x="238" y="1905"/>
                      <a:pt x="0" y="36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4" name="Forma libre: forma 513">
                <a:extLst>
                  <a:ext uri="{FF2B5EF4-FFF2-40B4-BE49-F238E27FC236}">
                    <a16:creationId xmlns:a16="http://schemas.microsoft.com/office/drawing/2014/main" id="{604F2CDB-F4E0-4CCA-84EC-39E0D578475B}"/>
                  </a:ext>
                </a:extLst>
              </p:cNvPr>
              <p:cNvSpPr/>
              <p:nvPr/>
            </p:nvSpPr>
            <p:spPr>
              <a:xfrm>
                <a:off x="3528385" y="6076388"/>
                <a:ext cx="119" cy="4999"/>
              </a:xfrm>
              <a:custGeom>
                <a:avLst/>
                <a:gdLst>
                  <a:gd name="connsiteX0" fmla="*/ 119 w 119"/>
                  <a:gd name="connsiteY0" fmla="*/ 5000 h 4999"/>
                  <a:gd name="connsiteX1" fmla="*/ 0 w 119"/>
                  <a:gd name="connsiteY1" fmla="*/ 0 h 4999"/>
                  <a:gd name="connsiteX2" fmla="*/ 0 w 119"/>
                  <a:gd name="connsiteY2" fmla="*/ 4881 h 4999"/>
                  <a:gd name="connsiteX3" fmla="*/ 119 w 119"/>
                  <a:gd name="connsiteY3" fmla="*/ 4881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4999">
                    <a:moveTo>
                      <a:pt x="119" y="5000"/>
                    </a:moveTo>
                    <a:cubicBezTo>
                      <a:pt x="119" y="3928"/>
                      <a:pt x="119" y="1190"/>
                      <a:pt x="0" y="0"/>
                    </a:cubicBezTo>
                    <a:lnTo>
                      <a:pt x="0" y="4881"/>
                    </a:lnTo>
                    <a:cubicBezTo>
                      <a:pt x="0" y="4881"/>
                      <a:pt x="119" y="4881"/>
                      <a:pt x="119" y="48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5" name="Forma libre: forma 514">
                <a:extLst>
                  <a:ext uri="{FF2B5EF4-FFF2-40B4-BE49-F238E27FC236}">
                    <a16:creationId xmlns:a16="http://schemas.microsoft.com/office/drawing/2014/main" id="{1B363A07-561B-40AB-BEBC-F3BC3706360F}"/>
                  </a:ext>
                </a:extLst>
              </p:cNvPr>
              <p:cNvSpPr/>
              <p:nvPr/>
            </p:nvSpPr>
            <p:spPr>
              <a:xfrm>
                <a:off x="3527909" y="6081031"/>
                <a:ext cx="357" cy="476"/>
              </a:xfrm>
              <a:custGeom>
                <a:avLst/>
                <a:gdLst>
                  <a:gd name="connsiteX0" fmla="*/ 357 w 357"/>
                  <a:gd name="connsiteY0" fmla="*/ 476 h 476"/>
                  <a:gd name="connsiteX1" fmla="*/ 357 w 357"/>
                  <a:gd name="connsiteY1" fmla="*/ 476 h 476"/>
                  <a:gd name="connsiteX2" fmla="*/ 0 w 357"/>
                  <a:gd name="connsiteY2" fmla="*/ 0 h 476"/>
                  <a:gd name="connsiteX3" fmla="*/ 357 w 357"/>
                  <a:gd name="connsiteY3" fmla="*/ 476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76">
                    <a:moveTo>
                      <a:pt x="357" y="476"/>
                    </a:moveTo>
                    <a:lnTo>
                      <a:pt x="357" y="476"/>
                    </a:lnTo>
                    <a:cubicBezTo>
                      <a:pt x="357" y="476"/>
                      <a:pt x="0" y="119"/>
                      <a:pt x="0" y="0"/>
                    </a:cubicBezTo>
                    <a:cubicBezTo>
                      <a:pt x="0" y="0"/>
                      <a:pt x="119" y="238"/>
                      <a:pt x="357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6" name="Forma libre: forma 515">
                <a:extLst>
                  <a:ext uri="{FF2B5EF4-FFF2-40B4-BE49-F238E27FC236}">
                    <a16:creationId xmlns:a16="http://schemas.microsoft.com/office/drawing/2014/main" id="{C0A475E5-B25D-45A2-B217-8B5F416A43C4}"/>
                  </a:ext>
                </a:extLst>
              </p:cNvPr>
              <p:cNvSpPr/>
              <p:nvPr/>
            </p:nvSpPr>
            <p:spPr>
              <a:xfrm>
                <a:off x="3528505" y="6081388"/>
                <a:ext cx="11903" cy="264"/>
              </a:xfrm>
              <a:custGeom>
                <a:avLst/>
                <a:gdLst>
                  <a:gd name="connsiteX0" fmla="*/ 0 w 11903"/>
                  <a:gd name="connsiteY0" fmla="*/ 0 h 264"/>
                  <a:gd name="connsiteX1" fmla="*/ 0 w 11903"/>
                  <a:gd name="connsiteY1" fmla="*/ 0 h 264"/>
                  <a:gd name="connsiteX2" fmla="*/ 0 w 11903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7" name="Forma libre: forma 516">
                <a:extLst>
                  <a:ext uri="{FF2B5EF4-FFF2-40B4-BE49-F238E27FC236}">
                    <a16:creationId xmlns:a16="http://schemas.microsoft.com/office/drawing/2014/main" id="{22F8E3D0-D752-4709-9D1E-A14B9DC1D81E}"/>
                  </a:ext>
                </a:extLst>
              </p:cNvPr>
              <p:cNvSpPr/>
              <p:nvPr/>
            </p:nvSpPr>
            <p:spPr>
              <a:xfrm>
                <a:off x="3529359" y="6087340"/>
                <a:ext cx="811" cy="9880"/>
              </a:xfrm>
              <a:custGeom>
                <a:avLst/>
                <a:gdLst>
                  <a:gd name="connsiteX0" fmla="*/ 812 w 811"/>
                  <a:gd name="connsiteY0" fmla="*/ 0 h 9880"/>
                  <a:gd name="connsiteX1" fmla="*/ 97 w 811"/>
                  <a:gd name="connsiteY1" fmla="*/ 9880 h 9880"/>
                  <a:gd name="connsiteX2" fmla="*/ 812 w 811"/>
                  <a:gd name="connsiteY2" fmla="*/ 0 h 9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11" h="9880">
                    <a:moveTo>
                      <a:pt x="812" y="0"/>
                    </a:moveTo>
                    <a:cubicBezTo>
                      <a:pt x="454" y="2738"/>
                      <a:pt x="-260" y="5595"/>
                      <a:pt x="97" y="9880"/>
                    </a:cubicBezTo>
                    <a:cubicBezTo>
                      <a:pt x="454" y="6547"/>
                      <a:pt x="216" y="4166"/>
                      <a:pt x="81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8" name="Forma libre: forma 517">
                <a:extLst>
                  <a:ext uri="{FF2B5EF4-FFF2-40B4-BE49-F238E27FC236}">
                    <a16:creationId xmlns:a16="http://schemas.microsoft.com/office/drawing/2014/main" id="{6CC14047-A6FA-4CFE-94F3-014768456B61}"/>
                  </a:ext>
                </a:extLst>
              </p:cNvPr>
              <p:cNvSpPr/>
              <p:nvPr/>
            </p:nvSpPr>
            <p:spPr>
              <a:xfrm>
                <a:off x="3528505" y="6084245"/>
                <a:ext cx="714" cy="4523"/>
              </a:xfrm>
              <a:custGeom>
                <a:avLst/>
                <a:gdLst>
                  <a:gd name="connsiteX0" fmla="*/ 0 w 714"/>
                  <a:gd name="connsiteY0" fmla="*/ 3333 h 4523"/>
                  <a:gd name="connsiteX1" fmla="*/ 476 w 714"/>
                  <a:gd name="connsiteY1" fmla="*/ 4523 h 4523"/>
                  <a:gd name="connsiteX2" fmla="*/ 714 w 714"/>
                  <a:gd name="connsiteY2" fmla="*/ 0 h 4523"/>
                  <a:gd name="connsiteX3" fmla="*/ 0 w 714"/>
                  <a:gd name="connsiteY3" fmla="*/ 3452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4523">
                    <a:moveTo>
                      <a:pt x="0" y="3333"/>
                    </a:moveTo>
                    <a:lnTo>
                      <a:pt x="476" y="4523"/>
                    </a:lnTo>
                    <a:cubicBezTo>
                      <a:pt x="476" y="3214"/>
                      <a:pt x="476" y="1309"/>
                      <a:pt x="714" y="0"/>
                    </a:cubicBezTo>
                    <a:lnTo>
                      <a:pt x="0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19" name="Forma libre: forma 518">
                <a:extLst>
                  <a:ext uri="{FF2B5EF4-FFF2-40B4-BE49-F238E27FC236}">
                    <a16:creationId xmlns:a16="http://schemas.microsoft.com/office/drawing/2014/main" id="{09146797-8648-4B3B-A73E-2435F0BB83F8}"/>
                  </a:ext>
                </a:extLst>
              </p:cNvPr>
              <p:cNvSpPr/>
              <p:nvPr/>
            </p:nvSpPr>
            <p:spPr>
              <a:xfrm>
                <a:off x="3528147" y="6087102"/>
                <a:ext cx="357" cy="2023"/>
              </a:xfrm>
              <a:custGeom>
                <a:avLst/>
                <a:gdLst>
                  <a:gd name="connsiteX0" fmla="*/ 0 w 357"/>
                  <a:gd name="connsiteY0" fmla="*/ 2024 h 2023"/>
                  <a:gd name="connsiteX1" fmla="*/ 357 w 357"/>
                  <a:gd name="connsiteY1" fmla="*/ 476 h 2023"/>
                  <a:gd name="connsiteX2" fmla="*/ 238 w 357"/>
                  <a:gd name="connsiteY2" fmla="*/ 0 h 2023"/>
                  <a:gd name="connsiteX3" fmla="*/ 0 w 357"/>
                  <a:gd name="connsiteY3" fmla="*/ 2024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2023">
                    <a:moveTo>
                      <a:pt x="0" y="2024"/>
                    </a:moveTo>
                    <a:lnTo>
                      <a:pt x="357" y="476"/>
                    </a:lnTo>
                    <a:lnTo>
                      <a:pt x="238" y="0"/>
                    </a:lnTo>
                    <a:lnTo>
                      <a:pt x="0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0" name="Forma libre: forma 519">
                <a:extLst>
                  <a:ext uri="{FF2B5EF4-FFF2-40B4-BE49-F238E27FC236}">
                    <a16:creationId xmlns:a16="http://schemas.microsoft.com/office/drawing/2014/main" id="{60AB9570-988C-487E-8714-B1A92611B8F8}"/>
                  </a:ext>
                </a:extLst>
              </p:cNvPr>
              <p:cNvSpPr/>
              <p:nvPr/>
            </p:nvSpPr>
            <p:spPr>
              <a:xfrm>
                <a:off x="3525409" y="6079479"/>
                <a:ext cx="992" cy="4170"/>
              </a:xfrm>
              <a:custGeom>
                <a:avLst/>
                <a:gdLst>
                  <a:gd name="connsiteX0" fmla="*/ 833 w 992"/>
                  <a:gd name="connsiteY0" fmla="*/ 4 h 4170"/>
                  <a:gd name="connsiteX1" fmla="*/ 0 w 992"/>
                  <a:gd name="connsiteY1" fmla="*/ 2623 h 4170"/>
                  <a:gd name="connsiteX2" fmla="*/ 833 w 992"/>
                  <a:gd name="connsiteY2" fmla="*/ 4170 h 4170"/>
                  <a:gd name="connsiteX3" fmla="*/ 833 w 992"/>
                  <a:gd name="connsiteY3" fmla="*/ 4 h 4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2" h="4170">
                    <a:moveTo>
                      <a:pt x="833" y="4"/>
                    </a:moveTo>
                    <a:cubicBezTo>
                      <a:pt x="595" y="2146"/>
                      <a:pt x="357" y="2265"/>
                      <a:pt x="0" y="2623"/>
                    </a:cubicBezTo>
                    <a:cubicBezTo>
                      <a:pt x="238" y="3575"/>
                      <a:pt x="476" y="4170"/>
                      <a:pt x="833" y="4170"/>
                    </a:cubicBezTo>
                    <a:cubicBezTo>
                      <a:pt x="833" y="2623"/>
                      <a:pt x="1190" y="-115"/>
                      <a:pt x="833" y="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1" name="Forma libre: forma 520">
                <a:extLst>
                  <a:ext uri="{FF2B5EF4-FFF2-40B4-BE49-F238E27FC236}">
                    <a16:creationId xmlns:a16="http://schemas.microsoft.com/office/drawing/2014/main" id="{82AA55D1-CA55-4DE8-A1F7-190E7B53C60F}"/>
                  </a:ext>
                </a:extLst>
              </p:cNvPr>
              <p:cNvSpPr/>
              <p:nvPr/>
            </p:nvSpPr>
            <p:spPr>
              <a:xfrm>
                <a:off x="3527195" y="6080912"/>
                <a:ext cx="11903" cy="444"/>
              </a:xfrm>
              <a:custGeom>
                <a:avLst/>
                <a:gdLst>
                  <a:gd name="connsiteX0" fmla="*/ 0 w 11903"/>
                  <a:gd name="connsiteY0" fmla="*/ 0 h 444"/>
                  <a:gd name="connsiteX1" fmla="*/ 0 w 11903"/>
                  <a:gd name="connsiteY1" fmla="*/ 238 h 444"/>
                  <a:gd name="connsiteX2" fmla="*/ 0 w 11903"/>
                  <a:gd name="connsiteY2" fmla="*/ 0 h 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444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0" y="833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2" name="Forma libre: forma 521">
                <a:extLst>
                  <a:ext uri="{FF2B5EF4-FFF2-40B4-BE49-F238E27FC236}">
                    <a16:creationId xmlns:a16="http://schemas.microsoft.com/office/drawing/2014/main" id="{0662D7F0-29A7-45C1-948C-90384498461E}"/>
                  </a:ext>
                </a:extLst>
              </p:cNvPr>
              <p:cNvSpPr/>
              <p:nvPr/>
            </p:nvSpPr>
            <p:spPr>
              <a:xfrm>
                <a:off x="3522910" y="6081983"/>
                <a:ext cx="11903" cy="833"/>
              </a:xfrm>
              <a:custGeom>
                <a:avLst/>
                <a:gdLst>
                  <a:gd name="connsiteX0" fmla="*/ 0 w 11903"/>
                  <a:gd name="connsiteY0" fmla="*/ 0 h 833"/>
                  <a:gd name="connsiteX1" fmla="*/ 0 w 11903"/>
                  <a:gd name="connsiteY1" fmla="*/ 833 h 833"/>
                  <a:gd name="connsiteX2" fmla="*/ 0 w 11903"/>
                  <a:gd name="connsiteY2" fmla="*/ 0 h 833"/>
                  <a:gd name="connsiteX3" fmla="*/ 0 w 11903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833">
                    <a:moveTo>
                      <a:pt x="0" y="0"/>
                    </a:moveTo>
                    <a:cubicBezTo>
                      <a:pt x="0" y="0"/>
                      <a:pt x="0" y="595"/>
                      <a:pt x="0" y="833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3" name="Forma libre: forma 522">
                <a:extLst>
                  <a:ext uri="{FF2B5EF4-FFF2-40B4-BE49-F238E27FC236}">
                    <a16:creationId xmlns:a16="http://schemas.microsoft.com/office/drawing/2014/main" id="{F8FDE399-7D07-4679-AB42-B84D559F029C}"/>
                  </a:ext>
                </a:extLst>
              </p:cNvPr>
              <p:cNvSpPr/>
              <p:nvPr/>
            </p:nvSpPr>
            <p:spPr>
              <a:xfrm>
                <a:off x="3526243" y="6082697"/>
                <a:ext cx="476" cy="2125"/>
              </a:xfrm>
              <a:custGeom>
                <a:avLst/>
                <a:gdLst>
                  <a:gd name="connsiteX0" fmla="*/ 0 w 476"/>
                  <a:gd name="connsiteY0" fmla="*/ 1786 h 2125"/>
                  <a:gd name="connsiteX1" fmla="*/ 476 w 476"/>
                  <a:gd name="connsiteY1" fmla="*/ 0 h 2125"/>
                  <a:gd name="connsiteX2" fmla="*/ 0 w 476"/>
                  <a:gd name="connsiteY2" fmla="*/ 833 h 2125"/>
                  <a:gd name="connsiteX3" fmla="*/ 0 w 476"/>
                  <a:gd name="connsiteY3" fmla="*/ 1786 h 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2125">
                    <a:moveTo>
                      <a:pt x="0" y="1786"/>
                    </a:moveTo>
                    <a:cubicBezTo>
                      <a:pt x="119" y="2738"/>
                      <a:pt x="357" y="1547"/>
                      <a:pt x="476" y="0"/>
                    </a:cubicBezTo>
                    <a:cubicBezTo>
                      <a:pt x="357" y="476"/>
                      <a:pt x="119" y="833"/>
                      <a:pt x="0" y="833"/>
                    </a:cubicBezTo>
                    <a:cubicBezTo>
                      <a:pt x="0" y="1547"/>
                      <a:pt x="0" y="2024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4" name="Forma libre: forma 523">
                <a:extLst>
                  <a:ext uri="{FF2B5EF4-FFF2-40B4-BE49-F238E27FC236}">
                    <a16:creationId xmlns:a16="http://schemas.microsoft.com/office/drawing/2014/main" id="{EA6C25FF-F18B-485C-9B26-E31571CF1BEB}"/>
                  </a:ext>
                </a:extLst>
              </p:cNvPr>
              <p:cNvSpPr/>
              <p:nvPr/>
            </p:nvSpPr>
            <p:spPr>
              <a:xfrm>
                <a:off x="3524814" y="6076780"/>
                <a:ext cx="237" cy="3059"/>
              </a:xfrm>
              <a:custGeom>
                <a:avLst/>
                <a:gdLst>
                  <a:gd name="connsiteX0" fmla="*/ 0 w 237"/>
                  <a:gd name="connsiteY0" fmla="*/ 322 h 3059"/>
                  <a:gd name="connsiteX1" fmla="*/ 238 w 237"/>
                  <a:gd name="connsiteY1" fmla="*/ 3060 h 3059"/>
                  <a:gd name="connsiteX2" fmla="*/ 0 w 237"/>
                  <a:gd name="connsiteY2" fmla="*/ 322 h 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3059">
                    <a:moveTo>
                      <a:pt x="0" y="322"/>
                    </a:moveTo>
                    <a:cubicBezTo>
                      <a:pt x="0" y="1393"/>
                      <a:pt x="238" y="2227"/>
                      <a:pt x="238" y="3060"/>
                    </a:cubicBezTo>
                    <a:cubicBezTo>
                      <a:pt x="238" y="1512"/>
                      <a:pt x="0" y="-868"/>
                      <a:pt x="0" y="3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5" name="Forma libre: forma 524">
                <a:extLst>
                  <a:ext uri="{FF2B5EF4-FFF2-40B4-BE49-F238E27FC236}">
                    <a16:creationId xmlns:a16="http://schemas.microsoft.com/office/drawing/2014/main" id="{1BDD939E-2654-4D7A-91C6-650FB1B6B2D6}"/>
                  </a:ext>
                </a:extLst>
              </p:cNvPr>
              <p:cNvSpPr/>
              <p:nvPr/>
            </p:nvSpPr>
            <p:spPr>
              <a:xfrm>
                <a:off x="3527195" y="6078983"/>
                <a:ext cx="11903" cy="857"/>
              </a:xfrm>
              <a:custGeom>
                <a:avLst/>
                <a:gdLst>
                  <a:gd name="connsiteX0" fmla="*/ 0 w 11903"/>
                  <a:gd name="connsiteY0" fmla="*/ 857 h 857"/>
                  <a:gd name="connsiteX1" fmla="*/ 0 w 11903"/>
                  <a:gd name="connsiteY1" fmla="*/ 619 h 857"/>
                  <a:gd name="connsiteX2" fmla="*/ 0 w 11903"/>
                  <a:gd name="connsiteY2" fmla="*/ 857 h 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857">
                    <a:moveTo>
                      <a:pt x="0" y="857"/>
                    </a:moveTo>
                    <a:cubicBezTo>
                      <a:pt x="0" y="857"/>
                      <a:pt x="0" y="619"/>
                      <a:pt x="0" y="619"/>
                    </a:cubicBezTo>
                    <a:cubicBezTo>
                      <a:pt x="0" y="-452"/>
                      <a:pt x="0" y="24"/>
                      <a:pt x="0" y="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6" name="Forma libre: forma 525">
                <a:extLst>
                  <a:ext uri="{FF2B5EF4-FFF2-40B4-BE49-F238E27FC236}">
                    <a16:creationId xmlns:a16="http://schemas.microsoft.com/office/drawing/2014/main" id="{CD026026-10F5-4262-AF68-EBF7B8CD9DA1}"/>
                  </a:ext>
                </a:extLst>
              </p:cNvPr>
              <p:cNvSpPr/>
              <p:nvPr/>
            </p:nvSpPr>
            <p:spPr>
              <a:xfrm>
                <a:off x="3526838" y="6079840"/>
                <a:ext cx="357" cy="2975"/>
              </a:xfrm>
              <a:custGeom>
                <a:avLst/>
                <a:gdLst>
                  <a:gd name="connsiteX0" fmla="*/ 357 w 357"/>
                  <a:gd name="connsiteY0" fmla="*/ 0 h 2975"/>
                  <a:gd name="connsiteX1" fmla="*/ 0 w 357"/>
                  <a:gd name="connsiteY1" fmla="*/ 2976 h 2975"/>
                  <a:gd name="connsiteX2" fmla="*/ 357 w 357"/>
                  <a:gd name="connsiteY2" fmla="*/ 1309 h 2975"/>
                  <a:gd name="connsiteX3" fmla="*/ 357 w 357"/>
                  <a:gd name="connsiteY3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2975">
                    <a:moveTo>
                      <a:pt x="357" y="0"/>
                    </a:moveTo>
                    <a:cubicBezTo>
                      <a:pt x="357" y="714"/>
                      <a:pt x="119" y="1905"/>
                      <a:pt x="0" y="2976"/>
                    </a:cubicBezTo>
                    <a:cubicBezTo>
                      <a:pt x="119" y="2619"/>
                      <a:pt x="238" y="2024"/>
                      <a:pt x="357" y="1309"/>
                    </a:cubicBezTo>
                    <a:cubicBezTo>
                      <a:pt x="357" y="952"/>
                      <a:pt x="357" y="476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7" name="Forma libre: forma 526">
                <a:extLst>
                  <a:ext uri="{FF2B5EF4-FFF2-40B4-BE49-F238E27FC236}">
                    <a16:creationId xmlns:a16="http://schemas.microsoft.com/office/drawing/2014/main" id="{6F4A7A9A-5A9F-4B7B-8C0F-3114E6CC941B}"/>
                  </a:ext>
                </a:extLst>
              </p:cNvPr>
              <p:cNvSpPr/>
              <p:nvPr/>
            </p:nvSpPr>
            <p:spPr>
              <a:xfrm>
                <a:off x="3520767" y="6082935"/>
                <a:ext cx="2291" cy="30473"/>
              </a:xfrm>
              <a:custGeom>
                <a:avLst/>
                <a:gdLst>
                  <a:gd name="connsiteX0" fmla="*/ 357 w 2291"/>
                  <a:gd name="connsiteY0" fmla="*/ 30473 h 30473"/>
                  <a:gd name="connsiteX1" fmla="*/ 1548 w 2291"/>
                  <a:gd name="connsiteY1" fmla="*/ 26664 h 30473"/>
                  <a:gd name="connsiteX2" fmla="*/ 2262 w 2291"/>
                  <a:gd name="connsiteY2" fmla="*/ 0 h 30473"/>
                  <a:gd name="connsiteX3" fmla="*/ 1548 w 2291"/>
                  <a:gd name="connsiteY3" fmla="*/ 6428 h 30473"/>
                  <a:gd name="connsiteX4" fmla="*/ 1905 w 2291"/>
                  <a:gd name="connsiteY4" fmla="*/ 16308 h 30473"/>
                  <a:gd name="connsiteX5" fmla="*/ 1190 w 2291"/>
                  <a:gd name="connsiteY5" fmla="*/ 12261 h 30473"/>
                  <a:gd name="connsiteX6" fmla="*/ 0 w 2291"/>
                  <a:gd name="connsiteY6" fmla="*/ 28807 h 30473"/>
                  <a:gd name="connsiteX7" fmla="*/ 595 w 2291"/>
                  <a:gd name="connsiteY7" fmla="*/ 25950 h 30473"/>
                  <a:gd name="connsiteX8" fmla="*/ 357 w 2291"/>
                  <a:gd name="connsiteY8" fmla="*/ 30473 h 3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91" h="30473">
                    <a:moveTo>
                      <a:pt x="357" y="30473"/>
                    </a:moveTo>
                    <a:cubicBezTo>
                      <a:pt x="595" y="25950"/>
                      <a:pt x="1190" y="21784"/>
                      <a:pt x="1548" y="26664"/>
                    </a:cubicBezTo>
                    <a:cubicBezTo>
                      <a:pt x="2143" y="23331"/>
                      <a:pt x="2381" y="8333"/>
                      <a:pt x="2262" y="0"/>
                    </a:cubicBezTo>
                    <a:cubicBezTo>
                      <a:pt x="2262" y="2024"/>
                      <a:pt x="2143" y="3809"/>
                      <a:pt x="1548" y="6428"/>
                    </a:cubicBezTo>
                    <a:cubicBezTo>
                      <a:pt x="1548" y="8928"/>
                      <a:pt x="2381" y="12261"/>
                      <a:pt x="1905" y="16308"/>
                    </a:cubicBezTo>
                    <a:cubicBezTo>
                      <a:pt x="1190" y="18570"/>
                      <a:pt x="1429" y="14642"/>
                      <a:pt x="1190" y="12261"/>
                    </a:cubicBezTo>
                    <a:cubicBezTo>
                      <a:pt x="1190" y="17975"/>
                      <a:pt x="119" y="20474"/>
                      <a:pt x="0" y="28807"/>
                    </a:cubicBezTo>
                    <a:lnTo>
                      <a:pt x="595" y="25950"/>
                    </a:lnTo>
                    <a:cubicBezTo>
                      <a:pt x="595" y="27259"/>
                      <a:pt x="357" y="29283"/>
                      <a:pt x="357" y="3047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8" name="Forma libre: forma 527">
                <a:extLst>
                  <a:ext uri="{FF2B5EF4-FFF2-40B4-BE49-F238E27FC236}">
                    <a16:creationId xmlns:a16="http://schemas.microsoft.com/office/drawing/2014/main" id="{6647CBA5-1DDF-4216-9228-B8FC6D10D2D2}"/>
                  </a:ext>
                </a:extLst>
              </p:cNvPr>
              <p:cNvSpPr/>
              <p:nvPr/>
            </p:nvSpPr>
            <p:spPr>
              <a:xfrm>
                <a:off x="3523029" y="6076507"/>
                <a:ext cx="1071" cy="6785"/>
              </a:xfrm>
              <a:custGeom>
                <a:avLst/>
                <a:gdLst>
                  <a:gd name="connsiteX0" fmla="*/ 833 w 1071"/>
                  <a:gd name="connsiteY0" fmla="*/ 6785 h 6785"/>
                  <a:gd name="connsiteX1" fmla="*/ 1071 w 1071"/>
                  <a:gd name="connsiteY1" fmla="*/ 6190 h 6785"/>
                  <a:gd name="connsiteX2" fmla="*/ 595 w 1071"/>
                  <a:gd name="connsiteY2" fmla="*/ 0 h 6785"/>
                  <a:gd name="connsiteX3" fmla="*/ 0 w 1071"/>
                  <a:gd name="connsiteY3" fmla="*/ 5357 h 6785"/>
                  <a:gd name="connsiteX4" fmla="*/ 952 w 1071"/>
                  <a:gd name="connsiteY4" fmla="*/ 6071 h 6785"/>
                  <a:gd name="connsiteX5" fmla="*/ 952 w 1071"/>
                  <a:gd name="connsiteY5" fmla="*/ 6785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1" h="6785">
                    <a:moveTo>
                      <a:pt x="833" y="6785"/>
                    </a:moveTo>
                    <a:lnTo>
                      <a:pt x="1071" y="6190"/>
                    </a:lnTo>
                    <a:cubicBezTo>
                      <a:pt x="833" y="5357"/>
                      <a:pt x="833" y="3571"/>
                      <a:pt x="595" y="0"/>
                    </a:cubicBezTo>
                    <a:cubicBezTo>
                      <a:pt x="238" y="2143"/>
                      <a:pt x="119" y="3928"/>
                      <a:pt x="0" y="5357"/>
                    </a:cubicBezTo>
                    <a:lnTo>
                      <a:pt x="952" y="6071"/>
                    </a:lnTo>
                    <a:lnTo>
                      <a:pt x="952" y="67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29" name="Forma libre: forma 528">
                <a:extLst>
                  <a:ext uri="{FF2B5EF4-FFF2-40B4-BE49-F238E27FC236}">
                    <a16:creationId xmlns:a16="http://schemas.microsoft.com/office/drawing/2014/main" id="{8A87CB76-A448-4AE0-AE79-4AD7B72F3D6F}"/>
                  </a:ext>
                </a:extLst>
              </p:cNvPr>
              <p:cNvSpPr/>
              <p:nvPr/>
            </p:nvSpPr>
            <p:spPr>
              <a:xfrm>
                <a:off x="3523981" y="6079840"/>
                <a:ext cx="1428" cy="15355"/>
              </a:xfrm>
              <a:custGeom>
                <a:avLst/>
                <a:gdLst>
                  <a:gd name="connsiteX0" fmla="*/ 952 w 1428"/>
                  <a:gd name="connsiteY0" fmla="*/ 2976 h 15355"/>
                  <a:gd name="connsiteX1" fmla="*/ 119 w 1428"/>
                  <a:gd name="connsiteY1" fmla="*/ 15356 h 15355"/>
                  <a:gd name="connsiteX2" fmla="*/ 1071 w 1428"/>
                  <a:gd name="connsiteY2" fmla="*/ 9166 h 15355"/>
                  <a:gd name="connsiteX3" fmla="*/ 833 w 1428"/>
                  <a:gd name="connsiteY3" fmla="*/ 3571 h 15355"/>
                  <a:gd name="connsiteX4" fmla="*/ 1428 w 1428"/>
                  <a:gd name="connsiteY4" fmla="*/ 2262 h 15355"/>
                  <a:gd name="connsiteX5" fmla="*/ 1071 w 1428"/>
                  <a:gd name="connsiteY5" fmla="*/ 0 h 15355"/>
                  <a:gd name="connsiteX6" fmla="*/ 1071 w 1428"/>
                  <a:gd name="connsiteY6" fmla="*/ 357 h 15355"/>
                  <a:gd name="connsiteX7" fmla="*/ 1071 w 1428"/>
                  <a:gd name="connsiteY7" fmla="*/ 357 h 15355"/>
                  <a:gd name="connsiteX8" fmla="*/ 1071 w 1428"/>
                  <a:gd name="connsiteY8" fmla="*/ 357 h 15355"/>
                  <a:gd name="connsiteX9" fmla="*/ 1071 w 1428"/>
                  <a:gd name="connsiteY9" fmla="*/ 1071 h 15355"/>
                  <a:gd name="connsiteX10" fmla="*/ 1071 w 1428"/>
                  <a:gd name="connsiteY10" fmla="*/ 1071 h 15355"/>
                  <a:gd name="connsiteX11" fmla="*/ 1071 w 1428"/>
                  <a:gd name="connsiteY11" fmla="*/ 2976 h 15355"/>
                  <a:gd name="connsiteX12" fmla="*/ 1071 w 1428"/>
                  <a:gd name="connsiteY12" fmla="*/ 1071 h 15355"/>
                  <a:gd name="connsiteX13" fmla="*/ 1071 w 1428"/>
                  <a:gd name="connsiteY13" fmla="*/ 357 h 15355"/>
                  <a:gd name="connsiteX14" fmla="*/ 1071 w 1428"/>
                  <a:gd name="connsiteY14" fmla="*/ 357 h 15355"/>
                  <a:gd name="connsiteX15" fmla="*/ 0 w 1428"/>
                  <a:gd name="connsiteY15" fmla="*/ 2976 h 15355"/>
                  <a:gd name="connsiteX16" fmla="*/ 833 w 1428"/>
                  <a:gd name="connsiteY16" fmla="*/ 2976 h 1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428" h="15355">
                    <a:moveTo>
                      <a:pt x="952" y="2976"/>
                    </a:moveTo>
                    <a:cubicBezTo>
                      <a:pt x="595" y="7856"/>
                      <a:pt x="119" y="9999"/>
                      <a:pt x="119" y="15356"/>
                    </a:cubicBezTo>
                    <a:cubicBezTo>
                      <a:pt x="714" y="14999"/>
                      <a:pt x="714" y="11189"/>
                      <a:pt x="1071" y="9166"/>
                    </a:cubicBezTo>
                    <a:cubicBezTo>
                      <a:pt x="119" y="10356"/>
                      <a:pt x="1428" y="6428"/>
                      <a:pt x="833" y="3571"/>
                    </a:cubicBezTo>
                    <a:cubicBezTo>
                      <a:pt x="1071" y="2738"/>
                      <a:pt x="1190" y="2500"/>
                      <a:pt x="1428" y="2262"/>
                    </a:cubicBezTo>
                    <a:cubicBezTo>
                      <a:pt x="1309" y="1667"/>
                      <a:pt x="1190" y="952"/>
                      <a:pt x="1071" y="0"/>
                    </a:cubicBezTo>
                    <a:lnTo>
                      <a:pt x="1071" y="357"/>
                    </a:lnTo>
                    <a:cubicBezTo>
                      <a:pt x="1071" y="357"/>
                      <a:pt x="1071" y="357"/>
                      <a:pt x="1071" y="357"/>
                    </a:cubicBezTo>
                    <a:lnTo>
                      <a:pt x="1071" y="357"/>
                    </a:lnTo>
                    <a:cubicBezTo>
                      <a:pt x="1071" y="1071"/>
                      <a:pt x="1071" y="1428"/>
                      <a:pt x="1071" y="1071"/>
                    </a:cubicBezTo>
                    <a:cubicBezTo>
                      <a:pt x="1071" y="1071"/>
                      <a:pt x="1071" y="1071"/>
                      <a:pt x="1071" y="1071"/>
                    </a:cubicBezTo>
                    <a:cubicBezTo>
                      <a:pt x="1071" y="1786"/>
                      <a:pt x="1071" y="2381"/>
                      <a:pt x="1071" y="2976"/>
                    </a:cubicBezTo>
                    <a:cubicBezTo>
                      <a:pt x="833" y="1905"/>
                      <a:pt x="1071" y="1667"/>
                      <a:pt x="1071" y="1071"/>
                    </a:cubicBezTo>
                    <a:lnTo>
                      <a:pt x="1071" y="357"/>
                    </a:lnTo>
                    <a:cubicBezTo>
                      <a:pt x="1071" y="357"/>
                      <a:pt x="1071" y="357"/>
                      <a:pt x="1071" y="357"/>
                    </a:cubicBezTo>
                    <a:lnTo>
                      <a:pt x="0" y="2976"/>
                    </a:lnTo>
                    <a:cubicBezTo>
                      <a:pt x="119" y="3690"/>
                      <a:pt x="476" y="3571"/>
                      <a:pt x="833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0" name="Forma libre: forma 529">
                <a:extLst>
                  <a:ext uri="{FF2B5EF4-FFF2-40B4-BE49-F238E27FC236}">
                    <a16:creationId xmlns:a16="http://schemas.microsoft.com/office/drawing/2014/main" id="{86DA1CB1-4E56-477A-9DB5-2E2153E2B0BB}"/>
                  </a:ext>
                </a:extLst>
              </p:cNvPr>
              <p:cNvSpPr/>
              <p:nvPr/>
            </p:nvSpPr>
            <p:spPr>
              <a:xfrm>
                <a:off x="3528571" y="6106505"/>
                <a:ext cx="52" cy="1190"/>
              </a:xfrm>
              <a:custGeom>
                <a:avLst/>
                <a:gdLst>
                  <a:gd name="connsiteX0" fmla="*/ 53 w 52"/>
                  <a:gd name="connsiteY0" fmla="*/ 1190 h 1190"/>
                  <a:gd name="connsiteX1" fmla="*/ 53 w 52"/>
                  <a:gd name="connsiteY1" fmla="*/ 0 h 1190"/>
                  <a:gd name="connsiteX2" fmla="*/ 53 w 52"/>
                  <a:gd name="connsiteY2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1190">
                    <a:moveTo>
                      <a:pt x="53" y="1190"/>
                    </a:moveTo>
                    <a:cubicBezTo>
                      <a:pt x="53" y="1190"/>
                      <a:pt x="53" y="357"/>
                      <a:pt x="53" y="0"/>
                    </a:cubicBezTo>
                    <a:cubicBezTo>
                      <a:pt x="53" y="595"/>
                      <a:pt x="-66" y="1071"/>
                      <a:pt x="53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1" name="Forma libre: forma 530">
                <a:extLst>
                  <a:ext uri="{FF2B5EF4-FFF2-40B4-BE49-F238E27FC236}">
                    <a16:creationId xmlns:a16="http://schemas.microsoft.com/office/drawing/2014/main" id="{27142BB7-08F0-4017-ADD6-6DDB10C04C59}"/>
                  </a:ext>
                </a:extLst>
              </p:cNvPr>
              <p:cNvSpPr/>
              <p:nvPr/>
            </p:nvSpPr>
            <p:spPr>
              <a:xfrm>
                <a:off x="3528266" y="6092815"/>
                <a:ext cx="746" cy="13808"/>
              </a:xfrm>
              <a:custGeom>
                <a:avLst/>
                <a:gdLst>
                  <a:gd name="connsiteX0" fmla="*/ 0 w 746"/>
                  <a:gd name="connsiteY0" fmla="*/ 11904 h 13808"/>
                  <a:gd name="connsiteX1" fmla="*/ 476 w 746"/>
                  <a:gd name="connsiteY1" fmla="*/ 9761 h 13808"/>
                  <a:gd name="connsiteX2" fmla="*/ 357 w 746"/>
                  <a:gd name="connsiteY2" fmla="*/ 13808 h 13808"/>
                  <a:gd name="connsiteX3" fmla="*/ 595 w 746"/>
                  <a:gd name="connsiteY3" fmla="*/ 7856 h 13808"/>
                  <a:gd name="connsiteX4" fmla="*/ 595 w 746"/>
                  <a:gd name="connsiteY4" fmla="*/ 8571 h 13808"/>
                  <a:gd name="connsiteX5" fmla="*/ 119 w 746"/>
                  <a:gd name="connsiteY5" fmla="*/ 0 h 13808"/>
                  <a:gd name="connsiteX6" fmla="*/ 119 w 746"/>
                  <a:gd name="connsiteY6" fmla="*/ 12023 h 1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46" h="13808">
                    <a:moveTo>
                      <a:pt x="0" y="11904"/>
                    </a:moveTo>
                    <a:cubicBezTo>
                      <a:pt x="0" y="11189"/>
                      <a:pt x="238" y="9285"/>
                      <a:pt x="476" y="9761"/>
                    </a:cubicBezTo>
                    <a:cubicBezTo>
                      <a:pt x="595" y="11308"/>
                      <a:pt x="476" y="12142"/>
                      <a:pt x="357" y="13808"/>
                    </a:cubicBezTo>
                    <a:cubicBezTo>
                      <a:pt x="595" y="12499"/>
                      <a:pt x="952" y="10237"/>
                      <a:pt x="595" y="7856"/>
                    </a:cubicBezTo>
                    <a:lnTo>
                      <a:pt x="595" y="8571"/>
                    </a:lnTo>
                    <a:cubicBezTo>
                      <a:pt x="238" y="6904"/>
                      <a:pt x="0" y="714"/>
                      <a:pt x="119" y="0"/>
                    </a:cubicBezTo>
                    <a:cubicBezTo>
                      <a:pt x="119" y="4404"/>
                      <a:pt x="119" y="7618"/>
                      <a:pt x="119" y="12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2" name="Forma libre: forma 531">
                <a:extLst>
                  <a:ext uri="{FF2B5EF4-FFF2-40B4-BE49-F238E27FC236}">
                    <a16:creationId xmlns:a16="http://schemas.microsoft.com/office/drawing/2014/main" id="{A8648692-8286-4524-A587-321AF096D4E7}"/>
                  </a:ext>
                </a:extLst>
              </p:cNvPr>
              <p:cNvSpPr/>
              <p:nvPr/>
            </p:nvSpPr>
            <p:spPr>
              <a:xfrm>
                <a:off x="3525767" y="6094958"/>
                <a:ext cx="833" cy="6785"/>
              </a:xfrm>
              <a:custGeom>
                <a:avLst/>
                <a:gdLst>
                  <a:gd name="connsiteX0" fmla="*/ 833 w 833"/>
                  <a:gd name="connsiteY0" fmla="*/ 119 h 6785"/>
                  <a:gd name="connsiteX1" fmla="*/ 0 w 833"/>
                  <a:gd name="connsiteY1" fmla="*/ 2500 h 6785"/>
                  <a:gd name="connsiteX2" fmla="*/ 238 w 833"/>
                  <a:gd name="connsiteY2" fmla="*/ 6785 h 6785"/>
                  <a:gd name="connsiteX3" fmla="*/ 238 w 833"/>
                  <a:gd name="connsiteY3" fmla="*/ 4166 h 6785"/>
                  <a:gd name="connsiteX4" fmla="*/ 833 w 833"/>
                  <a:gd name="connsiteY4" fmla="*/ 0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" h="6785">
                    <a:moveTo>
                      <a:pt x="833" y="119"/>
                    </a:moveTo>
                    <a:lnTo>
                      <a:pt x="0" y="2500"/>
                    </a:lnTo>
                    <a:lnTo>
                      <a:pt x="238" y="6785"/>
                    </a:lnTo>
                    <a:lnTo>
                      <a:pt x="238" y="4166"/>
                    </a:lnTo>
                    <a:cubicBezTo>
                      <a:pt x="714" y="5238"/>
                      <a:pt x="714" y="2024"/>
                      <a:pt x="83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3" name="Forma libre: forma 532">
                <a:extLst>
                  <a:ext uri="{FF2B5EF4-FFF2-40B4-BE49-F238E27FC236}">
                    <a16:creationId xmlns:a16="http://schemas.microsoft.com/office/drawing/2014/main" id="{4A9BECEA-FADE-48F2-93C6-04F57FEB4A41}"/>
                  </a:ext>
                </a:extLst>
              </p:cNvPr>
              <p:cNvSpPr/>
              <p:nvPr/>
            </p:nvSpPr>
            <p:spPr>
              <a:xfrm>
                <a:off x="3522553" y="6074246"/>
                <a:ext cx="595" cy="7380"/>
              </a:xfrm>
              <a:custGeom>
                <a:avLst/>
                <a:gdLst>
                  <a:gd name="connsiteX0" fmla="*/ 357 w 595"/>
                  <a:gd name="connsiteY0" fmla="*/ 5238 h 7380"/>
                  <a:gd name="connsiteX1" fmla="*/ 595 w 595"/>
                  <a:gd name="connsiteY1" fmla="*/ 0 h 7380"/>
                  <a:gd name="connsiteX2" fmla="*/ 0 w 595"/>
                  <a:gd name="connsiteY2" fmla="*/ 7380 h 7380"/>
                  <a:gd name="connsiteX3" fmla="*/ 357 w 595"/>
                  <a:gd name="connsiteY3" fmla="*/ 5238 h 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380">
                    <a:moveTo>
                      <a:pt x="357" y="5238"/>
                    </a:moveTo>
                    <a:lnTo>
                      <a:pt x="595" y="0"/>
                    </a:lnTo>
                    <a:lnTo>
                      <a:pt x="0" y="7380"/>
                    </a:lnTo>
                    <a:lnTo>
                      <a:pt x="357" y="5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4" name="Forma libre: forma 533">
                <a:extLst>
                  <a:ext uri="{FF2B5EF4-FFF2-40B4-BE49-F238E27FC236}">
                    <a16:creationId xmlns:a16="http://schemas.microsoft.com/office/drawing/2014/main" id="{49C8CEF4-B1FB-4E86-AB21-7B7D3DC38F76}"/>
                  </a:ext>
                </a:extLst>
              </p:cNvPr>
              <p:cNvSpPr/>
              <p:nvPr/>
            </p:nvSpPr>
            <p:spPr>
              <a:xfrm>
                <a:off x="3521719" y="6075555"/>
                <a:ext cx="357" cy="4523"/>
              </a:xfrm>
              <a:custGeom>
                <a:avLst/>
                <a:gdLst>
                  <a:gd name="connsiteX0" fmla="*/ 119 w 357"/>
                  <a:gd name="connsiteY0" fmla="*/ 4523 h 4523"/>
                  <a:gd name="connsiteX1" fmla="*/ 357 w 357"/>
                  <a:gd name="connsiteY1" fmla="*/ 0 h 4523"/>
                  <a:gd name="connsiteX2" fmla="*/ 0 w 357"/>
                  <a:gd name="connsiteY2" fmla="*/ 2738 h 4523"/>
                  <a:gd name="connsiteX3" fmla="*/ 119 w 357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523">
                    <a:moveTo>
                      <a:pt x="119" y="4523"/>
                    </a:moveTo>
                    <a:lnTo>
                      <a:pt x="357" y="0"/>
                    </a:lnTo>
                    <a:lnTo>
                      <a:pt x="0" y="2738"/>
                    </a:lnTo>
                    <a:lnTo>
                      <a:pt x="119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5" name="Forma libre: forma 534">
                <a:extLst>
                  <a:ext uri="{FF2B5EF4-FFF2-40B4-BE49-F238E27FC236}">
                    <a16:creationId xmlns:a16="http://schemas.microsoft.com/office/drawing/2014/main" id="{E5CE6B28-D38E-4626-B4D5-968272AD7A49}"/>
                  </a:ext>
                </a:extLst>
              </p:cNvPr>
              <p:cNvSpPr/>
              <p:nvPr/>
            </p:nvSpPr>
            <p:spPr>
              <a:xfrm>
                <a:off x="3466844" y="6136502"/>
                <a:ext cx="11903" cy="1309"/>
              </a:xfrm>
              <a:custGeom>
                <a:avLst/>
                <a:gdLst>
                  <a:gd name="connsiteX0" fmla="*/ 0 w 11903"/>
                  <a:gd name="connsiteY0" fmla="*/ 0 h 1309"/>
                  <a:gd name="connsiteX1" fmla="*/ 0 w 11903"/>
                  <a:gd name="connsiteY1" fmla="*/ 1309 h 1309"/>
                  <a:gd name="connsiteX2" fmla="*/ 0 w 11903"/>
                  <a:gd name="connsiteY2" fmla="*/ 0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309">
                    <a:moveTo>
                      <a:pt x="0" y="0"/>
                    </a:moveTo>
                    <a:lnTo>
                      <a:pt x="0" y="1309"/>
                    </a:lnTo>
                    <a:cubicBezTo>
                      <a:pt x="0" y="1309"/>
                      <a:pt x="0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6" name="Forma libre: forma 535">
                <a:extLst>
                  <a:ext uri="{FF2B5EF4-FFF2-40B4-BE49-F238E27FC236}">
                    <a16:creationId xmlns:a16="http://schemas.microsoft.com/office/drawing/2014/main" id="{94B93F5B-20A6-4676-8289-E43C6AA95C6D}"/>
                  </a:ext>
                </a:extLst>
              </p:cNvPr>
              <p:cNvSpPr/>
              <p:nvPr/>
            </p:nvSpPr>
            <p:spPr>
              <a:xfrm>
                <a:off x="3468391" y="6134478"/>
                <a:ext cx="11903" cy="2261"/>
              </a:xfrm>
              <a:custGeom>
                <a:avLst/>
                <a:gdLst>
                  <a:gd name="connsiteX0" fmla="*/ 0 w 11903"/>
                  <a:gd name="connsiteY0" fmla="*/ 2262 h 2261"/>
                  <a:gd name="connsiteX1" fmla="*/ 0 w 11903"/>
                  <a:gd name="connsiteY1" fmla="*/ 0 h 2261"/>
                  <a:gd name="connsiteX2" fmla="*/ 0 w 11903"/>
                  <a:gd name="connsiteY2" fmla="*/ 2262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261">
                    <a:moveTo>
                      <a:pt x="0" y="2262"/>
                    </a:moveTo>
                    <a:lnTo>
                      <a:pt x="0" y="0"/>
                    </a:lnTo>
                    <a:cubicBezTo>
                      <a:pt x="0" y="1190"/>
                      <a:pt x="0" y="2143"/>
                      <a:pt x="0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7" name="Forma libre: forma 536">
                <a:extLst>
                  <a:ext uri="{FF2B5EF4-FFF2-40B4-BE49-F238E27FC236}">
                    <a16:creationId xmlns:a16="http://schemas.microsoft.com/office/drawing/2014/main" id="{AFB38695-0D6A-42ED-992E-BD273815BF06}"/>
                  </a:ext>
                </a:extLst>
              </p:cNvPr>
              <p:cNvSpPr/>
              <p:nvPr/>
            </p:nvSpPr>
            <p:spPr>
              <a:xfrm>
                <a:off x="3496365" y="6072612"/>
                <a:ext cx="714" cy="7585"/>
              </a:xfrm>
              <a:custGeom>
                <a:avLst/>
                <a:gdLst>
                  <a:gd name="connsiteX0" fmla="*/ 714 w 714"/>
                  <a:gd name="connsiteY0" fmla="*/ 7585 h 7585"/>
                  <a:gd name="connsiteX1" fmla="*/ 0 w 714"/>
                  <a:gd name="connsiteY1" fmla="*/ 1872 h 7585"/>
                  <a:gd name="connsiteX2" fmla="*/ 0 w 714"/>
                  <a:gd name="connsiteY2" fmla="*/ 6871 h 7585"/>
                  <a:gd name="connsiteX3" fmla="*/ 714 w 714"/>
                  <a:gd name="connsiteY3" fmla="*/ 7585 h 7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7585">
                    <a:moveTo>
                      <a:pt x="714" y="7585"/>
                    </a:moveTo>
                    <a:cubicBezTo>
                      <a:pt x="357" y="3300"/>
                      <a:pt x="0" y="-3247"/>
                      <a:pt x="0" y="1872"/>
                    </a:cubicBezTo>
                    <a:lnTo>
                      <a:pt x="0" y="6871"/>
                    </a:lnTo>
                    <a:cubicBezTo>
                      <a:pt x="357" y="6038"/>
                      <a:pt x="476" y="6514"/>
                      <a:pt x="714" y="75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8" name="Forma libre: forma 537">
                <a:extLst>
                  <a:ext uri="{FF2B5EF4-FFF2-40B4-BE49-F238E27FC236}">
                    <a16:creationId xmlns:a16="http://schemas.microsoft.com/office/drawing/2014/main" id="{1D5E5721-152D-4995-A6D4-9B39B7FD41B2}"/>
                  </a:ext>
                </a:extLst>
              </p:cNvPr>
              <p:cNvSpPr/>
              <p:nvPr/>
            </p:nvSpPr>
            <p:spPr>
              <a:xfrm>
                <a:off x="3480533" y="6106743"/>
                <a:ext cx="237" cy="4761"/>
              </a:xfrm>
              <a:custGeom>
                <a:avLst/>
                <a:gdLst>
                  <a:gd name="connsiteX0" fmla="*/ 0 w 237"/>
                  <a:gd name="connsiteY0" fmla="*/ 3214 h 4761"/>
                  <a:gd name="connsiteX1" fmla="*/ 119 w 237"/>
                  <a:gd name="connsiteY1" fmla="*/ 4761 h 4761"/>
                  <a:gd name="connsiteX2" fmla="*/ 238 w 237"/>
                  <a:gd name="connsiteY2" fmla="*/ 0 h 4761"/>
                  <a:gd name="connsiteX3" fmla="*/ 0 w 237"/>
                  <a:gd name="connsiteY3" fmla="*/ 3214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761">
                    <a:moveTo>
                      <a:pt x="0" y="3214"/>
                    </a:moveTo>
                    <a:cubicBezTo>
                      <a:pt x="0" y="3214"/>
                      <a:pt x="0" y="4166"/>
                      <a:pt x="119" y="4761"/>
                    </a:cubicBezTo>
                    <a:cubicBezTo>
                      <a:pt x="119" y="3095"/>
                      <a:pt x="119" y="1428"/>
                      <a:pt x="238" y="0"/>
                    </a:cubicBezTo>
                    <a:cubicBezTo>
                      <a:pt x="238" y="1071"/>
                      <a:pt x="119" y="2143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39" name="Forma libre: forma 538">
                <a:extLst>
                  <a:ext uri="{FF2B5EF4-FFF2-40B4-BE49-F238E27FC236}">
                    <a16:creationId xmlns:a16="http://schemas.microsoft.com/office/drawing/2014/main" id="{49DF0EC5-051B-40FD-80A0-E5748C9E983D}"/>
                  </a:ext>
                </a:extLst>
              </p:cNvPr>
              <p:cNvSpPr/>
              <p:nvPr/>
            </p:nvSpPr>
            <p:spPr>
              <a:xfrm>
                <a:off x="3480176" y="6127336"/>
                <a:ext cx="476" cy="3214"/>
              </a:xfrm>
              <a:custGeom>
                <a:avLst/>
                <a:gdLst>
                  <a:gd name="connsiteX0" fmla="*/ 476 w 476"/>
                  <a:gd name="connsiteY0" fmla="*/ 3214 h 3214"/>
                  <a:gd name="connsiteX1" fmla="*/ 0 w 476"/>
                  <a:gd name="connsiteY1" fmla="*/ 0 h 3214"/>
                  <a:gd name="connsiteX2" fmla="*/ 476 w 476"/>
                  <a:gd name="connsiteY2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3214">
                    <a:moveTo>
                      <a:pt x="476" y="3214"/>
                    </a:moveTo>
                    <a:lnTo>
                      <a:pt x="0" y="0"/>
                    </a:lnTo>
                    <a:cubicBezTo>
                      <a:pt x="0" y="1071"/>
                      <a:pt x="238" y="2143"/>
                      <a:pt x="476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0" name="Forma libre: forma 539">
                <a:extLst>
                  <a:ext uri="{FF2B5EF4-FFF2-40B4-BE49-F238E27FC236}">
                    <a16:creationId xmlns:a16="http://schemas.microsoft.com/office/drawing/2014/main" id="{369231BF-CD2C-4D0D-AB98-26897421D837}"/>
                  </a:ext>
                </a:extLst>
              </p:cNvPr>
              <p:cNvSpPr/>
              <p:nvPr/>
            </p:nvSpPr>
            <p:spPr>
              <a:xfrm>
                <a:off x="3458749" y="6142097"/>
                <a:ext cx="11903" cy="5118"/>
              </a:xfrm>
              <a:custGeom>
                <a:avLst/>
                <a:gdLst>
                  <a:gd name="connsiteX0" fmla="*/ 0 w 11903"/>
                  <a:gd name="connsiteY0" fmla="*/ 0 h 5118"/>
                  <a:gd name="connsiteX1" fmla="*/ 0 w 11903"/>
                  <a:gd name="connsiteY1" fmla="*/ 5119 h 5118"/>
                  <a:gd name="connsiteX2" fmla="*/ 0 w 11903"/>
                  <a:gd name="connsiteY2" fmla="*/ 0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5118">
                    <a:moveTo>
                      <a:pt x="0" y="0"/>
                    </a:moveTo>
                    <a:lnTo>
                      <a:pt x="0" y="5119"/>
                    </a:lnTo>
                    <a:cubicBezTo>
                      <a:pt x="0" y="5119"/>
                      <a:pt x="0" y="250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1" name="Forma libre: forma 540">
                <a:extLst>
                  <a:ext uri="{FF2B5EF4-FFF2-40B4-BE49-F238E27FC236}">
                    <a16:creationId xmlns:a16="http://schemas.microsoft.com/office/drawing/2014/main" id="{5220B836-4E55-4FCB-BD9A-DCCE11955B19}"/>
                  </a:ext>
                </a:extLst>
              </p:cNvPr>
              <p:cNvSpPr/>
              <p:nvPr/>
            </p:nvSpPr>
            <p:spPr>
              <a:xfrm>
                <a:off x="3510768" y="6078650"/>
                <a:ext cx="714" cy="4710"/>
              </a:xfrm>
              <a:custGeom>
                <a:avLst/>
                <a:gdLst>
                  <a:gd name="connsiteX0" fmla="*/ 714 w 714"/>
                  <a:gd name="connsiteY0" fmla="*/ 2976 h 4710"/>
                  <a:gd name="connsiteX1" fmla="*/ 0 w 714"/>
                  <a:gd name="connsiteY1" fmla="*/ 0 h 4710"/>
                  <a:gd name="connsiteX2" fmla="*/ 714 w 714"/>
                  <a:gd name="connsiteY2" fmla="*/ 2976 h 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4710">
                    <a:moveTo>
                      <a:pt x="714" y="2976"/>
                    </a:moveTo>
                    <a:cubicBezTo>
                      <a:pt x="476" y="1071"/>
                      <a:pt x="238" y="238"/>
                      <a:pt x="0" y="0"/>
                    </a:cubicBezTo>
                    <a:cubicBezTo>
                      <a:pt x="238" y="2857"/>
                      <a:pt x="476" y="7142"/>
                      <a:pt x="714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2" name="Forma libre: forma 541">
                <a:extLst>
                  <a:ext uri="{FF2B5EF4-FFF2-40B4-BE49-F238E27FC236}">
                    <a16:creationId xmlns:a16="http://schemas.microsoft.com/office/drawing/2014/main" id="{35D26888-789C-4EC6-ABF1-2B7C4EF76A78}"/>
                  </a:ext>
                </a:extLst>
              </p:cNvPr>
              <p:cNvSpPr/>
              <p:nvPr/>
            </p:nvSpPr>
            <p:spPr>
              <a:xfrm>
                <a:off x="3465481" y="6083768"/>
                <a:ext cx="105" cy="2975"/>
              </a:xfrm>
              <a:custGeom>
                <a:avLst/>
                <a:gdLst>
                  <a:gd name="connsiteX0" fmla="*/ 53 w 105"/>
                  <a:gd name="connsiteY0" fmla="*/ 0 h 2975"/>
                  <a:gd name="connsiteX1" fmla="*/ 53 w 105"/>
                  <a:gd name="connsiteY1" fmla="*/ 2976 h 2975"/>
                  <a:gd name="connsiteX2" fmla="*/ 53 w 105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975">
                    <a:moveTo>
                      <a:pt x="53" y="0"/>
                    </a:moveTo>
                    <a:cubicBezTo>
                      <a:pt x="53" y="952"/>
                      <a:pt x="-66" y="1905"/>
                      <a:pt x="53" y="2976"/>
                    </a:cubicBezTo>
                    <a:cubicBezTo>
                      <a:pt x="53" y="2143"/>
                      <a:pt x="172" y="1190"/>
                      <a:pt x="5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3" name="Forma libre: forma 542">
                <a:extLst>
                  <a:ext uri="{FF2B5EF4-FFF2-40B4-BE49-F238E27FC236}">
                    <a16:creationId xmlns:a16="http://schemas.microsoft.com/office/drawing/2014/main" id="{346BA235-D814-4B02-B6B0-8E82B5B6CEAB}"/>
                  </a:ext>
                </a:extLst>
              </p:cNvPr>
              <p:cNvSpPr/>
              <p:nvPr/>
            </p:nvSpPr>
            <p:spPr>
              <a:xfrm>
                <a:off x="3510054" y="6076524"/>
                <a:ext cx="833" cy="3316"/>
              </a:xfrm>
              <a:custGeom>
                <a:avLst/>
                <a:gdLst>
                  <a:gd name="connsiteX0" fmla="*/ 0 w 833"/>
                  <a:gd name="connsiteY0" fmla="*/ 2126 h 3316"/>
                  <a:gd name="connsiteX1" fmla="*/ 119 w 833"/>
                  <a:gd name="connsiteY1" fmla="*/ 3316 h 3316"/>
                  <a:gd name="connsiteX2" fmla="*/ 833 w 833"/>
                  <a:gd name="connsiteY2" fmla="*/ 2126 h 3316"/>
                  <a:gd name="connsiteX3" fmla="*/ 0 w 833"/>
                  <a:gd name="connsiteY3" fmla="*/ 2126 h 3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316">
                    <a:moveTo>
                      <a:pt x="0" y="2126"/>
                    </a:moveTo>
                    <a:cubicBezTo>
                      <a:pt x="0" y="2126"/>
                      <a:pt x="0" y="2840"/>
                      <a:pt x="119" y="3316"/>
                    </a:cubicBezTo>
                    <a:cubicBezTo>
                      <a:pt x="357" y="2483"/>
                      <a:pt x="595" y="1769"/>
                      <a:pt x="833" y="2126"/>
                    </a:cubicBezTo>
                    <a:cubicBezTo>
                      <a:pt x="595" y="-17"/>
                      <a:pt x="357" y="-1326"/>
                      <a:pt x="0" y="212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4" name="Forma libre: forma 543">
                <a:extLst>
                  <a:ext uri="{FF2B5EF4-FFF2-40B4-BE49-F238E27FC236}">
                    <a16:creationId xmlns:a16="http://schemas.microsoft.com/office/drawing/2014/main" id="{96C336E0-4796-409B-B66B-876B4B2E7FF8}"/>
                  </a:ext>
                </a:extLst>
              </p:cNvPr>
              <p:cNvSpPr/>
              <p:nvPr/>
            </p:nvSpPr>
            <p:spPr>
              <a:xfrm>
                <a:off x="3428157" y="6139597"/>
                <a:ext cx="119" cy="654"/>
              </a:xfrm>
              <a:custGeom>
                <a:avLst/>
                <a:gdLst>
                  <a:gd name="connsiteX0" fmla="*/ 119 w 119"/>
                  <a:gd name="connsiteY0" fmla="*/ 595 h 654"/>
                  <a:gd name="connsiteX1" fmla="*/ 0 w 119"/>
                  <a:gd name="connsiteY1" fmla="*/ 0 h 654"/>
                  <a:gd name="connsiteX2" fmla="*/ 119 w 119"/>
                  <a:gd name="connsiteY2" fmla="*/ 595 h 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654">
                    <a:moveTo>
                      <a:pt x="119" y="595"/>
                    </a:moveTo>
                    <a:cubicBezTo>
                      <a:pt x="119" y="595"/>
                      <a:pt x="119" y="238"/>
                      <a:pt x="0" y="0"/>
                    </a:cubicBezTo>
                    <a:cubicBezTo>
                      <a:pt x="0" y="714"/>
                      <a:pt x="0" y="714"/>
                      <a:pt x="119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5" name="Forma libre: forma 544">
                <a:extLst>
                  <a:ext uri="{FF2B5EF4-FFF2-40B4-BE49-F238E27FC236}">
                    <a16:creationId xmlns:a16="http://schemas.microsoft.com/office/drawing/2014/main" id="{F1F704C3-B376-49EA-B9E5-0B029DABE4C5}"/>
                  </a:ext>
                </a:extLst>
              </p:cNvPr>
              <p:cNvSpPr/>
              <p:nvPr/>
            </p:nvSpPr>
            <p:spPr>
              <a:xfrm>
                <a:off x="3413872" y="6090597"/>
                <a:ext cx="357" cy="671"/>
              </a:xfrm>
              <a:custGeom>
                <a:avLst/>
                <a:gdLst>
                  <a:gd name="connsiteX0" fmla="*/ 0 w 357"/>
                  <a:gd name="connsiteY0" fmla="*/ 671 h 671"/>
                  <a:gd name="connsiteX1" fmla="*/ 357 w 357"/>
                  <a:gd name="connsiteY1" fmla="*/ 195 h 671"/>
                  <a:gd name="connsiteX2" fmla="*/ 0 w 357"/>
                  <a:gd name="connsiteY2" fmla="*/ 671 h 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671">
                    <a:moveTo>
                      <a:pt x="0" y="671"/>
                    </a:moveTo>
                    <a:cubicBezTo>
                      <a:pt x="0" y="671"/>
                      <a:pt x="238" y="314"/>
                      <a:pt x="357" y="195"/>
                    </a:cubicBezTo>
                    <a:cubicBezTo>
                      <a:pt x="357" y="-162"/>
                      <a:pt x="119" y="-43"/>
                      <a:pt x="0" y="6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6" name="Forma libre: forma 545">
                <a:extLst>
                  <a:ext uri="{FF2B5EF4-FFF2-40B4-BE49-F238E27FC236}">
                    <a16:creationId xmlns:a16="http://schemas.microsoft.com/office/drawing/2014/main" id="{4ACC4B57-5F3E-4166-91BA-652567A3DECC}"/>
                  </a:ext>
                </a:extLst>
              </p:cNvPr>
              <p:cNvSpPr/>
              <p:nvPr/>
            </p:nvSpPr>
            <p:spPr>
              <a:xfrm>
                <a:off x="3517910" y="6077552"/>
                <a:ext cx="11903" cy="264"/>
              </a:xfrm>
              <a:custGeom>
                <a:avLst/>
                <a:gdLst>
                  <a:gd name="connsiteX0" fmla="*/ 0 w 11903"/>
                  <a:gd name="connsiteY0" fmla="*/ 265 h 264"/>
                  <a:gd name="connsiteX1" fmla="*/ 0 w 11903"/>
                  <a:gd name="connsiteY1" fmla="*/ 265 h 264"/>
                  <a:gd name="connsiteX2" fmla="*/ 0 w 11903"/>
                  <a:gd name="connsiteY2" fmla="*/ 265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265"/>
                    </a:moveTo>
                    <a:cubicBezTo>
                      <a:pt x="0" y="265"/>
                      <a:pt x="0" y="-331"/>
                      <a:pt x="0" y="265"/>
                    </a:cubicBezTo>
                    <a:lnTo>
                      <a:pt x="0" y="26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7" name="Forma libre: forma 546">
                <a:extLst>
                  <a:ext uri="{FF2B5EF4-FFF2-40B4-BE49-F238E27FC236}">
                    <a16:creationId xmlns:a16="http://schemas.microsoft.com/office/drawing/2014/main" id="{D0B45E6E-86BD-418C-95E2-4CB1688C786E}"/>
                  </a:ext>
                </a:extLst>
              </p:cNvPr>
              <p:cNvSpPr/>
              <p:nvPr/>
            </p:nvSpPr>
            <p:spPr>
              <a:xfrm>
                <a:off x="3518267" y="6097458"/>
                <a:ext cx="118" cy="2380"/>
              </a:xfrm>
              <a:custGeom>
                <a:avLst/>
                <a:gdLst>
                  <a:gd name="connsiteX0" fmla="*/ 119 w 118"/>
                  <a:gd name="connsiteY0" fmla="*/ 0 h 2380"/>
                  <a:gd name="connsiteX1" fmla="*/ 0 w 118"/>
                  <a:gd name="connsiteY1" fmla="*/ 2381 h 2380"/>
                  <a:gd name="connsiteX2" fmla="*/ 119 w 118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" h="2380">
                    <a:moveTo>
                      <a:pt x="119" y="0"/>
                    </a:moveTo>
                    <a:cubicBezTo>
                      <a:pt x="119" y="0"/>
                      <a:pt x="119" y="1309"/>
                      <a:pt x="0" y="2381"/>
                    </a:cubicBezTo>
                    <a:cubicBezTo>
                      <a:pt x="0" y="1190"/>
                      <a:pt x="119" y="476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8" name="Forma libre: forma 547">
                <a:extLst>
                  <a:ext uri="{FF2B5EF4-FFF2-40B4-BE49-F238E27FC236}">
                    <a16:creationId xmlns:a16="http://schemas.microsoft.com/office/drawing/2014/main" id="{A1559800-2E29-4261-8B69-DC128CF3DEC8}"/>
                  </a:ext>
                </a:extLst>
              </p:cNvPr>
              <p:cNvSpPr/>
              <p:nvPr/>
            </p:nvSpPr>
            <p:spPr>
              <a:xfrm>
                <a:off x="3507316" y="6109600"/>
                <a:ext cx="11903" cy="628"/>
              </a:xfrm>
              <a:custGeom>
                <a:avLst/>
                <a:gdLst>
                  <a:gd name="connsiteX0" fmla="*/ 0 w 11903"/>
                  <a:gd name="connsiteY0" fmla="*/ 0 h 628"/>
                  <a:gd name="connsiteX1" fmla="*/ 0 w 11903"/>
                  <a:gd name="connsiteY1" fmla="*/ 0 h 628"/>
                  <a:gd name="connsiteX2" fmla="*/ 0 w 11903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628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952"/>
                      <a:pt x="0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49" name="Forma libre: forma 548">
                <a:extLst>
                  <a:ext uri="{FF2B5EF4-FFF2-40B4-BE49-F238E27FC236}">
                    <a16:creationId xmlns:a16="http://schemas.microsoft.com/office/drawing/2014/main" id="{37A87780-DBAF-4DF6-A5B4-2D3E466D60A9}"/>
                  </a:ext>
                </a:extLst>
              </p:cNvPr>
              <p:cNvSpPr/>
              <p:nvPr/>
            </p:nvSpPr>
            <p:spPr>
              <a:xfrm>
                <a:off x="3517910" y="6078650"/>
                <a:ext cx="237" cy="1428"/>
              </a:xfrm>
              <a:custGeom>
                <a:avLst/>
                <a:gdLst>
                  <a:gd name="connsiteX0" fmla="*/ 238 w 237"/>
                  <a:gd name="connsiteY0" fmla="*/ 1428 h 1428"/>
                  <a:gd name="connsiteX1" fmla="*/ 0 w 237"/>
                  <a:gd name="connsiteY1" fmla="*/ 0 h 1428"/>
                  <a:gd name="connsiteX2" fmla="*/ 238 w 237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428">
                    <a:moveTo>
                      <a:pt x="238" y="1428"/>
                    </a:moveTo>
                    <a:cubicBezTo>
                      <a:pt x="238" y="833"/>
                      <a:pt x="119" y="357"/>
                      <a:pt x="0" y="0"/>
                    </a:cubicBezTo>
                    <a:cubicBezTo>
                      <a:pt x="0" y="357"/>
                      <a:pt x="0" y="833"/>
                      <a:pt x="238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0" name="Forma libre: forma 549">
                <a:extLst>
                  <a:ext uri="{FF2B5EF4-FFF2-40B4-BE49-F238E27FC236}">
                    <a16:creationId xmlns:a16="http://schemas.microsoft.com/office/drawing/2014/main" id="{8C958D28-A2DB-44F9-BE5E-11D846CC4295}"/>
                  </a:ext>
                </a:extLst>
              </p:cNvPr>
              <p:cNvSpPr/>
              <p:nvPr/>
            </p:nvSpPr>
            <p:spPr>
              <a:xfrm>
                <a:off x="3518148" y="6077262"/>
                <a:ext cx="119" cy="911"/>
              </a:xfrm>
              <a:custGeom>
                <a:avLst/>
                <a:gdLst>
                  <a:gd name="connsiteX0" fmla="*/ 0 w 119"/>
                  <a:gd name="connsiteY0" fmla="*/ 435 h 911"/>
                  <a:gd name="connsiteX1" fmla="*/ 119 w 119"/>
                  <a:gd name="connsiteY1" fmla="*/ 912 h 911"/>
                  <a:gd name="connsiteX2" fmla="*/ 0 w 119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911">
                    <a:moveTo>
                      <a:pt x="0" y="435"/>
                    </a:moveTo>
                    <a:cubicBezTo>
                      <a:pt x="0" y="435"/>
                      <a:pt x="119" y="793"/>
                      <a:pt x="119" y="912"/>
                    </a:cubicBezTo>
                    <a:cubicBezTo>
                      <a:pt x="119" y="78"/>
                      <a:pt x="119" y="-398"/>
                      <a:pt x="0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1" name="Forma libre: forma 550">
                <a:extLst>
                  <a:ext uri="{FF2B5EF4-FFF2-40B4-BE49-F238E27FC236}">
                    <a16:creationId xmlns:a16="http://schemas.microsoft.com/office/drawing/2014/main" id="{82145AC3-1AAE-4E1D-B4C6-4D02B876B517}"/>
                  </a:ext>
                </a:extLst>
              </p:cNvPr>
              <p:cNvSpPr/>
              <p:nvPr/>
            </p:nvSpPr>
            <p:spPr>
              <a:xfrm>
                <a:off x="3517553" y="6077698"/>
                <a:ext cx="357" cy="833"/>
              </a:xfrm>
              <a:custGeom>
                <a:avLst/>
                <a:gdLst>
                  <a:gd name="connsiteX0" fmla="*/ 0 w 357"/>
                  <a:gd name="connsiteY0" fmla="*/ 357 h 833"/>
                  <a:gd name="connsiteX1" fmla="*/ 357 w 357"/>
                  <a:gd name="connsiteY1" fmla="*/ 833 h 833"/>
                  <a:gd name="connsiteX2" fmla="*/ 357 w 357"/>
                  <a:gd name="connsiteY2" fmla="*/ 0 h 833"/>
                  <a:gd name="connsiteX3" fmla="*/ 0 w 357"/>
                  <a:gd name="connsiteY3" fmla="*/ 238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357"/>
                    </a:moveTo>
                    <a:cubicBezTo>
                      <a:pt x="0" y="357"/>
                      <a:pt x="238" y="476"/>
                      <a:pt x="357" y="833"/>
                    </a:cubicBezTo>
                    <a:cubicBezTo>
                      <a:pt x="357" y="476"/>
                      <a:pt x="357" y="238"/>
                      <a:pt x="357" y="0"/>
                    </a:cubicBezTo>
                    <a:cubicBezTo>
                      <a:pt x="357" y="0"/>
                      <a:pt x="238" y="119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2" name="Forma libre: forma 551">
                <a:extLst>
                  <a:ext uri="{FF2B5EF4-FFF2-40B4-BE49-F238E27FC236}">
                    <a16:creationId xmlns:a16="http://schemas.microsoft.com/office/drawing/2014/main" id="{68A1BB84-1426-4950-B716-108E813816BC}"/>
                  </a:ext>
                </a:extLst>
              </p:cNvPr>
              <p:cNvSpPr/>
              <p:nvPr/>
            </p:nvSpPr>
            <p:spPr>
              <a:xfrm>
                <a:off x="3443513" y="6125074"/>
                <a:ext cx="11903" cy="1489"/>
              </a:xfrm>
              <a:custGeom>
                <a:avLst/>
                <a:gdLst>
                  <a:gd name="connsiteX0" fmla="*/ 0 w 11903"/>
                  <a:gd name="connsiteY0" fmla="*/ 476 h 1489"/>
                  <a:gd name="connsiteX1" fmla="*/ 0 w 11903"/>
                  <a:gd name="connsiteY1" fmla="*/ 0 h 1489"/>
                  <a:gd name="connsiteX2" fmla="*/ 0 w 11903"/>
                  <a:gd name="connsiteY2" fmla="*/ 476 h 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489">
                    <a:moveTo>
                      <a:pt x="0" y="476"/>
                    </a:moveTo>
                    <a:cubicBezTo>
                      <a:pt x="0" y="476"/>
                      <a:pt x="0" y="238"/>
                      <a:pt x="0" y="0"/>
                    </a:cubicBezTo>
                    <a:cubicBezTo>
                      <a:pt x="0" y="2024"/>
                      <a:pt x="0" y="1786"/>
                      <a:pt x="0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3" name="Forma libre: forma 552">
                <a:extLst>
                  <a:ext uri="{FF2B5EF4-FFF2-40B4-BE49-F238E27FC236}">
                    <a16:creationId xmlns:a16="http://schemas.microsoft.com/office/drawing/2014/main" id="{5915F801-4C71-415E-80D9-58B2451A322C}"/>
                  </a:ext>
                </a:extLst>
              </p:cNvPr>
              <p:cNvSpPr/>
              <p:nvPr/>
            </p:nvSpPr>
            <p:spPr>
              <a:xfrm>
                <a:off x="3491603" y="6131621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4" name="Forma libre: forma 553">
                <a:extLst>
                  <a:ext uri="{FF2B5EF4-FFF2-40B4-BE49-F238E27FC236}">
                    <a16:creationId xmlns:a16="http://schemas.microsoft.com/office/drawing/2014/main" id="{912AD9EC-3737-4A14-95BF-48D39D0CFB88}"/>
                  </a:ext>
                </a:extLst>
              </p:cNvPr>
              <p:cNvSpPr/>
              <p:nvPr/>
            </p:nvSpPr>
            <p:spPr>
              <a:xfrm>
                <a:off x="3491008" y="6117099"/>
                <a:ext cx="714" cy="18450"/>
              </a:xfrm>
              <a:custGeom>
                <a:avLst/>
                <a:gdLst>
                  <a:gd name="connsiteX0" fmla="*/ 0 w 714"/>
                  <a:gd name="connsiteY0" fmla="*/ 18451 h 18450"/>
                  <a:gd name="connsiteX1" fmla="*/ 714 w 714"/>
                  <a:gd name="connsiteY1" fmla="*/ 14284 h 18450"/>
                  <a:gd name="connsiteX2" fmla="*/ 357 w 714"/>
                  <a:gd name="connsiteY2" fmla="*/ 0 h 18450"/>
                  <a:gd name="connsiteX3" fmla="*/ 0 w 714"/>
                  <a:gd name="connsiteY3" fmla="*/ 18451 h 1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18450">
                    <a:moveTo>
                      <a:pt x="0" y="18451"/>
                    </a:moveTo>
                    <a:cubicBezTo>
                      <a:pt x="238" y="12261"/>
                      <a:pt x="476" y="12975"/>
                      <a:pt x="714" y="14284"/>
                    </a:cubicBezTo>
                    <a:lnTo>
                      <a:pt x="357" y="0"/>
                    </a:lnTo>
                    <a:lnTo>
                      <a:pt x="0" y="1845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5" name="Forma libre: forma 554">
                <a:extLst>
                  <a:ext uri="{FF2B5EF4-FFF2-40B4-BE49-F238E27FC236}">
                    <a16:creationId xmlns:a16="http://schemas.microsoft.com/office/drawing/2014/main" id="{C115FC6C-757E-4666-A8C6-46081E89EC6B}"/>
                  </a:ext>
                </a:extLst>
              </p:cNvPr>
              <p:cNvSpPr/>
              <p:nvPr/>
            </p:nvSpPr>
            <p:spPr>
              <a:xfrm>
                <a:off x="3413225" y="6070490"/>
                <a:ext cx="108613" cy="83033"/>
              </a:xfrm>
              <a:custGeom>
                <a:avLst/>
                <a:gdLst>
                  <a:gd name="connsiteX0" fmla="*/ 50048 w 108613"/>
                  <a:gd name="connsiteY0" fmla="*/ 67559 h 83033"/>
                  <a:gd name="connsiteX1" fmla="*/ 50762 w 108613"/>
                  <a:gd name="connsiteY1" fmla="*/ 71963 h 83033"/>
                  <a:gd name="connsiteX2" fmla="*/ 50762 w 108613"/>
                  <a:gd name="connsiteY2" fmla="*/ 83034 h 83033"/>
                  <a:gd name="connsiteX3" fmla="*/ 52071 w 108613"/>
                  <a:gd name="connsiteY3" fmla="*/ 65774 h 83033"/>
                  <a:gd name="connsiteX4" fmla="*/ 52548 w 108613"/>
                  <a:gd name="connsiteY4" fmla="*/ 68988 h 83033"/>
                  <a:gd name="connsiteX5" fmla="*/ 52429 w 108613"/>
                  <a:gd name="connsiteY5" fmla="*/ 69583 h 83033"/>
                  <a:gd name="connsiteX6" fmla="*/ 53381 w 108613"/>
                  <a:gd name="connsiteY6" fmla="*/ 60536 h 83033"/>
                  <a:gd name="connsiteX7" fmla="*/ 53857 w 108613"/>
                  <a:gd name="connsiteY7" fmla="*/ 65774 h 83033"/>
                  <a:gd name="connsiteX8" fmla="*/ 54333 w 108613"/>
                  <a:gd name="connsiteY8" fmla="*/ 61845 h 83033"/>
                  <a:gd name="connsiteX9" fmla="*/ 54333 w 108613"/>
                  <a:gd name="connsiteY9" fmla="*/ 64583 h 83033"/>
                  <a:gd name="connsiteX10" fmla="*/ 55285 w 108613"/>
                  <a:gd name="connsiteY10" fmla="*/ 63274 h 83033"/>
                  <a:gd name="connsiteX11" fmla="*/ 55285 w 108613"/>
                  <a:gd name="connsiteY11" fmla="*/ 63750 h 83033"/>
                  <a:gd name="connsiteX12" fmla="*/ 55642 w 108613"/>
                  <a:gd name="connsiteY12" fmla="*/ 55893 h 83033"/>
                  <a:gd name="connsiteX13" fmla="*/ 55642 w 108613"/>
                  <a:gd name="connsiteY13" fmla="*/ 59465 h 83033"/>
                  <a:gd name="connsiteX14" fmla="*/ 56119 w 108613"/>
                  <a:gd name="connsiteY14" fmla="*/ 55655 h 83033"/>
                  <a:gd name="connsiteX15" fmla="*/ 55762 w 108613"/>
                  <a:gd name="connsiteY15" fmla="*/ 63036 h 83033"/>
                  <a:gd name="connsiteX16" fmla="*/ 57547 w 108613"/>
                  <a:gd name="connsiteY16" fmla="*/ 68154 h 83033"/>
                  <a:gd name="connsiteX17" fmla="*/ 57071 w 108613"/>
                  <a:gd name="connsiteY17" fmla="*/ 70178 h 83033"/>
                  <a:gd name="connsiteX18" fmla="*/ 58738 w 108613"/>
                  <a:gd name="connsiteY18" fmla="*/ 81248 h 83033"/>
                  <a:gd name="connsiteX19" fmla="*/ 57547 w 108613"/>
                  <a:gd name="connsiteY19" fmla="*/ 63512 h 83033"/>
                  <a:gd name="connsiteX20" fmla="*/ 58261 w 108613"/>
                  <a:gd name="connsiteY20" fmla="*/ 62083 h 83033"/>
                  <a:gd name="connsiteX21" fmla="*/ 59095 w 108613"/>
                  <a:gd name="connsiteY21" fmla="*/ 65893 h 83033"/>
                  <a:gd name="connsiteX22" fmla="*/ 59333 w 108613"/>
                  <a:gd name="connsiteY22" fmla="*/ 73273 h 83033"/>
                  <a:gd name="connsiteX23" fmla="*/ 59690 w 108613"/>
                  <a:gd name="connsiteY23" fmla="*/ 64107 h 83033"/>
                  <a:gd name="connsiteX24" fmla="*/ 60642 w 108613"/>
                  <a:gd name="connsiteY24" fmla="*/ 75296 h 83033"/>
                  <a:gd name="connsiteX25" fmla="*/ 60642 w 108613"/>
                  <a:gd name="connsiteY25" fmla="*/ 64821 h 83033"/>
                  <a:gd name="connsiteX26" fmla="*/ 62308 w 108613"/>
                  <a:gd name="connsiteY26" fmla="*/ 60179 h 83033"/>
                  <a:gd name="connsiteX27" fmla="*/ 62547 w 108613"/>
                  <a:gd name="connsiteY27" fmla="*/ 66726 h 83033"/>
                  <a:gd name="connsiteX28" fmla="*/ 62785 w 108613"/>
                  <a:gd name="connsiteY28" fmla="*/ 60893 h 83033"/>
                  <a:gd name="connsiteX29" fmla="*/ 62904 w 108613"/>
                  <a:gd name="connsiteY29" fmla="*/ 63750 h 83033"/>
                  <a:gd name="connsiteX30" fmla="*/ 63261 w 108613"/>
                  <a:gd name="connsiteY30" fmla="*/ 54465 h 83033"/>
                  <a:gd name="connsiteX31" fmla="*/ 65046 w 108613"/>
                  <a:gd name="connsiteY31" fmla="*/ 57084 h 83033"/>
                  <a:gd name="connsiteX32" fmla="*/ 65165 w 108613"/>
                  <a:gd name="connsiteY32" fmla="*/ 64464 h 83033"/>
                  <a:gd name="connsiteX33" fmla="*/ 66356 w 108613"/>
                  <a:gd name="connsiteY33" fmla="*/ 51965 h 83033"/>
                  <a:gd name="connsiteX34" fmla="*/ 67070 w 108613"/>
                  <a:gd name="connsiteY34" fmla="*/ 56727 h 83033"/>
                  <a:gd name="connsiteX35" fmla="*/ 67427 w 108613"/>
                  <a:gd name="connsiteY35" fmla="*/ 39347 h 83033"/>
                  <a:gd name="connsiteX36" fmla="*/ 66951 w 108613"/>
                  <a:gd name="connsiteY36" fmla="*/ 33276 h 83033"/>
                  <a:gd name="connsiteX37" fmla="*/ 67665 w 108613"/>
                  <a:gd name="connsiteY37" fmla="*/ 29348 h 83033"/>
                  <a:gd name="connsiteX38" fmla="*/ 67665 w 108613"/>
                  <a:gd name="connsiteY38" fmla="*/ 36133 h 83033"/>
                  <a:gd name="connsiteX39" fmla="*/ 67784 w 108613"/>
                  <a:gd name="connsiteY39" fmla="*/ 34348 h 83033"/>
                  <a:gd name="connsiteX40" fmla="*/ 67903 w 108613"/>
                  <a:gd name="connsiteY40" fmla="*/ 45418 h 83033"/>
                  <a:gd name="connsiteX41" fmla="*/ 67546 w 108613"/>
                  <a:gd name="connsiteY41" fmla="*/ 40895 h 83033"/>
                  <a:gd name="connsiteX42" fmla="*/ 67546 w 108613"/>
                  <a:gd name="connsiteY42" fmla="*/ 54584 h 83033"/>
                  <a:gd name="connsiteX43" fmla="*/ 67784 w 108613"/>
                  <a:gd name="connsiteY43" fmla="*/ 52560 h 83033"/>
                  <a:gd name="connsiteX44" fmla="*/ 67784 w 108613"/>
                  <a:gd name="connsiteY44" fmla="*/ 55536 h 83033"/>
                  <a:gd name="connsiteX45" fmla="*/ 68022 w 108613"/>
                  <a:gd name="connsiteY45" fmla="*/ 52798 h 83033"/>
                  <a:gd name="connsiteX46" fmla="*/ 68379 w 108613"/>
                  <a:gd name="connsiteY46" fmla="*/ 61012 h 83033"/>
                  <a:gd name="connsiteX47" fmla="*/ 68379 w 108613"/>
                  <a:gd name="connsiteY47" fmla="*/ 57798 h 83033"/>
                  <a:gd name="connsiteX48" fmla="*/ 69570 w 108613"/>
                  <a:gd name="connsiteY48" fmla="*/ 62917 h 83033"/>
                  <a:gd name="connsiteX49" fmla="*/ 71831 w 108613"/>
                  <a:gd name="connsiteY49" fmla="*/ 39109 h 83033"/>
                  <a:gd name="connsiteX50" fmla="*/ 71951 w 108613"/>
                  <a:gd name="connsiteY50" fmla="*/ 56012 h 83033"/>
                  <a:gd name="connsiteX51" fmla="*/ 70403 w 108613"/>
                  <a:gd name="connsiteY51" fmla="*/ 57679 h 83033"/>
                  <a:gd name="connsiteX52" fmla="*/ 70641 w 108613"/>
                  <a:gd name="connsiteY52" fmla="*/ 63036 h 83033"/>
                  <a:gd name="connsiteX53" fmla="*/ 71712 w 108613"/>
                  <a:gd name="connsiteY53" fmla="*/ 56132 h 83033"/>
                  <a:gd name="connsiteX54" fmla="*/ 72308 w 108613"/>
                  <a:gd name="connsiteY54" fmla="*/ 62917 h 83033"/>
                  <a:gd name="connsiteX55" fmla="*/ 73498 w 108613"/>
                  <a:gd name="connsiteY55" fmla="*/ 51727 h 83033"/>
                  <a:gd name="connsiteX56" fmla="*/ 72903 w 108613"/>
                  <a:gd name="connsiteY56" fmla="*/ 58631 h 83033"/>
                  <a:gd name="connsiteX57" fmla="*/ 74212 w 108613"/>
                  <a:gd name="connsiteY57" fmla="*/ 52441 h 83033"/>
                  <a:gd name="connsiteX58" fmla="*/ 73974 w 108613"/>
                  <a:gd name="connsiteY58" fmla="*/ 53870 h 83033"/>
                  <a:gd name="connsiteX59" fmla="*/ 74926 w 108613"/>
                  <a:gd name="connsiteY59" fmla="*/ 56489 h 83033"/>
                  <a:gd name="connsiteX60" fmla="*/ 74807 w 108613"/>
                  <a:gd name="connsiteY60" fmla="*/ 56489 h 83033"/>
                  <a:gd name="connsiteX61" fmla="*/ 77664 w 108613"/>
                  <a:gd name="connsiteY61" fmla="*/ 46847 h 83033"/>
                  <a:gd name="connsiteX62" fmla="*/ 77664 w 108613"/>
                  <a:gd name="connsiteY62" fmla="*/ 60536 h 83033"/>
                  <a:gd name="connsiteX63" fmla="*/ 79093 w 108613"/>
                  <a:gd name="connsiteY63" fmla="*/ 27682 h 83033"/>
                  <a:gd name="connsiteX64" fmla="*/ 78855 w 108613"/>
                  <a:gd name="connsiteY64" fmla="*/ 60774 h 83033"/>
                  <a:gd name="connsiteX65" fmla="*/ 79807 w 108613"/>
                  <a:gd name="connsiteY65" fmla="*/ 60417 h 83033"/>
                  <a:gd name="connsiteX66" fmla="*/ 79569 w 108613"/>
                  <a:gd name="connsiteY66" fmla="*/ 47561 h 83033"/>
                  <a:gd name="connsiteX67" fmla="*/ 80640 w 108613"/>
                  <a:gd name="connsiteY67" fmla="*/ 60536 h 83033"/>
                  <a:gd name="connsiteX68" fmla="*/ 80997 w 108613"/>
                  <a:gd name="connsiteY68" fmla="*/ 46013 h 83033"/>
                  <a:gd name="connsiteX69" fmla="*/ 80997 w 108613"/>
                  <a:gd name="connsiteY69" fmla="*/ 60298 h 83033"/>
                  <a:gd name="connsiteX70" fmla="*/ 81831 w 108613"/>
                  <a:gd name="connsiteY70" fmla="*/ 47442 h 83033"/>
                  <a:gd name="connsiteX71" fmla="*/ 81950 w 108613"/>
                  <a:gd name="connsiteY71" fmla="*/ 61964 h 83033"/>
                  <a:gd name="connsiteX72" fmla="*/ 82902 w 108613"/>
                  <a:gd name="connsiteY72" fmla="*/ 60893 h 83033"/>
                  <a:gd name="connsiteX73" fmla="*/ 82545 w 108613"/>
                  <a:gd name="connsiteY73" fmla="*/ 57917 h 83033"/>
                  <a:gd name="connsiteX74" fmla="*/ 84568 w 108613"/>
                  <a:gd name="connsiteY74" fmla="*/ 40419 h 83033"/>
                  <a:gd name="connsiteX75" fmla="*/ 84687 w 108613"/>
                  <a:gd name="connsiteY75" fmla="*/ 58393 h 83033"/>
                  <a:gd name="connsiteX76" fmla="*/ 86711 w 108613"/>
                  <a:gd name="connsiteY76" fmla="*/ 21611 h 83033"/>
                  <a:gd name="connsiteX77" fmla="*/ 86711 w 108613"/>
                  <a:gd name="connsiteY77" fmla="*/ 25420 h 83033"/>
                  <a:gd name="connsiteX78" fmla="*/ 87544 w 108613"/>
                  <a:gd name="connsiteY78" fmla="*/ 21135 h 83033"/>
                  <a:gd name="connsiteX79" fmla="*/ 85164 w 108613"/>
                  <a:gd name="connsiteY79" fmla="*/ 60060 h 83033"/>
                  <a:gd name="connsiteX80" fmla="*/ 85759 w 108613"/>
                  <a:gd name="connsiteY80" fmla="*/ 64226 h 83033"/>
                  <a:gd name="connsiteX81" fmla="*/ 85283 w 108613"/>
                  <a:gd name="connsiteY81" fmla="*/ 69821 h 83033"/>
                  <a:gd name="connsiteX82" fmla="*/ 86473 w 108613"/>
                  <a:gd name="connsiteY82" fmla="*/ 72082 h 83033"/>
                  <a:gd name="connsiteX83" fmla="*/ 87425 w 108613"/>
                  <a:gd name="connsiteY83" fmla="*/ 57917 h 83033"/>
                  <a:gd name="connsiteX84" fmla="*/ 85997 w 108613"/>
                  <a:gd name="connsiteY84" fmla="*/ 65893 h 83033"/>
                  <a:gd name="connsiteX85" fmla="*/ 87782 w 108613"/>
                  <a:gd name="connsiteY85" fmla="*/ 45418 h 83033"/>
                  <a:gd name="connsiteX86" fmla="*/ 87544 w 108613"/>
                  <a:gd name="connsiteY86" fmla="*/ 61726 h 83033"/>
                  <a:gd name="connsiteX87" fmla="*/ 88497 w 108613"/>
                  <a:gd name="connsiteY87" fmla="*/ 58512 h 83033"/>
                  <a:gd name="connsiteX88" fmla="*/ 88140 w 108613"/>
                  <a:gd name="connsiteY88" fmla="*/ 62679 h 83033"/>
                  <a:gd name="connsiteX89" fmla="*/ 89568 w 108613"/>
                  <a:gd name="connsiteY89" fmla="*/ 59822 h 83033"/>
                  <a:gd name="connsiteX90" fmla="*/ 90163 w 108613"/>
                  <a:gd name="connsiteY90" fmla="*/ 65178 h 83033"/>
                  <a:gd name="connsiteX91" fmla="*/ 90401 w 108613"/>
                  <a:gd name="connsiteY91" fmla="*/ 22563 h 83033"/>
                  <a:gd name="connsiteX92" fmla="*/ 91592 w 108613"/>
                  <a:gd name="connsiteY92" fmla="*/ 35300 h 83033"/>
                  <a:gd name="connsiteX93" fmla="*/ 91115 w 108613"/>
                  <a:gd name="connsiteY93" fmla="*/ 57679 h 83033"/>
                  <a:gd name="connsiteX94" fmla="*/ 91473 w 108613"/>
                  <a:gd name="connsiteY94" fmla="*/ 52084 h 83033"/>
                  <a:gd name="connsiteX95" fmla="*/ 91830 w 108613"/>
                  <a:gd name="connsiteY95" fmla="*/ 57679 h 83033"/>
                  <a:gd name="connsiteX96" fmla="*/ 92187 w 108613"/>
                  <a:gd name="connsiteY96" fmla="*/ 51132 h 83033"/>
                  <a:gd name="connsiteX97" fmla="*/ 93258 w 108613"/>
                  <a:gd name="connsiteY97" fmla="*/ 52441 h 83033"/>
                  <a:gd name="connsiteX98" fmla="*/ 94567 w 108613"/>
                  <a:gd name="connsiteY98" fmla="*/ 33038 h 83033"/>
                  <a:gd name="connsiteX99" fmla="*/ 94567 w 108613"/>
                  <a:gd name="connsiteY99" fmla="*/ 38752 h 83033"/>
                  <a:gd name="connsiteX100" fmla="*/ 96829 w 108613"/>
                  <a:gd name="connsiteY100" fmla="*/ 43157 h 83033"/>
                  <a:gd name="connsiteX101" fmla="*/ 97067 w 108613"/>
                  <a:gd name="connsiteY101" fmla="*/ 50656 h 83033"/>
                  <a:gd name="connsiteX102" fmla="*/ 97662 w 108613"/>
                  <a:gd name="connsiteY102" fmla="*/ 46490 h 83033"/>
                  <a:gd name="connsiteX103" fmla="*/ 97305 w 108613"/>
                  <a:gd name="connsiteY103" fmla="*/ 55655 h 83033"/>
                  <a:gd name="connsiteX104" fmla="*/ 98615 w 108613"/>
                  <a:gd name="connsiteY104" fmla="*/ 46609 h 83033"/>
                  <a:gd name="connsiteX105" fmla="*/ 97305 w 108613"/>
                  <a:gd name="connsiteY105" fmla="*/ 48037 h 83033"/>
                  <a:gd name="connsiteX106" fmla="*/ 99448 w 108613"/>
                  <a:gd name="connsiteY106" fmla="*/ 23753 h 83033"/>
                  <a:gd name="connsiteX107" fmla="*/ 99805 w 108613"/>
                  <a:gd name="connsiteY107" fmla="*/ 28634 h 83033"/>
                  <a:gd name="connsiteX108" fmla="*/ 102424 w 108613"/>
                  <a:gd name="connsiteY108" fmla="*/ 18754 h 83033"/>
                  <a:gd name="connsiteX109" fmla="*/ 102186 w 108613"/>
                  <a:gd name="connsiteY109" fmla="*/ 35419 h 83033"/>
                  <a:gd name="connsiteX110" fmla="*/ 100876 w 108613"/>
                  <a:gd name="connsiteY110" fmla="*/ 31729 h 83033"/>
                  <a:gd name="connsiteX111" fmla="*/ 101353 w 108613"/>
                  <a:gd name="connsiteY111" fmla="*/ 34705 h 83033"/>
                  <a:gd name="connsiteX112" fmla="*/ 100519 w 108613"/>
                  <a:gd name="connsiteY112" fmla="*/ 36490 h 83033"/>
                  <a:gd name="connsiteX113" fmla="*/ 103852 w 108613"/>
                  <a:gd name="connsiteY113" fmla="*/ 42799 h 83033"/>
                  <a:gd name="connsiteX114" fmla="*/ 104447 w 108613"/>
                  <a:gd name="connsiteY114" fmla="*/ 36133 h 83033"/>
                  <a:gd name="connsiteX115" fmla="*/ 104090 w 108613"/>
                  <a:gd name="connsiteY115" fmla="*/ 36967 h 83033"/>
                  <a:gd name="connsiteX116" fmla="*/ 104566 w 108613"/>
                  <a:gd name="connsiteY116" fmla="*/ 27801 h 83033"/>
                  <a:gd name="connsiteX117" fmla="*/ 106352 w 108613"/>
                  <a:gd name="connsiteY117" fmla="*/ 21730 h 83033"/>
                  <a:gd name="connsiteX118" fmla="*/ 106352 w 108613"/>
                  <a:gd name="connsiteY118" fmla="*/ 28753 h 83033"/>
                  <a:gd name="connsiteX119" fmla="*/ 105757 w 108613"/>
                  <a:gd name="connsiteY119" fmla="*/ 26729 h 83033"/>
                  <a:gd name="connsiteX120" fmla="*/ 107066 w 108613"/>
                  <a:gd name="connsiteY120" fmla="*/ 27087 h 83033"/>
                  <a:gd name="connsiteX121" fmla="*/ 106709 w 108613"/>
                  <a:gd name="connsiteY121" fmla="*/ 22206 h 83033"/>
                  <a:gd name="connsiteX122" fmla="*/ 108614 w 108613"/>
                  <a:gd name="connsiteY122" fmla="*/ 13516 h 83033"/>
                  <a:gd name="connsiteX123" fmla="*/ 108257 w 108613"/>
                  <a:gd name="connsiteY123" fmla="*/ 6136 h 83033"/>
                  <a:gd name="connsiteX124" fmla="*/ 107066 w 108613"/>
                  <a:gd name="connsiteY124" fmla="*/ 16254 h 83033"/>
                  <a:gd name="connsiteX125" fmla="*/ 106114 w 108613"/>
                  <a:gd name="connsiteY125" fmla="*/ 4231 h 83033"/>
                  <a:gd name="connsiteX126" fmla="*/ 105757 w 108613"/>
                  <a:gd name="connsiteY126" fmla="*/ 7564 h 83033"/>
                  <a:gd name="connsiteX127" fmla="*/ 105638 w 108613"/>
                  <a:gd name="connsiteY127" fmla="*/ 9588 h 83033"/>
                  <a:gd name="connsiteX128" fmla="*/ 105638 w 108613"/>
                  <a:gd name="connsiteY128" fmla="*/ 9588 h 83033"/>
                  <a:gd name="connsiteX129" fmla="*/ 105638 w 108613"/>
                  <a:gd name="connsiteY129" fmla="*/ 9588 h 83033"/>
                  <a:gd name="connsiteX130" fmla="*/ 105638 w 108613"/>
                  <a:gd name="connsiteY130" fmla="*/ 9588 h 83033"/>
                  <a:gd name="connsiteX131" fmla="*/ 105757 w 108613"/>
                  <a:gd name="connsiteY131" fmla="*/ 13159 h 83033"/>
                  <a:gd name="connsiteX132" fmla="*/ 104209 w 108613"/>
                  <a:gd name="connsiteY132" fmla="*/ 21016 h 83033"/>
                  <a:gd name="connsiteX133" fmla="*/ 104209 w 108613"/>
                  <a:gd name="connsiteY133" fmla="*/ 15897 h 83033"/>
                  <a:gd name="connsiteX134" fmla="*/ 103733 w 108613"/>
                  <a:gd name="connsiteY134" fmla="*/ 20063 h 83033"/>
                  <a:gd name="connsiteX135" fmla="*/ 103971 w 108613"/>
                  <a:gd name="connsiteY135" fmla="*/ 8517 h 83033"/>
                  <a:gd name="connsiteX136" fmla="*/ 103376 w 108613"/>
                  <a:gd name="connsiteY136" fmla="*/ 8279 h 83033"/>
                  <a:gd name="connsiteX137" fmla="*/ 102186 w 108613"/>
                  <a:gd name="connsiteY137" fmla="*/ 6374 h 83033"/>
                  <a:gd name="connsiteX138" fmla="*/ 101710 w 108613"/>
                  <a:gd name="connsiteY138" fmla="*/ 8041 h 83033"/>
                  <a:gd name="connsiteX139" fmla="*/ 100638 w 108613"/>
                  <a:gd name="connsiteY139" fmla="*/ 11255 h 83033"/>
                  <a:gd name="connsiteX140" fmla="*/ 100638 w 108613"/>
                  <a:gd name="connsiteY140" fmla="*/ 9945 h 83033"/>
                  <a:gd name="connsiteX141" fmla="*/ 97543 w 108613"/>
                  <a:gd name="connsiteY141" fmla="*/ 9112 h 83033"/>
                  <a:gd name="connsiteX142" fmla="*/ 96353 w 108613"/>
                  <a:gd name="connsiteY142" fmla="*/ 10540 h 83033"/>
                  <a:gd name="connsiteX143" fmla="*/ 96353 w 108613"/>
                  <a:gd name="connsiteY143" fmla="*/ 6136 h 83033"/>
                  <a:gd name="connsiteX144" fmla="*/ 94806 w 108613"/>
                  <a:gd name="connsiteY144" fmla="*/ 6255 h 83033"/>
                  <a:gd name="connsiteX145" fmla="*/ 92068 w 108613"/>
                  <a:gd name="connsiteY145" fmla="*/ 1494 h 83033"/>
                  <a:gd name="connsiteX146" fmla="*/ 92068 w 108613"/>
                  <a:gd name="connsiteY146" fmla="*/ 7326 h 83033"/>
                  <a:gd name="connsiteX147" fmla="*/ 90282 w 108613"/>
                  <a:gd name="connsiteY147" fmla="*/ 11017 h 83033"/>
                  <a:gd name="connsiteX148" fmla="*/ 90282 w 108613"/>
                  <a:gd name="connsiteY148" fmla="*/ 16135 h 83033"/>
                  <a:gd name="connsiteX149" fmla="*/ 88020 w 108613"/>
                  <a:gd name="connsiteY149" fmla="*/ 13040 h 83033"/>
                  <a:gd name="connsiteX150" fmla="*/ 88497 w 108613"/>
                  <a:gd name="connsiteY150" fmla="*/ 12802 h 83033"/>
                  <a:gd name="connsiteX151" fmla="*/ 85402 w 108613"/>
                  <a:gd name="connsiteY151" fmla="*/ 12802 h 83033"/>
                  <a:gd name="connsiteX152" fmla="*/ 84807 w 108613"/>
                  <a:gd name="connsiteY152" fmla="*/ 12802 h 83033"/>
                  <a:gd name="connsiteX153" fmla="*/ 84807 w 108613"/>
                  <a:gd name="connsiteY153" fmla="*/ 12564 h 83033"/>
                  <a:gd name="connsiteX154" fmla="*/ 84807 w 108613"/>
                  <a:gd name="connsiteY154" fmla="*/ 12564 h 83033"/>
                  <a:gd name="connsiteX155" fmla="*/ 84449 w 108613"/>
                  <a:gd name="connsiteY155" fmla="*/ 9826 h 83033"/>
                  <a:gd name="connsiteX156" fmla="*/ 84687 w 108613"/>
                  <a:gd name="connsiteY156" fmla="*/ 12564 h 83033"/>
                  <a:gd name="connsiteX157" fmla="*/ 83973 w 108613"/>
                  <a:gd name="connsiteY157" fmla="*/ 14588 h 83033"/>
                  <a:gd name="connsiteX158" fmla="*/ 83973 w 108613"/>
                  <a:gd name="connsiteY158" fmla="*/ 9112 h 83033"/>
                  <a:gd name="connsiteX159" fmla="*/ 83854 w 108613"/>
                  <a:gd name="connsiteY159" fmla="*/ 9231 h 83033"/>
                  <a:gd name="connsiteX160" fmla="*/ 83854 w 108613"/>
                  <a:gd name="connsiteY160" fmla="*/ 16016 h 83033"/>
                  <a:gd name="connsiteX161" fmla="*/ 83497 w 108613"/>
                  <a:gd name="connsiteY161" fmla="*/ 19349 h 83033"/>
                  <a:gd name="connsiteX162" fmla="*/ 82545 w 108613"/>
                  <a:gd name="connsiteY162" fmla="*/ 12802 h 83033"/>
                  <a:gd name="connsiteX163" fmla="*/ 81116 w 108613"/>
                  <a:gd name="connsiteY163" fmla="*/ 26015 h 83033"/>
                  <a:gd name="connsiteX164" fmla="*/ 81116 w 108613"/>
                  <a:gd name="connsiteY164" fmla="*/ 24111 h 83033"/>
                  <a:gd name="connsiteX165" fmla="*/ 80283 w 108613"/>
                  <a:gd name="connsiteY165" fmla="*/ 24587 h 83033"/>
                  <a:gd name="connsiteX166" fmla="*/ 80283 w 108613"/>
                  <a:gd name="connsiteY166" fmla="*/ 17564 h 83033"/>
                  <a:gd name="connsiteX167" fmla="*/ 79569 w 108613"/>
                  <a:gd name="connsiteY167" fmla="*/ 26967 h 83033"/>
                  <a:gd name="connsiteX168" fmla="*/ 79331 w 108613"/>
                  <a:gd name="connsiteY168" fmla="*/ 14826 h 83033"/>
                  <a:gd name="connsiteX169" fmla="*/ 77783 w 108613"/>
                  <a:gd name="connsiteY169" fmla="*/ 26134 h 83033"/>
                  <a:gd name="connsiteX170" fmla="*/ 77783 w 108613"/>
                  <a:gd name="connsiteY170" fmla="*/ 21611 h 83033"/>
                  <a:gd name="connsiteX171" fmla="*/ 76950 w 108613"/>
                  <a:gd name="connsiteY171" fmla="*/ 24111 h 83033"/>
                  <a:gd name="connsiteX172" fmla="*/ 72070 w 108613"/>
                  <a:gd name="connsiteY172" fmla="*/ 14945 h 83033"/>
                  <a:gd name="connsiteX173" fmla="*/ 71355 w 108613"/>
                  <a:gd name="connsiteY173" fmla="*/ 19349 h 83033"/>
                  <a:gd name="connsiteX174" fmla="*/ 71236 w 108613"/>
                  <a:gd name="connsiteY174" fmla="*/ 11612 h 83033"/>
                  <a:gd name="connsiteX175" fmla="*/ 69451 w 108613"/>
                  <a:gd name="connsiteY175" fmla="*/ 15302 h 83033"/>
                  <a:gd name="connsiteX176" fmla="*/ 69451 w 108613"/>
                  <a:gd name="connsiteY176" fmla="*/ 8755 h 83033"/>
                  <a:gd name="connsiteX177" fmla="*/ 69094 w 108613"/>
                  <a:gd name="connsiteY177" fmla="*/ 9588 h 83033"/>
                  <a:gd name="connsiteX178" fmla="*/ 69332 w 108613"/>
                  <a:gd name="connsiteY178" fmla="*/ 5541 h 83033"/>
                  <a:gd name="connsiteX179" fmla="*/ 68618 w 108613"/>
                  <a:gd name="connsiteY179" fmla="*/ 24944 h 83033"/>
                  <a:gd name="connsiteX180" fmla="*/ 67665 w 108613"/>
                  <a:gd name="connsiteY180" fmla="*/ 27206 h 83033"/>
                  <a:gd name="connsiteX181" fmla="*/ 67665 w 108613"/>
                  <a:gd name="connsiteY181" fmla="*/ 20063 h 83033"/>
                  <a:gd name="connsiteX182" fmla="*/ 65880 w 108613"/>
                  <a:gd name="connsiteY182" fmla="*/ 23039 h 83033"/>
                  <a:gd name="connsiteX183" fmla="*/ 65404 w 108613"/>
                  <a:gd name="connsiteY183" fmla="*/ 23396 h 83033"/>
                  <a:gd name="connsiteX184" fmla="*/ 63975 w 108613"/>
                  <a:gd name="connsiteY184" fmla="*/ 23039 h 83033"/>
                  <a:gd name="connsiteX185" fmla="*/ 64213 w 108613"/>
                  <a:gd name="connsiteY185" fmla="*/ 24230 h 83033"/>
                  <a:gd name="connsiteX186" fmla="*/ 63261 w 108613"/>
                  <a:gd name="connsiteY186" fmla="*/ 27325 h 83033"/>
                  <a:gd name="connsiteX187" fmla="*/ 63261 w 108613"/>
                  <a:gd name="connsiteY187" fmla="*/ 26372 h 83033"/>
                  <a:gd name="connsiteX188" fmla="*/ 61475 w 108613"/>
                  <a:gd name="connsiteY188" fmla="*/ 22206 h 83033"/>
                  <a:gd name="connsiteX189" fmla="*/ 61713 w 108613"/>
                  <a:gd name="connsiteY189" fmla="*/ 27682 h 83033"/>
                  <a:gd name="connsiteX190" fmla="*/ 59928 w 108613"/>
                  <a:gd name="connsiteY190" fmla="*/ 25301 h 83033"/>
                  <a:gd name="connsiteX191" fmla="*/ 60285 w 108613"/>
                  <a:gd name="connsiteY191" fmla="*/ 28396 h 83033"/>
                  <a:gd name="connsiteX192" fmla="*/ 58261 w 108613"/>
                  <a:gd name="connsiteY192" fmla="*/ 10897 h 83033"/>
                  <a:gd name="connsiteX193" fmla="*/ 58380 w 108613"/>
                  <a:gd name="connsiteY193" fmla="*/ 8517 h 83033"/>
                  <a:gd name="connsiteX194" fmla="*/ 57785 w 108613"/>
                  <a:gd name="connsiteY194" fmla="*/ 17445 h 83033"/>
                  <a:gd name="connsiteX195" fmla="*/ 57071 w 108613"/>
                  <a:gd name="connsiteY195" fmla="*/ 6850 h 83033"/>
                  <a:gd name="connsiteX196" fmla="*/ 55047 w 108613"/>
                  <a:gd name="connsiteY196" fmla="*/ 12088 h 83033"/>
                  <a:gd name="connsiteX197" fmla="*/ 55285 w 108613"/>
                  <a:gd name="connsiteY197" fmla="*/ 20301 h 83033"/>
                  <a:gd name="connsiteX198" fmla="*/ 53262 w 108613"/>
                  <a:gd name="connsiteY198" fmla="*/ 18516 h 83033"/>
                  <a:gd name="connsiteX199" fmla="*/ 53024 w 108613"/>
                  <a:gd name="connsiteY199" fmla="*/ 16135 h 83033"/>
                  <a:gd name="connsiteX200" fmla="*/ 51833 w 108613"/>
                  <a:gd name="connsiteY200" fmla="*/ 25301 h 83033"/>
                  <a:gd name="connsiteX201" fmla="*/ 48976 w 108613"/>
                  <a:gd name="connsiteY201" fmla="*/ 17087 h 83033"/>
                  <a:gd name="connsiteX202" fmla="*/ 47786 w 108613"/>
                  <a:gd name="connsiteY202" fmla="*/ 18040 h 83033"/>
                  <a:gd name="connsiteX203" fmla="*/ 47786 w 108613"/>
                  <a:gd name="connsiteY203" fmla="*/ 16254 h 83033"/>
                  <a:gd name="connsiteX204" fmla="*/ 46715 w 108613"/>
                  <a:gd name="connsiteY204" fmla="*/ 23515 h 83033"/>
                  <a:gd name="connsiteX205" fmla="*/ 46477 w 108613"/>
                  <a:gd name="connsiteY205" fmla="*/ 19825 h 83033"/>
                  <a:gd name="connsiteX206" fmla="*/ 44453 w 108613"/>
                  <a:gd name="connsiteY206" fmla="*/ 25896 h 83033"/>
                  <a:gd name="connsiteX207" fmla="*/ 44096 w 108613"/>
                  <a:gd name="connsiteY207" fmla="*/ 20182 h 83033"/>
                  <a:gd name="connsiteX208" fmla="*/ 41120 w 108613"/>
                  <a:gd name="connsiteY208" fmla="*/ 18040 h 83033"/>
                  <a:gd name="connsiteX209" fmla="*/ 41120 w 108613"/>
                  <a:gd name="connsiteY209" fmla="*/ 15540 h 83033"/>
                  <a:gd name="connsiteX210" fmla="*/ 37787 w 108613"/>
                  <a:gd name="connsiteY210" fmla="*/ 20659 h 83033"/>
                  <a:gd name="connsiteX211" fmla="*/ 37192 w 108613"/>
                  <a:gd name="connsiteY211" fmla="*/ 25777 h 83033"/>
                  <a:gd name="connsiteX212" fmla="*/ 38263 w 108613"/>
                  <a:gd name="connsiteY212" fmla="*/ 38157 h 83033"/>
                  <a:gd name="connsiteX213" fmla="*/ 37192 w 108613"/>
                  <a:gd name="connsiteY213" fmla="*/ 30896 h 83033"/>
                  <a:gd name="connsiteX214" fmla="*/ 37192 w 108613"/>
                  <a:gd name="connsiteY214" fmla="*/ 31967 h 83033"/>
                  <a:gd name="connsiteX215" fmla="*/ 35287 w 108613"/>
                  <a:gd name="connsiteY215" fmla="*/ 20897 h 83033"/>
                  <a:gd name="connsiteX216" fmla="*/ 28621 w 108613"/>
                  <a:gd name="connsiteY216" fmla="*/ 15421 h 83033"/>
                  <a:gd name="connsiteX217" fmla="*/ 29454 w 108613"/>
                  <a:gd name="connsiteY217" fmla="*/ 23753 h 83033"/>
                  <a:gd name="connsiteX218" fmla="*/ 28740 w 108613"/>
                  <a:gd name="connsiteY218" fmla="*/ 23277 h 83033"/>
                  <a:gd name="connsiteX219" fmla="*/ 28502 w 108613"/>
                  <a:gd name="connsiteY219" fmla="*/ 17087 h 83033"/>
                  <a:gd name="connsiteX220" fmla="*/ 28026 w 108613"/>
                  <a:gd name="connsiteY220" fmla="*/ 22920 h 83033"/>
                  <a:gd name="connsiteX221" fmla="*/ 27431 w 108613"/>
                  <a:gd name="connsiteY221" fmla="*/ 12921 h 83033"/>
                  <a:gd name="connsiteX222" fmla="*/ 27074 w 108613"/>
                  <a:gd name="connsiteY222" fmla="*/ 13635 h 83033"/>
                  <a:gd name="connsiteX223" fmla="*/ 27074 w 108613"/>
                  <a:gd name="connsiteY223" fmla="*/ 14588 h 83033"/>
                  <a:gd name="connsiteX224" fmla="*/ 26717 w 108613"/>
                  <a:gd name="connsiteY224" fmla="*/ 21254 h 83033"/>
                  <a:gd name="connsiteX225" fmla="*/ 26002 w 108613"/>
                  <a:gd name="connsiteY225" fmla="*/ 15778 h 83033"/>
                  <a:gd name="connsiteX226" fmla="*/ 25764 w 108613"/>
                  <a:gd name="connsiteY226" fmla="*/ 15540 h 83033"/>
                  <a:gd name="connsiteX227" fmla="*/ 24812 w 108613"/>
                  <a:gd name="connsiteY227" fmla="*/ 14945 h 83033"/>
                  <a:gd name="connsiteX228" fmla="*/ 25645 w 108613"/>
                  <a:gd name="connsiteY228" fmla="*/ 21492 h 83033"/>
                  <a:gd name="connsiteX229" fmla="*/ 25764 w 108613"/>
                  <a:gd name="connsiteY229" fmla="*/ 28634 h 83033"/>
                  <a:gd name="connsiteX230" fmla="*/ 21479 w 108613"/>
                  <a:gd name="connsiteY230" fmla="*/ 21254 h 83033"/>
                  <a:gd name="connsiteX231" fmla="*/ 20051 w 108613"/>
                  <a:gd name="connsiteY231" fmla="*/ 25539 h 83033"/>
                  <a:gd name="connsiteX232" fmla="*/ 20408 w 108613"/>
                  <a:gd name="connsiteY232" fmla="*/ 33395 h 83033"/>
                  <a:gd name="connsiteX233" fmla="*/ 17313 w 108613"/>
                  <a:gd name="connsiteY233" fmla="*/ 15897 h 83033"/>
                  <a:gd name="connsiteX234" fmla="*/ 17313 w 108613"/>
                  <a:gd name="connsiteY234" fmla="*/ 28158 h 83033"/>
                  <a:gd name="connsiteX235" fmla="*/ 16122 w 108613"/>
                  <a:gd name="connsiteY235" fmla="*/ 18873 h 83033"/>
                  <a:gd name="connsiteX236" fmla="*/ 11956 w 108613"/>
                  <a:gd name="connsiteY236" fmla="*/ 17445 h 83033"/>
                  <a:gd name="connsiteX237" fmla="*/ 12670 w 108613"/>
                  <a:gd name="connsiteY237" fmla="*/ 25539 h 83033"/>
                  <a:gd name="connsiteX238" fmla="*/ 11004 w 108613"/>
                  <a:gd name="connsiteY238" fmla="*/ 15540 h 83033"/>
                  <a:gd name="connsiteX239" fmla="*/ 10647 w 108613"/>
                  <a:gd name="connsiteY239" fmla="*/ 20182 h 83033"/>
                  <a:gd name="connsiteX240" fmla="*/ 11123 w 108613"/>
                  <a:gd name="connsiteY240" fmla="*/ 25063 h 83033"/>
                  <a:gd name="connsiteX241" fmla="*/ 1481 w 108613"/>
                  <a:gd name="connsiteY241" fmla="*/ 15659 h 83033"/>
                  <a:gd name="connsiteX242" fmla="*/ 1838 w 108613"/>
                  <a:gd name="connsiteY242" fmla="*/ 20063 h 83033"/>
                  <a:gd name="connsiteX243" fmla="*/ 2671 w 108613"/>
                  <a:gd name="connsiteY243" fmla="*/ 27682 h 83033"/>
                  <a:gd name="connsiteX244" fmla="*/ 648 w 108613"/>
                  <a:gd name="connsiteY244" fmla="*/ 20301 h 83033"/>
                  <a:gd name="connsiteX245" fmla="*/ 172 w 108613"/>
                  <a:gd name="connsiteY245" fmla="*/ 28158 h 83033"/>
                  <a:gd name="connsiteX246" fmla="*/ 410 w 108613"/>
                  <a:gd name="connsiteY246" fmla="*/ 26848 h 83033"/>
                  <a:gd name="connsiteX247" fmla="*/ 4457 w 108613"/>
                  <a:gd name="connsiteY247" fmla="*/ 56608 h 83033"/>
                  <a:gd name="connsiteX248" fmla="*/ 6838 w 108613"/>
                  <a:gd name="connsiteY248" fmla="*/ 56846 h 83033"/>
                  <a:gd name="connsiteX249" fmla="*/ 7433 w 108613"/>
                  <a:gd name="connsiteY249" fmla="*/ 62917 h 83033"/>
                  <a:gd name="connsiteX250" fmla="*/ 8028 w 108613"/>
                  <a:gd name="connsiteY250" fmla="*/ 59226 h 83033"/>
                  <a:gd name="connsiteX251" fmla="*/ 8028 w 108613"/>
                  <a:gd name="connsiteY251" fmla="*/ 60417 h 83033"/>
                  <a:gd name="connsiteX252" fmla="*/ 12313 w 108613"/>
                  <a:gd name="connsiteY252" fmla="*/ 66607 h 83033"/>
                  <a:gd name="connsiteX253" fmla="*/ 11599 w 108613"/>
                  <a:gd name="connsiteY253" fmla="*/ 61250 h 83033"/>
                  <a:gd name="connsiteX254" fmla="*/ 12551 w 108613"/>
                  <a:gd name="connsiteY254" fmla="*/ 64940 h 83033"/>
                  <a:gd name="connsiteX255" fmla="*/ 11004 w 108613"/>
                  <a:gd name="connsiteY255" fmla="*/ 55536 h 83033"/>
                  <a:gd name="connsiteX256" fmla="*/ 14932 w 108613"/>
                  <a:gd name="connsiteY256" fmla="*/ 67916 h 83033"/>
                  <a:gd name="connsiteX257" fmla="*/ 14694 w 108613"/>
                  <a:gd name="connsiteY257" fmla="*/ 61726 h 83033"/>
                  <a:gd name="connsiteX258" fmla="*/ 15170 w 108613"/>
                  <a:gd name="connsiteY258" fmla="*/ 65059 h 83033"/>
                  <a:gd name="connsiteX259" fmla="*/ 14932 w 108613"/>
                  <a:gd name="connsiteY259" fmla="*/ 60655 h 83033"/>
                  <a:gd name="connsiteX260" fmla="*/ 16241 w 108613"/>
                  <a:gd name="connsiteY260" fmla="*/ 68392 h 83033"/>
                  <a:gd name="connsiteX261" fmla="*/ 16003 w 108613"/>
                  <a:gd name="connsiteY261" fmla="*/ 69464 h 83033"/>
                  <a:gd name="connsiteX262" fmla="*/ 17313 w 108613"/>
                  <a:gd name="connsiteY262" fmla="*/ 69226 h 83033"/>
                  <a:gd name="connsiteX263" fmla="*/ 16598 w 108613"/>
                  <a:gd name="connsiteY263" fmla="*/ 67202 h 83033"/>
                  <a:gd name="connsiteX264" fmla="*/ 20527 w 108613"/>
                  <a:gd name="connsiteY264" fmla="*/ 61250 h 83033"/>
                  <a:gd name="connsiteX265" fmla="*/ 20170 w 108613"/>
                  <a:gd name="connsiteY265" fmla="*/ 58750 h 83033"/>
                  <a:gd name="connsiteX266" fmla="*/ 22193 w 108613"/>
                  <a:gd name="connsiteY266" fmla="*/ 59226 h 83033"/>
                  <a:gd name="connsiteX267" fmla="*/ 22193 w 108613"/>
                  <a:gd name="connsiteY267" fmla="*/ 59822 h 83033"/>
                  <a:gd name="connsiteX268" fmla="*/ 22788 w 108613"/>
                  <a:gd name="connsiteY268" fmla="*/ 56251 h 83033"/>
                  <a:gd name="connsiteX269" fmla="*/ 23741 w 108613"/>
                  <a:gd name="connsiteY269" fmla="*/ 65297 h 83033"/>
                  <a:gd name="connsiteX270" fmla="*/ 23979 w 108613"/>
                  <a:gd name="connsiteY270" fmla="*/ 51727 h 83033"/>
                  <a:gd name="connsiteX271" fmla="*/ 24455 w 108613"/>
                  <a:gd name="connsiteY271" fmla="*/ 55893 h 83033"/>
                  <a:gd name="connsiteX272" fmla="*/ 24693 w 108613"/>
                  <a:gd name="connsiteY272" fmla="*/ 48870 h 83033"/>
                  <a:gd name="connsiteX273" fmla="*/ 25407 w 108613"/>
                  <a:gd name="connsiteY273" fmla="*/ 60179 h 83033"/>
                  <a:gd name="connsiteX274" fmla="*/ 28026 w 108613"/>
                  <a:gd name="connsiteY274" fmla="*/ 64226 h 83033"/>
                  <a:gd name="connsiteX275" fmla="*/ 26598 w 108613"/>
                  <a:gd name="connsiteY275" fmla="*/ 55298 h 83033"/>
                  <a:gd name="connsiteX276" fmla="*/ 26836 w 108613"/>
                  <a:gd name="connsiteY276" fmla="*/ 47680 h 83033"/>
                  <a:gd name="connsiteX277" fmla="*/ 29573 w 108613"/>
                  <a:gd name="connsiteY277" fmla="*/ 62321 h 83033"/>
                  <a:gd name="connsiteX278" fmla="*/ 29454 w 108613"/>
                  <a:gd name="connsiteY278" fmla="*/ 63155 h 83033"/>
                  <a:gd name="connsiteX279" fmla="*/ 30645 w 108613"/>
                  <a:gd name="connsiteY279" fmla="*/ 63869 h 83033"/>
                  <a:gd name="connsiteX280" fmla="*/ 30645 w 108613"/>
                  <a:gd name="connsiteY280" fmla="*/ 55179 h 83033"/>
                  <a:gd name="connsiteX281" fmla="*/ 29931 w 108613"/>
                  <a:gd name="connsiteY281" fmla="*/ 57322 h 83033"/>
                  <a:gd name="connsiteX282" fmla="*/ 31121 w 108613"/>
                  <a:gd name="connsiteY282" fmla="*/ 49346 h 83033"/>
                  <a:gd name="connsiteX283" fmla="*/ 31121 w 108613"/>
                  <a:gd name="connsiteY283" fmla="*/ 54941 h 83033"/>
                  <a:gd name="connsiteX284" fmla="*/ 31954 w 108613"/>
                  <a:gd name="connsiteY284" fmla="*/ 55893 h 83033"/>
                  <a:gd name="connsiteX285" fmla="*/ 31002 w 108613"/>
                  <a:gd name="connsiteY285" fmla="*/ 64940 h 83033"/>
                  <a:gd name="connsiteX286" fmla="*/ 31954 w 108613"/>
                  <a:gd name="connsiteY286" fmla="*/ 68154 h 83033"/>
                  <a:gd name="connsiteX287" fmla="*/ 33026 w 108613"/>
                  <a:gd name="connsiteY287" fmla="*/ 60060 h 83033"/>
                  <a:gd name="connsiteX288" fmla="*/ 33383 w 108613"/>
                  <a:gd name="connsiteY288" fmla="*/ 65535 h 83033"/>
                  <a:gd name="connsiteX289" fmla="*/ 33621 w 108613"/>
                  <a:gd name="connsiteY289" fmla="*/ 62202 h 83033"/>
                  <a:gd name="connsiteX290" fmla="*/ 33621 w 108613"/>
                  <a:gd name="connsiteY290" fmla="*/ 69226 h 83033"/>
                  <a:gd name="connsiteX291" fmla="*/ 35406 w 108613"/>
                  <a:gd name="connsiteY291" fmla="*/ 71130 h 83033"/>
                  <a:gd name="connsiteX292" fmla="*/ 33978 w 108613"/>
                  <a:gd name="connsiteY292" fmla="*/ 60655 h 83033"/>
                  <a:gd name="connsiteX293" fmla="*/ 36954 w 108613"/>
                  <a:gd name="connsiteY293" fmla="*/ 72082 h 83033"/>
                  <a:gd name="connsiteX294" fmla="*/ 36120 w 108613"/>
                  <a:gd name="connsiteY294" fmla="*/ 66369 h 83033"/>
                  <a:gd name="connsiteX295" fmla="*/ 37311 w 108613"/>
                  <a:gd name="connsiteY295" fmla="*/ 72321 h 83033"/>
                  <a:gd name="connsiteX296" fmla="*/ 36954 w 108613"/>
                  <a:gd name="connsiteY296" fmla="*/ 63393 h 83033"/>
                  <a:gd name="connsiteX297" fmla="*/ 37549 w 108613"/>
                  <a:gd name="connsiteY297" fmla="*/ 58512 h 83033"/>
                  <a:gd name="connsiteX298" fmla="*/ 37906 w 108613"/>
                  <a:gd name="connsiteY298" fmla="*/ 63988 h 83033"/>
                  <a:gd name="connsiteX299" fmla="*/ 38739 w 108613"/>
                  <a:gd name="connsiteY299" fmla="*/ 56727 h 83033"/>
                  <a:gd name="connsiteX300" fmla="*/ 38739 w 108613"/>
                  <a:gd name="connsiteY300" fmla="*/ 64464 h 83033"/>
                  <a:gd name="connsiteX301" fmla="*/ 39216 w 108613"/>
                  <a:gd name="connsiteY301" fmla="*/ 62440 h 83033"/>
                  <a:gd name="connsiteX302" fmla="*/ 39453 w 108613"/>
                  <a:gd name="connsiteY302" fmla="*/ 68749 h 83033"/>
                  <a:gd name="connsiteX303" fmla="*/ 40644 w 108613"/>
                  <a:gd name="connsiteY303" fmla="*/ 66964 h 83033"/>
                  <a:gd name="connsiteX304" fmla="*/ 40644 w 108613"/>
                  <a:gd name="connsiteY304" fmla="*/ 56727 h 83033"/>
                  <a:gd name="connsiteX305" fmla="*/ 41358 w 108613"/>
                  <a:gd name="connsiteY305" fmla="*/ 61131 h 83033"/>
                  <a:gd name="connsiteX306" fmla="*/ 40882 w 108613"/>
                  <a:gd name="connsiteY306" fmla="*/ 63869 h 83033"/>
                  <a:gd name="connsiteX307" fmla="*/ 41001 w 108613"/>
                  <a:gd name="connsiteY307" fmla="*/ 69107 h 83033"/>
                  <a:gd name="connsiteX308" fmla="*/ 42191 w 108613"/>
                  <a:gd name="connsiteY308" fmla="*/ 69821 h 83033"/>
                  <a:gd name="connsiteX309" fmla="*/ 41834 w 108613"/>
                  <a:gd name="connsiteY309" fmla="*/ 68511 h 83033"/>
                  <a:gd name="connsiteX310" fmla="*/ 42429 w 108613"/>
                  <a:gd name="connsiteY310" fmla="*/ 60774 h 83033"/>
                  <a:gd name="connsiteX311" fmla="*/ 42668 w 108613"/>
                  <a:gd name="connsiteY311" fmla="*/ 66131 h 83033"/>
                  <a:gd name="connsiteX312" fmla="*/ 43144 w 108613"/>
                  <a:gd name="connsiteY312" fmla="*/ 62440 h 83033"/>
                  <a:gd name="connsiteX313" fmla="*/ 43263 w 108613"/>
                  <a:gd name="connsiteY313" fmla="*/ 73749 h 83033"/>
                  <a:gd name="connsiteX314" fmla="*/ 43977 w 108613"/>
                  <a:gd name="connsiteY314" fmla="*/ 68749 h 83033"/>
                  <a:gd name="connsiteX315" fmla="*/ 44691 w 108613"/>
                  <a:gd name="connsiteY315" fmla="*/ 75773 h 83033"/>
                  <a:gd name="connsiteX316" fmla="*/ 46358 w 108613"/>
                  <a:gd name="connsiteY316" fmla="*/ 70416 h 83033"/>
                  <a:gd name="connsiteX317" fmla="*/ 46477 w 108613"/>
                  <a:gd name="connsiteY317" fmla="*/ 68035 h 83033"/>
                  <a:gd name="connsiteX318" fmla="*/ 48500 w 108613"/>
                  <a:gd name="connsiteY318" fmla="*/ 68273 h 83033"/>
                  <a:gd name="connsiteX319" fmla="*/ 49334 w 108613"/>
                  <a:gd name="connsiteY319" fmla="*/ 76249 h 83033"/>
                  <a:gd name="connsiteX320" fmla="*/ 49096 w 108613"/>
                  <a:gd name="connsiteY320" fmla="*/ 63036 h 83033"/>
                  <a:gd name="connsiteX321" fmla="*/ 50048 w 108613"/>
                  <a:gd name="connsiteY321" fmla="*/ 72082 h 83033"/>
                  <a:gd name="connsiteX322" fmla="*/ 51476 w 108613"/>
                  <a:gd name="connsiteY322" fmla="*/ 66250 h 83033"/>
                  <a:gd name="connsiteX323" fmla="*/ 50881 w 108613"/>
                  <a:gd name="connsiteY323" fmla="*/ 67202 h 83033"/>
                  <a:gd name="connsiteX324" fmla="*/ 57428 w 108613"/>
                  <a:gd name="connsiteY324" fmla="*/ 63750 h 83033"/>
                  <a:gd name="connsiteX325" fmla="*/ 56952 w 108613"/>
                  <a:gd name="connsiteY325" fmla="*/ 65297 h 83033"/>
                  <a:gd name="connsiteX326" fmla="*/ 57428 w 108613"/>
                  <a:gd name="connsiteY326" fmla="*/ 63750 h 83033"/>
                  <a:gd name="connsiteX327" fmla="*/ 68618 w 108613"/>
                  <a:gd name="connsiteY327" fmla="*/ 50061 h 83033"/>
                  <a:gd name="connsiteX328" fmla="*/ 68141 w 108613"/>
                  <a:gd name="connsiteY328" fmla="*/ 48870 h 83033"/>
                  <a:gd name="connsiteX329" fmla="*/ 68618 w 108613"/>
                  <a:gd name="connsiteY329" fmla="*/ 50061 h 83033"/>
                  <a:gd name="connsiteX330" fmla="*/ 102186 w 108613"/>
                  <a:gd name="connsiteY330" fmla="*/ 11731 h 83033"/>
                  <a:gd name="connsiteX331" fmla="*/ 102186 w 108613"/>
                  <a:gd name="connsiteY331" fmla="*/ 11969 h 83033"/>
                  <a:gd name="connsiteX332" fmla="*/ 102186 w 108613"/>
                  <a:gd name="connsiteY332" fmla="*/ 11731 h 83033"/>
                  <a:gd name="connsiteX333" fmla="*/ 102900 w 108613"/>
                  <a:gd name="connsiteY333" fmla="*/ 14111 h 83033"/>
                  <a:gd name="connsiteX334" fmla="*/ 102900 w 108613"/>
                  <a:gd name="connsiteY334" fmla="*/ 11850 h 83033"/>
                  <a:gd name="connsiteX335" fmla="*/ 102424 w 108613"/>
                  <a:gd name="connsiteY335" fmla="*/ 12921 h 83033"/>
                  <a:gd name="connsiteX336" fmla="*/ 102781 w 108613"/>
                  <a:gd name="connsiteY336" fmla="*/ 14111 h 83033"/>
                  <a:gd name="connsiteX337" fmla="*/ 25288 w 108613"/>
                  <a:gd name="connsiteY337" fmla="*/ 18159 h 83033"/>
                  <a:gd name="connsiteX338" fmla="*/ 25526 w 108613"/>
                  <a:gd name="connsiteY338" fmla="*/ 19587 h 83033"/>
                  <a:gd name="connsiteX339" fmla="*/ 25288 w 108613"/>
                  <a:gd name="connsiteY339" fmla="*/ 18159 h 83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8613" h="83033">
                    <a:moveTo>
                      <a:pt x="50048" y="67559"/>
                    </a:moveTo>
                    <a:lnTo>
                      <a:pt x="50762" y="71963"/>
                    </a:lnTo>
                    <a:cubicBezTo>
                      <a:pt x="50524" y="79344"/>
                      <a:pt x="49929" y="76844"/>
                      <a:pt x="50762" y="83034"/>
                    </a:cubicBezTo>
                    <a:cubicBezTo>
                      <a:pt x="50167" y="67440"/>
                      <a:pt x="52548" y="81367"/>
                      <a:pt x="52071" y="65774"/>
                    </a:cubicBezTo>
                    <a:lnTo>
                      <a:pt x="52548" y="68988"/>
                    </a:lnTo>
                    <a:cubicBezTo>
                      <a:pt x="52548" y="68988"/>
                      <a:pt x="52548" y="69702"/>
                      <a:pt x="52429" y="69583"/>
                    </a:cubicBezTo>
                    <a:cubicBezTo>
                      <a:pt x="53381" y="76963"/>
                      <a:pt x="52429" y="58274"/>
                      <a:pt x="53381" y="60536"/>
                    </a:cubicBezTo>
                    <a:cubicBezTo>
                      <a:pt x="53738" y="61726"/>
                      <a:pt x="53976" y="63988"/>
                      <a:pt x="53857" y="65774"/>
                    </a:cubicBezTo>
                    <a:lnTo>
                      <a:pt x="54333" y="61845"/>
                    </a:lnTo>
                    <a:cubicBezTo>
                      <a:pt x="54333" y="61845"/>
                      <a:pt x="54571" y="64821"/>
                      <a:pt x="54333" y="64583"/>
                    </a:cubicBezTo>
                    <a:lnTo>
                      <a:pt x="55285" y="63274"/>
                    </a:lnTo>
                    <a:lnTo>
                      <a:pt x="55285" y="63750"/>
                    </a:lnTo>
                    <a:cubicBezTo>
                      <a:pt x="55285" y="61250"/>
                      <a:pt x="55523" y="57560"/>
                      <a:pt x="55642" y="55893"/>
                    </a:cubicBezTo>
                    <a:cubicBezTo>
                      <a:pt x="56000" y="58155"/>
                      <a:pt x="55642" y="57560"/>
                      <a:pt x="55642" y="59465"/>
                    </a:cubicBezTo>
                    <a:lnTo>
                      <a:pt x="56119" y="55655"/>
                    </a:lnTo>
                    <a:cubicBezTo>
                      <a:pt x="56476" y="59703"/>
                      <a:pt x="56119" y="63631"/>
                      <a:pt x="55762" y="63036"/>
                    </a:cubicBezTo>
                    <a:cubicBezTo>
                      <a:pt x="56833" y="78510"/>
                      <a:pt x="56119" y="59107"/>
                      <a:pt x="57547" y="68154"/>
                    </a:cubicBezTo>
                    <a:lnTo>
                      <a:pt x="57071" y="70178"/>
                    </a:lnTo>
                    <a:cubicBezTo>
                      <a:pt x="57666" y="78987"/>
                      <a:pt x="58023" y="75773"/>
                      <a:pt x="58738" y="81248"/>
                    </a:cubicBezTo>
                    <a:cubicBezTo>
                      <a:pt x="58499" y="78391"/>
                      <a:pt x="57071" y="67440"/>
                      <a:pt x="57547" y="63512"/>
                    </a:cubicBezTo>
                    <a:cubicBezTo>
                      <a:pt x="57785" y="64702"/>
                      <a:pt x="58023" y="65178"/>
                      <a:pt x="58261" y="62083"/>
                    </a:cubicBezTo>
                    <a:cubicBezTo>
                      <a:pt x="58499" y="67559"/>
                      <a:pt x="58738" y="66250"/>
                      <a:pt x="59095" y="65893"/>
                    </a:cubicBezTo>
                    <a:lnTo>
                      <a:pt x="59333" y="73273"/>
                    </a:lnTo>
                    <a:cubicBezTo>
                      <a:pt x="59690" y="71130"/>
                      <a:pt x="59571" y="67440"/>
                      <a:pt x="59690" y="64107"/>
                    </a:cubicBezTo>
                    <a:cubicBezTo>
                      <a:pt x="60166" y="64821"/>
                      <a:pt x="60404" y="70535"/>
                      <a:pt x="60642" y="75296"/>
                    </a:cubicBezTo>
                    <a:cubicBezTo>
                      <a:pt x="61475" y="76487"/>
                      <a:pt x="59809" y="66250"/>
                      <a:pt x="60642" y="64821"/>
                    </a:cubicBezTo>
                    <a:cubicBezTo>
                      <a:pt x="61356" y="67559"/>
                      <a:pt x="61713" y="64583"/>
                      <a:pt x="62308" y="60179"/>
                    </a:cubicBezTo>
                    <a:cubicBezTo>
                      <a:pt x="62785" y="62679"/>
                      <a:pt x="62308" y="64702"/>
                      <a:pt x="62547" y="66726"/>
                    </a:cubicBezTo>
                    <a:lnTo>
                      <a:pt x="62785" y="60893"/>
                    </a:lnTo>
                    <a:cubicBezTo>
                      <a:pt x="62785" y="60893"/>
                      <a:pt x="62785" y="62798"/>
                      <a:pt x="62904" y="63750"/>
                    </a:cubicBezTo>
                    <a:cubicBezTo>
                      <a:pt x="63142" y="61488"/>
                      <a:pt x="62785" y="56370"/>
                      <a:pt x="63261" y="54465"/>
                    </a:cubicBezTo>
                    <a:cubicBezTo>
                      <a:pt x="63261" y="46370"/>
                      <a:pt x="64570" y="66250"/>
                      <a:pt x="65046" y="57084"/>
                    </a:cubicBezTo>
                    <a:cubicBezTo>
                      <a:pt x="65284" y="59107"/>
                      <a:pt x="65046" y="61607"/>
                      <a:pt x="65165" y="64464"/>
                    </a:cubicBezTo>
                    <a:cubicBezTo>
                      <a:pt x="65880" y="58393"/>
                      <a:pt x="65761" y="60060"/>
                      <a:pt x="66356" y="51965"/>
                    </a:cubicBezTo>
                    <a:lnTo>
                      <a:pt x="67070" y="56727"/>
                    </a:lnTo>
                    <a:cubicBezTo>
                      <a:pt x="66475" y="51251"/>
                      <a:pt x="67070" y="44704"/>
                      <a:pt x="67427" y="39347"/>
                    </a:cubicBezTo>
                    <a:cubicBezTo>
                      <a:pt x="67189" y="36729"/>
                      <a:pt x="66951" y="34348"/>
                      <a:pt x="66951" y="33276"/>
                    </a:cubicBezTo>
                    <a:lnTo>
                      <a:pt x="67665" y="29348"/>
                    </a:lnTo>
                    <a:cubicBezTo>
                      <a:pt x="67784" y="30539"/>
                      <a:pt x="67665" y="33038"/>
                      <a:pt x="67665" y="36133"/>
                    </a:cubicBezTo>
                    <a:cubicBezTo>
                      <a:pt x="67665" y="35538"/>
                      <a:pt x="67665" y="34943"/>
                      <a:pt x="67784" y="34348"/>
                    </a:cubicBezTo>
                    <a:cubicBezTo>
                      <a:pt x="68141" y="37086"/>
                      <a:pt x="68022" y="41252"/>
                      <a:pt x="67903" y="45418"/>
                    </a:cubicBezTo>
                    <a:cubicBezTo>
                      <a:pt x="67784" y="43990"/>
                      <a:pt x="67665" y="42442"/>
                      <a:pt x="67546" y="40895"/>
                    </a:cubicBezTo>
                    <a:cubicBezTo>
                      <a:pt x="67427" y="45299"/>
                      <a:pt x="67308" y="50299"/>
                      <a:pt x="67546" y="54584"/>
                    </a:cubicBezTo>
                    <a:cubicBezTo>
                      <a:pt x="67546" y="53751"/>
                      <a:pt x="67665" y="53037"/>
                      <a:pt x="67784" y="52560"/>
                    </a:cubicBezTo>
                    <a:cubicBezTo>
                      <a:pt x="67784" y="53751"/>
                      <a:pt x="67784" y="54822"/>
                      <a:pt x="67784" y="55536"/>
                    </a:cubicBezTo>
                    <a:cubicBezTo>
                      <a:pt x="67784" y="56251"/>
                      <a:pt x="67784" y="54703"/>
                      <a:pt x="68022" y="52798"/>
                    </a:cubicBezTo>
                    <a:lnTo>
                      <a:pt x="68379" y="61012"/>
                    </a:lnTo>
                    <a:lnTo>
                      <a:pt x="68379" y="57798"/>
                    </a:lnTo>
                    <a:cubicBezTo>
                      <a:pt x="68379" y="57798"/>
                      <a:pt x="69570" y="62917"/>
                      <a:pt x="69570" y="62917"/>
                    </a:cubicBezTo>
                    <a:cubicBezTo>
                      <a:pt x="70165" y="54703"/>
                      <a:pt x="70641" y="42561"/>
                      <a:pt x="71831" y="39109"/>
                    </a:cubicBezTo>
                    <a:cubicBezTo>
                      <a:pt x="71593" y="45061"/>
                      <a:pt x="71831" y="48870"/>
                      <a:pt x="71951" y="56012"/>
                    </a:cubicBezTo>
                    <a:cubicBezTo>
                      <a:pt x="71474" y="48513"/>
                      <a:pt x="71117" y="59226"/>
                      <a:pt x="70403" y="57679"/>
                    </a:cubicBezTo>
                    <a:cubicBezTo>
                      <a:pt x="70760" y="58512"/>
                      <a:pt x="70760" y="61845"/>
                      <a:pt x="70641" y="63036"/>
                    </a:cubicBezTo>
                    <a:lnTo>
                      <a:pt x="71712" y="56132"/>
                    </a:lnTo>
                    <a:cubicBezTo>
                      <a:pt x="71712" y="61964"/>
                      <a:pt x="71951" y="60536"/>
                      <a:pt x="72308" y="62917"/>
                    </a:cubicBezTo>
                    <a:cubicBezTo>
                      <a:pt x="71951" y="51489"/>
                      <a:pt x="73022" y="55298"/>
                      <a:pt x="73498" y="51727"/>
                    </a:cubicBezTo>
                    <a:cubicBezTo>
                      <a:pt x="73498" y="55536"/>
                      <a:pt x="73498" y="59465"/>
                      <a:pt x="72903" y="58631"/>
                    </a:cubicBezTo>
                    <a:cubicBezTo>
                      <a:pt x="73617" y="67321"/>
                      <a:pt x="73498" y="45180"/>
                      <a:pt x="74212" y="52441"/>
                    </a:cubicBezTo>
                    <a:cubicBezTo>
                      <a:pt x="74093" y="52441"/>
                      <a:pt x="73974" y="51965"/>
                      <a:pt x="73974" y="53870"/>
                    </a:cubicBezTo>
                    <a:cubicBezTo>
                      <a:pt x="74212" y="50418"/>
                      <a:pt x="75045" y="53156"/>
                      <a:pt x="74926" y="56489"/>
                    </a:cubicBezTo>
                    <a:lnTo>
                      <a:pt x="74807" y="56489"/>
                    </a:lnTo>
                    <a:cubicBezTo>
                      <a:pt x="75760" y="57917"/>
                      <a:pt x="77545" y="56608"/>
                      <a:pt x="77664" y="46847"/>
                    </a:cubicBezTo>
                    <a:cubicBezTo>
                      <a:pt x="77664" y="48156"/>
                      <a:pt x="77664" y="58631"/>
                      <a:pt x="77664" y="60536"/>
                    </a:cubicBezTo>
                    <a:lnTo>
                      <a:pt x="79093" y="27682"/>
                    </a:lnTo>
                    <a:cubicBezTo>
                      <a:pt x="79093" y="36014"/>
                      <a:pt x="79569" y="56012"/>
                      <a:pt x="78855" y="60774"/>
                    </a:cubicBezTo>
                    <a:cubicBezTo>
                      <a:pt x="79093" y="61964"/>
                      <a:pt x="79331" y="63393"/>
                      <a:pt x="79807" y="60417"/>
                    </a:cubicBezTo>
                    <a:cubicBezTo>
                      <a:pt x="79688" y="59226"/>
                      <a:pt x="79450" y="48275"/>
                      <a:pt x="79569" y="47561"/>
                    </a:cubicBezTo>
                    <a:cubicBezTo>
                      <a:pt x="80164" y="56846"/>
                      <a:pt x="79926" y="52560"/>
                      <a:pt x="80640" y="60536"/>
                    </a:cubicBezTo>
                    <a:cubicBezTo>
                      <a:pt x="80402" y="58750"/>
                      <a:pt x="80640" y="45656"/>
                      <a:pt x="80997" y="46013"/>
                    </a:cubicBezTo>
                    <a:cubicBezTo>
                      <a:pt x="80997" y="48037"/>
                      <a:pt x="80997" y="58988"/>
                      <a:pt x="80997" y="60298"/>
                    </a:cubicBezTo>
                    <a:lnTo>
                      <a:pt x="81831" y="47442"/>
                    </a:lnTo>
                    <a:cubicBezTo>
                      <a:pt x="81592" y="49823"/>
                      <a:pt x="81831" y="58393"/>
                      <a:pt x="81950" y="61964"/>
                    </a:cubicBezTo>
                    <a:cubicBezTo>
                      <a:pt x="81950" y="59465"/>
                      <a:pt x="82664" y="62202"/>
                      <a:pt x="82902" y="60893"/>
                    </a:cubicBezTo>
                    <a:lnTo>
                      <a:pt x="82545" y="57917"/>
                    </a:lnTo>
                    <a:cubicBezTo>
                      <a:pt x="83497" y="59822"/>
                      <a:pt x="83497" y="39823"/>
                      <a:pt x="84568" y="40419"/>
                    </a:cubicBezTo>
                    <a:cubicBezTo>
                      <a:pt x="84449" y="43037"/>
                      <a:pt x="84211" y="56846"/>
                      <a:pt x="84687" y="58393"/>
                    </a:cubicBezTo>
                    <a:cubicBezTo>
                      <a:pt x="84925" y="51846"/>
                      <a:pt x="85759" y="26610"/>
                      <a:pt x="86711" y="21611"/>
                    </a:cubicBezTo>
                    <a:lnTo>
                      <a:pt x="86711" y="25420"/>
                    </a:lnTo>
                    <a:cubicBezTo>
                      <a:pt x="86711" y="25420"/>
                      <a:pt x="87544" y="21135"/>
                      <a:pt x="87544" y="21135"/>
                    </a:cubicBezTo>
                    <a:cubicBezTo>
                      <a:pt x="86949" y="31015"/>
                      <a:pt x="85640" y="51965"/>
                      <a:pt x="85164" y="60060"/>
                    </a:cubicBezTo>
                    <a:cubicBezTo>
                      <a:pt x="85521" y="63036"/>
                      <a:pt x="85164" y="64464"/>
                      <a:pt x="85759" y="64226"/>
                    </a:cubicBezTo>
                    <a:cubicBezTo>
                      <a:pt x="85878" y="67797"/>
                      <a:pt x="85402" y="69583"/>
                      <a:pt x="85283" y="69821"/>
                    </a:cubicBezTo>
                    <a:lnTo>
                      <a:pt x="86473" y="72082"/>
                    </a:lnTo>
                    <a:cubicBezTo>
                      <a:pt x="86473" y="64345"/>
                      <a:pt x="87425" y="64345"/>
                      <a:pt x="87425" y="57917"/>
                    </a:cubicBezTo>
                    <a:lnTo>
                      <a:pt x="85997" y="65893"/>
                    </a:lnTo>
                    <a:cubicBezTo>
                      <a:pt x="85997" y="58155"/>
                      <a:pt x="86949" y="43990"/>
                      <a:pt x="87782" y="45418"/>
                    </a:cubicBezTo>
                    <a:cubicBezTo>
                      <a:pt x="88020" y="48513"/>
                      <a:pt x="87544" y="59107"/>
                      <a:pt x="87544" y="61726"/>
                    </a:cubicBezTo>
                    <a:cubicBezTo>
                      <a:pt x="87663" y="59107"/>
                      <a:pt x="88377" y="56727"/>
                      <a:pt x="88497" y="58512"/>
                    </a:cubicBezTo>
                    <a:lnTo>
                      <a:pt x="88140" y="62679"/>
                    </a:lnTo>
                    <a:cubicBezTo>
                      <a:pt x="88616" y="65535"/>
                      <a:pt x="89092" y="52441"/>
                      <a:pt x="89568" y="59822"/>
                    </a:cubicBezTo>
                    <a:cubicBezTo>
                      <a:pt x="89806" y="60298"/>
                      <a:pt x="90044" y="69702"/>
                      <a:pt x="90163" y="65178"/>
                    </a:cubicBezTo>
                    <a:cubicBezTo>
                      <a:pt x="89925" y="56370"/>
                      <a:pt x="90163" y="29229"/>
                      <a:pt x="90401" y="22563"/>
                    </a:cubicBezTo>
                    <a:cubicBezTo>
                      <a:pt x="90401" y="23158"/>
                      <a:pt x="91473" y="31015"/>
                      <a:pt x="91592" y="35300"/>
                    </a:cubicBezTo>
                    <a:cubicBezTo>
                      <a:pt x="91830" y="42204"/>
                      <a:pt x="90877" y="51727"/>
                      <a:pt x="91115" y="57679"/>
                    </a:cubicBezTo>
                    <a:cubicBezTo>
                      <a:pt x="91115" y="55536"/>
                      <a:pt x="91353" y="53037"/>
                      <a:pt x="91473" y="52084"/>
                    </a:cubicBezTo>
                    <a:cubicBezTo>
                      <a:pt x="91710" y="53870"/>
                      <a:pt x="91353" y="58631"/>
                      <a:pt x="91830" y="57679"/>
                    </a:cubicBezTo>
                    <a:cubicBezTo>
                      <a:pt x="92068" y="49823"/>
                      <a:pt x="92782" y="58393"/>
                      <a:pt x="92187" y="51132"/>
                    </a:cubicBezTo>
                    <a:cubicBezTo>
                      <a:pt x="92663" y="48870"/>
                      <a:pt x="92663" y="52798"/>
                      <a:pt x="93258" y="52441"/>
                    </a:cubicBezTo>
                    <a:cubicBezTo>
                      <a:pt x="93258" y="47442"/>
                      <a:pt x="93972" y="35300"/>
                      <a:pt x="94567" y="33038"/>
                    </a:cubicBezTo>
                    <a:cubicBezTo>
                      <a:pt x="94567" y="35062"/>
                      <a:pt x="94567" y="37562"/>
                      <a:pt x="94567" y="38752"/>
                    </a:cubicBezTo>
                    <a:cubicBezTo>
                      <a:pt x="95520" y="39466"/>
                      <a:pt x="95996" y="43037"/>
                      <a:pt x="96829" y="43157"/>
                    </a:cubicBezTo>
                    <a:cubicBezTo>
                      <a:pt x="96829" y="45061"/>
                      <a:pt x="97305" y="47323"/>
                      <a:pt x="97067" y="50656"/>
                    </a:cubicBezTo>
                    <a:cubicBezTo>
                      <a:pt x="97186" y="49227"/>
                      <a:pt x="97424" y="46609"/>
                      <a:pt x="97662" y="46490"/>
                    </a:cubicBezTo>
                    <a:cubicBezTo>
                      <a:pt x="98019" y="53275"/>
                      <a:pt x="97067" y="47561"/>
                      <a:pt x="97305" y="55655"/>
                    </a:cubicBezTo>
                    <a:cubicBezTo>
                      <a:pt x="97424" y="51132"/>
                      <a:pt x="98139" y="49346"/>
                      <a:pt x="98615" y="46609"/>
                    </a:cubicBezTo>
                    <a:cubicBezTo>
                      <a:pt x="98615" y="39585"/>
                      <a:pt x="97781" y="45299"/>
                      <a:pt x="97305" y="48037"/>
                    </a:cubicBezTo>
                    <a:cubicBezTo>
                      <a:pt x="97543" y="38395"/>
                      <a:pt x="98377" y="28277"/>
                      <a:pt x="99448" y="23753"/>
                    </a:cubicBezTo>
                    <a:cubicBezTo>
                      <a:pt x="100281" y="21373"/>
                      <a:pt x="99686" y="30062"/>
                      <a:pt x="99805" y="28634"/>
                    </a:cubicBezTo>
                    <a:cubicBezTo>
                      <a:pt x="101233" y="30301"/>
                      <a:pt x="101472" y="11731"/>
                      <a:pt x="102424" y="18754"/>
                    </a:cubicBezTo>
                    <a:cubicBezTo>
                      <a:pt x="102781" y="24944"/>
                      <a:pt x="102186" y="31015"/>
                      <a:pt x="102186" y="35419"/>
                    </a:cubicBezTo>
                    <a:cubicBezTo>
                      <a:pt x="101472" y="37681"/>
                      <a:pt x="101353" y="31491"/>
                      <a:pt x="100876" y="31729"/>
                    </a:cubicBezTo>
                    <a:lnTo>
                      <a:pt x="101353" y="34705"/>
                    </a:lnTo>
                    <a:cubicBezTo>
                      <a:pt x="101114" y="36729"/>
                      <a:pt x="100638" y="38276"/>
                      <a:pt x="100519" y="36490"/>
                    </a:cubicBezTo>
                    <a:cubicBezTo>
                      <a:pt x="100757" y="42085"/>
                      <a:pt x="102900" y="37562"/>
                      <a:pt x="103852" y="42799"/>
                    </a:cubicBezTo>
                    <a:cubicBezTo>
                      <a:pt x="104090" y="40776"/>
                      <a:pt x="104447" y="38633"/>
                      <a:pt x="104447" y="36133"/>
                    </a:cubicBezTo>
                    <a:lnTo>
                      <a:pt x="104090" y="36967"/>
                    </a:lnTo>
                    <a:cubicBezTo>
                      <a:pt x="103852" y="31967"/>
                      <a:pt x="104924" y="30062"/>
                      <a:pt x="104566" y="27801"/>
                    </a:cubicBezTo>
                    <a:cubicBezTo>
                      <a:pt x="105162" y="24349"/>
                      <a:pt x="105876" y="18873"/>
                      <a:pt x="106352" y="21730"/>
                    </a:cubicBezTo>
                    <a:lnTo>
                      <a:pt x="106352" y="28753"/>
                    </a:lnTo>
                    <a:cubicBezTo>
                      <a:pt x="106352" y="26729"/>
                      <a:pt x="105995" y="24587"/>
                      <a:pt x="105757" y="26729"/>
                    </a:cubicBezTo>
                    <a:cubicBezTo>
                      <a:pt x="106114" y="23634"/>
                      <a:pt x="106471" y="36252"/>
                      <a:pt x="107066" y="27087"/>
                    </a:cubicBezTo>
                    <a:lnTo>
                      <a:pt x="106709" y="22206"/>
                    </a:lnTo>
                    <a:cubicBezTo>
                      <a:pt x="107304" y="18635"/>
                      <a:pt x="108138" y="11255"/>
                      <a:pt x="108614" y="13516"/>
                    </a:cubicBezTo>
                    <a:cubicBezTo>
                      <a:pt x="108614" y="6612"/>
                      <a:pt x="108495" y="14350"/>
                      <a:pt x="108257" y="6136"/>
                    </a:cubicBezTo>
                    <a:cubicBezTo>
                      <a:pt x="108257" y="16254"/>
                      <a:pt x="106709" y="5660"/>
                      <a:pt x="107066" y="16254"/>
                    </a:cubicBezTo>
                    <a:cubicBezTo>
                      <a:pt x="106947" y="6850"/>
                      <a:pt x="106471" y="12207"/>
                      <a:pt x="106114" y="4231"/>
                    </a:cubicBezTo>
                    <a:cubicBezTo>
                      <a:pt x="106114" y="6493"/>
                      <a:pt x="106114" y="8636"/>
                      <a:pt x="105757" y="7564"/>
                    </a:cubicBezTo>
                    <a:cubicBezTo>
                      <a:pt x="105757" y="8279"/>
                      <a:pt x="105638" y="9112"/>
                      <a:pt x="105638" y="9588"/>
                    </a:cubicBezTo>
                    <a:lnTo>
                      <a:pt x="105638" y="9588"/>
                    </a:lnTo>
                    <a:cubicBezTo>
                      <a:pt x="105638" y="9588"/>
                      <a:pt x="105638" y="9588"/>
                      <a:pt x="105638" y="9588"/>
                    </a:cubicBezTo>
                    <a:cubicBezTo>
                      <a:pt x="105638" y="9945"/>
                      <a:pt x="105638" y="10064"/>
                      <a:pt x="105638" y="9588"/>
                    </a:cubicBezTo>
                    <a:cubicBezTo>
                      <a:pt x="105638" y="10659"/>
                      <a:pt x="105757" y="11850"/>
                      <a:pt x="105757" y="13159"/>
                    </a:cubicBezTo>
                    <a:cubicBezTo>
                      <a:pt x="105400" y="18516"/>
                      <a:pt x="104566" y="18278"/>
                      <a:pt x="104209" y="21016"/>
                    </a:cubicBezTo>
                    <a:cubicBezTo>
                      <a:pt x="103971" y="19944"/>
                      <a:pt x="104447" y="18397"/>
                      <a:pt x="104209" y="15897"/>
                    </a:cubicBezTo>
                    <a:lnTo>
                      <a:pt x="103733" y="20063"/>
                    </a:lnTo>
                    <a:cubicBezTo>
                      <a:pt x="103733" y="14945"/>
                      <a:pt x="103138" y="11493"/>
                      <a:pt x="103971" y="8517"/>
                    </a:cubicBezTo>
                    <a:lnTo>
                      <a:pt x="103376" y="8279"/>
                    </a:lnTo>
                    <a:cubicBezTo>
                      <a:pt x="103019" y="5422"/>
                      <a:pt x="102543" y="4231"/>
                      <a:pt x="102186" y="6374"/>
                    </a:cubicBezTo>
                    <a:cubicBezTo>
                      <a:pt x="101948" y="5303"/>
                      <a:pt x="101353" y="12088"/>
                      <a:pt x="101710" y="8041"/>
                    </a:cubicBezTo>
                    <a:lnTo>
                      <a:pt x="100638" y="11255"/>
                    </a:lnTo>
                    <a:lnTo>
                      <a:pt x="100638" y="9945"/>
                    </a:lnTo>
                    <a:cubicBezTo>
                      <a:pt x="99686" y="9231"/>
                      <a:pt x="98496" y="18397"/>
                      <a:pt x="97543" y="9112"/>
                    </a:cubicBezTo>
                    <a:cubicBezTo>
                      <a:pt x="97186" y="10421"/>
                      <a:pt x="96829" y="11969"/>
                      <a:pt x="96353" y="10540"/>
                    </a:cubicBezTo>
                    <a:lnTo>
                      <a:pt x="96353" y="6136"/>
                    </a:lnTo>
                    <a:cubicBezTo>
                      <a:pt x="95877" y="7683"/>
                      <a:pt x="95163" y="1613"/>
                      <a:pt x="94806" y="6255"/>
                    </a:cubicBezTo>
                    <a:cubicBezTo>
                      <a:pt x="94567" y="-5768"/>
                      <a:pt x="92782" y="3636"/>
                      <a:pt x="92068" y="1494"/>
                    </a:cubicBezTo>
                    <a:lnTo>
                      <a:pt x="92068" y="7326"/>
                    </a:lnTo>
                    <a:cubicBezTo>
                      <a:pt x="91473" y="6969"/>
                      <a:pt x="90996" y="8636"/>
                      <a:pt x="90282" y="11017"/>
                    </a:cubicBezTo>
                    <a:lnTo>
                      <a:pt x="90282" y="16135"/>
                    </a:lnTo>
                    <a:cubicBezTo>
                      <a:pt x="89687" y="20301"/>
                      <a:pt x="88854" y="12445"/>
                      <a:pt x="88020" y="13040"/>
                    </a:cubicBezTo>
                    <a:cubicBezTo>
                      <a:pt x="88020" y="11136"/>
                      <a:pt x="88259" y="11612"/>
                      <a:pt x="88497" y="12802"/>
                    </a:cubicBezTo>
                    <a:cubicBezTo>
                      <a:pt x="87544" y="1136"/>
                      <a:pt x="86235" y="21254"/>
                      <a:pt x="85402" y="12802"/>
                    </a:cubicBezTo>
                    <a:cubicBezTo>
                      <a:pt x="85164" y="14707"/>
                      <a:pt x="85044" y="13992"/>
                      <a:pt x="84807" y="12802"/>
                    </a:cubicBezTo>
                    <a:cubicBezTo>
                      <a:pt x="84807" y="12802"/>
                      <a:pt x="84807" y="12802"/>
                      <a:pt x="84807" y="12564"/>
                    </a:cubicBezTo>
                    <a:cubicBezTo>
                      <a:pt x="84807" y="12564"/>
                      <a:pt x="84807" y="12564"/>
                      <a:pt x="84807" y="12564"/>
                    </a:cubicBezTo>
                    <a:cubicBezTo>
                      <a:pt x="84807" y="11731"/>
                      <a:pt x="84568" y="10659"/>
                      <a:pt x="84449" y="9826"/>
                    </a:cubicBezTo>
                    <a:cubicBezTo>
                      <a:pt x="84568" y="11017"/>
                      <a:pt x="84687" y="12088"/>
                      <a:pt x="84687" y="12564"/>
                    </a:cubicBezTo>
                    <a:cubicBezTo>
                      <a:pt x="84449" y="12564"/>
                      <a:pt x="84211" y="13278"/>
                      <a:pt x="83973" y="14588"/>
                    </a:cubicBezTo>
                    <a:lnTo>
                      <a:pt x="83973" y="9112"/>
                    </a:lnTo>
                    <a:cubicBezTo>
                      <a:pt x="83973" y="9112"/>
                      <a:pt x="83854" y="9112"/>
                      <a:pt x="83854" y="9231"/>
                    </a:cubicBezTo>
                    <a:cubicBezTo>
                      <a:pt x="83616" y="7207"/>
                      <a:pt x="83616" y="11850"/>
                      <a:pt x="83854" y="16016"/>
                    </a:cubicBezTo>
                    <a:cubicBezTo>
                      <a:pt x="83735" y="16968"/>
                      <a:pt x="83616" y="18040"/>
                      <a:pt x="83497" y="19349"/>
                    </a:cubicBezTo>
                    <a:cubicBezTo>
                      <a:pt x="83259" y="10421"/>
                      <a:pt x="82783" y="22325"/>
                      <a:pt x="82545" y="12802"/>
                    </a:cubicBezTo>
                    <a:cubicBezTo>
                      <a:pt x="82307" y="17445"/>
                      <a:pt x="81235" y="16254"/>
                      <a:pt x="81116" y="26015"/>
                    </a:cubicBezTo>
                    <a:cubicBezTo>
                      <a:pt x="81116" y="24706"/>
                      <a:pt x="81116" y="24111"/>
                      <a:pt x="81116" y="24111"/>
                    </a:cubicBezTo>
                    <a:cubicBezTo>
                      <a:pt x="80878" y="23039"/>
                      <a:pt x="80521" y="21849"/>
                      <a:pt x="80283" y="24587"/>
                    </a:cubicBezTo>
                    <a:lnTo>
                      <a:pt x="80283" y="17564"/>
                    </a:lnTo>
                    <a:cubicBezTo>
                      <a:pt x="80283" y="17564"/>
                      <a:pt x="79569" y="26967"/>
                      <a:pt x="79569" y="26967"/>
                    </a:cubicBezTo>
                    <a:cubicBezTo>
                      <a:pt x="79212" y="22682"/>
                      <a:pt x="78974" y="20182"/>
                      <a:pt x="79331" y="14826"/>
                    </a:cubicBezTo>
                    <a:cubicBezTo>
                      <a:pt x="78378" y="23158"/>
                      <a:pt x="78617" y="17921"/>
                      <a:pt x="77783" y="26134"/>
                    </a:cubicBezTo>
                    <a:lnTo>
                      <a:pt x="77783" y="21611"/>
                    </a:lnTo>
                    <a:cubicBezTo>
                      <a:pt x="77783" y="21611"/>
                      <a:pt x="77069" y="27920"/>
                      <a:pt x="76950" y="24111"/>
                    </a:cubicBezTo>
                    <a:cubicBezTo>
                      <a:pt x="76236" y="15421"/>
                      <a:pt x="73736" y="22920"/>
                      <a:pt x="72070" y="14945"/>
                    </a:cubicBezTo>
                    <a:cubicBezTo>
                      <a:pt x="72546" y="28277"/>
                      <a:pt x="71236" y="8993"/>
                      <a:pt x="71355" y="19349"/>
                    </a:cubicBezTo>
                    <a:cubicBezTo>
                      <a:pt x="71236" y="16135"/>
                      <a:pt x="70998" y="14469"/>
                      <a:pt x="71236" y="11612"/>
                    </a:cubicBezTo>
                    <a:cubicBezTo>
                      <a:pt x="70403" y="14707"/>
                      <a:pt x="69927" y="6612"/>
                      <a:pt x="69451" y="15302"/>
                    </a:cubicBezTo>
                    <a:cubicBezTo>
                      <a:pt x="69332" y="12088"/>
                      <a:pt x="69451" y="10659"/>
                      <a:pt x="69451" y="8755"/>
                    </a:cubicBezTo>
                    <a:cubicBezTo>
                      <a:pt x="69451" y="9469"/>
                      <a:pt x="69213" y="11493"/>
                      <a:pt x="69094" y="9588"/>
                    </a:cubicBezTo>
                    <a:cubicBezTo>
                      <a:pt x="69094" y="7683"/>
                      <a:pt x="69094" y="6969"/>
                      <a:pt x="69332" y="5541"/>
                    </a:cubicBezTo>
                    <a:cubicBezTo>
                      <a:pt x="68498" y="6136"/>
                      <a:pt x="68498" y="15778"/>
                      <a:pt x="68618" y="24944"/>
                    </a:cubicBezTo>
                    <a:cubicBezTo>
                      <a:pt x="68141" y="20659"/>
                      <a:pt x="67903" y="21254"/>
                      <a:pt x="67665" y="27206"/>
                    </a:cubicBezTo>
                    <a:cubicBezTo>
                      <a:pt x="67427" y="24230"/>
                      <a:pt x="67189" y="21135"/>
                      <a:pt x="67665" y="20063"/>
                    </a:cubicBezTo>
                    <a:cubicBezTo>
                      <a:pt x="67308" y="19587"/>
                      <a:pt x="65761" y="15778"/>
                      <a:pt x="65880" y="23039"/>
                    </a:cubicBezTo>
                    <a:cubicBezTo>
                      <a:pt x="65761" y="21135"/>
                      <a:pt x="65404" y="22563"/>
                      <a:pt x="65404" y="23396"/>
                    </a:cubicBezTo>
                    <a:cubicBezTo>
                      <a:pt x="64689" y="22920"/>
                      <a:pt x="64689" y="22325"/>
                      <a:pt x="63975" y="23039"/>
                    </a:cubicBezTo>
                    <a:lnTo>
                      <a:pt x="64213" y="24230"/>
                    </a:lnTo>
                    <a:cubicBezTo>
                      <a:pt x="64213" y="33038"/>
                      <a:pt x="63737" y="26253"/>
                      <a:pt x="63261" y="27325"/>
                    </a:cubicBezTo>
                    <a:lnTo>
                      <a:pt x="63261" y="26372"/>
                    </a:lnTo>
                    <a:cubicBezTo>
                      <a:pt x="61832" y="20063"/>
                      <a:pt x="62785" y="29467"/>
                      <a:pt x="61475" y="22206"/>
                    </a:cubicBezTo>
                    <a:lnTo>
                      <a:pt x="61713" y="27682"/>
                    </a:lnTo>
                    <a:cubicBezTo>
                      <a:pt x="61951" y="39466"/>
                      <a:pt x="60523" y="20778"/>
                      <a:pt x="59928" y="25301"/>
                    </a:cubicBezTo>
                    <a:lnTo>
                      <a:pt x="60285" y="28396"/>
                    </a:lnTo>
                    <a:cubicBezTo>
                      <a:pt x="60047" y="32443"/>
                      <a:pt x="58738" y="12326"/>
                      <a:pt x="58261" y="10897"/>
                    </a:cubicBezTo>
                    <a:cubicBezTo>
                      <a:pt x="58261" y="9826"/>
                      <a:pt x="58261" y="9231"/>
                      <a:pt x="58380" y="8517"/>
                    </a:cubicBezTo>
                    <a:cubicBezTo>
                      <a:pt x="57190" y="1613"/>
                      <a:pt x="58380" y="15778"/>
                      <a:pt x="57785" y="17445"/>
                    </a:cubicBezTo>
                    <a:cubicBezTo>
                      <a:pt x="57547" y="13516"/>
                      <a:pt x="57666" y="7564"/>
                      <a:pt x="57071" y="6850"/>
                    </a:cubicBezTo>
                    <a:cubicBezTo>
                      <a:pt x="56714" y="3755"/>
                      <a:pt x="56000" y="19468"/>
                      <a:pt x="55047" y="12088"/>
                    </a:cubicBezTo>
                    <a:cubicBezTo>
                      <a:pt x="55285" y="15064"/>
                      <a:pt x="55523" y="18040"/>
                      <a:pt x="55285" y="20301"/>
                    </a:cubicBezTo>
                    <a:cubicBezTo>
                      <a:pt x="54809" y="21373"/>
                      <a:pt x="53381" y="8993"/>
                      <a:pt x="53262" y="18516"/>
                    </a:cubicBezTo>
                    <a:cubicBezTo>
                      <a:pt x="53262" y="17683"/>
                      <a:pt x="53143" y="16968"/>
                      <a:pt x="53024" y="16135"/>
                    </a:cubicBezTo>
                    <a:cubicBezTo>
                      <a:pt x="52667" y="18635"/>
                      <a:pt x="51833" y="20182"/>
                      <a:pt x="51833" y="25301"/>
                    </a:cubicBezTo>
                    <a:cubicBezTo>
                      <a:pt x="50643" y="6374"/>
                      <a:pt x="49691" y="34586"/>
                      <a:pt x="48976" y="17087"/>
                    </a:cubicBezTo>
                    <a:lnTo>
                      <a:pt x="47786" y="18040"/>
                    </a:lnTo>
                    <a:lnTo>
                      <a:pt x="47786" y="16254"/>
                    </a:lnTo>
                    <a:cubicBezTo>
                      <a:pt x="46834" y="15183"/>
                      <a:pt x="46834" y="19349"/>
                      <a:pt x="46715" y="23515"/>
                    </a:cubicBezTo>
                    <a:cubicBezTo>
                      <a:pt x="46477" y="22325"/>
                      <a:pt x="46477" y="20659"/>
                      <a:pt x="46477" y="19825"/>
                    </a:cubicBezTo>
                    <a:cubicBezTo>
                      <a:pt x="45167" y="16373"/>
                      <a:pt x="45048" y="17087"/>
                      <a:pt x="44453" y="25896"/>
                    </a:cubicBezTo>
                    <a:lnTo>
                      <a:pt x="44096" y="20182"/>
                    </a:lnTo>
                    <a:cubicBezTo>
                      <a:pt x="44096" y="23515"/>
                      <a:pt x="41953" y="11374"/>
                      <a:pt x="41120" y="18040"/>
                    </a:cubicBezTo>
                    <a:cubicBezTo>
                      <a:pt x="41120" y="17445"/>
                      <a:pt x="41120" y="16254"/>
                      <a:pt x="41120" y="15540"/>
                    </a:cubicBezTo>
                    <a:cubicBezTo>
                      <a:pt x="40168" y="22325"/>
                      <a:pt x="37073" y="-54"/>
                      <a:pt x="37787" y="20659"/>
                    </a:cubicBezTo>
                    <a:lnTo>
                      <a:pt x="37192" y="25777"/>
                    </a:lnTo>
                    <a:cubicBezTo>
                      <a:pt x="38382" y="27325"/>
                      <a:pt x="37549" y="34705"/>
                      <a:pt x="38263" y="38157"/>
                    </a:cubicBezTo>
                    <a:cubicBezTo>
                      <a:pt x="37906" y="39347"/>
                      <a:pt x="36835" y="31967"/>
                      <a:pt x="37192" y="30896"/>
                    </a:cubicBezTo>
                    <a:lnTo>
                      <a:pt x="37192" y="31967"/>
                    </a:lnTo>
                    <a:cubicBezTo>
                      <a:pt x="36835" y="21135"/>
                      <a:pt x="35763" y="28277"/>
                      <a:pt x="35287" y="20897"/>
                    </a:cubicBezTo>
                    <a:cubicBezTo>
                      <a:pt x="33145" y="21611"/>
                      <a:pt x="30645" y="15778"/>
                      <a:pt x="28621" y="15421"/>
                    </a:cubicBezTo>
                    <a:lnTo>
                      <a:pt x="29454" y="23753"/>
                    </a:lnTo>
                    <a:lnTo>
                      <a:pt x="28740" y="23277"/>
                    </a:lnTo>
                    <a:cubicBezTo>
                      <a:pt x="28383" y="21373"/>
                      <a:pt x="28026" y="16730"/>
                      <a:pt x="28502" y="17087"/>
                    </a:cubicBezTo>
                    <a:cubicBezTo>
                      <a:pt x="27907" y="12326"/>
                      <a:pt x="27907" y="21135"/>
                      <a:pt x="28026" y="22920"/>
                    </a:cubicBezTo>
                    <a:cubicBezTo>
                      <a:pt x="26836" y="19587"/>
                      <a:pt x="27669" y="13159"/>
                      <a:pt x="27431" y="12921"/>
                    </a:cubicBezTo>
                    <a:lnTo>
                      <a:pt x="27074" y="13635"/>
                    </a:lnTo>
                    <a:lnTo>
                      <a:pt x="27074" y="14588"/>
                    </a:lnTo>
                    <a:cubicBezTo>
                      <a:pt x="27074" y="18040"/>
                      <a:pt x="27431" y="21611"/>
                      <a:pt x="26717" y="21254"/>
                    </a:cubicBezTo>
                    <a:cubicBezTo>
                      <a:pt x="26240" y="19587"/>
                      <a:pt x="26121" y="16135"/>
                      <a:pt x="26002" y="15778"/>
                    </a:cubicBezTo>
                    <a:cubicBezTo>
                      <a:pt x="26002" y="15183"/>
                      <a:pt x="26002" y="14945"/>
                      <a:pt x="25764" y="15540"/>
                    </a:cubicBezTo>
                    <a:lnTo>
                      <a:pt x="24812" y="14945"/>
                    </a:lnTo>
                    <a:lnTo>
                      <a:pt x="25645" y="21492"/>
                    </a:lnTo>
                    <a:cubicBezTo>
                      <a:pt x="25526" y="24825"/>
                      <a:pt x="24812" y="21254"/>
                      <a:pt x="25764" y="28634"/>
                    </a:cubicBezTo>
                    <a:cubicBezTo>
                      <a:pt x="24336" y="17206"/>
                      <a:pt x="22074" y="24706"/>
                      <a:pt x="21479" y="21254"/>
                    </a:cubicBezTo>
                    <a:cubicBezTo>
                      <a:pt x="21360" y="26134"/>
                      <a:pt x="20765" y="26015"/>
                      <a:pt x="20051" y="25539"/>
                    </a:cubicBezTo>
                    <a:cubicBezTo>
                      <a:pt x="20289" y="26848"/>
                      <a:pt x="21003" y="34348"/>
                      <a:pt x="20408" y="33395"/>
                    </a:cubicBezTo>
                    <a:cubicBezTo>
                      <a:pt x="19336" y="18040"/>
                      <a:pt x="18741" y="26848"/>
                      <a:pt x="17313" y="15897"/>
                    </a:cubicBezTo>
                    <a:cubicBezTo>
                      <a:pt x="18384" y="23158"/>
                      <a:pt x="15765" y="17802"/>
                      <a:pt x="17313" y="28158"/>
                    </a:cubicBezTo>
                    <a:cubicBezTo>
                      <a:pt x="16718" y="26967"/>
                      <a:pt x="16718" y="22444"/>
                      <a:pt x="16122" y="18873"/>
                    </a:cubicBezTo>
                    <a:cubicBezTo>
                      <a:pt x="15527" y="24944"/>
                      <a:pt x="13265" y="15183"/>
                      <a:pt x="11956" y="17445"/>
                    </a:cubicBezTo>
                    <a:cubicBezTo>
                      <a:pt x="12075" y="19468"/>
                      <a:pt x="12670" y="22444"/>
                      <a:pt x="12670" y="25539"/>
                    </a:cubicBezTo>
                    <a:lnTo>
                      <a:pt x="11004" y="15540"/>
                    </a:lnTo>
                    <a:cubicBezTo>
                      <a:pt x="10766" y="16611"/>
                      <a:pt x="11837" y="27206"/>
                      <a:pt x="10647" y="20182"/>
                    </a:cubicBezTo>
                    <a:cubicBezTo>
                      <a:pt x="10885" y="21849"/>
                      <a:pt x="11242" y="24349"/>
                      <a:pt x="11123" y="25063"/>
                    </a:cubicBezTo>
                    <a:cubicBezTo>
                      <a:pt x="7314" y="15540"/>
                      <a:pt x="6242" y="33634"/>
                      <a:pt x="1481" y="15659"/>
                    </a:cubicBezTo>
                    <a:cubicBezTo>
                      <a:pt x="2314" y="19468"/>
                      <a:pt x="2076" y="19944"/>
                      <a:pt x="1838" y="20063"/>
                    </a:cubicBezTo>
                    <a:cubicBezTo>
                      <a:pt x="2076" y="21016"/>
                      <a:pt x="2433" y="25063"/>
                      <a:pt x="2671" y="27682"/>
                    </a:cubicBezTo>
                    <a:lnTo>
                      <a:pt x="648" y="20301"/>
                    </a:lnTo>
                    <a:cubicBezTo>
                      <a:pt x="1243" y="27920"/>
                      <a:pt x="-543" y="20897"/>
                      <a:pt x="172" y="28158"/>
                    </a:cubicBezTo>
                    <a:lnTo>
                      <a:pt x="410" y="26848"/>
                    </a:lnTo>
                    <a:cubicBezTo>
                      <a:pt x="886" y="35419"/>
                      <a:pt x="3266" y="45656"/>
                      <a:pt x="4457" y="56608"/>
                    </a:cubicBezTo>
                    <a:cubicBezTo>
                      <a:pt x="3862" y="46847"/>
                      <a:pt x="7433" y="70773"/>
                      <a:pt x="6838" y="56846"/>
                    </a:cubicBezTo>
                    <a:cubicBezTo>
                      <a:pt x="7314" y="59107"/>
                      <a:pt x="7076" y="60417"/>
                      <a:pt x="7433" y="62917"/>
                    </a:cubicBezTo>
                    <a:cubicBezTo>
                      <a:pt x="7195" y="58155"/>
                      <a:pt x="7314" y="57203"/>
                      <a:pt x="8028" y="59226"/>
                    </a:cubicBezTo>
                    <a:lnTo>
                      <a:pt x="8028" y="60417"/>
                    </a:lnTo>
                    <a:cubicBezTo>
                      <a:pt x="9337" y="59107"/>
                      <a:pt x="10409" y="63631"/>
                      <a:pt x="12313" y="66607"/>
                    </a:cubicBezTo>
                    <a:lnTo>
                      <a:pt x="11599" y="61250"/>
                    </a:lnTo>
                    <a:cubicBezTo>
                      <a:pt x="11956" y="61964"/>
                      <a:pt x="12194" y="63631"/>
                      <a:pt x="12551" y="64940"/>
                    </a:cubicBezTo>
                    <a:cubicBezTo>
                      <a:pt x="12075" y="56727"/>
                      <a:pt x="11599" y="64583"/>
                      <a:pt x="11004" y="55536"/>
                    </a:cubicBezTo>
                    <a:cubicBezTo>
                      <a:pt x="12551" y="66488"/>
                      <a:pt x="13385" y="55536"/>
                      <a:pt x="14932" y="67916"/>
                    </a:cubicBezTo>
                    <a:cubicBezTo>
                      <a:pt x="15408" y="67916"/>
                      <a:pt x="14218" y="61726"/>
                      <a:pt x="14694" y="61726"/>
                    </a:cubicBezTo>
                    <a:lnTo>
                      <a:pt x="15170" y="65059"/>
                    </a:lnTo>
                    <a:lnTo>
                      <a:pt x="14932" y="60655"/>
                    </a:lnTo>
                    <a:cubicBezTo>
                      <a:pt x="15289" y="61369"/>
                      <a:pt x="15884" y="65535"/>
                      <a:pt x="16241" y="68392"/>
                    </a:cubicBezTo>
                    <a:cubicBezTo>
                      <a:pt x="16241" y="68035"/>
                      <a:pt x="16122" y="69226"/>
                      <a:pt x="16003" y="69464"/>
                    </a:cubicBezTo>
                    <a:cubicBezTo>
                      <a:pt x="16837" y="73392"/>
                      <a:pt x="17075" y="68035"/>
                      <a:pt x="17313" y="69226"/>
                    </a:cubicBezTo>
                    <a:lnTo>
                      <a:pt x="16598" y="67202"/>
                    </a:lnTo>
                    <a:cubicBezTo>
                      <a:pt x="17670" y="63869"/>
                      <a:pt x="19813" y="68154"/>
                      <a:pt x="20527" y="61250"/>
                    </a:cubicBezTo>
                    <a:lnTo>
                      <a:pt x="20170" y="58750"/>
                    </a:lnTo>
                    <a:cubicBezTo>
                      <a:pt x="20765" y="53989"/>
                      <a:pt x="21241" y="61488"/>
                      <a:pt x="22193" y="59226"/>
                    </a:cubicBezTo>
                    <a:lnTo>
                      <a:pt x="22193" y="59822"/>
                    </a:lnTo>
                    <a:cubicBezTo>
                      <a:pt x="22193" y="57203"/>
                      <a:pt x="22431" y="55893"/>
                      <a:pt x="22788" y="56251"/>
                    </a:cubicBezTo>
                    <a:cubicBezTo>
                      <a:pt x="22788" y="59226"/>
                      <a:pt x="23860" y="61964"/>
                      <a:pt x="23741" y="65297"/>
                    </a:cubicBezTo>
                    <a:cubicBezTo>
                      <a:pt x="24455" y="60179"/>
                      <a:pt x="23979" y="61250"/>
                      <a:pt x="23979" y="51727"/>
                    </a:cubicBezTo>
                    <a:lnTo>
                      <a:pt x="24455" y="55893"/>
                    </a:lnTo>
                    <a:cubicBezTo>
                      <a:pt x="24455" y="52084"/>
                      <a:pt x="24217" y="50061"/>
                      <a:pt x="24693" y="48870"/>
                    </a:cubicBezTo>
                    <a:cubicBezTo>
                      <a:pt x="24574" y="52560"/>
                      <a:pt x="25526" y="55298"/>
                      <a:pt x="25407" y="60179"/>
                    </a:cubicBezTo>
                    <a:cubicBezTo>
                      <a:pt x="27312" y="69345"/>
                      <a:pt x="26479" y="50656"/>
                      <a:pt x="28026" y="64226"/>
                    </a:cubicBezTo>
                    <a:cubicBezTo>
                      <a:pt x="27669" y="52441"/>
                      <a:pt x="26479" y="57798"/>
                      <a:pt x="26598" y="55298"/>
                    </a:cubicBezTo>
                    <a:cubicBezTo>
                      <a:pt x="26002" y="51489"/>
                      <a:pt x="26360" y="46490"/>
                      <a:pt x="26836" y="47680"/>
                    </a:cubicBezTo>
                    <a:cubicBezTo>
                      <a:pt x="27193" y="47918"/>
                      <a:pt x="28621" y="62679"/>
                      <a:pt x="29573" y="62321"/>
                    </a:cubicBezTo>
                    <a:cubicBezTo>
                      <a:pt x="29573" y="62321"/>
                      <a:pt x="29573" y="63155"/>
                      <a:pt x="29454" y="63155"/>
                    </a:cubicBezTo>
                    <a:cubicBezTo>
                      <a:pt x="30050" y="66131"/>
                      <a:pt x="29812" y="58988"/>
                      <a:pt x="30645" y="63869"/>
                    </a:cubicBezTo>
                    <a:cubicBezTo>
                      <a:pt x="30407" y="56727"/>
                      <a:pt x="31240" y="64226"/>
                      <a:pt x="30645" y="55179"/>
                    </a:cubicBezTo>
                    <a:lnTo>
                      <a:pt x="29931" y="57322"/>
                    </a:lnTo>
                    <a:cubicBezTo>
                      <a:pt x="30288" y="54941"/>
                      <a:pt x="29931" y="44228"/>
                      <a:pt x="31121" y="49346"/>
                    </a:cubicBezTo>
                    <a:cubicBezTo>
                      <a:pt x="31121" y="51132"/>
                      <a:pt x="31121" y="53632"/>
                      <a:pt x="31121" y="54941"/>
                    </a:cubicBezTo>
                    <a:cubicBezTo>
                      <a:pt x="31597" y="57560"/>
                      <a:pt x="31478" y="53156"/>
                      <a:pt x="31954" y="55893"/>
                    </a:cubicBezTo>
                    <a:cubicBezTo>
                      <a:pt x="32549" y="64940"/>
                      <a:pt x="31002" y="57917"/>
                      <a:pt x="31002" y="64940"/>
                    </a:cubicBezTo>
                    <a:cubicBezTo>
                      <a:pt x="31478" y="68749"/>
                      <a:pt x="31478" y="58274"/>
                      <a:pt x="31954" y="68154"/>
                    </a:cubicBezTo>
                    <a:cubicBezTo>
                      <a:pt x="31478" y="55655"/>
                      <a:pt x="33026" y="69702"/>
                      <a:pt x="33026" y="60060"/>
                    </a:cubicBezTo>
                    <a:lnTo>
                      <a:pt x="33383" y="65535"/>
                    </a:lnTo>
                    <a:cubicBezTo>
                      <a:pt x="33383" y="64702"/>
                      <a:pt x="33383" y="62083"/>
                      <a:pt x="33621" y="62202"/>
                    </a:cubicBezTo>
                    <a:lnTo>
                      <a:pt x="33621" y="69226"/>
                    </a:lnTo>
                    <a:cubicBezTo>
                      <a:pt x="33859" y="63155"/>
                      <a:pt x="35168" y="74463"/>
                      <a:pt x="35406" y="71130"/>
                    </a:cubicBezTo>
                    <a:cubicBezTo>
                      <a:pt x="34335" y="71368"/>
                      <a:pt x="34692" y="64583"/>
                      <a:pt x="33978" y="60655"/>
                    </a:cubicBezTo>
                    <a:cubicBezTo>
                      <a:pt x="34811" y="53275"/>
                      <a:pt x="35644" y="74820"/>
                      <a:pt x="36954" y="72082"/>
                    </a:cubicBezTo>
                    <a:cubicBezTo>
                      <a:pt x="36835" y="72916"/>
                      <a:pt x="36001" y="68869"/>
                      <a:pt x="36120" y="66369"/>
                    </a:cubicBezTo>
                    <a:cubicBezTo>
                      <a:pt x="36478" y="67440"/>
                      <a:pt x="36954" y="69583"/>
                      <a:pt x="37311" y="72321"/>
                    </a:cubicBezTo>
                    <a:cubicBezTo>
                      <a:pt x="38144" y="71130"/>
                      <a:pt x="36835" y="66726"/>
                      <a:pt x="36954" y="63393"/>
                    </a:cubicBezTo>
                    <a:cubicBezTo>
                      <a:pt x="37668" y="69940"/>
                      <a:pt x="37311" y="60655"/>
                      <a:pt x="37549" y="58512"/>
                    </a:cubicBezTo>
                    <a:lnTo>
                      <a:pt x="37906" y="63988"/>
                    </a:lnTo>
                    <a:cubicBezTo>
                      <a:pt x="39216" y="67440"/>
                      <a:pt x="37430" y="52441"/>
                      <a:pt x="38739" y="56727"/>
                    </a:cubicBezTo>
                    <a:lnTo>
                      <a:pt x="38739" y="64464"/>
                    </a:lnTo>
                    <a:cubicBezTo>
                      <a:pt x="38739" y="64464"/>
                      <a:pt x="39216" y="62440"/>
                      <a:pt x="39216" y="62440"/>
                    </a:cubicBezTo>
                    <a:lnTo>
                      <a:pt x="39453" y="68749"/>
                    </a:lnTo>
                    <a:cubicBezTo>
                      <a:pt x="39692" y="64107"/>
                      <a:pt x="39930" y="65297"/>
                      <a:pt x="40644" y="66964"/>
                    </a:cubicBezTo>
                    <a:cubicBezTo>
                      <a:pt x="40287" y="63036"/>
                      <a:pt x="40168" y="56965"/>
                      <a:pt x="40644" y="56727"/>
                    </a:cubicBezTo>
                    <a:cubicBezTo>
                      <a:pt x="41120" y="59941"/>
                      <a:pt x="40644" y="61964"/>
                      <a:pt x="41358" y="61131"/>
                    </a:cubicBezTo>
                    <a:cubicBezTo>
                      <a:pt x="41358" y="64583"/>
                      <a:pt x="41477" y="68988"/>
                      <a:pt x="40882" y="63869"/>
                    </a:cubicBezTo>
                    <a:cubicBezTo>
                      <a:pt x="40882" y="65654"/>
                      <a:pt x="40882" y="67321"/>
                      <a:pt x="41001" y="69107"/>
                    </a:cubicBezTo>
                    <a:cubicBezTo>
                      <a:pt x="41596" y="72916"/>
                      <a:pt x="41953" y="69940"/>
                      <a:pt x="42191" y="69821"/>
                    </a:cubicBezTo>
                    <a:cubicBezTo>
                      <a:pt x="42191" y="69583"/>
                      <a:pt x="41953" y="69345"/>
                      <a:pt x="41834" y="68511"/>
                    </a:cubicBezTo>
                    <a:lnTo>
                      <a:pt x="42429" y="60774"/>
                    </a:lnTo>
                    <a:cubicBezTo>
                      <a:pt x="42668" y="62798"/>
                      <a:pt x="42668" y="64464"/>
                      <a:pt x="42668" y="66131"/>
                    </a:cubicBezTo>
                    <a:cubicBezTo>
                      <a:pt x="42786" y="65535"/>
                      <a:pt x="42786" y="63036"/>
                      <a:pt x="43144" y="62440"/>
                    </a:cubicBezTo>
                    <a:cubicBezTo>
                      <a:pt x="43263" y="66964"/>
                      <a:pt x="43620" y="71606"/>
                      <a:pt x="43263" y="73749"/>
                    </a:cubicBezTo>
                    <a:lnTo>
                      <a:pt x="43977" y="68749"/>
                    </a:lnTo>
                    <a:cubicBezTo>
                      <a:pt x="44096" y="70654"/>
                      <a:pt x="44691" y="74106"/>
                      <a:pt x="44691" y="75773"/>
                    </a:cubicBezTo>
                    <a:cubicBezTo>
                      <a:pt x="45286" y="78391"/>
                      <a:pt x="45524" y="66964"/>
                      <a:pt x="46358" y="70416"/>
                    </a:cubicBezTo>
                    <a:cubicBezTo>
                      <a:pt x="46358" y="69583"/>
                      <a:pt x="46358" y="68749"/>
                      <a:pt x="46477" y="68035"/>
                    </a:cubicBezTo>
                    <a:cubicBezTo>
                      <a:pt x="47191" y="68988"/>
                      <a:pt x="48024" y="74463"/>
                      <a:pt x="48500" y="68273"/>
                    </a:cubicBezTo>
                    <a:lnTo>
                      <a:pt x="49334" y="76249"/>
                    </a:lnTo>
                    <a:cubicBezTo>
                      <a:pt x="49810" y="74344"/>
                      <a:pt x="48262" y="66131"/>
                      <a:pt x="49096" y="63036"/>
                    </a:cubicBezTo>
                    <a:cubicBezTo>
                      <a:pt x="49691" y="60417"/>
                      <a:pt x="49691" y="69940"/>
                      <a:pt x="50048" y="72082"/>
                    </a:cubicBezTo>
                    <a:cubicBezTo>
                      <a:pt x="50167" y="68035"/>
                      <a:pt x="50524" y="59703"/>
                      <a:pt x="51476" y="66250"/>
                    </a:cubicBezTo>
                    <a:cubicBezTo>
                      <a:pt x="51357" y="67797"/>
                      <a:pt x="51119" y="66607"/>
                      <a:pt x="50881" y="67202"/>
                    </a:cubicBezTo>
                    <a:close/>
                    <a:moveTo>
                      <a:pt x="57428" y="63750"/>
                    </a:moveTo>
                    <a:cubicBezTo>
                      <a:pt x="57428" y="64940"/>
                      <a:pt x="57190" y="68511"/>
                      <a:pt x="56952" y="65297"/>
                    </a:cubicBezTo>
                    <a:cubicBezTo>
                      <a:pt x="56952" y="58988"/>
                      <a:pt x="57190" y="61964"/>
                      <a:pt x="57428" y="63750"/>
                    </a:cubicBezTo>
                    <a:close/>
                    <a:moveTo>
                      <a:pt x="68618" y="50061"/>
                    </a:moveTo>
                    <a:cubicBezTo>
                      <a:pt x="68618" y="51846"/>
                      <a:pt x="68379" y="51013"/>
                      <a:pt x="68141" y="48870"/>
                    </a:cubicBezTo>
                    <a:cubicBezTo>
                      <a:pt x="68260" y="48394"/>
                      <a:pt x="68379" y="48632"/>
                      <a:pt x="68618" y="50061"/>
                    </a:cubicBezTo>
                    <a:close/>
                    <a:moveTo>
                      <a:pt x="102186" y="11731"/>
                    </a:moveTo>
                    <a:cubicBezTo>
                      <a:pt x="102186" y="11731"/>
                      <a:pt x="102186" y="11850"/>
                      <a:pt x="102186" y="11969"/>
                    </a:cubicBezTo>
                    <a:cubicBezTo>
                      <a:pt x="101948" y="9826"/>
                      <a:pt x="101948" y="10659"/>
                      <a:pt x="102186" y="11731"/>
                    </a:cubicBezTo>
                    <a:close/>
                    <a:moveTo>
                      <a:pt x="102900" y="14111"/>
                    </a:moveTo>
                    <a:cubicBezTo>
                      <a:pt x="102900" y="13397"/>
                      <a:pt x="102900" y="12564"/>
                      <a:pt x="102900" y="11850"/>
                    </a:cubicBezTo>
                    <a:cubicBezTo>
                      <a:pt x="102900" y="13278"/>
                      <a:pt x="102662" y="13397"/>
                      <a:pt x="102424" y="12921"/>
                    </a:cubicBezTo>
                    <a:cubicBezTo>
                      <a:pt x="102424" y="14350"/>
                      <a:pt x="102424" y="15421"/>
                      <a:pt x="102781" y="14111"/>
                    </a:cubicBezTo>
                    <a:close/>
                    <a:moveTo>
                      <a:pt x="25288" y="18159"/>
                    </a:moveTo>
                    <a:lnTo>
                      <a:pt x="25526" y="19587"/>
                    </a:lnTo>
                    <a:cubicBezTo>
                      <a:pt x="25288" y="21254"/>
                      <a:pt x="25288" y="19706"/>
                      <a:pt x="25288" y="1815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6" name="Forma libre: forma 555">
                <a:extLst>
                  <a:ext uri="{FF2B5EF4-FFF2-40B4-BE49-F238E27FC236}">
                    <a16:creationId xmlns:a16="http://schemas.microsoft.com/office/drawing/2014/main" id="{3BD75C62-CF4A-4E48-AA03-518F9C84203C}"/>
                  </a:ext>
                </a:extLst>
              </p:cNvPr>
              <p:cNvSpPr/>
              <p:nvPr/>
            </p:nvSpPr>
            <p:spPr>
              <a:xfrm>
                <a:off x="3480533" y="6125193"/>
                <a:ext cx="118" cy="2975"/>
              </a:xfrm>
              <a:custGeom>
                <a:avLst/>
                <a:gdLst>
                  <a:gd name="connsiteX0" fmla="*/ 119 w 118"/>
                  <a:gd name="connsiteY0" fmla="*/ 2976 h 2975"/>
                  <a:gd name="connsiteX1" fmla="*/ 0 w 118"/>
                  <a:gd name="connsiteY1" fmla="*/ 0 h 2975"/>
                  <a:gd name="connsiteX2" fmla="*/ 119 w 118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" h="2975">
                    <a:moveTo>
                      <a:pt x="119" y="2976"/>
                    </a:moveTo>
                    <a:cubicBezTo>
                      <a:pt x="119" y="2024"/>
                      <a:pt x="119" y="1071"/>
                      <a:pt x="0" y="0"/>
                    </a:cubicBezTo>
                    <a:cubicBezTo>
                      <a:pt x="0" y="952"/>
                      <a:pt x="0" y="2024"/>
                      <a:pt x="119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7" name="Forma libre: forma 556">
                <a:extLst>
                  <a:ext uri="{FF2B5EF4-FFF2-40B4-BE49-F238E27FC236}">
                    <a16:creationId xmlns:a16="http://schemas.microsoft.com/office/drawing/2014/main" id="{31162B88-4B61-4488-85EE-046681015BC2}"/>
                  </a:ext>
                </a:extLst>
              </p:cNvPr>
              <p:cNvSpPr/>
              <p:nvPr/>
            </p:nvSpPr>
            <p:spPr>
              <a:xfrm>
                <a:off x="3458749" y="6141144"/>
                <a:ext cx="11903" cy="952"/>
              </a:xfrm>
              <a:custGeom>
                <a:avLst/>
                <a:gdLst>
                  <a:gd name="connsiteX0" fmla="*/ 0 w 11903"/>
                  <a:gd name="connsiteY0" fmla="*/ 0 h 952"/>
                  <a:gd name="connsiteX1" fmla="*/ 0 w 11903"/>
                  <a:gd name="connsiteY1" fmla="*/ 0 h 952"/>
                  <a:gd name="connsiteX2" fmla="*/ 0 w 11903"/>
                  <a:gd name="connsiteY2" fmla="*/ 952 h 952"/>
                  <a:gd name="connsiteX3" fmla="*/ 0 w 11903"/>
                  <a:gd name="connsiteY3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952">
                    <a:moveTo>
                      <a:pt x="0" y="0"/>
                    </a:moveTo>
                    <a:lnTo>
                      <a:pt x="0" y="0"/>
                    </a:lnTo>
                    <a:lnTo>
                      <a:pt x="0" y="95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8" name="Forma libre: forma 557">
                <a:extLst>
                  <a:ext uri="{FF2B5EF4-FFF2-40B4-BE49-F238E27FC236}">
                    <a16:creationId xmlns:a16="http://schemas.microsoft.com/office/drawing/2014/main" id="{AC213C63-E3C6-4E17-A813-5BF8F660EBC1}"/>
                  </a:ext>
                </a:extLst>
              </p:cNvPr>
              <p:cNvSpPr/>
              <p:nvPr/>
            </p:nvSpPr>
            <p:spPr>
              <a:xfrm>
                <a:off x="3504102" y="6128526"/>
                <a:ext cx="238" cy="2856"/>
              </a:xfrm>
              <a:custGeom>
                <a:avLst/>
                <a:gdLst>
                  <a:gd name="connsiteX0" fmla="*/ 238 w 238"/>
                  <a:gd name="connsiteY0" fmla="*/ 2857 h 2856"/>
                  <a:gd name="connsiteX1" fmla="*/ 0 w 238"/>
                  <a:gd name="connsiteY1" fmla="*/ 0 h 2856"/>
                  <a:gd name="connsiteX2" fmla="*/ 238 w 238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2856">
                    <a:moveTo>
                      <a:pt x="238" y="2857"/>
                    </a:moveTo>
                    <a:cubicBezTo>
                      <a:pt x="119" y="2024"/>
                      <a:pt x="0" y="1071"/>
                      <a:pt x="0" y="0"/>
                    </a:cubicBezTo>
                    <a:cubicBezTo>
                      <a:pt x="0" y="1309"/>
                      <a:pt x="0" y="2500"/>
                      <a:pt x="238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59" name="Forma libre: forma 558">
                <a:extLst>
                  <a:ext uri="{FF2B5EF4-FFF2-40B4-BE49-F238E27FC236}">
                    <a16:creationId xmlns:a16="http://schemas.microsoft.com/office/drawing/2014/main" id="{6FAEAAED-B9D1-4775-B270-D34051CC1E84}"/>
                  </a:ext>
                </a:extLst>
              </p:cNvPr>
              <p:cNvSpPr/>
              <p:nvPr/>
            </p:nvSpPr>
            <p:spPr>
              <a:xfrm>
                <a:off x="3519696" y="6075317"/>
                <a:ext cx="476" cy="3214"/>
              </a:xfrm>
              <a:custGeom>
                <a:avLst/>
                <a:gdLst>
                  <a:gd name="connsiteX0" fmla="*/ 476 w 476"/>
                  <a:gd name="connsiteY0" fmla="*/ 0 h 3214"/>
                  <a:gd name="connsiteX1" fmla="*/ 0 w 476"/>
                  <a:gd name="connsiteY1" fmla="*/ 1428 h 3214"/>
                  <a:gd name="connsiteX2" fmla="*/ 357 w 476"/>
                  <a:gd name="connsiteY2" fmla="*/ 3214 h 3214"/>
                  <a:gd name="connsiteX3" fmla="*/ 476 w 476"/>
                  <a:gd name="connsiteY3" fmla="*/ 0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3214">
                    <a:moveTo>
                      <a:pt x="476" y="0"/>
                    </a:moveTo>
                    <a:lnTo>
                      <a:pt x="0" y="1428"/>
                    </a:lnTo>
                    <a:cubicBezTo>
                      <a:pt x="0" y="1428"/>
                      <a:pt x="238" y="2381"/>
                      <a:pt x="357" y="3214"/>
                    </a:cubicBezTo>
                    <a:cubicBezTo>
                      <a:pt x="357" y="1905"/>
                      <a:pt x="357" y="0"/>
                      <a:pt x="47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0" name="Forma libre: forma 559">
                <a:extLst>
                  <a:ext uri="{FF2B5EF4-FFF2-40B4-BE49-F238E27FC236}">
                    <a16:creationId xmlns:a16="http://schemas.microsoft.com/office/drawing/2014/main" id="{7ED09C0F-4350-4391-A1EE-701A8EC53BFA}"/>
                  </a:ext>
                </a:extLst>
              </p:cNvPr>
              <p:cNvSpPr/>
              <p:nvPr/>
            </p:nvSpPr>
            <p:spPr>
              <a:xfrm>
                <a:off x="3522962" y="6106386"/>
                <a:ext cx="304" cy="3333"/>
              </a:xfrm>
              <a:custGeom>
                <a:avLst/>
                <a:gdLst>
                  <a:gd name="connsiteX0" fmla="*/ 67 w 304"/>
                  <a:gd name="connsiteY0" fmla="*/ 3333 h 3333"/>
                  <a:gd name="connsiteX1" fmla="*/ 305 w 304"/>
                  <a:gd name="connsiteY1" fmla="*/ 2619 h 3333"/>
                  <a:gd name="connsiteX2" fmla="*/ 305 w 304"/>
                  <a:gd name="connsiteY2" fmla="*/ 0 h 3333"/>
                  <a:gd name="connsiteX3" fmla="*/ 67 w 304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" h="3333">
                    <a:moveTo>
                      <a:pt x="67" y="3333"/>
                    </a:moveTo>
                    <a:cubicBezTo>
                      <a:pt x="67" y="2619"/>
                      <a:pt x="186" y="3333"/>
                      <a:pt x="305" y="2619"/>
                    </a:cubicBezTo>
                    <a:lnTo>
                      <a:pt x="305" y="0"/>
                    </a:lnTo>
                    <a:cubicBezTo>
                      <a:pt x="305" y="0"/>
                      <a:pt x="-171" y="2262"/>
                      <a:pt x="67" y="33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1" name="Forma libre: forma 560">
                <a:extLst>
                  <a:ext uri="{FF2B5EF4-FFF2-40B4-BE49-F238E27FC236}">
                    <a16:creationId xmlns:a16="http://schemas.microsoft.com/office/drawing/2014/main" id="{39464AB2-9015-4B20-953A-DC3B7826A413}"/>
                  </a:ext>
                </a:extLst>
              </p:cNvPr>
              <p:cNvSpPr/>
              <p:nvPr/>
            </p:nvSpPr>
            <p:spPr>
              <a:xfrm>
                <a:off x="3520053" y="6091640"/>
                <a:ext cx="740" cy="5321"/>
              </a:xfrm>
              <a:custGeom>
                <a:avLst/>
                <a:gdLst>
                  <a:gd name="connsiteX0" fmla="*/ 0 w 740"/>
                  <a:gd name="connsiteY0" fmla="*/ 2128 h 5321"/>
                  <a:gd name="connsiteX1" fmla="*/ 595 w 740"/>
                  <a:gd name="connsiteY1" fmla="*/ 4390 h 5321"/>
                  <a:gd name="connsiteX2" fmla="*/ 595 w 740"/>
                  <a:gd name="connsiteY2" fmla="*/ 4390 h 5321"/>
                  <a:gd name="connsiteX3" fmla="*/ 119 w 740"/>
                  <a:gd name="connsiteY3" fmla="*/ 2128 h 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0" h="5321">
                    <a:moveTo>
                      <a:pt x="0" y="2128"/>
                    </a:moveTo>
                    <a:cubicBezTo>
                      <a:pt x="0" y="6770"/>
                      <a:pt x="238" y="5223"/>
                      <a:pt x="595" y="4390"/>
                    </a:cubicBezTo>
                    <a:cubicBezTo>
                      <a:pt x="595" y="4390"/>
                      <a:pt x="595" y="4390"/>
                      <a:pt x="595" y="4390"/>
                    </a:cubicBezTo>
                    <a:cubicBezTo>
                      <a:pt x="952" y="-2157"/>
                      <a:pt x="595" y="-15"/>
                      <a:pt x="119" y="21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2" name="Forma libre: forma 561">
                <a:extLst>
                  <a:ext uri="{FF2B5EF4-FFF2-40B4-BE49-F238E27FC236}">
                    <a16:creationId xmlns:a16="http://schemas.microsoft.com/office/drawing/2014/main" id="{A6E2474E-094E-48FF-AF8C-0A217BEA5986}"/>
                  </a:ext>
                </a:extLst>
              </p:cNvPr>
              <p:cNvSpPr/>
              <p:nvPr/>
            </p:nvSpPr>
            <p:spPr>
              <a:xfrm>
                <a:off x="3520648" y="6094483"/>
                <a:ext cx="401" cy="1307"/>
              </a:xfrm>
              <a:custGeom>
                <a:avLst/>
                <a:gdLst>
                  <a:gd name="connsiteX0" fmla="*/ 0 w 401"/>
                  <a:gd name="connsiteY0" fmla="*/ 1308 h 1307"/>
                  <a:gd name="connsiteX1" fmla="*/ 357 w 401"/>
                  <a:gd name="connsiteY1" fmla="*/ 1308 h 1307"/>
                  <a:gd name="connsiteX2" fmla="*/ 0 w 401"/>
                  <a:gd name="connsiteY2" fmla="*/ 1308 h 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1" h="1307">
                    <a:moveTo>
                      <a:pt x="0" y="1308"/>
                    </a:moveTo>
                    <a:cubicBezTo>
                      <a:pt x="0" y="1308"/>
                      <a:pt x="238" y="951"/>
                      <a:pt x="357" y="1308"/>
                    </a:cubicBezTo>
                    <a:cubicBezTo>
                      <a:pt x="476" y="-1311"/>
                      <a:pt x="357" y="713"/>
                      <a:pt x="0" y="130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3" name="Forma libre: forma 562">
                <a:extLst>
                  <a:ext uri="{FF2B5EF4-FFF2-40B4-BE49-F238E27FC236}">
                    <a16:creationId xmlns:a16="http://schemas.microsoft.com/office/drawing/2014/main" id="{6C2EAFC3-A053-461C-80F0-C3D046929C12}"/>
                  </a:ext>
                </a:extLst>
              </p:cNvPr>
              <p:cNvSpPr/>
              <p:nvPr/>
            </p:nvSpPr>
            <p:spPr>
              <a:xfrm>
                <a:off x="3516762" y="6076007"/>
                <a:ext cx="607" cy="6099"/>
              </a:xfrm>
              <a:custGeom>
                <a:avLst/>
                <a:gdLst>
                  <a:gd name="connsiteX0" fmla="*/ 315 w 607"/>
                  <a:gd name="connsiteY0" fmla="*/ 5619 h 6099"/>
                  <a:gd name="connsiteX1" fmla="*/ 553 w 607"/>
                  <a:gd name="connsiteY1" fmla="*/ 1572 h 6099"/>
                  <a:gd name="connsiteX2" fmla="*/ 315 w 607"/>
                  <a:gd name="connsiteY2" fmla="*/ 5619 h 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7" h="6099">
                    <a:moveTo>
                      <a:pt x="315" y="5619"/>
                    </a:moveTo>
                    <a:cubicBezTo>
                      <a:pt x="434" y="6809"/>
                      <a:pt x="553" y="-333"/>
                      <a:pt x="553" y="1572"/>
                    </a:cubicBezTo>
                    <a:cubicBezTo>
                      <a:pt x="910" y="-4380"/>
                      <a:pt x="-638" y="8714"/>
                      <a:pt x="315" y="5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4" name="Forma libre: forma 563">
                <a:extLst>
                  <a:ext uri="{FF2B5EF4-FFF2-40B4-BE49-F238E27FC236}">
                    <a16:creationId xmlns:a16="http://schemas.microsoft.com/office/drawing/2014/main" id="{44BDEBFE-408B-4D33-96A1-7C83239D8936}"/>
                  </a:ext>
                </a:extLst>
              </p:cNvPr>
              <p:cNvSpPr/>
              <p:nvPr/>
            </p:nvSpPr>
            <p:spPr>
              <a:xfrm>
                <a:off x="3519577" y="6103291"/>
                <a:ext cx="357" cy="5832"/>
              </a:xfrm>
              <a:custGeom>
                <a:avLst/>
                <a:gdLst>
                  <a:gd name="connsiteX0" fmla="*/ 238 w 357"/>
                  <a:gd name="connsiteY0" fmla="*/ 5833 h 5832"/>
                  <a:gd name="connsiteX1" fmla="*/ 357 w 357"/>
                  <a:gd name="connsiteY1" fmla="*/ 0 h 5832"/>
                  <a:gd name="connsiteX2" fmla="*/ 0 w 357"/>
                  <a:gd name="connsiteY2" fmla="*/ 4642 h 5832"/>
                  <a:gd name="connsiteX3" fmla="*/ 238 w 357"/>
                  <a:gd name="connsiteY3" fmla="*/ 5833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5832">
                    <a:moveTo>
                      <a:pt x="238" y="5833"/>
                    </a:moveTo>
                    <a:lnTo>
                      <a:pt x="357" y="0"/>
                    </a:lnTo>
                    <a:lnTo>
                      <a:pt x="0" y="4642"/>
                    </a:lnTo>
                    <a:lnTo>
                      <a:pt x="238" y="58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5" name="Forma libre: forma 564">
                <a:extLst>
                  <a:ext uri="{FF2B5EF4-FFF2-40B4-BE49-F238E27FC236}">
                    <a16:creationId xmlns:a16="http://schemas.microsoft.com/office/drawing/2014/main" id="{1870338D-F90D-461F-AFE1-0E080CE042FC}"/>
                  </a:ext>
                </a:extLst>
              </p:cNvPr>
              <p:cNvSpPr/>
              <p:nvPr/>
            </p:nvSpPr>
            <p:spPr>
              <a:xfrm>
                <a:off x="3517434" y="6103923"/>
                <a:ext cx="714" cy="2463"/>
              </a:xfrm>
              <a:custGeom>
                <a:avLst/>
                <a:gdLst>
                  <a:gd name="connsiteX0" fmla="*/ 0 w 714"/>
                  <a:gd name="connsiteY0" fmla="*/ 916 h 2463"/>
                  <a:gd name="connsiteX1" fmla="*/ 476 w 714"/>
                  <a:gd name="connsiteY1" fmla="*/ 2463 h 2463"/>
                  <a:gd name="connsiteX2" fmla="*/ 714 w 714"/>
                  <a:gd name="connsiteY2" fmla="*/ 558 h 2463"/>
                  <a:gd name="connsiteX3" fmla="*/ 119 w 714"/>
                  <a:gd name="connsiteY3" fmla="*/ 916 h 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2463">
                    <a:moveTo>
                      <a:pt x="0" y="916"/>
                    </a:moveTo>
                    <a:lnTo>
                      <a:pt x="476" y="2463"/>
                    </a:lnTo>
                    <a:cubicBezTo>
                      <a:pt x="476" y="1511"/>
                      <a:pt x="476" y="916"/>
                      <a:pt x="714" y="558"/>
                    </a:cubicBezTo>
                    <a:cubicBezTo>
                      <a:pt x="357" y="320"/>
                      <a:pt x="119" y="-751"/>
                      <a:pt x="119" y="9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6" name="Forma libre: forma 565">
                <a:extLst>
                  <a:ext uri="{FF2B5EF4-FFF2-40B4-BE49-F238E27FC236}">
                    <a16:creationId xmlns:a16="http://schemas.microsoft.com/office/drawing/2014/main" id="{E5368E07-D67B-44F8-8680-8F2774159614}"/>
                  </a:ext>
                </a:extLst>
              </p:cNvPr>
              <p:cNvSpPr/>
              <p:nvPr/>
            </p:nvSpPr>
            <p:spPr>
              <a:xfrm>
                <a:off x="3518148" y="6103529"/>
                <a:ext cx="476" cy="952"/>
              </a:xfrm>
              <a:custGeom>
                <a:avLst/>
                <a:gdLst>
                  <a:gd name="connsiteX0" fmla="*/ 0 w 476"/>
                  <a:gd name="connsiteY0" fmla="*/ 952 h 952"/>
                  <a:gd name="connsiteX1" fmla="*/ 476 w 476"/>
                  <a:gd name="connsiteY1" fmla="*/ 0 h 952"/>
                  <a:gd name="connsiteX2" fmla="*/ 0 w 476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952">
                    <a:moveTo>
                      <a:pt x="0" y="952"/>
                    </a:moveTo>
                    <a:cubicBezTo>
                      <a:pt x="0" y="952"/>
                      <a:pt x="357" y="952"/>
                      <a:pt x="476" y="0"/>
                    </a:cubicBezTo>
                    <a:cubicBezTo>
                      <a:pt x="476" y="0"/>
                      <a:pt x="238" y="238"/>
                      <a:pt x="0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7" name="Forma libre: forma 566">
                <a:extLst>
                  <a:ext uri="{FF2B5EF4-FFF2-40B4-BE49-F238E27FC236}">
                    <a16:creationId xmlns:a16="http://schemas.microsoft.com/office/drawing/2014/main" id="{5FE0380E-F6BB-4D50-A92E-987DC3125EB4}"/>
                  </a:ext>
                </a:extLst>
              </p:cNvPr>
              <p:cNvSpPr/>
              <p:nvPr/>
            </p:nvSpPr>
            <p:spPr>
              <a:xfrm>
                <a:off x="3518624" y="6109123"/>
                <a:ext cx="476" cy="1666"/>
              </a:xfrm>
              <a:custGeom>
                <a:avLst/>
                <a:gdLst>
                  <a:gd name="connsiteX0" fmla="*/ 476 w 476"/>
                  <a:gd name="connsiteY0" fmla="*/ 1667 h 1666"/>
                  <a:gd name="connsiteX1" fmla="*/ 357 w 476"/>
                  <a:gd name="connsiteY1" fmla="*/ 476 h 1666"/>
                  <a:gd name="connsiteX2" fmla="*/ 0 w 476"/>
                  <a:gd name="connsiteY2" fmla="*/ 0 h 1666"/>
                  <a:gd name="connsiteX3" fmla="*/ 476 w 476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1666">
                    <a:moveTo>
                      <a:pt x="476" y="1667"/>
                    </a:moveTo>
                    <a:lnTo>
                      <a:pt x="357" y="476"/>
                    </a:lnTo>
                    <a:lnTo>
                      <a:pt x="0" y="0"/>
                    </a:lnTo>
                    <a:lnTo>
                      <a:pt x="476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8" name="Forma libre: forma 567">
                <a:extLst>
                  <a:ext uri="{FF2B5EF4-FFF2-40B4-BE49-F238E27FC236}">
                    <a16:creationId xmlns:a16="http://schemas.microsoft.com/office/drawing/2014/main" id="{06D7677A-AE09-488B-895A-285CDBD5ACBB}"/>
                  </a:ext>
                </a:extLst>
              </p:cNvPr>
              <p:cNvSpPr/>
              <p:nvPr/>
            </p:nvSpPr>
            <p:spPr>
              <a:xfrm>
                <a:off x="3511482" y="6103529"/>
                <a:ext cx="595" cy="4316"/>
              </a:xfrm>
              <a:custGeom>
                <a:avLst/>
                <a:gdLst>
                  <a:gd name="connsiteX0" fmla="*/ 595 w 595"/>
                  <a:gd name="connsiteY0" fmla="*/ 0 h 4316"/>
                  <a:gd name="connsiteX1" fmla="*/ 0 w 595"/>
                  <a:gd name="connsiteY1" fmla="*/ 1667 h 4316"/>
                  <a:gd name="connsiteX2" fmla="*/ 238 w 595"/>
                  <a:gd name="connsiteY2" fmla="*/ 4047 h 4316"/>
                  <a:gd name="connsiteX3" fmla="*/ 595 w 595"/>
                  <a:gd name="connsiteY3" fmla="*/ 0 h 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4316">
                    <a:moveTo>
                      <a:pt x="595" y="0"/>
                    </a:moveTo>
                    <a:lnTo>
                      <a:pt x="0" y="1667"/>
                    </a:lnTo>
                    <a:cubicBezTo>
                      <a:pt x="0" y="3690"/>
                      <a:pt x="0" y="4881"/>
                      <a:pt x="238" y="4047"/>
                    </a:cubicBezTo>
                    <a:cubicBezTo>
                      <a:pt x="357" y="2619"/>
                      <a:pt x="595" y="1905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69" name="Forma libre: forma 568">
                <a:extLst>
                  <a:ext uri="{FF2B5EF4-FFF2-40B4-BE49-F238E27FC236}">
                    <a16:creationId xmlns:a16="http://schemas.microsoft.com/office/drawing/2014/main" id="{0E245655-044A-4436-BEF7-DBE9F88B05EB}"/>
                  </a:ext>
                </a:extLst>
              </p:cNvPr>
              <p:cNvSpPr/>
              <p:nvPr/>
            </p:nvSpPr>
            <p:spPr>
              <a:xfrm>
                <a:off x="3513030" y="6114956"/>
                <a:ext cx="357" cy="7142"/>
              </a:xfrm>
              <a:custGeom>
                <a:avLst/>
                <a:gdLst>
                  <a:gd name="connsiteX0" fmla="*/ 357 w 357"/>
                  <a:gd name="connsiteY0" fmla="*/ 4404 h 7142"/>
                  <a:gd name="connsiteX1" fmla="*/ 238 w 357"/>
                  <a:gd name="connsiteY1" fmla="*/ 0 h 7142"/>
                  <a:gd name="connsiteX2" fmla="*/ 0 w 357"/>
                  <a:gd name="connsiteY2" fmla="*/ 7142 h 7142"/>
                  <a:gd name="connsiteX3" fmla="*/ 357 w 357"/>
                  <a:gd name="connsiteY3" fmla="*/ 4404 h 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142">
                    <a:moveTo>
                      <a:pt x="357" y="4404"/>
                    </a:moveTo>
                    <a:cubicBezTo>
                      <a:pt x="357" y="3214"/>
                      <a:pt x="357" y="1905"/>
                      <a:pt x="238" y="0"/>
                    </a:cubicBezTo>
                    <a:lnTo>
                      <a:pt x="0" y="7142"/>
                    </a:lnTo>
                    <a:lnTo>
                      <a:pt x="357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0" name="Forma libre: forma 569">
                <a:extLst>
                  <a:ext uri="{FF2B5EF4-FFF2-40B4-BE49-F238E27FC236}">
                    <a16:creationId xmlns:a16="http://schemas.microsoft.com/office/drawing/2014/main" id="{A50C3484-E470-4DE1-9A1A-02CE130D90ED}"/>
                  </a:ext>
                </a:extLst>
              </p:cNvPr>
              <p:cNvSpPr/>
              <p:nvPr/>
            </p:nvSpPr>
            <p:spPr>
              <a:xfrm>
                <a:off x="3511217" y="6120908"/>
                <a:ext cx="667" cy="5279"/>
              </a:xfrm>
              <a:custGeom>
                <a:avLst/>
                <a:gdLst>
                  <a:gd name="connsiteX0" fmla="*/ 504 w 667"/>
                  <a:gd name="connsiteY0" fmla="*/ 0 h 5279"/>
                  <a:gd name="connsiteX1" fmla="*/ 266 w 667"/>
                  <a:gd name="connsiteY1" fmla="*/ 5238 h 5279"/>
                  <a:gd name="connsiteX2" fmla="*/ 504 w 667"/>
                  <a:gd name="connsiteY2" fmla="*/ 0 h 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7" h="5279">
                    <a:moveTo>
                      <a:pt x="504" y="0"/>
                    </a:moveTo>
                    <a:cubicBezTo>
                      <a:pt x="504" y="2024"/>
                      <a:pt x="-449" y="5714"/>
                      <a:pt x="266" y="5238"/>
                    </a:cubicBezTo>
                    <a:cubicBezTo>
                      <a:pt x="266" y="3333"/>
                      <a:pt x="980" y="1667"/>
                      <a:pt x="50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1" name="Forma libre: forma 570">
                <a:extLst>
                  <a:ext uri="{FF2B5EF4-FFF2-40B4-BE49-F238E27FC236}">
                    <a16:creationId xmlns:a16="http://schemas.microsoft.com/office/drawing/2014/main" id="{D13130AE-8541-42EA-B52F-2C8C17E8B2E2}"/>
                  </a:ext>
                </a:extLst>
              </p:cNvPr>
              <p:cNvSpPr/>
              <p:nvPr/>
            </p:nvSpPr>
            <p:spPr>
              <a:xfrm>
                <a:off x="3503745" y="6100077"/>
                <a:ext cx="238" cy="11784"/>
              </a:xfrm>
              <a:custGeom>
                <a:avLst/>
                <a:gdLst>
                  <a:gd name="connsiteX0" fmla="*/ 0 w 238"/>
                  <a:gd name="connsiteY0" fmla="*/ 11785 h 11784"/>
                  <a:gd name="connsiteX1" fmla="*/ 119 w 238"/>
                  <a:gd name="connsiteY1" fmla="*/ 11666 h 11784"/>
                  <a:gd name="connsiteX2" fmla="*/ 238 w 238"/>
                  <a:gd name="connsiteY2" fmla="*/ 0 h 11784"/>
                  <a:gd name="connsiteX3" fmla="*/ 0 w 238"/>
                  <a:gd name="connsiteY3" fmla="*/ 11785 h 1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11784">
                    <a:moveTo>
                      <a:pt x="0" y="11785"/>
                    </a:moveTo>
                    <a:lnTo>
                      <a:pt x="119" y="11666"/>
                    </a:lnTo>
                    <a:lnTo>
                      <a:pt x="238" y="0"/>
                    </a:lnTo>
                    <a:lnTo>
                      <a:pt x="0" y="117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2" name="Forma libre: forma 571">
                <a:extLst>
                  <a:ext uri="{FF2B5EF4-FFF2-40B4-BE49-F238E27FC236}">
                    <a16:creationId xmlns:a16="http://schemas.microsoft.com/office/drawing/2014/main" id="{0EC9A475-6691-4E00-B1AD-1C71A9C57B11}"/>
                  </a:ext>
                </a:extLst>
              </p:cNvPr>
              <p:cNvSpPr/>
              <p:nvPr/>
            </p:nvSpPr>
            <p:spPr>
              <a:xfrm>
                <a:off x="3496215" y="6130788"/>
                <a:ext cx="880" cy="9443"/>
              </a:xfrm>
              <a:custGeom>
                <a:avLst/>
                <a:gdLst>
                  <a:gd name="connsiteX0" fmla="*/ 150 w 880"/>
                  <a:gd name="connsiteY0" fmla="*/ 8928 h 9443"/>
                  <a:gd name="connsiteX1" fmla="*/ 864 w 880"/>
                  <a:gd name="connsiteY1" fmla="*/ 5238 h 9443"/>
                  <a:gd name="connsiteX2" fmla="*/ 507 w 880"/>
                  <a:gd name="connsiteY2" fmla="*/ 0 h 9443"/>
                  <a:gd name="connsiteX3" fmla="*/ 31 w 880"/>
                  <a:gd name="connsiteY3" fmla="*/ 8928 h 9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0" h="9443">
                    <a:moveTo>
                      <a:pt x="150" y="8928"/>
                    </a:moveTo>
                    <a:cubicBezTo>
                      <a:pt x="745" y="11785"/>
                      <a:pt x="269" y="1667"/>
                      <a:pt x="864" y="5238"/>
                    </a:cubicBezTo>
                    <a:cubicBezTo>
                      <a:pt x="983" y="2500"/>
                      <a:pt x="388" y="2381"/>
                      <a:pt x="507" y="0"/>
                    </a:cubicBezTo>
                    <a:cubicBezTo>
                      <a:pt x="150" y="2857"/>
                      <a:pt x="-88" y="1309"/>
                      <a:pt x="31" y="89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3" name="Forma libre: forma 572">
                <a:extLst>
                  <a:ext uri="{FF2B5EF4-FFF2-40B4-BE49-F238E27FC236}">
                    <a16:creationId xmlns:a16="http://schemas.microsoft.com/office/drawing/2014/main" id="{ADD83183-6E7A-4BD1-8801-E0FA54F60CDD}"/>
                  </a:ext>
                </a:extLst>
              </p:cNvPr>
              <p:cNvSpPr/>
              <p:nvPr/>
            </p:nvSpPr>
            <p:spPr>
              <a:xfrm>
                <a:off x="3496841" y="6129003"/>
                <a:ext cx="238" cy="1785"/>
              </a:xfrm>
              <a:custGeom>
                <a:avLst/>
                <a:gdLst>
                  <a:gd name="connsiteX0" fmla="*/ 0 w 238"/>
                  <a:gd name="connsiteY0" fmla="*/ 1786 h 1785"/>
                  <a:gd name="connsiteX1" fmla="*/ 238 w 238"/>
                  <a:gd name="connsiteY1" fmla="*/ 0 h 1785"/>
                  <a:gd name="connsiteX2" fmla="*/ 0 w 238"/>
                  <a:gd name="connsiteY2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785">
                    <a:moveTo>
                      <a:pt x="0" y="1786"/>
                    </a:moveTo>
                    <a:cubicBezTo>
                      <a:pt x="0" y="1786"/>
                      <a:pt x="0" y="714"/>
                      <a:pt x="238" y="0"/>
                    </a:cubicBezTo>
                    <a:cubicBezTo>
                      <a:pt x="238" y="714"/>
                      <a:pt x="119" y="1309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4" name="Forma libre: forma 573">
                <a:extLst>
                  <a:ext uri="{FF2B5EF4-FFF2-40B4-BE49-F238E27FC236}">
                    <a16:creationId xmlns:a16="http://schemas.microsoft.com/office/drawing/2014/main" id="{191B00B9-C360-4883-8576-FC615720993A}"/>
                  </a:ext>
                </a:extLst>
              </p:cNvPr>
              <p:cNvSpPr/>
              <p:nvPr/>
            </p:nvSpPr>
            <p:spPr>
              <a:xfrm>
                <a:off x="3410896" y="6082816"/>
                <a:ext cx="714" cy="3928"/>
              </a:xfrm>
              <a:custGeom>
                <a:avLst/>
                <a:gdLst>
                  <a:gd name="connsiteX0" fmla="*/ 714 w 714"/>
                  <a:gd name="connsiteY0" fmla="*/ 2381 h 3928"/>
                  <a:gd name="connsiteX1" fmla="*/ 0 w 714"/>
                  <a:gd name="connsiteY1" fmla="*/ 0 h 3928"/>
                  <a:gd name="connsiteX2" fmla="*/ 714 w 714"/>
                  <a:gd name="connsiteY2" fmla="*/ 3928 h 3928"/>
                  <a:gd name="connsiteX3" fmla="*/ 714 w 714"/>
                  <a:gd name="connsiteY3" fmla="*/ 2381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3928">
                    <a:moveTo>
                      <a:pt x="714" y="2381"/>
                    </a:moveTo>
                    <a:lnTo>
                      <a:pt x="0" y="0"/>
                    </a:lnTo>
                    <a:lnTo>
                      <a:pt x="714" y="3928"/>
                    </a:lnTo>
                    <a:lnTo>
                      <a:pt x="714" y="23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5" name="Forma libre: forma 574">
                <a:extLst>
                  <a:ext uri="{FF2B5EF4-FFF2-40B4-BE49-F238E27FC236}">
                    <a16:creationId xmlns:a16="http://schemas.microsoft.com/office/drawing/2014/main" id="{4BE039BF-D2F6-46CD-A7B9-1D0BE3C15697}"/>
                  </a:ext>
                </a:extLst>
              </p:cNvPr>
              <p:cNvSpPr/>
              <p:nvPr/>
            </p:nvSpPr>
            <p:spPr>
              <a:xfrm>
                <a:off x="3410777" y="6086506"/>
                <a:ext cx="952" cy="7380"/>
              </a:xfrm>
              <a:custGeom>
                <a:avLst/>
                <a:gdLst>
                  <a:gd name="connsiteX0" fmla="*/ 952 w 952"/>
                  <a:gd name="connsiteY0" fmla="*/ 7380 h 7380"/>
                  <a:gd name="connsiteX1" fmla="*/ 0 w 952"/>
                  <a:gd name="connsiteY1" fmla="*/ 0 h 7380"/>
                  <a:gd name="connsiteX2" fmla="*/ 476 w 952"/>
                  <a:gd name="connsiteY2" fmla="*/ 6666 h 7380"/>
                  <a:gd name="connsiteX3" fmla="*/ 952 w 952"/>
                  <a:gd name="connsiteY3" fmla="*/ 7380 h 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7380">
                    <a:moveTo>
                      <a:pt x="952" y="7380"/>
                    </a:moveTo>
                    <a:lnTo>
                      <a:pt x="0" y="0"/>
                    </a:lnTo>
                    <a:lnTo>
                      <a:pt x="476" y="6666"/>
                    </a:lnTo>
                    <a:cubicBezTo>
                      <a:pt x="476" y="6666"/>
                      <a:pt x="595" y="5714"/>
                      <a:pt x="952" y="738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6" name="Forma libre: forma 575">
                <a:extLst>
                  <a:ext uri="{FF2B5EF4-FFF2-40B4-BE49-F238E27FC236}">
                    <a16:creationId xmlns:a16="http://schemas.microsoft.com/office/drawing/2014/main" id="{893ACF29-2524-4C74-824C-0781A62189B5}"/>
                  </a:ext>
                </a:extLst>
              </p:cNvPr>
              <p:cNvSpPr/>
              <p:nvPr/>
            </p:nvSpPr>
            <p:spPr>
              <a:xfrm>
                <a:off x="3471724" y="6144953"/>
                <a:ext cx="476" cy="4166"/>
              </a:xfrm>
              <a:custGeom>
                <a:avLst/>
                <a:gdLst>
                  <a:gd name="connsiteX0" fmla="*/ 476 w 476"/>
                  <a:gd name="connsiteY0" fmla="*/ 4166 h 4166"/>
                  <a:gd name="connsiteX1" fmla="*/ 476 w 476"/>
                  <a:gd name="connsiteY1" fmla="*/ 2381 h 4166"/>
                  <a:gd name="connsiteX2" fmla="*/ 0 w 476"/>
                  <a:gd name="connsiteY2" fmla="*/ 0 h 4166"/>
                  <a:gd name="connsiteX3" fmla="*/ 476 w 476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4166">
                    <a:moveTo>
                      <a:pt x="476" y="4166"/>
                    </a:moveTo>
                    <a:lnTo>
                      <a:pt x="476" y="2381"/>
                    </a:lnTo>
                    <a:cubicBezTo>
                      <a:pt x="357" y="476"/>
                      <a:pt x="238" y="357"/>
                      <a:pt x="0" y="0"/>
                    </a:cubicBezTo>
                    <a:lnTo>
                      <a:pt x="476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7" name="Forma libre: forma 576">
                <a:extLst>
                  <a:ext uri="{FF2B5EF4-FFF2-40B4-BE49-F238E27FC236}">
                    <a16:creationId xmlns:a16="http://schemas.microsoft.com/office/drawing/2014/main" id="{D1BF1179-57C8-4452-9264-5BB8E013C4F7}"/>
                  </a:ext>
                </a:extLst>
              </p:cNvPr>
              <p:cNvSpPr/>
              <p:nvPr/>
            </p:nvSpPr>
            <p:spPr>
              <a:xfrm>
                <a:off x="3466367" y="6137216"/>
                <a:ext cx="357" cy="6666"/>
              </a:xfrm>
              <a:custGeom>
                <a:avLst/>
                <a:gdLst>
                  <a:gd name="connsiteX0" fmla="*/ 238 w 357"/>
                  <a:gd name="connsiteY0" fmla="*/ 6547 h 6666"/>
                  <a:gd name="connsiteX1" fmla="*/ 357 w 357"/>
                  <a:gd name="connsiteY1" fmla="*/ 6666 h 6666"/>
                  <a:gd name="connsiteX2" fmla="*/ 0 w 357"/>
                  <a:gd name="connsiteY2" fmla="*/ 0 h 6666"/>
                  <a:gd name="connsiteX3" fmla="*/ 238 w 357"/>
                  <a:gd name="connsiteY3" fmla="*/ 6547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6666">
                    <a:moveTo>
                      <a:pt x="238" y="6547"/>
                    </a:moveTo>
                    <a:lnTo>
                      <a:pt x="357" y="6666"/>
                    </a:lnTo>
                    <a:lnTo>
                      <a:pt x="0" y="0"/>
                    </a:lnTo>
                    <a:lnTo>
                      <a:pt x="238" y="6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78" name="Forma libre: forma 577">
                <a:extLst>
                  <a:ext uri="{FF2B5EF4-FFF2-40B4-BE49-F238E27FC236}">
                    <a16:creationId xmlns:a16="http://schemas.microsoft.com/office/drawing/2014/main" id="{066E60A3-F319-4F08-A37A-23E8A37708D4}"/>
                  </a:ext>
                </a:extLst>
              </p:cNvPr>
              <p:cNvSpPr/>
              <p:nvPr/>
            </p:nvSpPr>
            <p:spPr>
              <a:xfrm>
                <a:off x="3462448" y="6148886"/>
                <a:ext cx="705" cy="3685"/>
              </a:xfrm>
              <a:custGeom>
                <a:avLst/>
                <a:gdLst>
                  <a:gd name="connsiteX0" fmla="*/ 110 w 705"/>
                  <a:gd name="connsiteY0" fmla="*/ 3686 h 3685"/>
                  <a:gd name="connsiteX1" fmla="*/ 705 w 705"/>
                  <a:gd name="connsiteY1" fmla="*/ 2734 h 3685"/>
                  <a:gd name="connsiteX2" fmla="*/ 110 w 705"/>
                  <a:gd name="connsiteY2" fmla="*/ 3686 h 3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" h="3685">
                    <a:moveTo>
                      <a:pt x="110" y="3686"/>
                    </a:moveTo>
                    <a:cubicBezTo>
                      <a:pt x="110" y="3686"/>
                      <a:pt x="467" y="2495"/>
                      <a:pt x="705" y="2734"/>
                    </a:cubicBezTo>
                    <a:cubicBezTo>
                      <a:pt x="348" y="3924"/>
                      <a:pt x="-247" y="-4647"/>
                      <a:pt x="110" y="36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579" name="Gráfico 144">
              <a:extLst>
                <a:ext uri="{FF2B5EF4-FFF2-40B4-BE49-F238E27FC236}">
                  <a16:creationId xmlns:a16="http://schemas.microsoft.com/office/drawing/2014/main" id="{FAF103AC-3051-4EDD-8834-B7F3A58103F1}"/>
                </a:ext>
              </a:extLst>
            </p:cNvPr>
            <p:cNvGrpSpPr/>
            <p:nvPr/>
          </p:nvGrpSpPr>
          <p:grpSpPr>
            <a:xfrm>
              <a:off x="3665754" y="6095196"/>
              <a:ext cx="130702" cy="133604"/>
              <a:chOff x="3665754" y="6095196"/>
              <a:chExt cx="130702" cy="133604"/>
            </a:xfrm>
            <a:grpFill/>
          </p:grpSpPr>
          <p:sp>
            <p:nvSpPr>
              <p:cNvPr id="580" name="Forma libre: forma 579">
                <a:extLst>
                  <a:ext uri="{FF2B5EF4-FFF2-40B4-BE49-F238E27FC236}">
                    <a16:creationId xmlns:a16="http://schemas.microsoft.com/office/drawing/2014/main" id="{924A8188-C30D-4FED-82FE-84FBAB127493}"/>
                  </a:ext>
                </a:extLst>
              </p:cNvPr>
              <p:cNvSpPr/>
              <p:nvPr/>
            </p:nvSpPr>
            <p:spPr>
              <a:xfrm>
                <a:off x="3794847" y="6122336"/>
                <a:ext cx="1608" cy="5174"/>
              </a:xfrm>
              <a:custGeom>
                <a:avLst/>
                <a:gdLst>
                  <a:gd name="connsiteX0" fmla="*/ 61 w 1608"/>
                  <a:gd name="connsiteY0" fmla="*/ 5000 h 5174"/>
                  <a:gd name="connsiteX1" fmla="*/ 1608 w 1608"/>
                  <a:gd name="connsiteY1" fmla="*/ 0 h 5174"/>
                  <a:gd name="connsiteX2" fmla="*/ 61 w 1608"/>
                  <a:gd name="connsiteY2" fmla="*/ 5000 h 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8" h="5174">
                    <a:moveTo>
                      <a:pt x="61" y="5000"/>
                    </a:moveTo>
                    <a:cubicBezTo>
                      <a:pt x="61" y="5000"/>
                      <a:pt x="1370" y="833"/>
                      <a:pt x="1608" y="0"/>
                    </a:cubicBezTo>
                    <a:cubicBezTo>
                      <a:pt x="1013" y="952"/>
                      <a:pt x="-296" y="6190"/>
                      <a:pt x="61" y="50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1" name="Forma libre: forma 580">
                <a:extLst>
                  <a:ext uri="{FF2B5EF4-FFF2-40B4-BE49-F238E27FC236}">
                    <a16:creationId xmlns:a16="http://schemas.microsoft.com/office/drawing/2014/main" id="{4475501D-7970-45ED-A2CE-1423980C6C14}"/>
                  </a:ext>
                </a:extLst>
              </p:cNvPr>
              <p:cNvSpPr/>
              <p:nvPr/>
            </p:nvSpPr>
            <p:spPr>
              <a:xfrm>
                <a:off x="3787766" y="6135073"/>
                <a:ext cx="1785" cy="4523"/>
              </a:xfrm>
              <a:custGeom>
                <a:avLst/>
                <a:gdLst>
                  <a:gd name="connsiteX0" fmla="*/ 1190 w 1785"/>
                  <a:gd name="connsiteY0" fmla="*/ 1786 h 4523"/>
                  <a:gd name="connsiteX1" fmla="*/ 1785 w 1785"/>
                  <a:gd name="connsiteY1" fmla="*/ 0 h 4523"/>
                  <a:gd name="connsiteX2" fmla="*/ 0 w 1785"/>
                  <a:gd name="connsiteY2" fmla="*/ 4523 h 4523"/>
                  <a:gd name="connsiteX3" fmla="*/ 1190 w 1785"/>
                  <a:gd name="connsiteY3" fmla="*/ 1786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4523">
                    <a:moveTo>
                      <a:pt x="1190" y="1786"/>
                    </a:moveTo>
                    <a:lnTo>
                      <a:pt x="1785" y="0"/>
                    </a:lnTo>
                    <a:lnTo>
                      <a:pt x="0" y="4523"/>
                    </a:lnTo>
                    <a:lnTo>
                      <a:pt x="1190" y="178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2" name="Forma libre: forma 581">
                <a:extLst>
                  <a:ext uri="{FF2B5EF4-FFF2-40B4-BE49-F238E27FC236}">
                    <a16:creationId xmlns:a16="http://schemas.microsoft.com/office/drawing/2014/main" id="{AB131C4E-A406-4264-92D1-5329BC2A482A}"/>
                  </a:ext>
                </a:extLst>
              </p:cNvPr>
              <p:cNvSpPr/>
              <p:nvPr/>
            </p:nvSpPr>
            <p:spPr>
              <a:xfrm>
                <a:off x="3785508" y="6133407"/>
                <a:ext cx="3210" cy="6308"/>
              </a:xfrm>
              <a:custGeom>
                <a:avLst/>
                <a:gdLst>
                  <a:gd name="connsiteX0" fmla="*/ 592 w 3210"/>
                  <a:gd name="connsiteY0" fmla="*/ 2619 h 6308"/>
                  <a:gd name="connsiteX1" fmla="*/ 1663 w 3210"/>
                  <a:gd name="connsiteY1" fmla="*/ 4523 h 6308"/>
                  <a:gd name="connsiteX2" fmla="*/ 1187 w 3210"/>
                  <a:gd name="connsiteY2" fmla="*/ 6309 h 6308"/>
                  <a:gd name="connsiteX3" fmla="*/ 3211 w 3210"/>
                  <a:gd name="connsiteY3" fmla="*/ 0 h 6308"/>
                  <a:gd name="connsiteX4" fmla="*/ 592 w 3210"/>
                  <a:gd name="connsiteY4" fmla="*/ 2500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10" h="6308">
                    <a:moveTo>
                      <a:pt x="592" y="2619"/>
                    </a:moveTo>
                    <a:cubicBezTo>
                      <a:pt x="-1313" y="10594"/>
                      <a:pt x="2020" y="1667"/>
                      <a:pt x="1663" y="4523"/>
                    </a:cubicBezTo>
                    <a:lnTo>
                      <a:pt x="1187" y="6309"/>
                    </a:lnTo>
                    <a:lnTo>
                      <a:pt x="3211" y="0"/>
                    </a:lnTo>
                    <a:cubicBezTo>
                      <a:pt x="2377" y="833"/>
                      <a:pt x="354" y="4761"/>
                      <a:pt x="592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3" name="Forma libre: forma 582">
                <a:extLst>
                  <a:ext uri="{FF2B5EF4-FFF2-40B4-BE49-F238E27FC236}">
                    <a16:creationId xmlns:a16="http://schemas.microsoft.com/office/drawing/2014/main" id="{669813CB-E4D4-4853-BAF8-2DC89C9E1645}"/>
                  </a:ext>
                </a:extLst>
              </p:cNvPr>
              <p:cNvSpPr/>
              <p:nvPr/>
            </p:nvSpPr>
            <p:spPr>
              <a:xfrm>
                <a:off x="3788756" y="6118527"/>
                <a:ext cx="795" cy="2236"/>
              </a:xfrm>
              <a:custGeom>
                <a:avLst/>
                <a:gdLst>
                  <a:gd name="connsiteX0" fmla="*/ 676 w 795"/>
                  <a:gd name="connsiteY0" fmla="*/ 0 h 2236"/>
                  <a:gd name="connsiteX1" fmla="*/ 676 w 795"/>
                  <a:gd name="connsiteY1" fmla="*/ 1071 h 2236"/>
                  <a:gd name="connsiteX2" fmla="*/ 795 w 795"/>
                  <a:gd name="connsiteY2" fmla="*/ 238 h 2236"/>
                  <a:gd name="connsiteX3" fmla="*/ 557 w 795"/>
                  <a:gd name="connsiteY3" fmla="*/ 0 h 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5" h="2236">
                    <a:moveTo>
                      <a:pt x="676" y="0"/>
                    </a:moveTo>
                    <a:cubicBezTo>
                      <a:pt x="-38" y="3095"/>
                      <a:pt x="-395" y="2500"/>
                      <a:pt x="676" y="1071"/>
                    </a:cubicBezTo>
                    <a:cubicBezTo>
                      <a:pt x="676" y="714"/>
                      <a:pt x="676" y="476"/>
                      <a:pt x="795" y="238"/>
                    </a:cubicBezTo>
                    <a:cubicBezTo>
                      <a:pt x="795" y="238"/>
                      <a:pt x="676" y="238"/>
                      <a:pt x="5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4" name="Forma libre: forma 583">
                <a:extLst>
                  <a:ext uri="{FF2B5EF4-FFF2-40B4-BE49-F238E27FC236}">
                    <a16:creationId xmlns:a16="http://schemas.microsoft.com/office/drawing/2014/main" id="{79421D60-CE34-4490-ABD3-012306E70A9C}"/>
                  </a:ext>
                </a:extLst>
              </p:cNvPr>
              <p:cNvSpPr/>
              <p:nvPr/>
            </p:nvSpPr>
            <p:spPr>
              <a:xfrm>
                <a:off x="3789671" y="6117720"/>
                <a:ext cx="211" cy="1163"/>
              </a:xfrm>
              <a:custGeom>
                <a:avLst/>
                <a:gdLst>
                  <a:gd name="connsiteX0" fmla="*/ 0 w 211"/>
                  <a:gd name="connsiteY0" fmla="*/ 1164 h 1163"/>
                  <a:gd name="connsiteX1" fmla="*/ 0 w 211"/>
                  <a:gd name="connsiteY1" fmla="*/ 1164 h 1163"/>
                  <a:gd name="connsiteX2" fmla="*/ 0 w 211"/>
                  <a:gd name="connsiteY2" fmla="*/ 1164 h 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" h="1163">
                    <a:moveTo>
                      <a:pt x="0" y="1164"/>
                    </a:moveTo>
                    <a:cubicBezTo>
                      <a:pt x="0" y="1164"/>
                      <a:pt x="476" y="-1455"/>
                      <a:pt x="0" y="1164"/>
                    </a:cubicBezTo>
                    <a:lnTo>
                      <a:pt x="0" y="116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5" name="Forma libre: forma 584">
                <a:extLst>
                  <a:ext uri="{FF2B5EF4-FFF2-40B4-BE49-F238E27FC236}">
                    <a16:creationId xmlns:a16="http://schemas.microsoft.com/office/drawing/2014/main" id="{57B1A80D-6103-444F-9705-06116AE9DC4F}"/>
                  </a:ext>
                </a:extLst>
              </p:cNvPr>
              <p:cNvSpPr/>
              <p:nvPr/>
            </p:nvSpPr>
            <p:spPr>
              <a:xfrm>
                <a:off x="3787766" y="6114004"/>
                <a:ext cx="1904" cy="6189"/>
              </a:xfrm>
              <a:custGeom>
                <a:avLst/>
                <a:gdLst>
                  <a:gd name="connsiteX0" fmla="*/ 0 w 1904"/>
                  <a:gd name="connsiteY0" fmla="*/ 6190 h 6189"/>
                  <a:gd name="connsiteX1" fmla="*/ 1190 w 1904"/>
                  <a:gd name="connsiteY1" fmla="*/ 3571 h 6189"/>
                  <a:gd name="connsiteX2" fmla="*/ 1905 w 1904"/>
                  <a:gd name="connsiteY2" fmla="*/ 0 h 6189"/>
                  <a:gd name="connsiteX3" fmla="*/ 0 w 1904"/>
                  <a:gd name="connsiteY3" fmla="*/ 619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6189">
                    <a:moveTo>
                      <a:pt x="0" y="6190"/>
                    </a:moveTo>
                    <a:lnTo>
                      <a:pt x="1190" y="3571"/>
                    </a:lnTo>
                    <a:cubicBezTo>
                      <a:pt x="1667" y="1786"/>
                      <a:pt x="1428" y="1190"/>
                      <a:pt x="1905" y="0"/>
                    </a:cubicBezTo>
                    <a:cubicBezTo>
                      <a:pt x="1071" y="1428"/>
                      <a:pt x="714" y="3214"/>
                      <a:pt x="0" y="6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6" name="Forma libre: forma 585">
                <a:extLst>
                  <a:ext uri="{FF2B5EF4-FFF2-40B4-BE49-F238E27FC236}">
                    <a16:creationId xmlns:a16="http://schemas.microsoft.com/office/drawing/2014/main" id="{BDE8035A-C09D-49B9-9AFF-1C1FA9BB11B8}"/>
                  </a:ext>
                </a:extLst>
              </p:cNvPr>
              <p:cNvSpPr/>
              <p:nvPr/>
            </p:nvSpPr>
            <p:spPr>
              <a:xfrm>
                <a:off x="3785861" y="6124283"/>
                <a:ext cx="566" cy="1624"/>
              </a:xfrm>
              <a:custGeom>
                <a:avLst/>
                <a:gdLst>
                  <a:gd name="connsiteX0" fmla="*/ 0 w 566"/>
                  <a:gd name="connsiteY0" fmla="*/ 1624 h 1624"/>
                  <a:gd name="connsiteX1" fmla="*/ 476 w 566"/>
                  <a:gd name="connsiteY1" fmla="*/ 553 h 1624"/>
                  <a:gd name="connsiteX2" fmla="*/ 0 w 566"/>
                  <a:gd name="connsiteY2" fmla="*/ 1624 h 16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6" h="1624">
                    <a:moveTo>
                      <a:pt x="0" y="1624"/>
                    </a:moveTo>
                    <a:lnTo>
                      <a:pt x="476" y="553"/>
                    </a:lnTo>
                    <a:cubicBezTo>
                      <a:pt x="595" y="-161"/>
                      <a:pt x="714" y="-518"/>
                      <a:pt x="0" y="162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7" name="Forma libre: forma 586">
                <a:extLst>
                  <a:ext uri="{FF2B5EF4-FFF2-40B4-BE49-F238E27FC236}">
                    <a16:creationId xmlns:a16="http://schemas.microsoft.com/office/drawing/2014/main" id="{6226A318-6C2D-442F-9843-7102F09B7E9A}"/>
                  </a:ext>
                </a:extLst>
              </p:cNvPr>
              <p:cNvSpPr/>
              <p:nvPr/>
            </p:nvSpPr>
            <p:spPr>
              <a:xfrm>
                <a:off x="3786024" y="6122455"/>
                <a:ext cx="1622" cy="4237"/>
              </a:xfrm>
              <a:custGeom>
                <a:avLst/>
                <a:gdLst>
                  <a:gd name="connsiteX0" fmla="*/ 1504 w 1622"/>
                  <a:gd name="connsiteY0" fmla="*/ 0 h 4237"/>
                  <a:gd name="connsiteX1" fmla="*/ 432 w 1622"/>
                  <a:gd name="connsiteY1" fmla="*/ 2381 h 4237"/>
                  <a:gd name="connsiteX2" fmla="*/ 908 w 1622"/>
                  <a:gd name="connsiteY2" fmla="*/ 1547 h 4237"/>
                  <a:gd name="connsiteX3" fmla="*/ 1623 w 1622"/>
                  <a:gd name="connsiteY3" fmla="*/ 0 h 4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2" h="4237">
                    <a:moveTo>
                      <a:pt x="1504" y="0"/>
                    </a:moveTo>
                    <a:lnTo>
                      <a:pt x="432" y="2381"/>
                    </a:lnTo>
                    <a:cubicBezTo>
                      <a:pt x="75" y="3690"/>
                      <a:pt x="-520" y="6190"/>
                      <a:pt x="908" y="1547"/>
                    </a:cubicBezTo>
                    <a:cubicBezTo>
                      <a:pt x="194" y="3928"/>
                      <a:pt x="908" y="1547"/>
                      <a:pt x="162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8" name="Forma libre: forma 587">
                <a:extLst>
                  <a:ext uri="{FF2B5EF4-FFF2-40B4-BE49-F238E27FC236}">
                    <a16:creationId xmlns:a16="http://schemas.microsoft.com/office/drawing/2014/main" id="{EDF67A13-4B01-4F4E-92B2-A8D31C9AFE2D}"/>
                  </a:ext>
                </a:extLst>
              </p:cNvPr>
              <p:cNvSpPr/>
              <p:nvPr/>
            </p:nvSpPr>
            <p:spPr>
              <a:xfrm>
                <a:off x="3785980" y="6123562"/>
                <a:ext cx="1807" cy="5679"/>
              </a:xfrm>
              <a:custGeom>
                <a:avLst/>
                <a:gdLst>
                  <a:gd name="connsiteX0" fmla="*/ 1429 w 1807"/>
                  <a:gd name="connsiteY0" fmla="*/ 84 h 5679"/>
                  <a:gd name="connsiteX1" fmla="*/ 0 w 1807"/>
                  <a:gd name="connsiteY1" fmla="*/ 5679 h 5679"/>
                  <a:gd name="connsiteX2" fmla="*/ 1429 w 1807"/>
                  <a:gd name="connsiteY2" fmla="*/ 84 h 5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7" h="5679">
                    <a:moveTo>
                      <a:pt x="1429" y="84"/>
                    </a:moveTo>
                    <a:cubicBezTo>
                      <a:pt x="1190" y="1870"/>
                      <a:pt x="1190" y="3060"/>
                      <a:pt x="0" y="5679"/>
                    </a:cubicBezTo>
                    <a:cubicBezTo>
                      <a:pt x="1071" y="4846"/>
                      <a:pt x="2500" y="-749"/>
                      <a:pt x="1429" y="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89" name="Forma libre: forma 588">
                <a:extLst>
                  <a:ext uri="{FF2B5EF4-FFF2-40B4-BE49-F238E27FC236}">
                    <a16:creationId xmlns:a16="http://schemas.microsoft.com/office/drawing/2014/main" id="{7E11D803-7F7C-4BD4-9067-D0A39898A0F9}"/>
                  </a:ext>
                </a:extLst>
              </p:cNvPr>
              <p:cNvSpPr/>
              <p:nvPr/>
            </p:nvSpPr>
            <p:spPr>
              <a:xfrm>
                <a:off x="3783362" y="6143207"/>
                <a:ext cx="952" cy="3293"/>
              </a:xfrm>
              <a:custGeom>
                <a:avLst/>
                <a:gdLst>
                  <a:gd name="connsiteX0" fmla="*/ 357 w 952"/>
                  <a:gd name="connsiteY0" fmla="*/ 913 h 3293"/>
                  <a:gd name="connsiteX1" fmla="*/ 0 w 952"/>
                  <a:gd name="connsiteY1" fmla="*/ 3294 h 3293"/>
                  <a:gd name="connsiteX2" fmla="*/ 952 w 952"/>
                  <a:gd name="connsiteY2" fmla="*/ 675 h 3293"/>
                  <a:gd name="connsiteX3" fmla="*/ 357 w 952"/>
                  <a:gd name="connsiteY3" fmla="*/ 913 h 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3293">
                    <a:moveTo>
                      <a:pt x="357" y="913"/>
                    </a:moveTo>
                    <a:lnTo>
                      <a:pt x="0" y="3294"/>
                    </a:lnTo>
                    <a:lnTo>
                      <a:pt x="952" y="675"/>
                    </a:lnTo>
                    <a:cubicBezTo>
                      <a:pt x="476" y="1984"/>
                      <a:pt x="952" y="-1587"/>
                      <a:pt x="357" y="91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0" name="Forma libre: forma 589">
                <a:extLst>
                  <a:ext uri="{FF2B5EF4-FFF2-40B4-BE49-F238E27FC236}">
                    <a16:creationId xmlns:a16="http://schemas.microsoft.com/office/drawing/2014/main" id="{33E4A8EE-93E0-43DC-83E8-FA83093515A1}"/>
                  </a:ext>
                </a:extLst>
              </p:cNvPr>
              <p:cNvSpPr/>
              <p:nvPr/>
            </p:nvSpPr>
            <p:spPr>
              <a:xfrm>
                <a:off x="3784790" y="6115432"/>
                <a:ext cx="1666" cy="6666"/>
              </a:xfrm>
              <a:custGeom>
                <a:avLst/>
                <a:gdLst>
                  <a:gd name="connsiteX0" fmla="*/ 1667 w 1666"/>
                  <a:gd name="connsiteY0" fmla="*/ 0 h 6666"/>
                  <a:gd name="connsiteX1" fmla="*/ 0 w 1666"/>
                  <a:gd name="connsiteY1" fmla="*/ 6666 h 6666"/>
                  <a:gd name="connsiteX2" fmla="*/ 833 w 1666"/>
                  <a:gd name="connsiteY2" fmla="*/ 4881 h 6666"/>
                  <a:gd name="connsiteX3" fmla="*/ 1667 w 1666"/>
                  <a:gd name="connsiteY3" fmla="*/ 119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6666">
                    <a:moveTo>
                      <a:pt x="1667" y="0"/>
                    </a:moveTo>
                    <a:cubicBezTo>
                      <a:pt x="1190" y="1667"/>
                      <a:pt x="476" y="4523"/>
                      <a:pt x="0" y="6666"/>
                    </a:cubicBezTo>
                    <a:lnTo>
                      <a:pt x="833" y="4881"/>
                    </a:lnTo>
                    <a:cubicBezTo>
                      <a:pt x="952" y="3690"/>
                      <a:pt x="1071" y="2500"/>
                      <a:pt x="1667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1" name="Forma libre: forma 590">
                <a:extLst>
                  <a:ext uri="{FF2B5EF4-FFF2-40B4-BE49-F238E27FC236}">
                    <a16:creationId xmlns:a16="http://schemas.microsoft.com/office/drawing/2014/main" id="{54C30BFC-F457-4C93-B2D0-0D62649E02A9}"/>
                  </a:ext>
                </a:extLst>
              </p:cNvPr>
              <p:cNvSpPr/>
              <p:nvPr/>
            </p:nvSpPr>
            <p:spPr>
              <a:xfrm>
                <a:off x="3783600" y="6122098"/>
                <a:ext cx="1190" cy="2737"/>
              </a:xfrm>
              <a:custGeom>
                <a:avLst/>
                <a:gdLst>
                  <a:gd name="connsiteX0" fmla="*/ 1190 w 1190"/>
                  <a:gd name="connsiteY0" fmla="*/ 0 h 2737"/>
                  <a:gd name="connsiteX1" fmla="*/ 0 w 1190"/>
                  <a:gd name="connsiteY1" fmla="*/ 2738 h 2737"/>
                  <a:gd name="connsiteX2" fmla="*/ 1190 w 1190"/>
                  <a:gd name="connsiteY2" fmla="*/ 0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2737">
                    <a:moveTo>
                      <a:pt x="1190" y="0"/>
                    </a:moveTo>
                    <a:lnTo>
                      <a:pt x="0" y="2738"/>
                    </a:lnTo>
                    <a:cubicBezTo>
                      <a:pt x="0" y="2738"/>
                      <a:pt x="714" y="1786"/>
                      <a:pt x="119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2" name="Forma libre: forma 591">
                <a:extLst>
                  <a:ext uri="{FF2B5EF4-FFF2-40B4-BE49-F238E27FC236}">
                    <a16:creationId xmlns:a16="http://schemas.microsoft.com/office/drawing/2014/main" id="{2995BA9B-895F-4376-A126-532CF2A243DD}"/>
                  </a:ext>
                </a:extLst>
              </p:cNvPr>
              <p:cNvSpPr/>
              <p:nvPr/>
            </p:nvSpPr>
            <p:spPr>
              <a:xfrm>
                <a:off x="3783124" y="6128764"/>
                <a:ext cx="2618" cy="5832"/>
              </a:xfrm>
              <a:custGeom>
                <a:avLst/>
                <a:gdLst>
                  <a:gd name="connsiteX0" fmla="*/ 238 w 2618"/>
                  <a:gd name="connsiteY0" fmla="*/ 5833 h 5832"/>
                  <a:gd name="connsiteX1" fmla="*/ 2619 w 2618"/>
                  <a:gd name="connsiteY1" fmla="*/ 0 h 5832"/>
                  <a:gd name="connsiteX2" fmla="*/ 0 w 2618"/>
                  <a:gd name="connsiteY2" fmla="*/ 5833 h 5832"/>
                  <a:gd name="connsiteX3" fmla="*/ 238 w 2618"/>
                  <a:gd name="connsiteY3" fmla="*/ 5833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5832">
                    <a:moveTo>
                      <a:pt x="238" y="5833"/>
                    </a:moveTo>
                    <a:lnTo>
                      <a:pt x="2619" y="0"/>
                    </a:lnTo>
                    <a:lnTo>
                      <a:pt x="0" y="5833"/>
                    </a:lnTo>
                    <a:lnTo>
                      <a:pt x="238" y="58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3" name="Forma libre: forma 592">
                <a:extLst>
                  <a:ext uri="{FF2B5EF4-FFF2-40B4-BE49-F238E27FC236}">
                    <a16:creationId xmlns:a16="http://schemas.microsoft.com/office/drawing/2014/main" id="{66978BE4-2DED-4FCD-AC27-EE15FAEAFC1B}"/>
                  </a:ext>
                </a:extLst>
              </p:cNvPr>
              <p:cNvSpPr/>
              <p:nvPr/>
            </p:nvSpPr>
            <p:spPr>
              <a:xfrm>
                <a:off x="3784195" y="6110909"/>
                <a:ext cx="2023" cy="5832"/>
              </a:xfrm>
              <a:custGeom>
                <a:avLst/>
                <a:gdLst>
                  <a:gd name="connsiteX0" fmla="*/ 714 w 2023"/>
                  <a:gd name="connsiteY0" fmla="*/ 3809 h 5832"/>
                  <a:gd name="connsiteX1" fmla="*/ 2024 w 2023"/>
                  <a:gd name="connsiteY1" fmla="*/ 0 h 5832"/>
                  <a:gd name="connsiteX2" fmla="*/ 0 w 2023"/>
                  <a:gd name="connsiteY2" fmla="*/ 5833 h 5832"/>
                  <a:gd name="connsiteX3" fmla="*/ 714 w 2023"/>
                  <a:gd name="connsiteY3" fmla="*/ 3809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5832">
                    <a:moveTo>
                      <a:pt x="714" y="3809"/>
                    </a:moveTo>
                    <a:lnTo>
                      <a:pt x="2024" y="0"/>
                    </a:lnTo>
                    <a:lnTo>
                      <a:pt x="0" y="5833"/>
                    </a:lnTo>
                    <a:lnTo>
                      <a:pt x="714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4" name="Forma libre: forma 593">
                <a:extLst>
                  <a:ext uri="{FF2B5EF4-FFF2-40B4-BE49-F238E27FC236}">
                    <a16:creationId xmlns:a16="http://schemas.microsoft.com/office/drawing/2014/main" id="{E5A0962F-FDC9-432A-9FBE-DE830F3C7223}"/>
                  </a:ext>
                </a:extLst>
              </p:cNvPr>
              <p:cNvSpPr/>
              <p:nvPr/>
            </p:nvSpPr>
            <p:spPr>
              <a:xfrm>
                <a:off x="3783243" y="6107695"/>
                <a:ext cx="2380" cy="7499"/>
              </a:xfrm>
              <a:custGeom>
                <a:avLst/>
                <a:gdLst>
                  <a:gd name="connsiteX0" fmla="*/ 357 w 2380"/>
                  <a:gd name="connsiteY0" fmla="*/ 7499 h 7499"/>
                  <a:gd name="connsiteX1" fmla="*/ 2381 w 2380"/>
                  <a:gd name="connsiteY1" fmla="*/ 0 h 7499"/>
                  <a:gd name="connsiteX2" fmla="*/ 0 w 2380"/>
                  <a:gd name="connsiteY2" fmla="*/ 5595 h 7499"/>
                  <a:gd name="connsiteX3" fmla="*/ 357 w 2380"/>
                  <a:gd name="connsiteY3" fmla="*/ 7380 h 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7499">
                    <a:moveTo>
                      <a:pt x="357" y="7499"/>
                    </a:moveTo>
                    <a:cubicBezTo>
                      <a:pt x="1428" y="4285"/>
                      <a:pt x="1667" y="2024"/>
                      <a:pt x="2381" y="0"/>
                    </a:cubicBezTo>
                    <a:cubicBezTo>
                      <a:pt x="1905" y="476"/>
                      <a:pt x="952" y="3214"/>
                      <a:pt x="0" y="5595"/>
                    </a:cubicBezTo>
                    <a:cubicBezTo>
                      <a:pt x="595" y="4285"/>
                      <a:pt x="833" y="4761"/>
                      <a:pt x="357" y="738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5" name="Forma libre: forma 594">
                <a:extLst>
                  <a:ext uri="{FF2B5EF4-FFF2-40B4-BE49-F238E27FC236}">
                    <a16:creationId xmlns:a16="http://schemas.microsoft.com/office/drawing/2014/main" id="{6BB10341-88DD-4ED9-96BC-59E8A600B83C}"/>
                  </a:ext>
                </a:extLst>
              </p:cNvPr>
              <p:cNvSpPr/>
              <p:nvPr/>
            </p:nvSpPr>
            <p:spPr>
              <a:xfrm>
                <a:off x="3781814" y="6113290"/>
                <a:ext cx="1428" cy="3571"/>
              </a:xfrm>
              <a:custGeom>
                <a:avLst/>
                <a:gdLst>
                  <a:gd name="connsiteX0" fmla="*/ 0 w 1428"/>
                  <a:gd name="connsiteY0" fmla="*/ 3571 h 3571"/>
                  <a:gd name="connsiteX1" fmla="*/ 1428 w 1428"/>
                  <a:gd name="connsiteY1" fmla="*/ 0 h 3571"/>
                  <a:gd name="connsiteX2" fmla="*/ 0 w 1428"/>
                  <a:gd name="connsiteY2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3571">
                    <a:moveTo>
                      <a:pt x="0" y="3571"/>
                    </a:moveTo>
                    <a:cubicBezTo>
                      <a:pt x="238" y="2857"/>
                      <a:pt x="833" y="1428"/>
                      <a:pt x="1428" y="0"/>
                    </a:cubicBezTo>
                    <a:cubicBezTo>
                      <a:pt x="1071" y="714"/>
                      <a:pt x="714" y="1786"/>
                      <a:pt x="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6" name="Forma libre: forma 595">
                <a:extLst>
                  <a:ext uri="{FF2B5EF4-FFF2-40B4-BE49-F238E27FC236}">
                    <a16:creationId xmlns:a16="http://schemas.microsoft.com/office/drawing/2014/main" id="{3DBA1321-1018-4FA1-8CA9-34D857BFDDCF}"/>
                  </a:ext>
                </a:extLst>
              </p:cNvPr>
              <p:cNvSpPr/>
              <p:nvPr/>
            </p:nvSpPr>
            <p:spPr>
              <a:xfrm>
                <a:off x="3782885" y="6119003"/>
                <a:ext cx="1190" cy="4880"/>
              </a:xfrm>
              <a:custGeom>
                <a:avLst/>
                <a:gdLst>
                  <a:gd name="connsiteX0" fmla="*/ 238 w 1190"/>
                  <a:gd name="connsiteY0" fmla="*/ 4881 h 4880"/>
                  <a:gd name="connsiteX1" fmla="*/ 1190 w 1190"/>
                  <a:gd name="connsiteY1" fmla="*/ 0 h 4880"/>
                  <a:gd name="connsiteX2" fmla="*/ 0 w 1190"/>
                  <a:gd name="connsiteY2" fmla="*/ 4761 h 4880"/>
                  <a:gd name="connsiteX3" fmla="*/ 119 w 1190"/>
                  <a:gd name="connsiteY3" fmla="*/ 4761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4880">
                    <a:moveTo>
                      <a:pt x="238" y="4881"/>
                    </a:moveTo>
                    <a:cubicBezTo>
                      <a:pt x="476" y="3809"/>
                      <a:pt x="1190" y="1190"/>
                      <a:pt x="1190" y="0"/>
                    </a:cubicBezTo>
                    <a:lnTo>
                      <a:pt x="0" y="4761"/>
                    </a:lnTo>
                    <a:lnTo>
                      <a:pt x="119" y="476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7" name="Forma libre: forma 596">
                <a:extLst>
                  <a:ext uri="{FF2B5EF4-FFF2-40B4-BE49-F238E27FC236}">
                    <a16:creationId xmlns:a16="http://schemas.microsoft.com/office/drawing/2014/main" id="{10C268DF-A52B-4C28-BBE8-A16824EFE2E8}"/>
                  </a:ext>
                </a:extLst>
              </p:cNvPr>
              <p:cNvSpPr/>
              <p:nvPr/>
            </p:nvSpPr>
            <p:spPr>
              <a:xfrm>
                <a:off x="3782647" y="6123408"/>
                <a:ext cx="238" cy="476"/>
              </a:xfrm>
              <a:custGeom>
                <a:avLst/>
                <a:gdLst>
                  <a:gd name="connsiteX0" fmla="*/ 238 w 238"/>
                  <a:gd name="connsiteY0" fmla="*/ 476 h 476"/>
                  <a:gd name="connsiteX1" fmla="*/ 238 w 238"/>
                  <a:gd name="connsiteY1" fmla="*/ 476 h 476"/>
                  <a:gd name="connsiteX2" fmla="*/ 0 w 238"/>
                  <a:gd name="connsiteY2" fmla="*/ 0 h 476"/>
                  <a:gd name="connsiteX3" fmla="*/ 238 w 238"/>
                  <a:gd name="connsiteY3" fmla="*/ 476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476">
                    <a:moveTo>
                      <a:pt x="238" y="476"/>
                    </a:moveTo>
                    <a:lnTo>
                      <a:pt x="238" y="476"/>
                    </a:lnTo>
                    <a:cubicBezTo>
                      <a:pt x="238" y="476"/>
                      <a:pt x="0" y="0"/>
                      <a:pt x="0" y="0"/>
                    </a:cubicBezTo>
                    <a:cubicBezTo>
                      <a:pt x="0" y="0"/>
                      <a:pt x="0" y="238"/>
                      <a:pt x="238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8" name="Forma libre: forma 597">
                <a:extLst>
                  <a:ext uri="{FF2B5EF4-FFF2-40B4-BE49-F238E27FC236}">
                    <a16:creationId xmlns:a16="http://schemas.microsoft.com/office/drawing/2014/main" id="{BE207D44-3366-4FE4-8C8B-7F1EF285F93A}"/>
                  </a:ext>
                </a:extLst>
              </p:cNvPr>
              <p:cNvSpPr/>
              <p:nvPr/>
            </p:nvSpPr>
            <p:spPr>
              <a:xfrm>
                <a:off x="3783071" y="6123884"/>
                <a:ext cx="52" cy="264"/>
              </a:xfrm>
              <a:custGeom>
                <a:avLst/>
                <a:gdLst>
                  <a:gd name="connsiteX0" fmla="*/ 53 w 52"/>
                  <a:gd name="connsiteY0" fmla="*/ 0 h 264"/>
                  <a:gd name="connsiteX1" fmla="*/ 53 w 52"/>
                  <a:gd name="connsiteY1" fmla="*/ 0 h 264"/>
                  <a:gd name="connsiteX2" fmla="*/ 53 w 52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264">
                    <a:moveTo>
                      <a:pt x="53" y="0"/>
                    </a:moveTo>
                    <a:lnTo>
                      <a:pt x="53" y="0"/>
                    </a:lnTo>
                    <a:cubicBezTo>
                      <a:pt x="53" y="0"/>
                      <a:pt x="-66" y="595"/>
                      <a:pt x="5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599" name="Forma libre: forma 598">
                <a:extLst>
                  <a:ext uri="{FF2B5EF4-FFF2-40B4-BE49-F238E27FC236}">
                    <a16:creationId xmlns:a16="http://schemas.microsoft.com/office/drawing/2014/main" id="{6405DDFB-6BBA-4177-BD09-BE079ACAF97F}"/>
                  </a:ext>
                </a:extLst>
              </p:cNvPr>
              <p:cNvSpPr/>
              <p:nvPr/>
            </p:nvSpPr>
            <p:spPr>
              <a:xfrm>
                <a:off x="3780505" y="6129955"/>
                <a:ext cx="2856" cy="9403"/>
              </a:xfrm>
              <a:custGeom>
                <a:avLst/>
                <a:gdLst>
                  <a:gd name="connsiteX0" fmla="*/ 2857 w 2856"/>
                  <a:gd name="connsiteY0" fmla="*/ 0 h 9403"/>
                  <a:gd name="connsiteX1" fmla="*/ 0 w 2856"/>
                  <a:gd name="connsiteY1" fmla="*/ 9404 h 9403"/>
                  <a:gd name="connsiteX2" fmla="*/ 2857 w 2856"/>
                  <a:gd name="connsiteY2" fmla="*/ 0 h 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6" h="9403">
                    <a:moveTo>
                      <a:pt x="2857" y="0"/>
                    </a:moveTo>
                    <a:cubicBezTo>
                      <a:pt x="1905" y="2619"/>
                      <a:pt x="595" y="5238"/>
                      <a:pt x="0" y="9404"/>
                    </a:cubicBezTo>
                    <a:cubicBezTo>
                      <a:pt x="1071" y="6190"/>
                      <a:pt x="1428" y="3809"/>
                      <a:pt x="28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0" name="Forma libre: forma 599">
                <a:extLst>
                  <a:ext uri="{FF2B5EF4-FFF2-40B4-BE49-F238E27FC236}">
                    <a16:creationId xmlns:a16="http://schemas.microsoft.com/office/drawing/2014/main" id="{4C3AB51B-87F5-4C09-AF1B-C91C0048587C}"/>
                  </a:ext>
                </a:extLst>
              </p:cNvPr>
              <p:cNvSpPr/>
              <p:nvPr/>
            </p:nvSpPr>
            <p:spPr>
              <a:xfrm>
                <a:off x="3781695" y="6126622"/>
                <a:ext cx="1428" cy="4404"/>
              </a:xfrm>
              <a:custGeom>
                <a:avLst/>
                <a:gdLst>
                  <a:gd name="connsiteX0" fmla="*/ 0 w 1428"/>
                  <a:gd name="connsiteY0" fmla="*/ 3214 h 4404"/>
                  <a:gd name="connsiteX1" fmla="*/ 0 w 1428"/>
                  <a:gd name="connsiteY1" fmla="*/ 4404 h 4404"/>
                  <a:gd name="connsiteX2" fmla="*/ 1429 w 1428"/>
                  <a:gd name="connsiteY2" fmla="*/ 0 h 4404"/>
                  <a:gd name="connsiteX3" fmla="*/ 0 w 1428"/>
                  <a:gd name="connsiteY3" fmla="*/ 321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4404">
                    <a:moveTo>
                      <a:pt x="0" y="3214"/>
                    </a:moveTo>
                    <a:lnTo>
                      <a:pt x="0" y="4404"/>
                    </a:lnTo>
                    <a:cubicBezTo>
                      <a:pt x="476" y="3214"/>
                      <a:pt x="952" y="1309"/>
                      <a:pt x="1429" y="0"/>
                    </a:cubicBezTo>
                    <a:lnTo>
                      <a:pt x="0" y="321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1" name="Forma libre: forma 600">
                <a:extLst>
                  <a:ext uri="{FF2B5EF4-FFF2-40B4-BE49-F238E27FC236}">
                    <a16:creationId xmlns:a16="http://schemas.microsoft.com/office/drawing/2014/main" id="{7A7F59EC-3D88-4F1F-B0C7-ECF85E4161C8}"/>
                  </a:ext>
                </a:extLst>
              </p:cNvPr>
              <p:cNvSpPr/>
              <p:nvPr/>
            </p:nvSpPr>
            <p:spPr>
              <a:xfrm>
                <a:off x="3781100" y="6129360"/>
                <a:ext cx="595" cy="1904"/>
              </a:xfrm>
              <a:custGeom>
                <a:avLst/>
                <a:gdLst>
                  <a:gd name="connsiteX0" fmla="*/ 0 w 595"/>
                  <a:gd name="connsiteY0" fmla="*/ 1905 h 1904"/>
                  <a:gd name="connsiteX1" fmla="*/ 595 w 595"/>
                  <a:gd name="connsiteY1" fmla="*/ 476 h 1904"/>
                  <a:gd name="connsiteX2" fmla="*/ 595 w 595"/>
                  <a:gd name="connsiteY2" fmla="*/ 0 h 1904"/>
                  <a:gd name="connsiteX3" fmla="*/ 0 w 595"/>
                  <a:gd name="connsiteY3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1904">
                    <a:moveTo>
                      <a:pt x="0" y="1905"/>
                    </a:moveTo>
                    <a:lnTo>
                      <a:pt x="595" y="476"/>
                    </a:lnTo>
                    <a:lnTo>
                      <a:pt x="595" y="0"/>
                    </a:lnTo>
                    <a:lnTo>
                      <a:pt x="0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2" name="Forma libre: forma 601">
                <a:extLst>
                  <a:ext uri="{FF2B5EF4-FFF2-40B4-BE49-F238E27FC236}">
                    <a16:creationId xmlns:a16="http://schemas.microsoft.com/office/drawing/2014/main" id="{EF9A4972-3C44-4943-BC2A-A61D8E179AF2}"/>
                  </a:ext>
                </a:extLst>
              </p:cNvPr>
              <p:cNvSpPr/>
              <p:nvPr/>
            </p:nvSpPr>
            <p:spPr>
              <a:xfrm>
                <a:off x="3780029" y="6121503"/>
                <a:ext cx="1395" cy="4047"/>
              </a:xfrm>
              <a:custGeom>
                <a:avLst/>
                <a:gdLst>
                  <a:gd name="connsiteX0" fmla="*/ 1309 w 1395"/>
                  <a:gd name="connsiteY0" fmla="*/ 0 h 4047"/>
                  <a:gd name="connsiteX1" fmla="*/ 0 w 1395"/>
                  <a:gd name="connsiteY1" fmla="*/ 2381 h 4047"/>
                  <a:gd name="connsiteX2" fmla="*/ 357 w 1395"/>
                  <a:gd name="connsiteY2" fmla="*/ 4047 h 4047"/>
                  <a:gd name="connsiteX3" fmla="*/ 1309 w 1395"/>
                  <a:gd name="connsiteY3" fmla="*/ 0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95" h="4047">
                    <a:moveTo>
                      <a:pt x="1309" y="0"/>
                    </a:moveTo>
                    <a:cubicBezTo>
                      <a:pt x="595" y="2024"/>
                      <a:pt x="238" y="2143"/>
                      <a:pt x="0" y="2381"/>
                    </a:cubicBezTo>
                    <a:cubicBezTo>
                      <a:pt x="0" y="3333"/>
                      <a:pt x="119" y="3928"/>
                      <a:pt x="357" y="4047"/>
                    </a:cubicBezTo>
                    <a:cubicBezTo>
                      <a:pt x="833" y="2619"/>
                      <a:pt x="1667" y="0"/>
                      <a:pt x="130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3" name="Forma libre: forma 602">
                <a:extLst>
                  <a:ext uri="{FF2B5EF4-FFF2-40B4-BE49-F238E27FC236}">
                    <a16:creationId xmlns:a16="http://schemas.microsoft.com/office/drawing/2014/main" id="{32C8BB37-44C5-43F9-9F61-2DE2B3A236BC}"/>
                  </a:ext>
                </a:extLst>
              </p:cNvPr>
              <p:cNvSpPr/>
              <p:nvPr/>
            </p:nvSpPr>
            <p:spPr>
              <a:xfrm>
                <a:off x="3781946" y="6123051"/>
                <a:ext cx="105" cy="444"/>
              </a:xfrm>
              <a:custGeom>
                <a:avLst/>
                <a:gdLst>
                  <a:gd name="connsiteX0" fmla="*/ 106 w 105"/>
                  <a:gd name="connsiteY0" fmla="*/ 0 h 444"/>
                  <a:gd name="connsiteX1" fmla="*/ 106 w 105"/>
                  <a:gd name="connsiteY1" fmla="*/ 238 h 444"/>
                  <a:gd name="connsiteX2" fmla="*/ 106 w 105"/>
                  <a:gd name="connsiteY2" fmla="*/ 0 h 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444">
                    <a:moveTo>
                      <a:pt x="106" y="0"/>
                    </a:moveTo>
                    <a:lnTo>
                      <a:pt x="106" y="238"/>
                    </a:lnTo>
                    <a:cubicBezTo>
                      <a:pt x="106" y="238"/>
                      <a:pt x="-132" y="833"/>
                      <a:pt x="10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4" name="Forma libre: forma 603">
                <a:extLst>
                  <a:ext uri="{FF2B5EF4-FFF2-40B4-BE49-F238E27FC236}">
                    <a16:creationId xmlns:a16="http://schemas.microsoft.com/office/drawing/2014/main" id="{CDAD0ECF-C988-45F7-A608-7C2DB31FF3B7}"/>
                  </a:ext>
                </a:extLst>
              </p:cNvPr>
              <p:cNvSpPr/>
              <p:nvPr/>
            </p:nvSpPr>
            <p:spPr>
              <a:xfrm>
                <a:off x="3777410" y="6123170"/>
                <a:ext cx="238" cy="833"/>
              </a:xfrm>
              <a:custGeom>
                <a:avLst/>
                <a:gdLst>
                  <a:gd name="connsiteX0" fmla="*/ 238 w 238"/>
                  <a:gd name="connsiteY0" fmla="*/ 0 h 833"/>
                  <a:gd name="connsiteX1" fmla="*/ 0 w 238"/>
                  <a:gd name="connsiteY1" fmla="*/ 833 h 833"/>
                  <a:gd name="connsiteX2" fmla="*/ 238 w 238"/>
                  <a:gd name="connsiteY2" fmla="*/ 0 h 833"/>
                  <a:gd name="connsiteX3" fmla="*/ 238 w 238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833">
                    <a:moveTo>
                      <a:pt x="238" y="0"/>
                    </a:moveTo>
                    <a:cubicBezTo>
                      <a:pt x="238" y="0"/>
                      <a:pt x="119" y="595"/>
                      <a:pt x="0" y="833"/>
                    </a:cubicBezTo>
                    <a:lnTo>
                      <a:pt x="238" y="0"/>
                    </a:lnTo>
                    <a:lnTo>
                      <a:pt x="238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5" name="Forma libre: forma 604">
                <a:extLst>
                  <a:ext uri="{FF2B5EF4-FFF2-40B4-BE49-F238E27FC236}">
                    <a16:creationId xmlns:a16="http://schemas.microsoft.com/office/drawing/2014/main" id="{4B6EFEC1-BE03-4EDA-AB42-6DD41B0569CB}"/>
                  </a:ext>
                </a:extLst>
              </p:cNvPr>
              <p:cNvSpPr/>
              <p:nvPr/>
            </p:nvSpPr>
            <p:spPr>
              <a:xfrm>
                <a:off x="3780220" y="6124836"/>
                <a:ext cx="998" cy="1909"/>
              </a:xfrm>
              <a:custGeom>
                <a:avLst/>
                <a:gdLst>
                  <a:gd name="connsiteX0" fmla="*/ 47 w 998"/>
                  <a:gd name="connsiteY0" fmla="*/ 1547 h 1909"/>
                  <a:gd name="connsiteX1" fmla="*/ 999 w 998"/>
                  <a:gd name="connsiteY1" fmla="*/ 0 h 1909"/>
                  <a:gd name="connsiteX2" fmla="*/ 285 w 998"/>
                  <a:gd name="connsiteY2" fmla="*/ 714 h 1909"/>
                  <a:gd name="connsiteX3" fmla="*/ 47 w 998"/>
                  <a:gd name="connsiteY3" fmla="*/ 1547 h 1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" h="1909">
                    <a:moveTo>
                      <a:pt x="47" y="1547"/>
                    </a:moveTo>
                    <a:cubicBezTo>
                      <a:pt x="47" y="2500"/>
                      <a:pt x="404" y="1428"/>
                      <a:pt x="999" y="0"/>
                    </a:cubicBezTo>
                    <a:cubicBezTo>
                      <a:pt x="761" y="476"/>
                      <a:pt x="523" y="714"/>
                      <a:pt x="285" y="714"/>
                    </a:cubicBezTo>
                    <a:cubicBezTo>
                      <a:pt x="47" y="1428"/>
                      <a:pt x="-72" y="1786"/>
                      <a:pt x="47" y="1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6" name="Forma libre: forma 605">
                <a:extLst>
                  <a:ext uri="{FF2B5EF4-FFF2-40B4-BE49-F238E27FC236}">
                    <a16:creationId xmlns:a16="http://schemas.microsoft.com/office/drawing/2014/main" id="{B5E63AC7-C087-4CE3-B1FF-892FAB086E07}"/>
                  </a:ext>
                </a:extLst>
              </p:cNvPr>
              <p:cNvSpPr/>
              <p:nvPr/>
            </p:nvSpPr>
            <p:spPr>
              <a:xfrm>
                <a:off x="3780148" y="6118562"/>
                <a:ext cx="505" cy="3059"/>
              </a:xfrm>
              <a:custGeom>
                <a:avLst/>
                <a:gdLst>
                  <a:gd name="connsiteX0" fmla="*/ 357 w 505"/>
                  <a:gd name="connsiteY0" fmla="*/ 322 h 3059"/>
                  <a:gd name="connsiteX1" fmla="*/ 0 w 505"/>
                  <a:gd name="connsiteY1" fmla="*/ 3060 h 3059"/>
                  <a:gd name="connsiteX2" fmla="*/ 357 w 505"/>
                  <a:gd name="connsiteY2" fmla="*/ 322 h 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5" h="3059">
                    <a:moveTo>
                      <a:pt x="357" y="322"/>
                    </a:moveTo>
                    <a:cubicBezTo>
                      <a:pt x="238" y="1393"/>
                      <a:pt x="119" y="2227"/>
                      <a:pt x="0" y="3060"/>
                    </a:cubicBezTo>
                    <a:cubicBezTo>
                      <a:pt x="357" y="1512"/>
                      <a:pt x="714" y="-868"/>
                      <a:pt x="357" y="3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7" name="Forma libre: forma 606">
                <a:extLst>
                  <a:ext uri="{FF2B5EF4-FFF2-40B4-BE49-F238E27FC236}">
                    <a16:creationId xmlns:a16="http://schemas.microsoft.com/office/drawing/2014/main" id="{7ADC1DFF-AD9B-43EE-8A79-BF1D57722CC7}"/>
                  </a:ext>
                </a:extLst>
              </p:cNvPr>
              <p:cNvSpPr/>
              <p:nvPr/>
            </p:nvSpPr>
            <p:spPr>
              <a:xfrm>
                <a:off x="3782171" y="6121156"/>
                <a:ext cx="105" cy="822"/>
              </a:xfrm>
              <a:custGeom>
                <a:avLst/>
                <a:gdLst>
                  <a:gd name="connsiteX0" fmla="*/ 0 w 105"/>
                  <a:gd name="connsiteY0" fmla="*/ 823 h 822"/>
                  <a:gd name="connsiteX1" fmla="*/ 0 w 105"/>
                  <a:gd name="connsiteY1" fmla="*/ 585 h 822"/>
                  <a:gd name="connsiteX2" fmla="*/ 0 w 105"/>
                  <a:gd name="connsiteY2" fmla="*/ 823 h 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822">
                    <a:moveTo>
                      <a:pt x="0" y="823"/>
                    </a:moveTo>
                    <a:cubicBezTo>
                      <a:pt x="0" y="823"/>
                      <a:pt x="0" y="585"/>
                      <a:pt x="0" y="585"/>
                    </a:cubicBezTo>
                    <a:cubicBezTo>
                      <a:pt x="238" y="-486"/>
                      <a:pt x="0" y="109"/>
                      <a:pt x="0" y="8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8" name="Forma libre: forma 607">
                <a:extLst>
                  <a:ext uri="{FF2B5EF4-FFF2-40B4-BE49-F238E27FC236}">
                    <a16:creationId xmlns:a16="http://schemas.microsoft.com/office/drawing/2014/main" id="{7150ED64-40D0-47F6-BEBD-3925FF8673D6}"/>
                  </a:ext>
                </a:extLst>
              </p:cNvPr>
              <p:cNvSpPr/>
              <p:nvPr/>
            </p:nvSpPr>
            <p:spPr>
              <a:xfrm>
                <a:off x="3781100" y="6121979"/>
                <a:ext cx="1071" cy="2856"/>
              </a:xfrm>
              <a:custGeom>
                <a:avLst/>
                <a:gdLst>
                  <a:gd name="connsiteX0" fmla="*/ 1071 w 1071"/>
                  <a:gd name="connsiteY0" fmla="*/ 0 h 2856"/>
                  <a:gd name="connsiteX1" fmla="*/ 0 w 1071"/>
                  <a:gd name="connsiteY1" fmla="*/ 2857 h 2856"/>
                  <a:gd name="connsiteX2" fmla="*/ 714 w 1071"/>
                  <a:gd name="connsiteY2" fmla="*/ 1428 h 2856"/>
                  <a:gd name="connsiteX3" fmla="*/ 952 w 1071"/>
                  <a:gd name="connsiteY3" fmla="*/ 119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2856">
                    <a:moveTo>
                      <a:pt x="1071" y="0"/>
                    </a:moveTo>
                    <a:cubicBezTo>
                      <a:pt x="833" y="714"/>
                      <a:pt x="357" y="1786"/>
                      <a:pt x="0" y="2857"/>
                    </a:cubicBezTo>
                    <a:cubicBezTo>
                      <a:pt x="238" y="2500"/>
                      <a:pt x="476" y="2024"/>
                      <a:pt x="714" y="1428"/>
                    </a:cubicBezTo>
                    <a:cubicBezTo>
                      <a:pt x="714" y="1071"/>
                      <a:pt x="952" y="595"/>
                      <a:pt x="952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09" name="Forma libre: forma 608">
                <a:extLst>
                  <a:ext uri="{FF2B5EF4-FFF2-40B4-BE49-F238E27FC236}">
                    <a16:creationId xmlns:a16="http://schemas.microsoft.com/office/drawing/2014/main" id="{B7FF26D1-6969-4DCC-8B3B-F38B7EDF498D}"/>
                  </a:ext>
                </a:extLst>
              </p:cNvPr>
              <p:cNvSpPr/>
              <p:nvPr/>
            </p:nvSpPr>
            <p:spPr>
              <a:xfrm>
                <a:off x="3768482" y="6124003"/>
                <a:ext cx="8927" cy="29402"/>
              </a:xfrm>
              <a:custGeom>
                <a:avLst/>
                <a:gdLst>
                  <a:gd name="connsiteX0" fmla="*/ 119 w 8927"/>
                  <a:gd name="connsiteY0" fmla="*/ 29283 h 29402"/>
                  <a:gd name="connsiteX1" fmla="*/ 2143 w 8927"/>
                  <a:gd name="connsiteY1" fmla="*/ 25831 h 29402"/>
                  <a:gd name="connsiteX2" fmla="*/ 8928 w 8927"/>
                  <a:gd name="connsiteY2" fmla="*/ 0 h 29402"/>
                  <a:gd name="connsiteX3" fmla="*/ 6785 w 8927"/>
                  <a:gd name="connsiteY3" fmla="*/ 6190 h 29402"/>
                  <a:gd name="connsiteX4" fmla="*/ 4762 w 8927"/>
                  <a:gd name="connsiteY4" fmla="*/ 15951 h 29402"/>
                  <a:gd name="connsiteX5" fmla="*/ 5000 w 8927"/>
                  <a:gd name="connsiteY5" fmla="*/ 11904 h 29402"/>
                  <a:gd name="connsiteX6" fmla="*/ 0 w 8927"/>
                  <a:gd name="connsiteY6" fmla="*/ 27736 h 29402"/>
                  <a:gd name="connsiteX7" fmla="*/ 1309 w 8927"/>
                  <a:gd name="connsiteY7" fmla="*/ 24998 h 29402"/>
                  <a:gd name="connsiteX8" fmla="*/ 119 w 8927"/>
                  <a:gd name="connsiteY8" fmla="*/ 29402 h 29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927" h="29402">
                    <a:moveTo>
                      <a:pt x="119" y="29283"/>
                    </a:moveTo>
                    <a:cubicBezTo>
                      <a:pt x="1309" y="24879"/>
                      <a:pt x="2976" y="20950"/>
                      <a:pt x="2143" y="25831"/>
                    </a:cubicBezTo>
                    <a:cubicBezTo>
                      <a:pt x="3452" y="22617"/>
                      <a:pt x="7142" y="8214"/>
                      <a:pt x="8928" y="0"/>
                    </a:cubicBezTo>
                    <a:cubicBezTo>
                      <a:pt x="8333" y="1905"/>
                      <a:pt x="7856" y="3690"/>
                      <a:pt x="6785" y="6190"/>
                    </a:cubicBezTo>
                    <a:cubicBezTo>
                      <a:pt x="6309" y="8571"/>
                      <a:pt x="6309" y="12023"/>
                      <a:pt x="4762" y="15951"/>
                    </a:cubicBezTo>
                    <a:cubicBezTo>
                      <a:pt x="3571" y="18094"/>
                      <a:pt x="4762" y="14284"/>
                      <a:pt x="5000" y="11904"/>
                    </a:cubicBezTo>
                    <a:cubicBezTo>
                      <a:pt x="3809" y="17379"/>
                      <a:pt x="2024" y="19641"/>
                      <a:pt x="0" y="27736"/>
                    </a:cubicBezTo>
                    <a:lnTo>
                      <a:pt x="1309" y="24998"/>
                    </a:lnTo>
                    <a:cubicBezTo>
                      <a:pt x="952" y="26307"/>
                      <a:pt x="238" y="28212"/>
                      <a:pt x="119" y="2940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0" name="Forma libre: forma 609">
                <a:extLst>
                  <a:ext uri="{FF2B5EF4-FFF2-40B4-BE49-F238E27FC236}">
                    <a16:creationId xmlns:a16="http://schemas.microsoft.com/office/drawing/2014/main" id="{BE510392-1821-4E50-94D0-E3646DB39264}"/>
                  </a:ext>
                </a:extLst>
              </p:cNvPr>
              <p:cNvSpPr/>
              <p:nvPr/>
            </p:nvSpPr>
            <p:spPr>
              <a:xfrm>
                <a:off x="3777648" y="6118170"/>
                <a:ext cx="1785" cy="6547"/>
              </a:xfrm>
              <a:custGeom>
                <a:avLst/>
                <a:gdLst>
                  <a:gd name="connsiteX0" fmla="*/ 476 w 1785"/>
                  <a:gd name="connsiteY0" fmla="*/ 6547 h 6547"/>
                  <a:gd name="connsiteX1" fmla="*/ 833 w 1785"/>
                  <a:gd name="connsiteY1" fmla="*/ 6071 h 6547"/>
                  <a:gd name="connsiteX2" fmla="*/ 1786 w 1785"/>
                  <a:gd name="connsiteY2" fmla="*/ 0 h 6547"/>
                  <a:gd name="connsiteX3" fmla="*/ 0 w 1785"/>
                  <a:gd name="connsiteY3" fmla="*/ 5119 h 6547"/>
                  <a:gd name="connsiteX4" fmla="*/ 714 w 1785"/>
                  <a:gd name="connsiteY4" fmla="*/ 5952 h 6547"/>
                  <a:gd name="connsiteX5" fmla="*/ 476 w 1785"/>
                  <a:gd name="connsiteY5" fmla="*/ 6547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85" h="6547">
                    <a:moveTo>
                      <a:pt x="476" y="6547"/>
                    </a:moveTo>
                    <a:lnTo>
                      <a:pt x="833" y="6071"/>
                    </a:lnTo>
                    <a:cubicBezTo>
                      <a:pt x="833" y="5238"/>
                      <a:pt x="1190" y="3452"/>
                      <a:pt x="1786" y="0"/>
                    </a:cubicBezTo>
                    <a:cubicBezTo>
                      <a:pt x="833" y="2024"/>
                      <a:pt x="357" y="3690"/>
                      <a:pt x="0" y="5119"/>
                    </a:cubicBezTo>
                    <a:lnTo>
                      <a:pt x="714" y="5952"/>
                    </a:lnTo>
                    <a:lnTo>
                      <a:pt x="476" y="6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1" name="Forma libre: forma 610">
                <a:extLst>
                  <a:ext uri="{FF2B5EF4-FFF2-40B4-BE49-F238E27FC236}">
                    <a16:creationId xmlns:a16="http://schemas.microsoft.com/office/drawing/2014/main" id="{7F728321-7E7C-44FB-93B6-1E5DAA16D4A3}"/>
                  </a:ext>
                </a:extLst>
              </p:cNvPr>
              <p:cNvSpPr/>
              <p:nvPr/>
            </p:nvSpPr>
            <p:spPr>
              <a:xfrm>
                <a:off x="3775743" y="6121622"/>
                <a:ext cx="4523" cy="14641"/>
              </a:xfrm>
              <a:custGeom>
                <a:avLst/>
                <a:gdLst>
                  <a:gd name="connsiteX0" fmla="*/ 3571 w 4523"/>
                  <a:gd name="connsiteY0" fmla="*/ 2738 h 14641"/>
                  <a:gd name="connsiteX1" fmla="*/ 0 w 4523"/>
                  <a:gd name="connsiteY1" fmla="*/ 14642 h 14641"/>
                  <a:gd name="connsiteX2" fmla="*/ 2381 w 4523"/>
                  <a:gd name="connsiteY2" fmla="*/ 8809 h 14641"/>
                  <a:gd name="connsiteX3" fmla="*/ 3452 w 4523"/>
                  <a:gd name="connsiteY3" fmla="*/ 3333 h 14641"/>
                  <a:gd name="connsiteX4" fmla="*/ 4285 w 4523"/>
                  <a:gd name="connsiteY4" fmla="*/ 2262 h 14641"/>
                  <a:gd name="connsiteX5" fmla="*/ 4404 w 4523"/>
                  <a:gd name="connsiteY5" fmla="*/ 0 h 14641"/>
                  <a:gd name="connsiteX6" fmla="*/ 4404 w 4523"/>
                  <a:gd name="connsiteY6" fmla="*/ 357 h 14641"/>
                  <a:gd name="connsiteX7" fmla="*/ 4404 w 4523"/>
                  <a:gd name="connsiteY7" fmla="*/ 357 h 14641"/>
                  <a:gd name="connsiteX8" fmla="*/ 4404 w 4523"/>
                  <a:gd name="connsiteY8" fmla="*/ 357 h 14641"/>
                  <a:gd name="connsiteX9" fmla="*/ 4285 w 4523"/>
                  <a:gd name="connsiteY9" fmla="*/ 1071 h 14641"/>
                  <a:gd name="connsiteX10" fmla="*/ 4285 w 4523"/>
                  <a:gd name="connsiteY10" fmla="*/ 1071 h 14641"/>
                  <a:gd name="connsiteX11" fmla="*/ 3809 w 4523"/>
                  <a:gd name="connsiteY11" fmla="*/ 2857 h 14641"/>
                  <a:gd name="connsiteX12" fmla="*/ 4285 w 4523"/>
                  <a:gd name="connsiteY12" fmla="*/ 1071 h 14641"/>
                  <a:gd name="connsiteX13" fmla="*/ 4523 w 4523"/>
                  <a:gd name="connsiteY13" fmla="*/ 357 h 14641"/>
                  <a:gd name="connsiteX14" fmla="*/ 4523 w 4523"/>
                  <a:gd name="connsiteY14" fmla="*/ 357 h 14641"/>
                  <a:gd name="connsiteX15" fmla="*/ 2976 w 4523"/>
                  <a:gd name="connsiteY15" fmla="*/ 2619 h 14641"/>
                  <a:gd name="connsiteX16" fmla="*/ 3809 w 4523"/>
                  <a:gd name="connsiteY16" fmla="*/ 2857 h 14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523" h="14641">
                    <a:moveTo>
                      <a:pt x="3571" y="2738"/>
                    </a:moveTo>
                    <a:cubicBezTo>
                      <a:pt x="2143" y="7499"/>
                      <a:pt x="1071" y="9404"/>
                      <a:pt x="0" y="14642"/>
                    </a:cubicBezTo>
                    <a:cubicBezTo>
                      <a:pt x="595" y="14403"/>
                      <a:pt x="1429" y="10713"/>
                      <a:pt x="2381" y="8809"/>
                    </a:cubicBezTo>
                    <a:cubicBezTo>
                      <a:pt x="1190" y="9761"/>
                      <a:pt x="3333" y="6190"/>
                      <a:pt x="3452" y="3333"/>
                    </a:cubicBezTo>
                    <a:cubicBezTo>
                      <a:pt x="3809" y="2619"/>
                      <a:pt x="4047" y="2381"/>
                      <a:pt x="4285" y="2262"/>
                    </a:cubicBezTo>
                    <a:cubicBezTo>
                      <a:pt x="4285" y="1667"/>
                      <a:pt x="4285" y="833"/>
                      <a:pt x="4404" y="0"/>
                    </a:cubicBezTo>
                    <a:lnTo>
                      <a:pt x="4404" y="357"/>
                    </a:lnTo>
                    <a:cubicBezTo>
                      <a:pt x="4404" y="357"/>
                      <a:pt x="4404" y="357"/>
                      <a:pt x="4404" y="357"/>
                    </a:cubicBezTo>
                    <a:lnTo>
                      <a:pt x="4404" y="357"/>
                    </a:lnTo>
                    <a:cubicBezTo>
                      <a:pt x="4285" y="1071"/>
                      <a:pt x="4166" y="1428"/>
                      <a:pt x="4285" y="1071"/>
                    </a:cubicBezTo>
                    <a:cubicBezTo>
                      <a:pt x="4285" y="1071"/>
                      <a:pt x="4285" y="1071"/>
                      <a:pt x="4285" y="1071"/>
                    </a:cubicBezTo>
                    <a:cubicBezTo>
                      <a:pt x="4047" y="1786"/>
                      <a:pt x="3928" y="2262"/>
                      <a:pt x="3809" y="2857"/>
                    </a:cubicBezTo>
                    <a:cubicBezTo>
                      <a:pt x="3809" y="1786"/>
                      <a:pt x="4166" y="1667"/>
                      <a:pt x="4285" y="1071"/>
                    </a:cubicBezTo>
                    <a:lnTo>
                      <a:pt x="4523" y="357"/>
                    </a:lnTo>
                    <a:lnTo>
                      <a:pt x="4523" y="357"/>
                    </a:lnTo>
                    <a:cubicBezTo>
                      <a:pt x="4523" y="357"/>
                      <a:pt x="2976" y="2619"/>
                      <a:pt x="2976" y="2619"/>
                    </a:cubicBezTo>
                    <a:cubicBezTo>
                      <a:pt x="2976" y="3333"/>
                      <a:pt x="3214" y="3214"/>
                      <a:pt x="3809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2" name="Forma libre: forma 611">
                <a:extLst>
                  <a:ext uri="{FF2B5EF4-FFF2-40B4-BE49-F238E27FC236}">
                    <a16:creationId xmlns:a16="http://schemas.microsoft.com/office/drawing/2014/main" id="{5DD46D86-5B2C-489E-8F1E-5FAE0E358007}"/>
                  </a:ext>
                </a:extLst>
              </p:cNvPr>
              <p:cNvSpPr/>
              <p:nvPr/>
            </p:nvSpPr>
            <p:spPr>
              <a:xfrm>
                <a:off x="3777125" y="6148406"/>
                <a:ext cx="284" cy="1071"/>
              </a:xfrm>
              <a:custGeom>
                <a:avLst/>
                <a:gdLst>
                  <a:gd name="connsiteX0" fmla="*/ 47 w 284"/>
                  <a:gd name="connsiteY0" fmla="*/ 1071 h 1071"/>
                  <a:gd name="connsiteX1" fmla="*/ 285 w 284"/>
                  <a:gd name="connsiteY1" fmla="*/ 0 h 1071"/>
                  <a:gd name="connsiteX2" fmla="*/ 47 w 284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4" h="1071">
                    <a:moveTo>
                      <a:pt x="47" y="1071"/>
                    </a:moveTo>
                    <a:cubicBezTo>
                      <a:pt x="47" y="1071"/>
                      <a:pt x="285" y="357"/>
                      <a:pt x="285" y="0"/>
                    </a:cubicBezTo>
                    <a:cubicBezTo>
                      <a:pt x="47" y="595"/>
                      <a:pt x="-72" y="952"/>
                      <a:pt x="47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3" name="Forma libre: forma 612">
                <a:extLst>
                  <a:ext uri="{FF2B5EF4-FFF2-40B4-BE49-F238E27FC236}">
                    <a16:creationId xmlns:a16="http://schemas.microsoft.com/office/drawing/2014/main" id="{851DDD0F-6C9A-4D9A-8761-6680C98A12E0}"/>
                  </a:ext>
                </a:extLst>
              </p:cNvPr>
              <p:cNvSpPr/>
              <p:nvPr/>
            </p:nvSpPr>
            <p:spPr>
              <a:xfrm>
                <a:off x="3777529" y="6134716"/>
                <a:ext cx="2975" cy="13570"/>
              </a:xfrm>
              <a:custGeom>
                <a:avLst/>
                <a:gdLst>
                  <a:gd name="connsiteX0" fmla="*/ 119 w 2975"/>
                  <a:gd name="connsiteY0" fmla="*/ 11785 h 13570"/>
                  <a:gd name="connsiteX1" fmla="*/ 1071 w 2975"/>
                  <a:gd name="connsiteY1" fmla="*/ 9761 h 13570"/>
                  <a:gd name="connsiteX2" fmla="*/ 0 w 2975"/>
                  <a:gd name="connsiteY2" fmla="*/ 13570 h 13570"/>
                  <a:gd name="connsiteX3" fmla="*/ 1667 w 2975"/>
                  <a:gd name="connsiteY3" fmla="*/ 7856 h 13570"/>
                  <a:gd name="connsiteX4" fmla="*/ 1428 w 2975"/>
                  <a:gd name="connsiteY4" fmla="*/ 8452 h 13570"/>
                  <a:gd name="connsiteX5" fmla="*/ 2976 w 2975"/>
                  <a:gd name="connsiteY5" fmla="*/ 0 h 13570"/>
                  <a:gd name="connsiteX6" fmla="*/ 238 w 2975"/>
                  <a:gd name="connsiteY6" fmla="*/ 11666 h 1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75" h="13570">
                    <a:moveTo>
                      <a:pt x="119" y="11785"/>
                    </a:moveTo>
                    <a:cubicBezTo>
                      <a:pt x="357" y="11190"/>
                      <a:pt x="952" y="9285"/>
                      <a:pt x="1071" y="9761"/>
                    </a:cubicBezTo>
                    <a:cubicBezTo>
                      <a:pt x="833" y="11190"/>
                      <a:pt x="476" y="12023"/>
                      <a:pt x="0" y="13570"/>
                    </a:cubicBezTo>
                    <a:cubicBezTo>
                      <a:pt x="476" y="12380"/>
                      <a:pt x="1428" y="10237"/>
                      <a:pt x="1667" y="7856"/>
                    </a:cubicBezTo>
                    <a:lnTo>
                      <a:pt x="1428" y="8452"/>
                    </a:lnTo>
                    <a:cubicBezTo>
                      <a:pt x="1428" y="6666"/>
                      <a:pt x="2738" y="595"/>
                      <a:pt x="2976" y="0"/>
                    </a:cubicBezTo>
                    <a:cubicBezTo>
                      <a:pt x="1905" y="4285"/>
                      <a:pt x="1190" y="7380"/>
                      <a:pt x="238" y="1166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4" name="Forma libre: forma 613">
                <a:extLst>
                  <a:ext uri="{FF2B5EF4-FFF2-40B4-BE49-F238E27FC236}">
                    <a16:creationId xmlns:a16="http://schemas.microsoft.com/office/drawing/2014/main" id="{07DD1776-99E1-4E5B-8C01-B7E782B7E5D2}"/>
                  </a:ext>
                </a:extLst>
              </p:cNvPr>
              <p:cNvSpPr/>
              <p:nvPr/>
            </p:nvSpPr>
            <p:spPr>
              <a:xfrm>
                <a:off x="3775981" y="6136621"/>
                <a:ext cx="2142" cy="6428"/>
              </a:xfrm>
              <a:custGeom>
                <a:avLst/>
                <a:gdLst>
                  <a:gd name="connsiteX0" fmla="*/ 2143 w 2142"/>
                  <a:gd name="connsiteY0" fmla="*/ 119 h 6428"/>
                  <a:gd name="connsiteX1" fmla="*/ 714 w 2142"/>
                  <a:gd name="connsiteY1" fmla="*/ 2262 h 6428"/>
                  <a:gd name="connsiteX2" fmla="*/ 0 w 2142"/>
                  <a:gd name="connsiteY2" fmla="*/ 6428 h 6428"/>
                  <a:gd name="connsiteX3" fmla="*/ 714 w 2142"/>
                  <a:gd name="connsiteY3" fmla="*/ 3928 h 6428"/>
                  <a:gd name="connsiteX4" fmla="*/ 2143 w 2142"/>
                  <a:gd name="connsiteY4" fmla="*/ 0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42" h="6428">
                    <a:moveTo>
                      <a:pt x="2143" y="119"/>
                    </a:moveTo>
                    <a:lnTo>
                      <a:pt x="714" y="2262"/>
                    </a:lnTo>
                    <a:lnTo>
                      <a:pt x="0" y="6428"/>
                    </a:lnTo>
                    <a:lnTo>
                      <a:pt x="714" y="3928"/>
                    </a:lnTo>
                    <a:cubicBezTo>
                      <a:pt x="833" y="5000"/>
                      <a:pt x="1667" y="1905"/>
                      <a:pt x="214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5" name="Forma libre: forma 614">
                <a:extLst>
                  <a:ext uri="{FF2B5EF4-FFF2-40B4-BE49-F238E27FC236}">
                    <a16:creationId xmlns:a16="http://schemas.microsoft.com/office/drawing/2014/main" id="{DF64280E-987F-45BB-9D15-2ABBB8E35DF3}"/>
                  </a:ext>
                </a:extLst>
              </p:cNvPr>
              <p:cNvSpPr/>
              <p:nvPr/>
            </p:nvSpPr>
            <p:spPr>
              <a:xfrm>
                <a:off x="3777291" y="6115789"/>
                <a:ext cx="2380" cy="6904"/>
              </a:xfrm>
              <a:custGeom>
                <a:avLst/>
                <a:gdLst>
                  <a:gd name="connsiteX0" fmla="*/ 952 w 2380"/>
                  <a:gd name="connsiteY0" fmla="*/ 5000 h 6904"/>
                  <a:gd name="connsiteX1" fmla="*/ 2381 w 2380"/>
                  <a:gd name="connsiteY1" fmla="*/ 0 h 6904"/>
                  <a:gd name="connsiteX2" fmla="*/ 0 w 2380"/>
                  <a:gd name="connsiteY2" fmla="*/ 6904 h 6904"/>
                  <a:gd name="connsiteX3" fmla="*/ 952 w 2380"/>
                  <a:gd name="connsiteY3" fmla="*/ 5000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6904">
                    <a:moveTo>
                      <a:pt x="952" y="5000"/>
                    </a:moveTo>
                    <a:lnTo>
                      <a:pt x="2381" y="0"/>
                    </a:lnTo>
                    <a:lnTo>
                      <a:pt x="0" y="6904"/>
                    </a:lnTo>
                    <a:lnTo>
                      <a:pt x="952" y="50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6" name="Forma libre: forma 615">
                <a:extLst>
                  <a:ext uri="{FF2B5EF4-FFF2-40B4-BE49-F238E27FC236}">
                    <a16:creationId xmlns:a16="http://schemas.microsoft.com/office/drawing/2014/main" id="{CC91E9FE-B0BC-44B6-8718-231466736F4C}"/>
                  </a:ext>
                </a:extLst>
              </p:cNvPr>
              <p:cNvSpPr/>
              <p:nvPr/>
            </p:nvSpPr>
            <p:spPr>
              <a:xfrm>
                <a:off x="3777053" y="6116742"/>
                <a:ext cx="1190" cy="4404"/>
              </a:xfrm>
              <a:custGeom>
                <a:avLst/>
                <a:gdLst>
                  <a:gd name="connsiteX0" fmla="*/ 0 w 1190"/>
                  <a:gd name="connsiteY0" fmla="*/ 4404 h 4404"/>
                  <a:gd name="connsiteX1" fmla="*/ 1190 w 1190"/>
                  <a:gd name="connsiteY1" fmla="*/ 0 h 4404"/>
                  <a:gd name="connsiteX2" fmla="*/ 238 w 1190"/>
                  <a:gd name="connsiteY2" fmla="*/ 2500 h 4404"/>
                  <a:gd name="connsiteX3" fmla="*/ 0 w 1190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4404">
                    <a:moveTo>
                      <a:pt x="0" y="4404"/>
                    </a:moveTo>
                    <a:lnTo>
                      <a:pt x="1190" y="0"/>
                    </a:lnTo>
                    <a:lnTo>
                      <a:pt x="238" y="2500"/>
                    </a:lnTo>
                    <a:lnTo>
                      <a:pt x="0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7" name="Forma libre: forma 616">
                <a:extLst>
                  <a:ext uri="{FF2B5EF4-FFF2-40B4-BE49-F238E27FC236}">
                    <a16:creationId xmlns:a16="http://schemas.microsoft.com/office/drawing/2014/main" id="{60CC4C52-F922-445E-BCBF-0AC5B2338770}"/>
                  </a:ext>
                </a:extLst>
              </p:cNvPr>
              <p:cNvSpPr/>
              <p:nvPr/>
            </p:nvSpPr>
            <p:spPr>
              <a:xfrm>
                <a:off x="3709440" y="6162214"/>
                <a:ext cx="476" cy="1190"/>
              </a:xfrm>
              <a:custGeom>
                <a:avLst/>
                <a:gdLst>
                  <a:gd name="connsiteX0" fmla="*/ 476 w 476"/>
                  <a:gd name="connsiteY0" fmla="*/ 0 h 1190"/>
                  <a:gd name="connsiteX1" fmla="*/ 0 w 476"/>
                  <a:gd name="connsiteY1" fmla="*/ 1190 h 1190"/>
                  <a:gd name="connsiteX2" fmla="*/ 476 w 476"/>
                  <a:gd name="connsiteY2" fmla="*/ 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190">
                    <a:moveTo>
                      <a:pt x="476" y="0"/>
                    </a:moveTo>
                    <a:lnTo>
                      <a:pt x="0" y="1190"/>
                    </a:lnTo>
                    <a:cubicBezTo>
                      <a:pt x="0" y="1190"/>
                      <a:pt x="357" y="476"/>
                      <a:pt x="47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8" name="Forma libre: forma 617">
                <a:extLst>
                  <a:ext uri="{FF2B5EF4-FFF2-40B4-BE49-F238E27FC236}">
                    <a16:creationId xmlns:a16="http://schemas.microsoft.com/office/drawing/2014/main" id="{A2019F91-4370-4386-99E9-9BD5B665404B}"/>
                  </a:ext>
                </a:extLst>
              </p:cNvPr>
              <p:cNvSpPr/>
              <p:nvPr/>
            </p:nvSpPr>
            <p:spPr>
              <a:xfrm>
                <a:off x="3711345" y="6160785"/>
                <a:ext cx="595" cy="2142"/>
              </a:xfrm>
              <a:custGeom>
                <a:avLst/>
                <a:gdLst>
                  <a:gd name="connsiteX0" fmla="*/ 0 w 595"/>
                  <a:gd name="connsiteY0" fmla="*/ 2143 h 2142"/>
                  <a:gd name="connsiteX1" fmla="*/ 595 w 595"/>
                  <a:gd name="connsiteY1" fmla="*/ 0 h 2142"/>
                  <a:gd name="connsiteX2" fmla="*/ 0 w 595"/>
                  <a:gd name="connsiteY2" fmla="*/ 2143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2142">
                    <a:moveTo>
                      <a:pt x="0" y="2143"/>
                    </a:moveTo>
                    <a:lnTo>
                      <a:pt x="595" y="0"/>
                    </a:lnTo>
                    <a:cubicBezTo>
                      <a:pt x="238" y="1190"/>
                      <a:pt x="0" y="2024"/>
                      <a:pt x="0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19" name="Forma libre: forma 618">
                <a:extLst>
                  <a:ext uri="{FF2B5EF4-FFF2-40B4-BE49-F238E27FC236}">
                    <a16:creationId xmlns:a16="http://schemas.microsoft.com/office/drawing/2014/main" id="{1EAD6055-04BA-49F8-88F7-B3858134D1D6}"/>
                  </a:ext>
                </a:extLst>
              </p:cNvPr>
              <p:cNvSpPr/>
              <p:nvPr/>
            </p:nvSpPr>
            <p:spPr>
              <a:xfrm>
                <a:off x="3752888" y="6107847"/>
                <a:ext cx="1629" cy="7466"/>
              </a:xfrm>
              <a:custGeom>
                <a:avLst/>
                <a:gdLst>
                  <a:gd name="connsiteX0" fmla="*/ 357 w 1629"/>
                  <a:gd name="connsiteY0" fmla="*/ 7466 h 7466"/>
                  <a:gd name="connsiteX1" fmla="*/ 1071 w 1629"/>
                  <a:gd name="connsiteY1" fmla="*/ 1753 h 7466"/>
                  <a:gd name="connsiteX2" fmla="*/ 0 w 1629"/>
                  <a:gd name="connsiteY2" fmla="*/ 6633 h 7466"/>
                  <a:gd name="connsiteX3" fmla="*/ 357 w 1629"/>
                  <a:gd name="connsiteY3" fmla="*/ 7466 h 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29" h="7466">
                    <a:moveTo>
                      <a:pt x="357" y="7466"/>
                    </a:moveTo>
                    <a:cubicBezTo>
                      <a:pt x="1071" y="3300"/>
                      <a:pt x="2381" y="-3128"/>
                      <a:pt x="1071" y="1753"/>
                    </a:cubicBezTo>
                    <a:lnTo>
                      <a:pt x="0" y="6633"/>
                    </a:lnTo>
                    <a:cubicBezTo>
                      <a:pt x="476" y="5800"/>
                      <a:pt x="476" y="6395"/>
                      <a:pt x="357" y="746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0" name="Forma libre: forma 619">
                <a:extLst>
                  <a:ext uri="{FF2B5EF4-FFF2-40B4-BE49-F238E27FC236}">
                    <a16:creationId xmlns:a16="http://schemas.microsoft.com/office/drawing/2014/main" id="{4A08B20D-FABB-4B65-97FD-5A9E4502647B}"/>
                  </a:ext>
                </a:extLst>
              </p:cNvPr>
              <p:cNvSpPr/>
              <p:nvPr/>
            </p:nvSpPr>
            <p:spPr>
              <a:xfrm>
                <a:off x="3729795" y="6137216"/>
                <a:ext cx="1309" cy="4523"/>
              </a:xfrm>
              <a:custGeom>
                <a:avLst/>
                <a:gdLst>
                  <a:gd name="connsiteX0" fmla="*/ 238 w 1309"/>
                  <a:gd name="connsiteY0" fmla="*/ 2976 h 4523"/>
                  <a:gd name="connsiteX1" fmla="*/ 0 w 1309"/>
                  <a:gd name="connsiteY1" fmla="*/ 4523 h 4523"/>
                  <a:gd name="connsiteX2" fmla="*/ 1309 w 1309"/>
                  <a:gd name="connsiteY2" fmla="*/ 0 h 4523"/>
                  <a:gd name="connsiteX3" fmla="*/ 238 w 1309"/>
                  <a:gd name="connsiteY3" fmla="*/ 3095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4523">
                    <a:moveTo>
                      <a:pt x="238" y="2976"/>
                    </a:moveTo>
                    <a:cubicBezTo>
                      <a:pt x="238" y="2976"/>
                      <a:pt x="119" y="3928"/>
                      <a:pt x="0" y="4523"/>
                    </a:cubicBezTo>
                    <a:cubicBezTo>
                      <a:pt x="476" y="2857"/>
                      <a:pt x="952" y="1309"/>
                      <a:pt x="1309" y="0"/>
                    </a:cubicBezTo>
                    <a:cubicBezTo>
                      <a:pt x="952" y="952"/>
                      <a:pt x="595" y="2024"/>
                      <a:pt x="238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1" name="Forma libre: forma 620">
                <a:extLst>
                  <a:ext uri="{FF2B5EF4-FFF2-40B4-BE49-F238E27FC236}">
                    <a16:creationId xmlns:a16="http://schemas.microsoft.com/office/drawing/2014/main" id="{E9525117-5113-41F0-BB63-9DF38F3EBA11}"/>
                  </a:ext>
                </a:extLst>
              </p:cNvPr>
              <p:cNvSpPr/>
              <p:nvPr/>
            </p:nvSpPr>
            <p:spPr>
              <a:xfrm>
                <a:off x="3724915" y="6156976"/>
                <a:ext cx="357" cy="3214"/>
              </a:xfrm>
              <a:custGeom>
                <a:avLst/>
                <a:gdLst>
                  <a:gd name="connsiteX0" fmla="*/ 0 w 357"/>
                  <a:gd name="connsiteY0" fmla="*/ 3214 h 3214"/>
                  <a:gd name="connsiteX1" fmla="*/ 357 w 357"/>
                  <a:gd name="connsiteY1" fmla="*/ 0 h 3214"/>
                  <a:gd name="connsiteX2" fmla="*/ 0 w 357"/>
                  <a:gd name="connsiteY2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3214">
                    <a:moveTo>
                      <a:pt x="0" y="3214"/>
                    </a:moveTo>
                    <a:lnTo>
                      <a:pt x="357" y="0"/>
                    </a:lnTo>
                    <a:cubicBezTo>
                      <a:pt x="238" y="1071"/>
                      <a:pt x="119" y="2143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2" name="Forma libre: forma 621">
                <a:extLst>
                  <a:ext uri="{FF2B5EF4-FFF2-40B4-BE49-F238E27FC236}">
                    <a16:creationId xmlns:a16="http://schemas.microsoft.com/office/drawing/2014/main" id="{31A4A76A-2267-4662-86FC-5E628AF56D83}"/>
                  </a:ext>
                </a:extLst>
              </p:cNvPr>
              <p:cNvSpPr/>
              <p:nvPr/>
            </p:nvSpPr>
            <p:spPr>
              <a:xfrm>
                <a:off x="3699084" y="6165547"/>
                <a:ext cx="1309" cy="4880"/>
              </a:xfrm>
              <a:custGeom>
                <a:avLst/>
                <a:gdLst>
                  <a:gd name="connsiteX0" fmla="*/ 1309 w 1309"/>
                  <a:gd name="connsiteY0" fmla="*/ 0 h 4880"/>
                  <a:gd name="connsiteX1" fmla="*/ 0 w 1309"/>
                  <a:gd name="connsiteY1" fmla="*/ 4881 h 4880"/>
                  <a:gd name="connsiteX2" fmla="*/ 1309 w 1309"/>
                  <a:gd name="connsiteY2" fmla="*/ 0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4880">
                    <a:moveTo>
                      <a:pt x="1309" y="0"/>
                    </a:moveTo>
                    <a:lnTo>
                      <a:pt x="0" y="4881"/>
                    </a:lnTo>
                    <a:cubicBezTo>
                      <a:pt x="0" y="4881"/>
                      <a:pt x="714" y="2381"/>
                      <a:pt x="130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3" name="Forma libre: forma 622">
                <a:extLst>
                  <a:ext uri="{FF2B5EF4-FFF2-40B4-BE49-F238E27FC236}">
                    <a16:creationId xmlns:a16="http://schemas.microsoft.com/office/drawing/2014/main" id="{F3F0AE00-7B76-43E3-9EE6-C04257E7AF36}"/>
                  </a:ext>
                </a:extLst>
              </p:cNvPr>
              <p:cNvSpPr/>
              <p:nvPr/>
            </p:nvSpPr>
            <p:spPr>
              <a:xfrm>
                <a:off x="3766079" y="6117099"/>
                <a:ext cx="796" cy="4699"/>
              </a:xfrm>
              <a:custGeom>
                <a:avLst/>
                <a:gdLst>
                  <a:gd name="connsiteX0" fmla="*/ 618 w 796"/>
                  <a:gd name="connsiteY0" fmla="*/ 3095 h 4699"/>
                  <a:gd name="connsiteX1" fmla="*/ 618 w 796"/>
                  <a:gd name="connsiteY1" fmla="*/ 0 h 4699"/>
                  <a:gd name="connsiteX2" fmla="*/ 618 w 796"/>
                  <a:gd name="connsiteY2" fmla="*/ 3095 h 4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6" h="4699">
                    <a:moveTo>
                      <a:pt x="618" y="3095"/>
                    </a:moveTo>
                    <a:cubicBezTo>
                      <a:pt x="856" y="1190"/>
                      <a:pt x="856" y="238"/>
                      <a:pt x="618" y="0"/>
                    </a:cubicBezTo>
                    <a:cubicBezTo>
                      <a:pt x="261" y="2857"/>
                      <a:pt x="-573" y="7023"/>
                      <a:pt x="618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4" name="Forma libre: forma 623">
                <a:extLst>
                  <a:ext uri="{FF2B5EF4-FFF2-40B4-BE49-F238E27FC236}">
                    <a16:creationId xmlns:a16="http://schemas.microsoft.com/office/drawing/2014/main" id="{02639F8C-368C-422A-A378-76EAAC48DCC8}"/>
                  </a:ext>
                </a:extLst>
              </p:cNvPr>
              <p:cNvSpPr/>
              <p:nvPr/>
            </p:nvSpPr>
            <p:spPr>
              <a:xfrm>
                <a:off x="3721463" y="6110909"/>
                <a:ext cx="833" cy="2856"/>
              </a:xfrm>
              <a:custGeom>
                <a:avLst/>
                <a:gdLst>
                  <a:gd name="connsiteX0" fmla="*/ 833 w 833"/>
                  <a:gd name="connsiteY0" fmla="*/ 0 h 2856"/>
                  <a:gd name="connsiteX1" fmla="*/ 0 w 833"/>
                  <a:gd name="connsiteY1" fmla="*/ 2857 h 2856"/>
                  <a:gd name="connsiteX2" fmla="*/ 833 w 833"/>
                  <a:gd name="connsiteY2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2856">
                    <a:moveTo>
                      <a:pt x="833" y="0"/>
                    </a:moveTo>
                    <a:cubicBezTo>
                      <a:pt x="476" y="833"/>
                      <a:pt x="238" y="1786"/>
                      <a:pt x="0" y="2857"/>
                    </a:cubicBezTo>
                    <a:cubicBezTo>
                      <a:pt x="357" y="2024"/>
                      <a:pt x="595" y="1190"/>
                      <a:pt x="83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5" name="Forma libre: forma 624">
                <a:extLst>
                  <a:ext uri="{FF2B5EF4-FFF2-40B4-BE49-F238E27FC236}">
                    <a16:creationId xmlns:a16="http://schemas.microsoft.com/office/drawing/2014/main" id="{D4840374-DD23-4A52-83AA-383CD41AB324}"/>
                  </a:ext>
                </a:extLst>
              </p:cNvPr>
              <p:cNvSpPr/>
              <p:nvPr/>
            </p:nvSpPr>
            <p:spPr>
              <a:xfrm>
                <a:off x="3765863" y="6115049"/>
                <a:ext cx="1160" cy="3120"/>
              </a:xfrm>
              <a:custGeom>
                <a:avLst/>
                <a:gdLst>
                  <a:gd name="connsiteX0" fmla="*/ 119 w 1160"/>
                  <a:gd name="connsiteY0" fmla="*/ 1930 h 3120"/>
                  <a:gd name="connsiteX1" fmla="*/ 0 w 1160"/>
                  <a:gd name="connsiteY1" fmla="*/ 3121 h 3120"/>
                  <a:gd name="connsiteX2" fmla="*/ 952 w 1160"/>
                  <a:gd name="connsiteY2" fmla="*/ 2168 h 3120"/>
                  <a:gd name="connsiteX3" fmla="*/ 119 w 1160"/>
                  <a:gd name="connsiteY3" fmla="*/ 1930 h 3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0" h="3120">
                    <a:moveTo>
                      <a:pt x="119" y="1930"/>
                    </a:moveTo>
                    <a:cubicBezTo>
                      <a:pt x="119" y="1930"/>
                      <a:pt x="119" y="2645"/>
                      <a:pt x="0" y="3121"/>
                    </a:cubicBezTo>
                    <a:cubicBezTo>
                      <a:pt x="357" y="2406"/>
                      <a:pt x="833" y="1811"/>
                      <a:pt x="952" y="2168"/>
                    </a:cubicBezTo>
                    <a:cubicBezTo>
                      <a:pt x="1309" y="26"/>
                      <a:pt x="1309" y="-1284"/>
                      <a:pt x="119" y="193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6" name="Forma libre: forma 625">
                <a:extLst>
                  <a:ext uri="{FF2B5EF4-FFF2-40B4-BE49-F238E27FC236}">
                    <a16:creationId xmlns:a16="http://schemas.microsoft.com/office/drawing/2014/main" id="{1B959888-467A-4D1C-A891-FAFAA5D279DF}"/>
                  </a:ext>
                </a:extLst>
              </p:cNvPr>
              <p:cNvSpPr/>
              <p:nvPr/>
            </p:nvSpPr>
            <p:spPr>
              <a:xfrm>
                <a:off x="3670938" y="6154595"/>
                <a:ext cx="52" cy="654"/>
              </a:xfrm>
              <a:custGeom>
                <a:avLst/>
                <a:gdLst>
                  <a:gd name="connsiteX0" fmla="*/ 53 w 52"/>
                  <a:gd name="connsiteY0" fmla="*/ 595 h 654"/>
                  <a:gd name="connsiteX1" fmla="*/ 53 w 52"/>
                  <a:gd name="connsiteY1" fmla="*/ 0 h 654"/>
                  <a:gd name="connsiteX2" fmla="*/ 53 w 52"/>
                  <a:gd name="connsiteY2" fmla="*/ 595 h 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654">
                    <a:moveTo>
                      <a:pt x="53" y="595"/>
                    </a:moveTo>
                    <a:cubicBezTo>
                      <a:pt x="53" y="595"/>
                      <a:pt x="53" y="238"/>
                      <a:pt x="53" y="0"/>
                    </a:cubicBezTo>
                    <a:cubicBezTo>
                      <a:pt x="-66" y="714"/>
                      <a:pt x="53" y="714"/>
                      <a:pt x="53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7" name="Forma libre: forma 626">
                <a:extLst>
                  <a:ext uri="{FF2B5EF4-FFF2-40B4-BE49-F238E27FC236}">
                    <a16:creationId xmlns:a16="http://schemas.microsoft.com/office/drawing/2014/main" id="{4EA8EC96-C05A-45B2-8DDA-9F769D083436}"/>
                  </a:ext>
                </a:extLst>
              </p:cNvPr>
              <p:cNvSpPr/>
              <p:nvPr/>
            </p:nvSpPr>
            <p:spPr>
              <a:xfrm>
                <a:off x="3671348" y="6103532"/>
                <a:ext cx="476" cy="591"/>
              </a:xfrm>
              <a:custGeom>
                <a:avLst/>
                <a:gdLst>
                  <a:gd name="connsiteX0" fmla="*/ 0 w 476"/>
                  <a:gd name="connsiteY0" fmla="*/ 592 h 591"/>
                  <a:gd name="connsiteX1" fmla="*/ 476 w 476"/>
                  <a:gd name="connsiteY1" fmla="*/ 235 h 591"/>
                  <a:gd name="connsiteX2" fmla="*/ 0 w 476"/>
                  <a:gd name="connsiteY2" fmla="*/ 592 h 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591">
                    <a:moveTo>
                      <a:pt x="0" y="592"/>
                    </a:moveTo>
                    <a:cubicBezTo>
                      <a:pt x="0" y="592"/>
                      <a:pt x="238" y="354"/>
                      <a:pt x="476" y="235"/>
                    </a:cubicBezTo>
                    <a:cubicBezTo>
                      <a:pt x="476" y="-123"/>
                      <a:pt x="357" y="-123"/>
                      <a:pt x="0" y="59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8" name="Forma libre: forma 627">
                <a:extLst>
                  <a:ext uri="{FF2B5EF4-FFF2-40B4-BE49-F238E27FC236}">
                    <a16:creationId xmlns:a16="http://schemas.microsoft.com/office/drawing/2014/main" id="{4365388A-453D-46F0-962F-5A0F90FAFDD9}"/>
                  </a:ext>
                </a:extLst>
              </p:cNvPr>
              <p:cNvSpPr/>
              <p:nvPr/>
            </p:nvSpPr>
            <p:spPr>
              <a:xfrm>
                <a:off x="3773720" y="6117720"/>
                <a:ext cx="52" cy="211"/>
              </a:xfrm>
              <a:custGeom>
                <a:avLst/>
                <a:gdLst>
                  <a:gd name="connsiteX0" fmla="*/ 0 w 52"/>
                  <a:gd name="connsiteY0" fmla="*/ 212 h 211"/>
                  <a:gd name="connsiteX1" fmla="*/ 0 w 52"/>
                  <a:gd name="connsiteY1" fmla="*/ 212 h 211"/>
                  <a:gd name="connsiteX2" fmla="*/ 0 w 52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211">
                    <a:moveTo>
                      <a:pt x="0" y="212"/>
                    </a:moveTo>
                    <a:cubicBezTo>
                      <a:pt x="0" y="212"/>
                      <a:pt x="119" y="-265"/>
                      <a:pt x="0" y="212"/>
                    </a:cubicBezTo>
                    <a:lnTo>
                      <a:pt x="0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29" name="Forma libre: forma 628">
                <a:extLst>
                  <a:ext uri="{FF2B5EF4-FFF2-40B4-BE49-F238E27FC236}">
                    <a16:creationId xmlns:a16="http://schemas.microsoft.com/office/drawing/2014/main" id="{47F8DF6D-75E3-4783-A0BF-CA8B97F03B50}"/>
                  </a:ext>
                </a:extLst>
              </p:cNvPr>
              <p:cNvSpPr/>
              <p:nvPr/>
            </p:nvSpPr>
            <p:spPr>
              <a:xfrm>
                <a:off x="3768839" y="6137216"/>
                <a:ext cx="714" cy="2261"/>
              </a:xfrm>
              <a:custGeom>
                <a:avLst/>
                <a:gdLst>
                  <a:gd name="connsiteX0" fmla="*/ 714 w 714"/>
                  <a:gd name="connsiteY0" fmla="*/ 0 h 2261"/>
                  <a:gd name="connsiteX1" fmla="*/ 0 w 714"/>
                  <a:gd name="connsiteY1" fmla="*/ 2262 h 2261"/>
                  <a:gd name="connsiteX2" fmla="*/ 714 w 714"/>
                  <a:gd name="connsiteY2" fmla="*/ 0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261">
                    <a:moveTo>
                      <a:pt x="714" y="0"/>
                    </a:moveTo>
                    <a:cubicBezTo>
                      <a:pt x="714" y="0"/>
                      <a:pt x="357" y="1190"/>
                      <a:pt x="0" y="2262"/>
                    </a:cubicBezTo>
                    <a:cubicBezTo>
                      <a:pt x="357" y="1071"/>
                      <a:pt x="595" y="357"/>
                      <a:pt x="71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0" name="Forma libre: forma 629">
                <a:extLst>
                  <a:ext uri="{FF2B5EF4-FFF2-40B4-BE49-F238E27FC236}">
                    <a16:creationId xmlns:a16="http://schemas.microsoft.com/office/drawing/2014/main" id="{FF053F64-795E-46AE-BD0C-95C86887226F}"/>
                  </a:ext>
                </a:extLst>
              </p:cNvPr>
              <p:cNvSpPr/>
              <p:nvPr/>
            </p:nvSpPr>
            <p:spPr>
              <a:xfrm>
                <a:off x="3755965" y="6146382"/>
                <a:ext cx="137" cy="628"/>
              </a:xfrm>
              <a:custGeom>
                <a:avLst/>
                <a:gdLst>
                  <a:gd name="connsiteX0" fmla="*/ 137 w 137"/>
                  <a:gd name="connsiteY0" fmla="*/ 0 h 628"/>
                  <a:gd name="connsiteX1" fmla="*/ 137 w 137"/>
                  <a:gd name="connsiteY1" fmla="*/ 0 h 628"/>
                  <a:gd name="connsiteX2" fmla="*/ 137 w 137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7" h="628">
                    <a:moveTo>
                      <a:pt x="137" y="0"/>
                    </a:moveTo>
                    <a:lnTo>
                      <a:pt x="137" y="0"/>
                    </a:lnTo>
                    <a:cubicBezTo>
                      <a:pt x="-101" y="952"/>
                      <a:pt x="18" y="714"/>
                      <a:pt x="13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1" name="Forma libre: forma 630">
                <a:extLst>
                  <a:ext uri="{FF2B5EF4-FFF2-40B4-BE49-F238E27FC236}">
                    <a16:creationId xmlns:a16="http://schemas.microsoft.com/office/drawing/2014/main" id="{6690368D-5236-4602-90FA-F4A8541E0F2A}"/>
                  </a:ext>
                </a:extLst>
              </p:cNvPr>
              <p:cNvSpPr/>
              <p:nvPr/>
            </p:nvSpPr>
            <p:spPr>
              <a:xfrm>
                <a:off x="3773482" y="6118646"/>
                <a:ext cx="118" cy="1547"/>
              </a:xfrm>
              <a:custGeom>
                <a:avLst/>
                <a:gdLst>
                  <a:gd name="connsiteX0" fmla="*/ 0 w 118"/>
                  <a:gd name="connsiteY0" fmla="*/ 1547 h 1547"/>
                  <a:gd name="connsiteX1" fmla="*/ 119 w 118"/>
                  <a:gd name="connsiteY1" fmla="*/ 0 h 1547"/>
                  <a:gd name="connsiteX2" fmla="*/ 0 w 118"/>
                  <a:gd name="connsiteY2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" h="1547">
                    <a:moveTo>
                      <a:pt x="0" y="1547"/>
                    </a:moveTo>
                    <a:cubicBezTo>
                      <a:pt x="0" y="952"/>
                      <a:pt x="119" y="476"/>
                      <a:pt x="119" y="0"/>
                    </a:cubicBezTo>
                    <a:cubicBezTo>
                      <a:pt x="119" y="357"/>
                      <a:pt x="119" y="833"/>
                      <a:pt x="0" y="1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2" name="Forma libre: forma 631">
                <a:extLst>
                  <a:ext uri="{FF2B5EF4-FFF2-40B4-BE49-F238E27FC236}">
                    <a16:creationId xmlns:a16="http://schemas.microsoft.com/office/drawing/2014/main" id="{125CE1F5-8F7D-43D1-BCCD-DA1F56DCEA3F}"/>
                  </a:ext>
                </a:extLst>
              </p:cNvPr>
              <p:cNvSpPr/>
              <p:nvPr/>
            </p:nvSpPr>
            <p:spPr>
              <a:xfrm>
                <a:off x="3774077" y="6117497"/>
                <a:ext cx="225" cy="911"/>
              </a:xfrm>
              <a:custGeom>
                <a:avLst/>
                <a:gdLst>
                  <a:gd name="connsiteX0" fmla="*/ 0 w 225"/>
                  <a:gd name="connsiteY0" fmla="*/ 435 h 911"/>
                  <a:gd name="connsiteX1" fmla="*/ 0 w 225"/>
                  <a:gd name="connsiteY1" fmla="*/ 912 h 911"/>
                  <a:gd name="connsiteX2" fmla="*/ 0 w 225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" h="911">
                    <a:moveTo>
                      <a:pt x="0" y="435"/>
                    </a:moveTo>
                    <a:cubicBezTo>
                      <a:pt x="0" y="435"/>
                      <a:pt x="0" y="793"/>
                      <a:pt x="0" y="912"/>
                    </a:cubicBezTo>
                    <a:cubicBezTo>
                      <a:pt x="238" y="78"/>
                      <a:pt x="357" y="-398"/>
                      <a:pt x="0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3" name="Forma libre: forma 632">
                <a:extLst>
                  <a:ext uri="{FF2B5EF4-FFF2-40B4-BE49-F238E27FC236}">
                    <a16:creationId xmlns:a16="http://schemas.microsoft.com/office/drawing/2014/main" id="{7C9D0804-FBB2-4CC1-8C7B-A900F04C5795}"/>
                  </a:ext>
                </a:extLst>
              </p:cNvPr>
              <p:cNvSpPr/>
              <p:nvPr/>
            </p:nvSpPr>
            <p:spPr>
              <a:xfrm>
                <a:off x="3773363" y="6118051"/>
                <a:ext cx="357" cy="714"/>
              </a:xfrm>
              <a:custGeom>
                <a:avLst/>
                <a:gdLst>
                  <a:gd name="connsiteX0" fmla="*/ 0 w 357"/>
                  <a:gd name="connsiteY0" fmla="*/ 119 h 714"/>
                  <a:gd name="connsiteX1" fmla="*/ 238 w 357"/>
                  <a:gd name="connsiteY1" fmla="*/ 714 h 714"/>
                  <a:gd name="connsiteX2" fmla="*/ 357 w 357"/>
                  <a:gd name="connsiteY2" fmla="*/ 0 h 714"/>
                  <a:gd name="connsiteX3" fmla="*/ 0 w 357"/>
                  <a:gd name="connsiteY3" fmla="*/ 238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14">
                    <a:moveTo>
                      <a:pt x="0" y="119"/>
                    </a:moveTo>
                    <a:cubicBezTo>
                      <a:pt x="0" y="119"/>
                      <a:pt x="238" y="357"/>
                      <a:pt x="238" y="714"/>
                    </a:cubicBezTo>
                    <a:cubicBezTo>
                      <a:pt x="238" y="357"/>
                      <a:pt x="238" y="119"/>
                      <a:pt x="357" y="0"/>
                    </a:cubicBezTo>
                    <a:cubicBezTo>
                      <a:pt x="357" y="0"/>
                      <a:pt x="119" y="119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4" name="Forma libre: forma 633">
                <a:extLst>
                  <a:ext uri="{FF2B5EF4-FFF2-40B4-BE49-F238E27FC236}">
                    <a16:creationId xmlns:a16="http://schemas.microsoft.com/office/drawing/2014/main" id="{E696ACB2-68F0-4B10-8573-BA071305CCEE}"/>
                  </a:ext>
                </a:extLst>
              </p:cNvPr>
              <p:cNvSpPr/>
              <p:nvPr/>
            </p:nvSpPr>
            <p:spPr>
              <a:xfrm>
                <a:off x="3689515" y="6144953"/>
                <a:ext cx="403" cy="1443"/>
              </a:xfrm>
              <a:custGeom>
                <a:avLst/>
                <a:gdLst>
                  <a:gd name="connsiteX0" fmla="*/ 403 w 403"/>
                  <a:gd name="connsiteY0" fmla="*/ 476 h 1443"/>
                  <a:gd name="connsiteX1" fmla="*/ 403 w 403"/>
                  <a:gd name="connsiteY1" fmla="*/ 0 h 1443"/>
                  <a:gd name="connsiteX2" fmla="*/ 403 w 403"/>
                  <a:gd name="connsiteY2" fmla="*/ 476 h 1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" h="1443">
                    <a:moveTo>
                      <a:pt x="403" y="476"/>
                    </a:moveTo>
                    <a:cubicBezTo>
                      <a:pt x="403" y="476"/>
                      <a:pt x="403" y="238"/>
                      <a:pt x="403" y="0"/>
                    </a:cubicBezTo>
                    <a:cubicBezTo>
                      <a:pt x="-192" y="2024"/>
                      <a:pt x="-73" y="1667"/>
                      <a:pt x="403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5" name="Forma libre: forma 634">
                <a:extLst>
                  <a:ext uri="{FF2B5EF4-FFF2-40B4-BE49-F238E27FC236}">
                    <a16:creationId xmlns:a16="http://schemas.microsoft.com/office/drawing/2014/main" id="{4ECCDC66-94BE-4CD7-A41F-A77FC01982FB}"/>
                  </a:ext>
                </a:extLst>
              </p:cNvPr>
              <p:cNvSpPr/>
              <p:nvPr/>
            </p:nvSpPr>
            <p:spPr>
              <a:xfrm>
                <a:off x="3735390" y="6163880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119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6" name="Forma libre: forma 635">
                <a:extLst>
                  <a:ext uri="{FF2B5EF4-FFF2-40B4-BE49-F238E27FC236}">
                    <a16:creationId xmlns:a16="http://schemas.microsoft.com/office/drawing/2014/main" id="{7C0853EC-168E-4D61-A4A2-0D21D752B470}"/>
                  </a:ext>
                </a:extLst>
              </p:cNvPr>
              <p:cNvSpPr/>
              <p:nvPr/>
            </p:nvSpPr>
            <p:spPr>
              <a:xfrm>
                <a:off x="3733723" y="6149834"/>
                <a:ext cx="4880" cy="17736"/>
              </a:xfrm>
              <a:custGeom>
                <a:avLst/>
                <a:gdLst>
                  <a:gd name="connsiteX0" fmla="*/ 0 w 4880"/>
                  <a:gd name="connsiteY0" fmla="*/ 17737 h 17736"/>
                  <a:gd name="connsiteX1" fmla="*/ 1667 w 4880"/>
                  <a:gd name="connsiteY1" fmla="*/ 13927 h 17736"/>
                  <a:gd name="connsiteX2" fmla="*/ 4881 w 4880"/>
                  <a:gd name="connsiteY2" fmla="*/ 0 h 17736"/>
                  <a:gd name="connsiteX3" fmla="*/ 0 w 4880"/>
                  <a:gd name="connsiteY3" fmla="*/ 17737 h 1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0" h="17736">
                    <a:moveTo>
                      <a:pt x="0" y="17737"/>
                    </a:moveTo>
                    <a:cubicBezTo>
                      <a:pt x="1786" y="11785"/>
                      <a:pt x="1786" y="12618"/>
                      <a:pt x="1667" y="13927"/>
                    </a:cubicBezTo>
                    <a:lnTo>
                      <a:pt x="4881" y="0"/>
                    </a:lnTo>
                    <a:lnTo>
                      <a:pt x="0" y="1773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7" name="Forma libre: forma 636">
                <a:extLst>
                  <a:ext uri="{FF2B5EF4-FFF2-40B4-BE49-F238E27FC236}">
                    <a16:creationId xmlns:a16="http://schemas.microsoft.com/office/drawing/2014/main" id="{61E6546E-C37D-4D27-835C-CEF681F38FE5}"/>
                  </a:ext>
                </a:extLst>
              </p:cNvPr>
              <p:cNvSpPr/>
              <p:nvPr/>
            </p:nvSpPr>
            <p:spPr>
              <a:xfrm>
                <a:off x="3665754" y="6099481"/>
                <a:ext cx="112608" cy="79040"/>
              </a:xfrm>
              <a:custGeom>
                <a:avLst/>
                <a:gdLst>
                  <a:gd name="connsiteX0" fmla="*/ 40115 w 112608"/>
                  <a:gd name="connsiteY0" fmla="*/ 63328 h 79040"/>
                  <a:gd name="connsiteX1" fmla="*/ 39639 w 112608"/>
                  <a:gd name="connsiteY1" fmla="*/ 67851 h 79040"/>
                  <a:gd name="connsiteX2" fmla="*/ 36663 w 112608"/>
                  <a:gd name="connsiteY2" fmla="*/ 78564 h 79040"/>
                  <a:gd name="connsiteX3" fmla="*/ 42496 w 112608"/>
                  <a:gd name="connsiteY3" fmla="*/ 62256 h 79040"/>
                  <a:gd name="connsiteX4" fmla="*/ 42139 w 112608"/>
                  <a:gd name="connsiteY4" fmla="*/ 65470 h 79040"/>
                  <a:gd name="connsiteX5" fmla="*/ 41782 w 112608"/>
                  <a:gd name="connsiteY5" fmla="*/ 66065 h 79040"/>
                  <a:gd name="connsiteX6" fmla="*/ 45115 w 112608"/>
                  <a:gd name="connsiteY6" fmla="*/ 57495 h 79040"/>
                  <a:gd name="connsiteX7" fmla="*/ 44282 w 112608"/>
                  <a:gd name="connsiteY7" fmla="*/ 62732 h 79040"/>
                  <a:gd name="connsiteX8" fmla="*/ 45829 w 112608"/>
                  <a:gd name="connsiteY8" fmla="*/ 59161 h 79040"/>
                  <a:gd name="connsiteX9" fmla="*/ 45234 w 112608"/>
                  <a:gd name="connsiteY9" fmla="*/ 61780 h 79040"/>
                  <a:gd name="connsiteX10" fmla="*/ 46543 w 112608"/>
                  <a:gd name="connsiteY10" fmla="*/ 60828 h 79040"/>
                  <a:gd name="connsiteX11" fmla="*/ 46543 w 112608"/>
                  <a:gd name="connsiteY11" fmla="*/ 61304 h 79040"/>
                  <a:gd name="connsiteX12" fmla="*/ 48805 w 112608"/>
                  <a:gd name="connsiteY12" fmla="*/ 53805 h 79040"/>
                  <a:gd name="connsiteX13" fmla="*/ 47972 w 112608"/>
                  <a:gd name="connsiteY13" fmla="*/ 57257 h 79040"/>
                  <a:gd name="connsiteX14" fmla="*/ 49400 w 112608"/>
                  <a:gd name="connsiteY14" fmla="*/ 53686 h 79040"/>
                  <a:gd name="connsiteX15" fmla="*/ 47138 w 112608"/>
                  <a:gd name="connsiteY15" fmla="*/ 60709 h 79040"/>
                  <a:gd name="connsiteX16" fmla="*/ 47495 w 112608"/>
                  <a:gd name="connsiteY16" fmla="*/ 66065 h 79040"/>
                  <a:gd name="connsiteX17" fmla="*/ 46543 w 112608"/>
                  <a:gd name="connsiteY17" fmla="*/ 67851 h 79040"/>
                  <a:gd name="connsiteX18" fmla="*/ 45353 w 112608"/>
                  <a:gd name="connsiteY18" fmla="*/ 79041 h 79040"/>
                  <a:gd name="connsiteX19" fmla="*/ 48805 w 112608"/>
                  <a:gd name="connsiteY19" fmla="*/ 61661 h 79040"/>
                  <a:gd name="connsiteX20" fmla="*/ 49876 w 112608"/>
                  <a:gd name="connsiteY20" fmla="*/ 60471 h 79040"/>
                  <a:gd name="connsiteX21" fmla="*/ 49757 w 112608"/>
                  <a:gd name="connsiteY21" fmla="*/ 64399 h 79040"/>
                  <a:gd name="connsiteX22" fmla="*/ 48091 w 112608"/>
                  <a:gd name="connsiteY22" fmla="*/ 71541 h 79040"/>
                  <a:gd name="connsiteX23" fmla="*/ 50828 w 112608"/>
                  <a:gd name="connsiteY23" fmla="*/ 62732 h 79040"/>
                  <a:gd name="connsiteX24" fmla="*/ 48924 w 112608"/>
                  <a:gd name="connsiteY24" fmla="*/ 73803 h 79040"/>
                  <a:gd name="connsiteX25" fmla="*/ 51662 w 112608"/>
                  <a:gd name="connsiteY25" fmla="*/ 63685 h 79040"/>
                  <a:gd name="connsiteX26" fmla="*/ 54519 w 112608"/>
                  <a:gd name="connsiteY26" fmla="*/ 59638 h 79040"/>
                  <a:gd name="connsiteX27" fmla="*/ 53090 w 112608"/>
                  <a:gd name="connsiteY27" fmla="*/ 66065 h 79040"/>
                  <a:gd name="connsiteX28" fmla="*/ 54876 w 112608"/>
                  <a:gd name="connsiteY28" fmla="*/ 60471 h 79040"/>
                  <a:gd name="connsiteX29" fmla="*/ 54281 w 112608"/>
                  <a:gd name="connsiteY29" fmla="*/ 63209 h 79040"/>
                  <a:gd name="connsiteX30" fmla="*/ 57018 w 112608"/>
                  <a:gd name="connsiteY30" fmla="*/ 54281 h 79040"/>
                  <a:gd name="connsiteX31" fmla="*/ 58090 w 112608"/>
                  <a:gd name="connsiteY31" fmla="*/ 57257 h 79040"/>
                  <a:gd name="connsiteX32" fmla="*/ 56304 w 112608"/>
                  <a:gd name="connsiteY32" fmla="*/ 64399 h 79040"/>
                  <a:gd name="connsiteX33" fmla="*/ 60709 w 112608"/>
                  <a:gd name="connsiteY33" fmla="*/ 52614 h 79040"/>
                  <a:gd name="connsiteX34" fmla="*/ 60232 w 112608"/>
                  <a:gd name="connsiteY34" fmla="*/ 57495 h 79040"/>
                  <a:gd name="connsiteX35" fmla="*/ 64875 w 112608"/>
                  <a:gd name="connsiteY35" fmla="*/ 40711 h 79040"/>
                  <a:gd name="connsiteX36" fmla="*/ 65946 w 112608"/>
                  <a:gd name="connsiteY36" fmla="*/ 34640 h 79040"/>
                  <a:gd name="connsiteX37" fmla="*/ 67732 w 112608"/>
                  <a:gd name="connsiteY37" fmla="*/ 30950 h 79040"/>
                  <a:gd name="connsiteX38" fmla="*/ 66065 w 112608"/>
                  <a:gd name="connsiteY38" fmla="*/ 37497 h 79040"/>
                  <a:gd name="connsiteX39" fmla="*/ 66660 w 112608"/>
                  <a:gd name="connsiteY39" fmla="*/ 35830 h 79040"/>
                  <a:gd name="connsiteX40" fmla="*/ 64042 w 112608"/>
                  <a:gd name="connsiteY40" fmla="*/ 46543 h 79040"/>
                  <a:gd name="connsiteX41" fmla="*/ 64756 w 112608"/>
                  <a:gd name="connsiteY41" fmla="*/ 42020 h 79040"/>
                  <a:gd name="connsiteX42" fmla="*/ 61185 w 112608"/>
                  <a:gd name="connsiteY42" fmla="*/ 55233 h 79040"/>
                  <a:gd name="connsiteX43" fmla="*/ 61899 w 112608"/>
                  <a:gd name="connsiteY43" fmla="*/ 53329 h 79040"/>
                  <a:gd name="connsiteX44" fmla="*/ 61185 w 112608"/>
                  <a:gd name="connsiteY44" fmla="*/ 56304 h 79040"/>
                  <a:gd name="connsiteX45" fmla="*/ 62018 w 112608"/>
                  <a:gd name="connsiteY45" fmla="*/ 53686 h 79040"/>
                  <a:gd name="connsiteX46" fmla="*/ 60232 w 112608"/>
                  <a:gd name="connsiteY46" fmla="*/ 61661 h 79040"/>
                  <a:gd name="connsiteX47" fmla="*/ 61066 w 112608"/>
                  <a:gd name="connsiteY47" fmla="*/ 58566 h 79040"/>
                  <a:gd name="connsiteX48" fmla="*/ 61066 w 112608"/>
                  <a:gd name="connsiteY48" fmla="*/ 63804 h 79040"/>
                  <a:gd name="connsiteX49" fmla="*/ 69160 w 112608"/>
                  <a:gd name="connsiteY49" fmla="*/ 41425 h 79040"/>
                  <a:gd name="connsiteX50" fmla="*/ 65113 w 112608"/>
                  <a:gd name="connsiteY50" fmla="*/ 57852 h 79040"/>
                  <a:gd name="connsiteX51" fmla="*/ 63208 w 112608"/>
                  <a:gd name="connsiteY51" fmla="*/ 59042 h 79040"/>
                  <a:gd name="connsiteX52" fmla="*/ 62137 w 112608"/>
                  <a:gd name="connsiteY52" fmla="*/ 64280 h 79040"/>
                  <a:gd name="connsiteX53" fmla="*/ 64875 w 112608"/>
                  <a:gd name="connsiteY53" fmla="*/ 57852 h 79040"/>
                  <a:gd name="connsiteX54" fmla="*/ 63804 w 112608"/>
                  <a:gd name="connsiteY54" fmla="*/ 64518 h 79040"/>
                  <a:gd name="connsiteX55" fmla="*/ 67732 w 112608"/>
                  <a:gd name="connsiteY55" fmla="*/ 53924 h 79040"/>
                  <a:gd name="connsiteX56" fmla="*/ 65470 w 112608"/>
                  <a:gd name="connsiteY56" fmla="*/ 60471 h 79040"/>
                  <a:gd name="connsiteX57" fmla="*/ 68327 w 112608"/>
                  <a:gd name="connsiteY57" fmla="*/ 54876 h 79040"/>
                  <a:gd name="connsiteX58" fmla="*/ 67732 w 112608"/>
                  <a:gd name="connsiteY58" fmla="*/ 56185 h 79040"/>
                  <a:gd name="connsiteX59" fmla="*/ 67970 w 112608"/>
                  <a:gd name="connsiteY59" fmla="*/ 58923 h 79040"/>
                  <a:gd name="connsiteX60" fmla="*/ 67851 w 112608"/>
                  <a:gd name="connsiteY60" fmla="*/ 58923 h 79040"/>
                  <a:gd name="connsiteX61" fmla="*/ 72969 w 112608"/>
                  <a:gd name="connsiteY61" fmla="*/ 50234 h 79040"/>
                  <a:gd name="connsiteX62" fmla="*/ 69517 w 112608"/>
                  <a:gd name="connsiteY62" fmla="*/ 63566 h 79040"/>
                  <a:gd name="connsiteX63" fmla="*/ 79040 w 112608"/>
                  <a:gd name="connsiteY63" fmla="*/ 32140 h 79040"/>
                  <a:gd name="connsiteX64" fmla="*/ 70708 w 112608"/>
                  <a:gd name="connsiteY64" fmla="*/ 64161 h 79040"/>
                  <a:gd name="connsiteX65" fmla="*/ 71660 w 112608"/>
                  <a:gd name="connsiteY65" fmla="*/ 64042 h 79040"/>
                  <a:gd name="connsiteX66" fmla="*/ 74636 w 112608"/>
                  <a:gd name="connsiteY66" fmla="*/ 51543 h 79040"/>
                  <a:gd name="connsiteX67" fmla="*/ 72493 w 112608"/>
                  <a:gd name="connsiteY67" fmla="*/ 64399 h 79040"/>
                  <a:gd name="connsiteX68" fmla="*/ 76421 w 112608"/>
                  <a:gd name="connsiteY68" fmla="*/ 50472 h 79040"/>
                  <a:gd name="connsiteX69" fmla="*/ 72850 w 112608"/>
                  <a:gd name="connsiteY69" fmla="*/ 64399 h 79040"/>
                  <a:gd name="connsiteX70" fmla="*/ 76897 w 112608"/>
                  <a:gd name="connsiteY70" fmla="*/ 52138 h 79040"/>
                  <a:gd name="connsiteX71" fmla="*/ 73445 w 112608"/>
                  <a:gd name="connsiteY71" fmla="*/ 66304 h 79040"/>
                  <a:gd name="connsiteX72" fmla="*/ 74636 w 112608"/>
                  <a:gd name="connsiteY72" fmla="*/ 65589 h 79040"/>
                  <a:gd name="connsiteX73" fmla="*/ 74993 w 112608"/>
                  <a:gd name="connsiteY73" fmla="*/ 62613 h 79040"/>
                  <a:gd name="connsiteX74" fmla="*/ 81183 w 112608"/>
                  <a:gd name="connsiteY74" fmla="*/ 46186 h 79040"/>
                  <a:gd name="connsiteX75" fmla="*/ 76897 w 112608"/>
                  <a:gd name="connsiteY75" fmla="*/ 63685 h 79040"/>
                  <a:gd name="connsiteX76" fmla="*/ 87849 w 112608"/>
                  <a:gd name="connsiteY76" fmla="*/ 28450 h 79040"/>
                  <a:gd name="connsiteX77" fmla="*/ 87135 w 112608"/>
                  <a:gd name="connsiteY77" fmla="*/ 32140 h 79040"/>
                  <a:gd name="connsiteX78" fmla="*/ 88801 w 112608"/>
                  <a:gd name="connsiteY78" fmla="*/ 28093 h 79040"/>
                  <a:gd name="connsiteX79" fmla="*/ 77017 w 112608"/>
                  <a:gd name="connsiteY79" fmla="*/ 65351 h 79040"/>
                  <a:gd name="connsiteX80" fmla="*/ 76660 w 112608"/>
                  <a:gd name="connsiteY80" fmla="*/ 69518 h 79040"/>
                  <a:gd name="connsiteX81" fmla="*/ 74874 w 112608"/>
                  <a:gd name="connsiteY81" fmla="*/ 74755 h 79040"/>
                  <a:gd name="connsiteX82" fmla="*/ 75588 w 112608"/>
                  <a:gd name="connsiteY82" fmla="*/ 77255 h 79040"/>
                  <a:gd name="connsiteX83" fmla="*/ 79993 w 112608"/>
                  <a:gd name="connsiteY83" fmla="*/ 63804 h 79040"/>
                  <a:gd name="connsiteX84" fmla="*/ 76660 w 112608"/>
                  <a:gd name="connsiteY84" fmla="*/ 71184 h 79040"/>
                  <a:gd name="connsiteX85" fmla="*/ 83445 w 112608"/>
                  <a:gd name="connsiteY85" fmla="*/ 51781 h 79040"/>
                  <a:gd name="connsiteX86" fmla="*/ 79278 w 112608"/>
                  <a:gd name="connsiteY86" fmla="*/ 67494 h 79040"/>
                  <a:gd name="connsiteX87" fmla="*/ 80945 w 112608"/>
                  <a:gd name="connsiteY87" fmla="*/ 64637 h 79040"/>
                  <a:gd name="connsiteX88" fmla="*/ 79516 w 112608"/>
                  <a:gd name="connsiteY88" fmla="*/ 68565 h 79040"/>
                  <a:gd name="connsiteX89" fmla="*/ 81659 w 112608"/>
                  <a:gd name="connsiteY89" fmla="*/ 66185 h 79040"/>
                  <a:gd name="connsiteX90" fmla="*/ 80945 w 112608"/>
                  <a:gd name="connsiteY90" fmla="*/ 71541 h 79040"/>
                  <a:gd name="connsiteX91" fmla="*/ 91420 w 112608"/>
                  <a:gd name="connsiteY91" fmla="*/ 30235 h 79040"/>
                  <a:gd name="connsiteX92" fmla="*/ 89515 w 112608"/>
                  <a:gd name="connsiteY92" fmla="*/ 42972 h 79040"/>
                  <a:gd name="connsiteX93" fmla="*/ 83683 w 112608"/>
                  <a:gd name="connsiteY93" fmla="*/ 64518 h 79040"/>
                  <a:gd name="connsiteX94" fmla="*/ 85349 w 112608"/>
                  <a:gd name="connsiteY94" fmla="*/ 59280 h 79040"/>
                  <a:gd name="connsiteX95" fmla="*/ 84278 w 112608"/>
                  <a:gd name="connsiteY95" fmla="*/ 64756 h 79040"/>
                  <a:gd name="connsiteX96" fmla="*/ 86182 w 112608"/>
                  <a:gd name="connsiteY96" fmla="*/ 58447 h 79040"/>
                  <a:gd name="connsiteX97" fmla="*/ 86897 w 112608"/>
                  <a:gd name="connsiteY97" fmla="*/ 59876 h 79040"/>
                  <a:gd name="connsiteX98" fmla="*/ 92729 w 112608"/>
                  <a:gd name="connsiteY98" fmla="*/ 41306 h 79040"/>
                  <a:gd name="connsiteX99" fmla="*/ 91420 w 112608"/>
                  <a:gd name="connsiteY99" fmla="*/ 46901 h 79040"/>
                  <a:gd name="connsiteX100" fmla="*/ 92610 w 112608"/>
                  <a:gd name="connsiteY100" fmla="*/ 51662 h 79040"/>
                  <a:gd name="connsiteX101" fmla="*/ 91063 w 112608"/>
                  <a:gd name="connsiteY101" fmla="*/ 59042 h 79040"/>
                  <a:gd name="connsiteX102" fmla="*/ 92610 w 112608"/>
                  <a:gd name="connsiteY102" fmla="*/ 55114 h 79040"/>
                  <a:gd name="connsiteX103" fmla="*/ 90111 w 112608"/>
                  <a:gd name="connsiteY103" fmla="*/ 63923 h 79040"/>
                  <a:gd name="connsiteX104" fmla="*/ 93563 w 112608"/>
                  <a:gd name="connsiteY104" fmla="*/ 55352 h 79040"/>
                  <a:gd name="connsiteX105" fmla="*/ 91896 w 112608"/>
                  <a:gd name="connsiteY105" fmla="*/ 56424 h 79040"/>
                  <a:gd name="connsiteX106" fmla="*/ 99752 w 112608"/>
                  <a:gd name="connsiteY106" fmla="*/ 33330 h 79040"/>
                  <a:gd name="connsiteX107" fmla="*/ 98919 w 112608"/>
                  <a:gd name="connsiteY107" fmla="*/ 38211 h 79040"/>
                  <a:gd name="connsiteX108" fmla="*/ 103800 w 112608"/>
                  <a:gd name="connsiteY108" fmla="*/ 29283 h 79040"/>
                  <a:gd name="connsiteX109" fmla="*/ 99633 w 112608"/>
                  <a:gd name="connsiteY109" fmla="*/ 45472 h 79040"/>
                  <a:gd name="connsiteX110" fmla="*/ 99276 w 112608"/>
                  <a:gd name="connsiteY110" fmla="*/ 41544 h 79040"/>
                  <a:gd name="connsiteX111" fmla="*/ 99038 w 112608"/>
                  <a:gd name="connsiteY111" fmla="*/ 44520 h 79040"/>
                  <a:gd name="connsiteX112" fmla="*/ 97729 w 112608"/>
                  <a:gd name="connsiteY112" fmla="*/ 46067 h 79040"/>
                  <a:gd name="connsiteX113" fmla="*/ 99515 w 112608"/>
                  <a:gd name="connsiteY113" fmla="*/ 52971 h 79040"/>
                  <a:gd name="connsiteX114" fmla="*/ 101657 w 112608"/>
                  <a:gd name="connsiteY114" fmla="*/ 46663 h 79040"/>
                  <a:gd name="connsiteX115" fmla="*/ 101062 w 112608"/>
                  <a:gd name="connsiteY115" fmla="*/ 47377 h 79040"/>
                  <a:gd name="connsiteX116" fmla="*/ 103681 w 112608"/>
                  <a:gd name="connsiteY116" fmla="*/ 38568 h 79040"/>
                  <a:gd name="connsiteX117" fmla="*/ 106895 w 112608"/>
                  <a:gd name="connsiteY117" fmla="*/ 33092 h 79040"/>
                  <a:gd name="connsiteX118" fmla="*/ 105228 w 112608"/>
                  <a:gd name="connsiteY118" fmla="*/ 39877 h 79040"/>
                  <a:gd name="connsiteX119" fmla="*/ 105228 w 112608"/>
                  <a:gd name="connsiteY119" fmla="*/ 37735 h 79040"/>
                  <a:gd name="connsiteX120" fmla="*/ 106419 w 112608"/>
                  <a:gd name="connsiteY120" fmla="*/ 38330 h 79040"/>
                  <a:gd name="connsiteX121" fmla="*/ 107252 w 112608"/>
                  <a:gd name="connsiteY121" fmla="*/ 33568 h 79040"/>
                  <a:gd name="connsiteX122" fmla="*/ 111180 w 112608"/>
                  <a:gd name="connsiteY122" fmla="*/ 25474 h 79040"/>
                  <a:gd name="connsiteX123" fmla="*/ 112608 w 112608"/>
                  <a:gd name="connsiteY123" fmla="*/ 18213 h 79040"/>
                  <a:gd name="connsiteX124" fmla="*/ 109037 w 112608"/>
                  <a:gd name="connsiteY124" fmla="*/ 27855 h 79040"/>
                  <a:gd name="connsiteX125" fmla="*/ 110942 w 112608"/>
                  <a:gd name="connsiteY125" fmla="*/ 15951 h 79040"/>
                  <a:gd name="connsiteX126" fmla="*/ 109752 w 112608"/>
                  <a:gd name="connsiteY126" fmla="*/ 19046 h 79040"/>
                  <a:gd name="connsiteX127" fmla="*/ 109156 w 112608"/>
                  <a:gd name="connsiteY127" fmla="*/ 20951 h 79040"/>
                  <a:gd name="connsiteX128" fmla="*/ 109156 w 112608"/>
                  <a:gd name="connsiteY128" fmla="*/ 20951 h 79040"/>
                  <a:gd name="connsiteX129" fmla="*/ 109156 w 112608"/>
                  <a:gd name="connsiteY129" fmla="*/ 20951 h 79040"/>
                  <a:gd name="connsiteX130" fmla="*/ 109156 w 112608"/>
                  <a:gd name="connsiteY130" fmla="*/ 20951 h 79040"/>
                  <a:gd name="connsiteX131" fmla="*/ 108442 w 112608"/>
                  <a:gd name="connsiteY131" fmla="*/ 24403 h 79040"/>
                  <a:gd name="connsiteX132" fmla="*/ 105109 w 112608"/>
                  <a:gd name="connsiteY132" fmla="*/ 31664 h 79040"/>
                  <a:gd name="connsiteX133" fmla="*/ 106419 w 112608"/>
                  <a:gd name="connsiteY133" fmla="*/ 26664 h 79040"/>
                  <a:gd name="connsiteX134" fmla="*/ 104990 w 112608"/>
                  <a:gd name="connsiteY134" fmla="*/ 30592 h 79040"/>
                  <a:gd name="connsiteX135" fmla="*/ 107966 w 112608"/>
                  <a:gd name="connsiteY135" fmla="*/ 19403 h 79040"/>
                  <a:gd name="connsiteX136" fmla="*/ 107371 w 112608"/>
                  <a:gd name="connsiteY136" fmla="*/ 19046 h 79040"/>
                  <a:gd name="connsiteX137" fmla="*/ 106657 w 112608"/>
                  <a:gd name="connsiteY137" fmla="*/ 16903 h 79040"/>
                  <a:gd name="connsiteX138" fmla="*/ 105704 w 112608"/>
                  <a:gd name="connsiteY138" fmla="*/ 18332 h 79040"/>
                  <a:gd name="connsiteX139" fmla="*/ 103919 w 112608"/>
                  <a:gd name="connsiteY139" fmla="*/ 21189 h 79040"/>
                  <a:gd name="connsiteX140" fmla="*/ 104276 w 112608"/>
                  <a:gd name="connsiteY140" fmla="*/ 19998 h 79040"/>
                  <a:gd name="connsiteX141" fmla="*/ 101538 w 112608"/>
                  <a:gd name="connsiteY141" fmla="*/ 18451 h 79040"/>
                  <a:gd name="connsiteX142" fmla="*/ 99991 w 112608"/>
                  <a:gd name="connsiteY142" fmla="*/ 19522 h 79040"/>
                  <a:gd name="connsiteX143" fmla="*/ 101062 w 112608"/>
                  <a:gd name="connsiteY143" fmla="*/ 15237 h 79040"/>
                  <a:gd name="connsiteX144" fmla="*/ 99633 w 112608"/>
                  <a:gd name="connsiteY144" fmla="*/ 14999 h 79040"/>
                  <a:gd name="connsiteX145" fmla="*/ 98205 w 112608"/>
                  <a:gd name="connsiteY145" fmla="*/ 9761 h 79040"/>
                  <a:gd name="connsiteX146" fmla="*/ 96658 w 112608"/>
                  <a:gd name="connsiteY146" fmla="*/ 15356 h 79040"/>
                  <a:gd name="connsiteX147" fmla="*/ 94158 w 112608"/>
                  <a:gd name="connsiteY147" fmla="*/ 18451 h 79040"/>
                  <a:gd name="connsiteX148" fmla="*/ 92967 w 112608"/>
                  <a:gd name="connsiteY148" fmla="*/ 23450 h 79040"/>
                  <a:gd name="connsiteX149" fmla="*/ 91539 w 112608"/>
                  <a:gd name="connsiteY149" fmla="*/ 19879 h 79040"/>
                  <a:gd name="connsiteX150" fmla="*/ 92015 w 112608"/>
                  <a:gd name="connsiteY150" fmla="*/ 19760 h 79040"/>
                  <a:gd name="connsiteX151" fmla="*/ 89039 w 112608"/>
                  <a:gd name="connsiteY151" fmla="*/ 18927 h 79040"/>
                  <a:gd name="connsiteX152" fmla="*/ 88563 w 112608"/>
                  <a:gd name="connsiteY152" fmla="*/ 18689 h 79040"/>
                  <a:gd name="connsiteX153" fmla="*/ 88682 w 112608"/>
                  <a:gd name="connsiteY153" fmla="*/ 18451 h 79040"/>
                  <a:gd name="connsiteX154" fmla="*/ 88682 w 112608"/>
                  <a:gd name="connsiteY154" fmla="*/ 18451 h 79040"/>
                  <a:gd name="connsiteX155" fmla="*/ 89039 w 112608"/>
                  <a:gd name="connsiteY155" fmla="*/ 15713 h 79040"/>
                  <a:gd name="connsiteX156" fmla="*/ 88563 w 112608"/>
                  <a:gd name="connsiteY156" fmla="*/ 18451 h 79040"/>
                  <a:gd name="connsiteX157" fmla="*/ 87373 w 112608"/>
                  <a:gd name="connsiteY157" fmla="*/ 20236 h 79040"/>
                  <a:gd name="connsiteX158" fmla="*/ 88563 w 112608"/>
                  <a:gd name="connsiteY158" fmla="*/ 14880 h 79040"/>
                  <a:gd name="connsiteX159" fmla="*/ 88563 w 112608"/>
                  <a:gd name="connsiteY159" fmla="*/ 14999 h 79040"/>
                  <a:gd name="connsiteX160" fmla="*/ 86778 w 112608"/>
                  <a:gd name="connsiteY160" fmla="*/ 21546 h 79040"/>
                  <a:gd name="connsiteX161" fmla="*/ 85587 w 112608"/>
                  <a:gd name="connsiteY161" fmla="*/ 24641 h 79040"/>
                  <a:gd name="connsiteX162" fmla="*/ 86182 w 112608"/>
                  <a:gd name="connsiteY162" fmla="*/ 18094 h 79040"/>
                  <a:gd name="connsiteX163" fmla="*/ 81540 w 112608"/>
                  <a:gd name="connsiteY163" fmla="*/ 30592 h 79040"/>
                  <a:gd name="connsiteX164" fmla="*/ 82016 w 112608"/>
                  <a:gd name="connsiteY164" fmla="*/ 28688 h 79040"/>
                  <a:gd name="connsiteX165" fmla="*/ 81064 w 112608"/>
                  <a:gd name="connsiteY165" fmla="*/ 29045 h 79040"/>
                  <a:gd name="connsiteX166" fmla="*/ 82611 w 112608"/>
                  <a:gd name="connsiteY166" fmla="*/ 22260 h 79040"/>
                  <a:gd name="connsiteX167" fmla="*/ 79754 w 112608"/>
                  <a:gd name="connsiteY167" fmla="*/ 31307 h 79040"/>
                  <a:gd name="connsiteX168" fmla="*/ 82492 w 112608"/>
                  <a:gd name="connsiteY168" fmla="*/ 19522 h 79040"/>
                  <a:gd name="connsiteX169" fmla="*/ 78207 w 112608"/>
                  <a:gd name="connsiteY169" fmla="*/ 30116 h 79040"/>
                  <a:gd name="connsiteX170" fmla="*/ 79397 w 112608"/>
                  <a:gd name="connsiteY170" fmla="*/ 25712 h 79040"/>
                  <a:gd name="connsiteX171" fmla="*/ 77969 w 112608"/>
                  <a:gd name="connsiteY171" fmla="*/ 27974 h 79040"/>
                  <a:gd name="connsiteX172" fmla="*/ 75588 w 112608"/>
                  <a:gd name="connsiteY172" fmla="*/ 17856 h 79040"/>
                  <a:gd name="connsiteX173" fmla="*/ 73803 w 112608"/>
                  <a:gd name="connsiteY173" fmla="*/ 21903 h 79040"/>
                  <a:gd name="connsiteX174" fmla="*/ 75588 w 112608"/>
                  <a:gd name="connsiteY174" fmla="*/ 14403 h 79040"/>
                  <a:gd name="connsiteX175" fmla="*/ 72969 w 112608"/>
                  <a:gd name="connsiteY175" fmla="*/ 17617 h 79040"/>
                  <a:gd name="connsiteX176" fmla="*/ 74636 w 112608"/>
                  <a:gd name="connsiteY176" fmla="*/ 11309 h 79040"/>
                  <a:gd name="connsiteX177" fmla="*/ 74041 w 112608"/>
                  <a:gd name="connsiteY177" fmla="*/ 12023 h 79040"/>
                  <a:gd name="connsiteX178" fmla="*/ 75231 w 112608"/>
                  <a:gd name="connsiteY178" fmla="*/ 8214 h 79040"/>
                  <a:gd name="connsiteX179" fmla="*/ 69755 w 112608"/>
                  <a:gd name="connsiteY179" fmla="*/ 26902 h 79040"/>
                  <a:gd name="connsiteX180" fmla="*/ 68327 w 112608"/>
                  <a:gd name="connsiteY180" fmla="*/ 28926 h 79040"/>
                  <a:gd name="connsiteX181" fmla="*/ 70112 w 112608"/>
                  <a:gd name="connsiteY181" fmla="*/ 21903 h 79040"/>
                  <a:gd name="connsiteX182" fmla="*/ 67613 w 112608"/>
                  <a:gd name="connsiteY182" fmla="*/ 24284 h 79040"/>
                  <a:gd name="connsiteX183" fmla="*/ 67017 w 112608"/>
                  <a:gd name="connsiteY183" fmla="*/ 24522 h 79040"/>
                  <a:gd name="connsiteX184" fmla="*/ 65827 w 112608"/>
                  <a:gd name="connsiteY184" fmla="*/ 23807 h 79040"/>
                  <a:gd name="connsiteX185" fmla="*/ 65827 w 112608"/>
                  <a:gd name="connsiteY185" fmla="*/ 24998 h 79040"/>
                  <a:gd name="connsiteX186" fmla="*/ 64042 w 112608"/>
                  <a:gd name="connsiteY186" fmla="*/ 27736 h 79040"/>
                  <a:gd name="connsiteX187" fmla="*/ 64280 w 112608"/>
                  <a:gd name="connsiteY187" fmla="*/ 26902 h 79040"/>
                  <a:gd name="connsiteX188" fmla="*/ 63565 w 112608"/>
                  <a:gd name="connsiteY188" fmla="*/ 22379 h 79040"/>
                  <a:gd name="connsiteX189" fmla="*/ 62375 w 112608"/>
                  <a:gd name="connsiteY189" fmla="*/ 27736 h 79040"/>
                  <a:gd name="connsiteX190" fmla="*/ 61304 w 112608"/>
                  <a:gd name="connsiteY190" fmla="*/ 24998 h 79040"/>
                  <a:gd name="connsiteX191" fmla="*/ 60828 w 112608"/>
                  <a:gd name="connsiteY191" fmla="*/ 28093 h 79040"/>
                  <a:gd name="connsiteX192" fmla="*/ 63446 w 112608"/>
                  <a:gd name="connsiteY192" fmla="*/ 10713 h 79040"/>
                  <a:gd name="connsiteX193" fmla="*/ 64280 w 112608"/>
                  <a:gd name="connsiteY193" fmla="*/ 8452 h 79040"/>
                  <a:gd name="connsiteX194" fmla="*/ 61423 w 112608"/>
                  <a:gd name="connsiteY194" fmla="*/ 16903 h 79040"/>
                  <a:gd name="connsiteX195" fmla="*/ 63565 w 112608"/>
                  <a:gd name="connsiteY195" fmla="*/ 6547 h 79040"/>
                  <a:gd name="connsiteX196" fmla="*/ 60351 w 112608"/>
                  <a:gd name="connsiteY196" fmla="*/ 11070 h 79040"/>
                  <a:gd name="connsiteX197" fmla="*/ 58447 w 112608"/>
                  <a:gd name="connsiteY197" fmla="*/ 19046 h 79040"/>
                  <a:gd name="connsiteX198" fmla="*/ 57018 w 112608"/>
                  <a:gd name="connsiteY198" fmla="*/ 16784 h 79040"/>
                  <a:gd name="connsiteX199" fmla="*/ 57495 w 112608"/>
                  <a:gd name="connsiteY199" fmla="*/ 14523 h 79040"/>
                  <a:gd name="connsiteX200" fmla="*/ 53924 w 112608"/>
                  <a:gd name="connsiteY200" fmla="*/ 23093 h 79040"/>
                  <a:gd name="connsiteX201" fmla="*/ 53328 w 112608"/>
                  <a:gd name="connsiteY201" fmla="*/ 14523 h 79040"/>
                  <a:gd name="connsiteX202" fmla="*/ 51900 w 112608"/>
                  <a:gd name="connsiteY202" fmla="*/ 15118 h 79040"/>
                  <a:gd name="connsiteX203" fmla="*/ 52376 w 112608"/>
                  <a:gd name="connsiteY203" fmla="*/ 13332 h 79040"/>
                  <a:gd name="connsiteX204" fmla="*/ 49519 w 112608"/>
                  <a:gd name="connsiteY204" fmla="*/ 20117 h 79040"/>
                  <a:gd name="connsiteX205" fmla="*/ 50352 w 112608"/>
                  <a:gd name="connsiteY205" fmla="*/ 16427 h 79040"/>
                  <a:gd name="connsiteX206" fmla="*/ 46900 w 112608"/>
                  <a:gd name="connsiteY206" fmla="*/ 21784 h 79040"/>
                  <a:gd name="connsiteX207" fmla="*/ 48091 w 112608"/>
                  <a:gd name="connsiteY207" fmla="*/ 16189 h 79040"/>
                  <a:gd name="connsiteX208" fmla="*/ 45829 w 112608"/>
                  <a:gd name="connsiteY208" fmla="*/ 13332 h 79040"/>
                  <a:gd name="connsiteX209" fmla="*/ 46543 w 112608"/>
                  <a:gd name="connsiteY209" fmla="*/ 10832 h 79040"/>
                  <a:gd name="connsiteX210" fmla="*/ 42020 w 112608"/>
                  <a:gd name="connsiteY210" fmla="*/ 14880 h 79040"/>
                  <a:gd name="connsiteX211" fmla="*/ 40115 w 112608"/>
                  <a:gd name="connsiteY211" fmla="*/ 19641 h 79040"/>
                  <a:gd name="connsiteX212" fmla="*/ 37735 w 112608"/>
                  <a:gd name="connsiteY212" fmla="*/ 31783 h 79040"/>
                  <a:gd name="connsiteX213" fmla="*/ 38687 w 112608"/>
                  <a:gd name="connsiteY213" fmla="*/ 24522 h 79040"/>
                  <a:gd name="connsiteX214" fmla="*/ 38687 w 112608"/>
                  <a:gd name="connsiteY214" fmla="*/ 25593 h 79040"/>
                  <a:gd name="connsiteX215" fmla="*/ 39639 w 112608"/>
                  <a:gd name="connsiteY215" fmla="*/ 14403 h 79040"/>
                  <a:gd name="connsiteX216" fmla="*/ 34759 w 112608"/>
                  <a:gd name="connsiteY216" fmla="*/ 7380 h 79040"/>
                  <a:gd name="connsiteX217" fmla="*/ 33211 w 112608"/>
                  <a:gd name="connsiteY217" fmla="*/ 15594 h 79040"/>
                  <a:gd name="connsiteX218" fmla="*/ 32616 w 112608"/>
                  <a:gd name="connsiteY218" fmla="*/ 14999 h 79040"/>
                  <a:gd name="connsiteX219" fmla="*/ 34163 w 112608"/>
                  <a:gd name="connsiteY219" fmla="*/ 8928 h 79040"/>
                  <a:gd name="connsiteX220" fmla="*/ 32140 w 112608"/>
                  <a:gd name="connsiteY220" fmla="*/ 14403 h 79040"/>
                  <a:gd name="connsiteX221" fmla="*/ 34282 w 112608"/>
                  <a:gd name="connsiteY221" fmla="*/ 4642 h 79040"/>
                  <a:gd name="connsiteX222" fmla="*/ 33806 w 112608"/>
                  <a:gd name="connsiteY222" fmla="*/ 5119 h 79040"/>
                  <a:gd name="connsiteX223" fmla="*/ 33806 w 112608"/>
                  <a:gd name="connsiteY223" fmla="*/ 6071 h 79040"/>
                  <a:gd name="connsiteX224" fmla="*/ 31426 w 112608"/>
                  <a:gd name="connsiteY224" fmla="*/ 12380 h 79040"/>
                  <a:gd name="connsiteX225" fmla="*/ 32259 w 112608"/>
                  <a:gd name="connsiteY225" fmla="*/ 6904 h 79040"/>
                  <a:gd name="connsiteX226" fmla="*/ 32140 w 112608"/>
                  <a:gd name="connsiteY226" fmla="*/ 6666 h 79040"/>
                  <a:gd name="connsiteX227" fmla="*/ 31426 w 112608"/>
                  <a:gd name="connsiteY227" fmla="*/ 5833 h 79040"/>
                  <a:gd name="connsiteX228" fmla="*/ 30473 w 112608"/>
                  <a:gd name="connsiteY228" fmla="*/ 12380 h 79040"/>
                  <a:gd name="connsiteX229" fmla="*/ 28569 w 112608"/>
                  <a:gd name="connsiteY229" fmla="*/ 19284 h 79040"/>
                  <a:gd name="connsiteX230" fmla="*/ 26545 w 112608"/>
                  <a:gd name="connsiteY230" fmla="*/ 10951 h 79040"/>
                  <a:gd name="connsiteX231" fmla="*/ 24045 w 112608"/>
                  <a:gd name="connsiteY231" fmla="*/ 14642 h 79040"/>
                  <a:gd name="connsiteX232" fmla="*/ 22141 w 112608"/>
                  <a:gd name="connsiteY232" fmla="*/ 22379 h 79040"/>
                  <a:gd name="connsiteX233" fmla="*/ 24164 w 112608"/>
                  <a:gd name="connsiteY233" fmla="*/ 4761 h 79040"/>
                  <a:gd name="connsiteX234" fmla="*/ 20831 w 112608"/>
                  <a:gd name="connsiteY234" fmla="*/ 16546 h 79040"/>
                  <a:gd name="connsiteX235" fmla="*/ 22260 w 112608"/>
                  <a:gd name="connsiteY235" fmla="*/ 7261 h 79040"/>
                  <a:gd name="connsiteX236" fmla="*/ 18689 w 112608"/>
                  <a:gd name="connsiteY236" fmla="*/ 4642 h 79040"/>
                  <a:gd name="connsiteX237" fmla="*/ 17022 w 112608"/>
                  <a:gd name="connsiteY237" fmla="*/ 12618 h 79040"/>
                  <a:gd name="connsiteX238" fmla="*/ 18213 w 112608"/>
                  <a:gd name="connsiteY238" fmla="*/ 2619 h 79040"/>
                  <a:gd name="connsiteX239" fmla="*/ 16546 w 112608"/>
                  <a:gd name="connsiteY239" fmla="*/ 7023 h 79040"/>
                  <a:gd name="connsiteX240" fmla="*/ 15594 w 112608"/>
                  <a:gd name="connsiteY240" fmla="*/ 11785 h 79040"/>
                  <a:gd name="connsiteX241" fmla="*/ 9166 w 112608"/>
                  <a:gd name="connsiteY241" fmla="*/ 0 h 79040"/>
                  <a:gd name="connsiteX242" fmla="*/ 8214 w 112608"/>
                  <a:gd name="connsiteY242" fmla="*/ 4285 h 79040"/>
                  <a:gd name="connsiteX243" fmla="*/ 6785 w 112608"/>
                  <a:gd name="connsiteY243" fmla="*/ 11904 h 79040"/>
                  <a:gd name="connsiteX244" fmla="*/ 7023 w 112608"/>
                  <a:gd name="connsiteY244" fmla="*/ 4166 h 79040"/>
                  <a:gd name="connsiteX245" fmla="*/ 4285 w 112608"/>
                  <a:gd name="connsiteY245" fmla="*/ 11547 h 79040"/>
                  <a:gd name="connsiteX246" fmla="*/ 4881 w 112608"/>
                  <a:gd name="connsiteY246" fmla="*/ 10356 h 79040"/>
                  <a:gd name="connsiteX247" fmla="*/ 0 w 112608"/>
                  <a:gd name="connsiteY247" fmla="*/ 39996 h 79040"/>
                  <a:gd name="connsiteX248" fmla="*/ 2143 w 112608"/>
                  <a:gd name="connsiteY248" fmla="*/ 40949 h 79040"/>
                  <a:gd name="connsiteX249" fmla="*/ 952 w 112608"/>
                  <a:gd name="connsiteY249" fmla="*/ 46901 h 79040"/>
                  <a:gd name="connsiteX250" fmla="*/ 2619 w 112608"/>
                  <a:gd name="connsiteY250" fmla="*/ 43568 h 79040"/>
                  <a:gd name="connsiteX251" fmla="*/ 2381 w 112608"/>
                  <a:gd name="connsiteY251" fmla="*/ 44758 h 79040"/>
                  <a:gd name="connsiteX252" fmla="*/ 4642 w 112608"/>
                  <a:gd name="connsiteY252" fmla="*/ 51900 h 79040"/>
                  <a:gd name="connsiteX253" fmla="*/ 5595 w 112608"/>
                  <a:gd name="connsiteY253" fmla="*/ 46543 h 79040"/>
                  <a:gd name="connsiteX254" fmla="*/ 5476 w 112608"/>
                  <a:gd name="connsiteY254" fmla="*/ 50353 h 79040"/>
                  <a:gd name="connsiteX255" fmla="*/ 6666 w 112608"/>
                  <a:gd name="connsiteY255" fmla="*/ 40830 h 79040"/>
                  <a:gd name="connsiteX256" fmla="*/ 6904 w 112608"/>
                  <a:gd name="connsiteY256" fmla="*/ 53805 h 79040"/>
                  <a:gd name="connsiteX257" fmla="*/ 8451 w 112608"/>
                  <a:gd name="connsiteY257" fmla="*/ 47734 h 79040"/>
                  <a:gd name="connsiteX258" fmla="*/ 7975 w 112608"/>
                  <a:gd name="connsiteY258" fmla="*/ 51067 h 79040"/>
                  <a:gd name="connsiteX259" fmla="*/ 8928 w 112608"/>
                  <a:gd name="connsiteY259" fmla="*/ 46782 h 79040"/>
                  <a:gd name="connsiteX260" fmla="*/ 7975 w 112608"/>
                  <a:gd name="connsiteY260" fmla="*/ 54638 h 79040"/>
                  <a:gd name="connsiteX261" fmla="*/ 7499 w 112608"/>
                  <a:gd name="connsiteY261" fmla="*/ 55590 h 79040"/>
                  <a:gd name="connsiteX262" fmla="*/ 8928 w 112608"/>
                  <a:gd name="connsiteY262" fmla="*/ 55828 h 79040"/>
                  <a:gd name="connsiteX263" fmla="*/ 8928 w 112608"/>
                  <a:gd name="connsiteY263" fmla="*/ 53686 h 79040"/>
                  <a:gd name="connsiteX264" fmla="*/ 14403 w 112608"/>
                  <a:gd name="connsiteY264" fmla="*/ 49043 h 79040"/>
                  <a:gd name="connsiteX265" fmla="*/ 14760 w 112608"/>
                  <a:gd name="connsiteY265" fmla="*/ 46543 h 79040"/>
                  <a:gd name="connsiteX266" fmla="*/ 16665 w 112608"/>
                  <a:gd name="connsiteY266" fmla="*/ 47496 h 79040"/>
                  <a:gd name="connsiteX267" fmla="*/ 16665 w 112608"/>
                  <a:gd name="connsiteY267" fmla="*/ 48091 h 79040"/>
                  <a:gd name="connsiteX268" fmla="*/ 18093 w 112608"/>
                  <a:gd name="connsiteY268" fmla="*/ 44758 h 79040"/>
                  <a:gd name="connsiteX269" fmla="*/ 16427 w 112608"/>
                  <a:gd name="connsiteY269" fmla="*/ 53805 h 79040"/>
                  <a:gd name="connsiteX270" fmla="*/ 20355 w 112608"/>
                  <a:gd name="connsiteY270" fmla="*/ 40830 h 79040"/>
                  <a:gd name="connsiteX271" fmla="*/ 19641 w 112608"/>
                  <a:gd name="connsiteY271" fmla="*/ 44996 h 79040"/>
                  <a:gd name="connsiteX272" fmla="*/ 21903 w 112608"/>
                  <a:gd name="connsiteY272" fmla="*/ 38330 h 79040"/>
                  <a:gd name="connsiteX273" fmla="*/ 19522 w 112608"/>
                  <a:gd name="connsiteY273" fmla="*/ 49400 h 79040"/>
                  <a:gd name="connsiteX274" fmla="*/ 20950 w 112608"/>
                  <a:gd name="connsiteY274" fmla="*/ 54043 h 79040"/>
                  <a:gd name="connsiteX275" fmla="*/ 22022 w 112608"/>
                  <a:gd name="connsiteY275" fmla="*/ 44996 h 79040"/>
                  <a:gd name="connsiteX276" fmla="*/ 24403 w 112608"/>
                  <a:gd name="connsiteY276" fmla="*/ 37735 h 79040"/>
                  <a:gd name="connsiteX277" fmla="*/ 22974 w 112608"/>
                  <a:gd name="connsiteY277" fmla="*/ 52614 h 79040"/>
                  <a:gd name="connsiteX278" fmla="*/ 22617 w 112608"/>
                  <a:gd name="connsiteY278" fmla="*/ 53329 h 79040"/>
                  <a:gd name="connsiteX279" fmla="*/ 23569 w 112608"/>
                  <a:gd name="connsiteY279" fmla="*/ 54400 h 79040"/>
                  <a:gd name="connsiteX280" fmla="*/ 25950 w 112608"/>
                  <a:gd name="connsiteY280" fmla="*/ 46067 h 79040"/>
                  <a:gd name="connsiteX281" fmla="*/ 24640 w 112608"/>
                  <a:gd name="connsiteY281" fmla="*/ 47972 h 79040"/>
                  <a:gd name="connsiteX282" fmla="*/ 28093 w 112608"/>
                  <a:gd name="connsiteY282" fmla="*/ 40711 h 79040"/>
                  <a:gd name="connsiteX283" fmla="*/ 26426 w 112608"/>
                  <a:gd name="connsiteY283" fmla="*/ 46067 h 79040"/>
                  <a:gd name="connsiteX284" fmla="*/ 26902 w 112608"/>
                  <a:gd name="connsiteY284" fmla="*/ 47139 h 79040"/>
                  <a:gd name="connsiteX285" fmla="*/ 23450 w 112608"/>
                  <a:gd name="connsiteY285" fmla="*/ 55471 h 79040"/>
                  <a:gd name="connsiteX286" fmla="*/ 23450 w 112608"/>
                  <a:gd name="connsiteY286" fmla="*/ 58804 h 79040"/>
                  <a:gd name="connsiteX287" fmla="*/ 26664 w 112608"/>
                  <a:gd name="connsiteY287" fmla="*/ 51305 h 79040"/>
                  <a:gd name="connsiteX288" fmla="*/ 25474 w 112608"/>
                  <a:gd name="connsiteY288" fmla="*/ 56662 h 79040"/>
                  <a:gd name="connsiteX289" fmla="*/ 26664 w 112608"/>
                  <a:gd name="connsiteY289" fmla="*/ 53567 h 79040"/>
                  <a:gd name="connsiteX290" fmla="*/ 24879 w 112608"/>
                  <a:gd name="connsiteY290" fmla="*/ 60352 h 79040"/>
                  <a:gd name="connsiteX291" fmla="*/ 25950 w 112608"/>
                  <a:gd name="connsiteY291" fmla="*/ 62613 h 79040"/>
                  <a:gd name="connsiteX292" fmla="*/ 27497 w 112608"/>
                  <a:gd name="connsiteY292" fmla="*/ 52138 h 79040"/>
                  <a:gd name="connsiteX293" fmla="*/ 27259 w 112608"/>
                  <a:gd name="connsiteY293" fmla="*/ 63923 h 79040"/>
                  <a:gd name="connsiteX294" fmla="*/ 28093 w 112608"/>
                  <a:gd name="connsiteY294" fmla="*/ 58209 h 79040"/>
                  <a:gd name="connsiteX295" fmla="*/ 27616 w 112608"/>
                  <a:gd name="connsiteY295" fmla="*/ 64280 h 79040"/>
                  <a:gd name="connsiteX296" fmla="*/ 29759 w 112608"/>
                  <a:gd name="connsiteY296" fmla="*/ 55590 h 79040"/>
                  <a:gd name="connsiteX297" fmla="*/ 31664 w 112608"/>
                  <a:gd name="connsiteY297" fmla="*/ 51067 h 79040"/>
                  <a:gd name="connsiteX298" fmla="*/ 30473 w 112608"/>
                  <a:gd name="connsiteY298" fmla="*/ 56424 h 79040"/>
                  <a:gd name="connsiteX299" fmla="*/ 33330 w 112608"/>
                  <a:gd name="connsiteY299" fmla="*/ 49638 h 79040"/>
                  <a:gd name="connsiteX300" fmla="*/ 31306 w 112608"/>
                  <a:gd name="connsiteY300" fmla="*/ 57019 h 79040"/>
                  <a:gd name="connsiteX301" fmla="*/ 32259 w 112608"/>
                  <a:gd name="connsiteY301" fmla="*/ 55233 h 79040"/>
                  <a:gd name="connsiteX302" fmla="*/ 30830 w 112608"/>
                  <a:gd name="connsiteY302" fmla="*/ 61304 h 79040"/>
                  <a:gd name="connsiteX303" fmla="*/ 32497 w 112608"/>
                  <a:gd name="connsiteY303" fmla="*/ 59876 h 79040"/>
                  <a:gd name="connsiteX304" fmla="*/ 35235 w 112608"/>
                  <a:gd name="connsiteY304" fmla="*/ 49996 h 79040"/>
                  <a:gd name="connsiteX305" fmla="*/ 34759 w 112608"/>
                  <a:gd name="connsiteY305" fmla="*/ 54519 h 79040"/>
                  <a:gd name="connsiteX306" fmla="*/ 33568 w 112608"/>
                  <a:gd name="connsiteY306" fmla="*/ 57019 h 79040"/>
                  <a:gd name="connsiteX307" fmla="*/ 32259 w 112608"/>
                  <a:gd name="connsiteY307" fmla="*/ 62137 h 79040"/>
                  <a:gd name="connsiteX308" fmla="*/ 33211 w 112608"/>
                  <a:gd name="connsiteY308" fmla="*/ 63209 h 79040"/>
                  <a:gd name="connsiteX309" fmla="*/ 33211 w 112608"/>
                  <a:gd name="connsiteY309" fmla="*/ 61899 h 79040"/>
                  <a:gd name="connsiteX310" fmla="*/ 35830 w 112608"/>
                  <a:gd name="connsiteY310" fmla="*/ 54638 h 79040"/>
                  <a:gd name="connsiteX311" fmla="*/ 34640 w 112608"/>
                  <a:gd name="connsiteY311" fmla="*/ 59876 h 79040"/>
                  <a:gd name="connsiteX312" fmla="*/ 36068 w 112608"/>
                  <a:gd name="connsiteY312" fmla="*/ 56543 h 79040"/>
                  <a:gd name="connsiteX313" fmla="*/ 33211 w 112608"/>
                  <a:gd name="connsiteY313" fmla="*/ 67375 h 79040"/>
                  <a:gd name="connsiteX314" fmla="*/ 35235 w 112608"/>
                  <a:gd name="connsiteY314" fmla="*/ 62732 h 79040"/>
                  <a:gd name="connsiteX315" fmla="*/ 34044 w 112608"/>
                  <a:gd name="connsiteY315" fmla="*/ 69637 h 79040"/>
                  <a:gd name="connsiteX316" fmla="*/ 37139 w 112608"/>
                  <a:gd name="connsiteY316" fmla="*/ 64994 h 79040"/>
                  <a:gd name="connsiteX317" fmla="*/ 37854 w 112608"/>
                  <a:gd name="connsiteY317" fmla="*/ 62732 h 79040"/>
                  <a:gd name="connsiteX318" fmla="*/ 39758 w 112608"/>
                  <a:gd name="connsiteY318" fmla="*/ 63566 h 79040"/>
                  <a:gd name="connsiteX319" fmla="*/ 38449 w 112608"/>
                  <a:gd name="connsiteY319" fmla="*/ 71541 h 79040"/>
                  <a:gd name="connsiteX320" fmla="*/ 41782 w 112608"/>
                  <a:gd name="connsiteY320" fmla="*/ 58804 h 79040"/>
                  <a:gd name="connsiteX321" fmla="*/ 40353 w 112608"/>
                  <a:gd name="connsiteY321" fmla="*/ 67851 h 79040"/>
                  <a:gd name="connsiteX322" fmla="*/ 43210 w 112608"/>
                  <a:gd name="connsiteY322" fmla="*/ 62613 h 79040"/>
                  <a:gd name="connsiteX323" fmla="*/ 42377 w 112608"/>
                  <a:gd name="connsiteY323" fmla="*/ 63328 h 79040"/>
                  <a:gd name="connsiteX324" fmla="*/ 48448 w 112608"/>
                  <a:gd name="connsiteY324" fmla="*/ 61542 h 79040"/>
                  <a:gd name="connsiteX325" fmla="*/ 47615 w 112608"/>
                  <a:gd name="connsiteY325" fmla="*/ 62852 h 79040"/>
                  <a:gd name="connsiteX326" fmla="*/ 48448 w 112608"/>
                  <a:gd name="connsiteY326" fmla="*/ 61542 h 79040"/>
                  <a:gd name="connsiteX327" fmla="*/ 62851 w 112608"/>
                  <a:gd name="connsiteY327" fmla="*/ 51305 h 79040"/>
                  <a:gd name="connsiteX328" fmla="*/ 62613 w 112608"/>
                  <a:gd name="connsiteY328" fmla="*/ 50115 h 79040"/>
                  <a:gd name="connsiteX329" fmla="*/ 62851 w 112608"/>
                  <a:gd name="connsiteY329" fmla="*/ 51305 h 79040"/>
                  <a:gd name="connsiteX330" fmla="*/ 104633 w 112608"/>
                  <a:gd name="connsiteY330" fmla="*/ 22260 h 79040"/>
                  <a:gd name="connsiteX331" fmla="*/ 104633 w 112608"/>
                  <a:gd name="connsiteY331" fmla="*/ 22498 h 79040"/>
                  <a:gd name="connsiteX332" fmla="*/ 104633 w 112608"/>
                  <a:gd name="connsiteY332" fmla="*/ 22260 h 79040"/>
                  <a:gd name="connsiteX333" fmla="*/ 104633 w 112608"/>
                  <a:gd name="connsiteY333" fmla="*/ 24760 h 79040"/>
                  <a:gd name="connsiteX334" fmla="*/ 105228 w 112608"/>
                  <a:gd name="connsiteY334" fmla="*/ 22498 h 79040"/>
                  <a:gd name="connsiteX335" fmla="*/ 104514 w 112608"/>
                  <a:gd name="connsiteY335" fmla="*/ 23450 h 79040"/>
                  <a:gd name="connsiteX336" fmla="*/ 104514 w 112608"/>
                  <a:gd name="connsiteY336" fmla="*/ 24760 h 79040"/>
                  <a:gd name="connsiteX337" fmla="*/ 29640 w 112608"/>
                  <a:gd name="connsiteY337" fmla="*/ 9047 h 79040"/>
                  <a:gd name="connsiteX338" fmla="*/ 29640 w 112608"/>
                  <a:gd name="connsiteY338" fmla="*/ 10475 h 79040"/>
                  <a:gd name="connsiteX339" fmla="*/ 29640 w 112608"/>
                  <a:gd name="connsiteY339" fmla="*/ 9047 h 79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2608" h="79040">
                    <a:moveTo>
                      <a:pt x="40115" y="63328"/>
                    </a:moveTo>
                    <a:lnTo>
                      <a:pt x="39639" y="67851"/>
                    </a:lnTo>
                    <a:cubicBezTo>
                      <a:pt x="37377" y="74874"/>
                      <a:pt x="37496" y="72374"/>
                      <a:pt x="36663" y="78564"/>
                    </a:cubicBezTo>
                    <a:cubicBezTo>
                      <a:pt x="40115" y="63447"/>
                      <a:pt x="38925" y="77493"/>
                      <a:pt x="42496" y="62256"/>
                    </a:cubicBezTo>
                    <a:lnTo>
                      <a:pt x="42139" y="65470"/>
                    </a:lnTo>
                    <a:cubicBezTo>
                      <a:pt x="42139" y="65470"/>
                      <a:pt x="41901" y="66185"/>
                      <a:pt x="41782" y="66065"/>
                    </a:cubicBezTo>
                    <a:cubicBezTo>
                      <a:pt x="40710" y="73446"/>
                      <a:pt x="44758" y="55233"/>
                      <a:pt x="45115" y="57495"/>
                    </a:cubicBezTo>
                    <a:cubicBezTo>
                      <a:pt x="45115" y="58685"/>
                      <a:pt x="44877" y="60947"/>
                      <a:pt x="44282" y="62732"/>
                    </a:cubicBezTo>
                    <a:lnTo>
                      <a:pt x="45829" y="59161"/>
                    </a:lnTo>
                    <a:cubicBezTo>
                      <a:pt x="45829" y="59161"/>
                      <a:pt x="45353" y="62137"/>
                      <a:pt x="45234" y="61780"/>
                    </a:cubicBezTo>
                    <a:lnTo>
                      <a:pt x="46543" y="60828"/>
                    </a:lnTo>
                    <a:lnTo>
                      <a:pt x="46543" y="61304"/>
                    </a:lnTo>
                    <a:cubicBezTo>
                      <a:pt x="47138" y="58923"/>
                      <a:pt x="48329" y="55352"/>
                      <a:pt x="48805" y="53805"/>
                    </a:cubicBezTo>
                    <a:cubicBezTo>
                      <a:pt x="48567" y="56066"/>
                      <a:pt x="48329" y="55352"/>
                      <a:pt x="47972" y="57257"/>
                    </a:cubicBezTo>
                    <a:lnTo>
                      <a:pt x="49400" y="53686"/>
                    </a:lnTo>
                    <a:cubicBezTo>
                      <a:pt x="48686" y="57614"/>
                      <a:pt x="47376" y="61423"/>
                      <a:pt x="47138" y="60709"/>
                    </a:cubicBezTo>
                    <a:cubicBezTo>
                      <a:pt x="44162" y="75946"/>
                      <a:pt x="48448" y="57019"/>
                      <a:pt x="47495" y="66065"/>
                    </a:cubicBezTo>
                    <a:lnTo>
                      <a:pt x="46543" y="67851"/>
                    </a:lnTo>
                    <a:cubicBezTo>
                      <a:pt x="44877" y="76541"/>
                      <a:pt x="45948" y="73446"/>
                      <a:pt x="45353" y="79041"/>
                    </a:cubicBezTo>
                    <a:cubicBezTo>
                      <a:pt x="45829" y="76184"/>
                      <a:pt x="47376" y="65232"/>
                      <a:pt x="48805" y="61661"/>
                    </a:cubicBezTo>
                    <a:cubicBezTo>
                      <a:pt x="48805" y="62852"/>
                      <a:pt x="48805" y="63447"/>
                      <a:pt x="49876" y="60471"/>
                    </a:cubicBezTo>
                    <a:cubicBezTo>
                      <a:pt x="48567" y="65827"/>
                      <a:pt x="49281" y="64637"/>
                      <a:pt x="49757" y="64399"/>
                    </a:cubicBezTo>
                    <a:lnTo>
                      <a:pt x="48091" y="71541"/>
                    </a:lnTo>
                    <a:cubicBezTo>
                      <a:pt x="49043" y="69518"/>
                      <a:pt x="49757" y="65946"/>
                      <a:pt x="50828" y="62732"/>
                    </a:cubicBezTo>
                    <a:cubicBezTo>
                      <a:pt x="51186" y="63566"/>
                      <a:pt x="49876" y="69041"/>
                      <a:pt x="48924" y="73803"/>
                    </a:cubicBezTo>
                    <a:cubicBezTo>
                      <a:pt x="49400" y="75112"/>
                      <a:pt x="50471" y="64875"/>
                      <a:pt x="51662" y="63685"/>
                    </a:cubicBezTo>
                    <a:cubicBezTo>
                      <a:pt x="51662" y="66542"/>
                      <a:pt x="52733" y="63685"/>
                      <a:pt x="54519" y="59638"/>
                    </a:cubicBezTo>
                    <a:cubicBezTo>
                      <a:pt x="54400" y="62256"/>
                      <a:pt x="53447" y="64042"/>
                      <a:pt x="53090" y="66065"/>
                    </a:cubicBezTo>
                    <a:lnTo>
                      <a:pt x="54876" y="60471"/>
                    </a:lnTo>
                    <a:cubicBezTo>
                      <a:pt x="54876" y="60471"/>
                      <a:pt x="54519" y="62375"/>
                      <a:pt x="54281" y="63209"/>
                    </a:cubicBezTo>
                    <a:cubicBezTo>
                      <a:pt x="55114" y="61066"/>
                      <a:pt x="55947" y="56066"/>
                      <a:pt x="57018" y="54281"/>
                    </a:cubicBezTo>
                    <a:cubicBezTo>
                      <a:pt x="59042" y="46424"/>
                      <a:pt x="55352" y="66065"/>
                      <a:pt x="58090" y="57257"/>
                    </a:cubicBezTo>
                    <a:cubicBezTo>
                      <a:pt x="57733" y="59280"/>
                      <a:pt x="57018" y="61661"/>
                      <a:pt x="56304" y="64399"/>
                    </a:cubicBezTo>
                    <a:cubicBezTo>
                      <a:pt x="58566" y="58804"/>
                      <a:pt x="58090" y="60352"/>
                      <a:pt x="60709" y="52614"/>
                    </a:cubicBezTo>
                    <a:lnTo>
                      <a:pt x="60232" y="57495"/>
                    </a:lnTo>
                    <a:cubicBezTo>
                      <a:pt x="61066" y="52019"/>
                      <a:pt x="63208" y="45829"/>
                      <a:pt x="64875" y="40711"/>
                    </a:cubicBezTo>
                    <a:cubicBezTo>
                      <a:pt x="65351" y="38092"/>
                      <a:pt x="65708" y="35830"/>
                      <a:pt x="65946" y="34640"/>
                    </a:cubicBezTo>
                    <a:lnTo>
                      <a:pt x="67732" y="30950"/>
                    </a:lnTo>
                    <a:cubicBezTo>
                      <a:pt x="67494" y="32140"/>
                      <a:pt x="66898" y="34521"/>
                      <a:pt x="66065" y="37497"/>
                    </a:cubicBezTo>
                    <a:cubicBezTo>
                      <a:pt x="66303" y="36901"/>
                      <a:pt x="66422" y="36306"/>
                      <a:pt x="66660" y="35830"/>
                    </a:cubicBezTo>
                    <a:cubicBezTo>
                      <a:pt x="66303" y="38568"/>
                      <a:pt x="65113" y="42615"/>
                      <a:pt x="64042" y="46543"/>
                    </a:cubicBezTo>
                    <a:cubicBezTo>
                      <a:pt x="64280" y="45115"/>
                      <a:pt x="64518" y="43568"/>
                      <a:pt x="64756" y="42020"/>
                    </a:cubicBezTo>
                    <a:cubicBezTo>
                      <a:pt x="63565" y="46305"/>
                      <a:pt x="62137" y="51067"/>
                      <a:pt x="61185" y="55233"/>
                    </a:cubicBezTo>
                    <a:cubicBezTo>
                      <a:pt x="61423" y="54400"/>
                      <a:pt x="61661" y="53686"/>
                      <a:pt x="61899" y="53329"/>
                    </a:cubicBezTo>
                    <a:cubicBezTo>
                      <a:pt x="61542" y="54519"/>
                      <a:pt x="61304" y="55590"/>
                      <a:pt x="61185" y="56304"/>
                    </a:cubicBezTo>
                    <a:cubicBezTo>
                      <a:pt x="61066" y="57019"/>
                      <a:pt x="61542" y="55471"/>
                      <a:pt x="62018" y="53686"/>
                    </a:cubicBezTo>
                    <a:lnTo>
                      <a:pt x="60232" y="61661"/>
                    </a:lnTo>
                    <a:lnTo>
                      <a:pt x="61066" y="58566"/>
                    </a:lnTo>
                    <a:lnTo>
                      <a:pt x="61066" y="63804"/>
                    </a:lnTo>
                    <a:cubicBezTo>
                      <a:pt x="63565" y="55947"/>
                      <a:pt x="67137" y="44401"/>
                      <a:pt x="69160" y="41425"/>
                    </a:cubicBezTo>
                    <a:cubicBezTo>
                      <a:pt x="67494" y="47139"/>
                      <a:pt x="66779" y="50948"/>
                      <a:pt x="65113" y="57852"/>
                    </a:cubicBezTo>
                    <a:cubicBezTo>
                      <a:pt x="66541" y="50472"/>
                      <a:pt x="63446" y="60709"/>
                      <a:pt x="63208" y="59042"/>
                    </a:cubicBezTo>
                    <a:cubicBezTo>
                      <a:pt x="63327" y="59876"/>
                      <a:pt x="62494" y="63209"/>
                      <a:pt x="62137" y="64280"/>
                    </a:cubicBezTo>
                    <a:lnTo>
                      <a:pt x="64875" y="57852"/>
                    </a:lnTo>
                    <a:cubicBezTo>
                      <a:pt x="63446" y="63447"/>
                      <a:pt x="64042" y="62137"/>
                      <a:pt x="63804" y="64518"/>
                    </a:cubicBezTo>
                    <a:cubicBezTo>
                      <a:pt x="66303" y="53329"/>
                      <a:pt x="66422" y="57257"/>
                      <a:pt x="67732" y="53924"/>
                    </a:cubicBezTo>
                    <a:cubicBezTo>
                      <a:pt x="66898" y="57733"/>
                      <a:pt x="65827" y="61423"/>
                      <a:pt x="65470" y="60471"/>
                    </a:cubicBezTo>
                    <a:cubicBezTo>
                      <a:pt x="64042" y="69041"/>
                      <a:pt x="69517" y="47615"/>
                      <a:pt x="68327" y="54876"/>
                    </a:cubicBezTo>
                    <a:cubicBezTo>
                      <a:pt x="68208" y="54876"/>
                      <a:pt x="68327" y="54400"/>
                      <a:pt x="67732" y="56185"/>
                    </a:cubicBezTo>
                    <a:cubicBezTo>
                      <a:pt x="68803" y="52971"/>
                      <a:pt x="68922" y="55709"/>
                      <a:pt x="67970" y="58923"/>
                    </a:cubicBezTo>
                    <a:lnTo>
                      <a:pt x="67851" y="58923"/>
                    </a:lnTo>
                    <a:cubicBezTo>
                      <a:pt x="68446" y="60471"/>
                      <a:pt x="70470" y="59757"/>
                      <a:pt x="72969" y="50234"/>
                    </a:cubicBezTo>
                    <a:cubicBezTo>
                      <a:pt x="72612" y="51424"/>
                      <a:pt x="69993" y="61661"/>
                      <a:pt x="69517" y="63566"/>
                    </a:cubicBezTo>
                    <a:lnTo>
                      <a:pt x="79040" y="32140"/>
                    </a:lnTo>
                    <a:cubicBezTo>
                      <a:pt x="76897" y="40234"/>
                      <a:pt x="72612" y="59757"/>
                      <a:pt x="70708" y="64161"/>
                    </a:cubicBezTo>
                    <a:cubicBezTo>
                      <a:pt x="70708" y="65351"/>
                      <a:pt x="70589" y="66780"/>
                      <a:pt x="71660" y="64042"/>
                    </a:cubicBezTo>
                    <a:cubicBezTo>
                      <a:pt x="71779" y="62852"/>
                      <a:pt x="74279" y="52257"/>
                      <a:pt x="74636" y="51543"/>
                    </a:cubicBezTo>
                    <a:cubicBezTo>
                      <a:pt x="72850" y="60709"/>
                      <a:pt x="73803" y="56424"/>
                      <a:pt x="72493" y="64399"/>
                    </a:cubicBezTo>
                    <a:cubicBezTo>
                      <a:pt x="72731" y="62613"/>
                      <a:pt x="76183" y="49877"/>
                      <a:pt x="76421" y="50472"/>
                    </a:cubicBezTo>
                    <a:cubicBezTo>
                      <a:pt x="75945" y="52376"/>
                      <a:pt x="73207" y="62971"/>
                      <a:pt x="72850" y="64399"/>
                    </a:cubicBezTo>
                    <a:lnTo>
                      <a:pt x="76897" y="52138"/>
                    </a:lnTo>
                    <a:cubicBezTo>
                      <a:pt x="76064" y="54281"/>
                      <a:pt x="74160" y="62732"/>
                      <a:pt x="73445" y="66304"/>
                    </a:cubicBezTo>
                    <a:cubicBezTo>
                      <a:pt x="73922" y="63804"/>
                      <a:pt x="74160" y="66661"/>
                      <a:pt x="74636" y="65589"/>
                    </a:cubicBezTo>
                    <a:lnTo>
                      <a:pt x="74993" y="62613"/>
                    </a:lnTo>
                    <a:cubicBezTo>
                      <a:pt x="75469" y="64756"/>
                      <a:pt x="80350" y="45234"/>
                      <a:pt x="81183" y="46186"/>
                    </a:cubicBezTo>
                    <a:cubicBezTo>
                      <a:pt x="80469" y="48686"/>
                      <a:pt x="76897" y="62018"/>
                      <a:pt x="76897" y="63685"/>
                    </a:cubicBezTo>
                    <a:cubicBezTo>
                      <a:pt x="78683" y="57376"/>
                      <a:pt x="85706" y="33211"/>
                      <a:pt x="87849" y="28450"/>
                    </a:cubicBezTo>
                    <a:lnTo>
                      <a:pt x="87135" y="32140"/>
                    </a:lnTo>
                    <a:lnTo>
                      <a:pt x="88801" y="28093"/>
                    </a:lnTo>
                    <a:cubicBezTo>
                      <a:pt x="85825" y="37616"/>
                      <a:pt x="79516" y="57495"/>
                      <a:pt x="77017" y="65351"/>
                    </a:cubicBezTo>
                    <a:cubicBezTo>
                      <a:pt x="76660" y="68327"/>
                      <a:pt x="76064" y="69637"/>
                      <a:pt x="76660" y="69518"/>
                    </a:cubicBezTo>
                    <a:cubicBezTo>
                      <a:pt x="75945" y="72970"/>
                      <a:pt x="74993" y="74636"/>
                      <a:pt x="74874" y="74755"/>
                    </a:cubicBezTo>
                    <a:lnTo>
                      <a:pt x="75588" y="77255"/>
                    </a:lnTo>
                    <a:cubicBezTo>
                      <a:pt x="77493" y="69756"/>
                      <a:pt x="78445" y="69994"/>
                      <a:pt x="79993" y="63804"/>
                    </a:cubicBezTo>
                    <a:lnTo>
                      <a:pt x="76660" y="71184"/>
                    </a:lnTo>
                    <a:cubicBezTo>
                      <a:pt x="78564" y="63685"/>
                      <a:pt x="82849" y="50234"/>
                      <a:pt x="83445" y="51781"/>
                    </a:cubicBezTo>
                    <a:cubicBezTo>
                      <a:pt x="82849" y="54757"/>
                      <a:pt x="79873" y="64994"/>
                      <a:pt x="79278" y="67494"/>
                    </a:cubicBezTo>
                    <a:cubicBezTo>
                      <a:pt x="79993" y="64994"/>
                      <a:pt x="81421" y="62852"/>
                      <a:pt x="80945" y="64637"/>
                    </a:cubicBezTo>
                    <a:lnTo>
                      <a:pt x="79516" y="68565"/>
                    </a:lnTo>
                    <a:cubicBezTo>
                      <a:pt x="79278" y="71541"/>
                      <a:pt x="82849" y="58923"/>
                      <a:pt x="81659" y="66185"/>
                    </a:cubicBezTo>
                    <a:cubicBezTo>
                      <a:pt x="81659" y="66661"/>
                      <a:pt x="79754" y="75946"/>
                      <a:pt x="80945" y="71541"/>
                    </a:cubicBezTo>
                    <a:cubicBezTo>
                      <a:pt x="82849" y="62971"/>
                      <a:pt x="89515" y="36544"/>
                      <a:pt x="91420" y="30235"/>
                    </a:cubicBezTo>
                    <a:cubicBezTo>
                      <a:pt x="91420" y="30831"/>
                      <a:pt x="90349" y="38687"/>
                      <a:pt x="89515" y="42972"/>
                    </a:cubicBezTo>
                    <a:cubicBezTo>
                      <a:pt x="88087" y="49757"/>
                      <a:pt x="84873" y="58804"/>
                      <a:pt x="83683" y="64518"/>
                    </a:cubicBezTo>
                    <a:cubicBezTo>
                      <a:pt x="84278" y="62494"/>
                      <a:pt x="85111" y="59995"/>
                      <a:pt x="85349" y="59280"/>
                    </a:cubicBezTo>
                    <a:cubicBezTo>
                      <a:pt x="85111" y="61066"/>
                      <a:pt x="83563" y="65589"/>
                      <a:pt x="84278" y="64756"/>
                    </a:cubicBezTo>
                    <a:cubicBezTo>
                      <a:pt x="86301" y="57257"/>
                      <a:pt x="85111" y="65589"/>
                      <a:pt x="86182" y="58447"/>
                    </a:cubicBezTo>
                    <a:cubicBezTo>
                      <a:pt x="87254" y="56424"/>
                      <a:pt x="86182" y="60114"/>
                      <a:pt x="86897" y="59876"/>
                    </a:cubicBezTo>
                    <a:cubicBezTo>
                      <a:pt x="87968" y="54995"/>
                      <a:pt x="91777" y="43329"/>
                      <a:pt x="92729" y="41306"/>
                    </a:cubicBezTo>
                    <a:cubicBezTo>
                      <a:pt x="92253" y="43210"/>
                      <a:pt x="91658" y="45710"/>
                      <a:pt x="91420" y="46901"/>
                    </a:cubicBezTo>
                    <a:cubicBezTo>
                      <a:pt x="92134" y="47853"/>
                      <a:pt x="91777" y="51424"/>
                      <a:pt x="92610" y="51662"/>
                    </a:cubicBezTo>
                    <a:cubicBezTo>
                      <a:pt x="92253" y="53567"/>
                      <a:pt x="92015" y="55828"/>
                      <a:pt x="91063" y="59042"/>
                    </a:cubicBezTo>
                    <a:cubicBezTo>
                      <a:pt x="91539" y="57733"/>
                      <a:pt x="92372" y="55233"/>
                      <a:pt x="92610" y="55114"/>
                    </a:cubicBezTo>
                    <a:cubicBezTo>
                      <a:pt x="91420" y="61780"/>
                      <a:pt x="91777" y="55947"/>
                      <a:pt x="90111" y="63923"/>
                    </a:cubicBezTo>
                    <a:cubicBezTo>
                      <a:pt x="91301" y="59518"/>
                      <a:pt x="92372" y="58090"/>
                      <a:pt x="93563" y="55352"/>
                    </a:cubicBezTo>
                    <a:cubicBezTo>
                      <a:pt x="95229" y="48567"/>
                      <a:pt x="92967" y="53805"/>
                      <a:pt x="91896" y="56424"/>
                    </a:cubicBezTo>
                    <a:cubicBezTo>
                      <a:pt x="94396" y="47020"/>
                      <a:pt x="97610" y="37497"/>
                      <a:pt x="99752" y="33330"/>
                    </a:cubicBezTo>
                    <a:cubicBezTo>
                      <a:pt x="101062" y="31188"/>
                      <a:pt x="98443" y="39401"/>
                      <a:pt x="98919" y="38211"/>
                    </a:cubicBezTo>
                    <a:cubicBezTo>
                      <a:pt x="99872" y="40234"/>
                      <a:pt x="104395" y="22141"/>
                      <a:pt x="103800" y="29283"/>
                    </a:cubicBezTo>
                    <a:cubicBezTo>
                      <a:pt x="102609" y="35354"/>
                      <a:pt x="100705" y="41187"/>
                      <a:pt x="99633" y="45472"/>
                    </a:cubicBezTo>
                    <a:cubicBezTo>
                      <a:pt x="98443" y="47615"/>
                      <a:pt x="99633" y="41425"/>
                      <a:pt x="99276" y="41544"/>
                    </a:cubicBezTo>
                    <a:lnTo>
                      <a:pt x="99038" y="44520"/>
                    </a:lnTo>
                    <a:cubicBezTo>
                      <a:pt x="98324" y="46424"/>
                      <a:pt x="97491" y="47853"/>
                      <a:pt x="97729" y="46067"/>
                    </a:cubicBezTo>
                    <a:cubicBezTo>
                      <a:pt x="96658" y="51543"/>
                      <a:pt x="99752" y="47734"/>
                      <a:pt x="99515" y="52971"/>
                    </a:cubicBezTo>
                    <a:cubicBezTo>
                      <a:pt x="100229" y="51067"/>
                      <a:pt x="101062" y="49043"/>
                      <a:pt x="101657" y="46663"/>
                    </a:cubicBezTo>
                    <a:lnTo>
                      <a:pt x="101062" y="47377"/>
                    </a:lnTo>
                    <a:cubicBezTo>
                      <a:pt x="102014" y="42496"/>
                      <a:pt x="103443" y="40949"/>
                      <a:pt x="103681" y="38568"/>
                    </a:cubicBezTo>
                    <a:cubicBezTo>
                      <a:pt x="104990" y="35354"/>
                      <a:pt x="107014" y="30116"/>
                      <a:pt x="106895" y="33092"/>
                    </a:cubicBezTo>
                    <a:lnTo>
                      <a:pt x="105228" y="39877"/>
                    </a:lnTo>
                    <a:cubicBezTo>
                      <a:pt x="105704" y="37854"/>
                      <a:pt x="105942" y="35711"/>
                      <a:pt x="105228" y="37735"/>
                    </a:cubicBezTo>
                    <a:cubicBezTo>
                      <a:pt x="106300" y="34759"/>
                      <a:pt x="103681" y="47139"/>
                      <a:pt x="106419" y="38330"/>
                    </a:cubicBezTo>
                    <a:lnTo>
                      <a:pt x="107252" y="33568"/>
                    </a:lnTo>
                    <a:cubicBezTo>
                      <a:pt x="108680" y="30235"/>
                      <a:pt x="111180" y="23212"/>
                      <a:pt x="111180" y="25474"/>
                    </a:cubicBezTo>
                    <a:cubicBezTo>
                      <a:pt x="112728" y="18689"/>
                      <a:pt x="110823" y="26188"/>
                      <a:pt x="112608" y="18213"/>
                    </a:cubicBezTo>
                    <a:cubicBezTo>
                      <a:pt x="110347" y="28093"/>
                      <a:pt x="111299" y="17379"/>
                      <a:pt x="109037" y="27855"/>
                    </a:cubicBezTo>
                    <a:cubicBezTo>
                      <a:pt x="111061" y="18689"/>
                      <a:pt x="109395" y="23807"/>
                      <a:pt x="110942" y="15951"/>
                    </a:cubicBezTo>
                    <a:cubicBezTo>
                      <a:pt x="110347" y="18213"/>
                      <a:pt x="109990" y="20236"/>
                      <a:pt x="109752" y="19046"/>
                    </a:cubicBezTo>
                    <a:cubicBezTo>
                      <a:pt x="109514" y="19641"/>
                      <a:pt x="109275" y="20474"/>
                      <a:pt x="109156" y="20951"/>
                    </a:cubicBezTo>
                    <a:lnTo>
                      <a:pt x="109156" y="20951"/>
                    </a:lnTo>
                    <a:cubicBezTo>
                      <a:pt x="109156" y="20951"/>
                      <a:pt x="109156" y="20951"/>
                      <a:pt x="109156" y="20951"/>
                    </a:cubicBezTo>
                    <a:cubicBezTo>
                      <a:pt x="109156" y="21308"/>
                      <a:pt x="109037" y="21308"/>
                      <a:pt x="109156" y="20951"/>
                    </a:cubicBezTo>
                    <a:cubicBezTo>
                      <a:pt x="109037" y="21903"/>
                      <a:pt x="108799" y="23212"/>
                      <a:pt x="108442" y="24403"/>
                    </a:cubicBezTo>
                    <a:cubicBezTo>
                      <a:pt x="106776" y="29521"/>
                      <a:pt x="106062" y="29164"/>
                      <a:pt x="105109" y="31664"/>
                    </a:cubicBezTo>
                    <a:cubicBezTo>
                      <a:pt x="105109" y="30473"/>
                      <a:pt x="105942" y="29164"/>
                      <a:pt x="106419" y="26664"/>
                    </a:cubicBezTo>
                    <a:lnTo>
                      <a:pt x="104990" y="30592"/>
                    </a:lnTo>
                    <a:cubicBezTo>
                      <a:pt x="106300" y="25593"/>
                      <a:pt x="106419" y="22141"/>
                      <a:pt x="107966" y="19403"/>
                    </a:cubicBezTo>
                    <a:lnTo>
                      <a:pt x="107371" y="19046"/>
                    </a:lnTo>
                    <a:cubicBezTo>
                      <a:pt x="107728" y="16189"/>
                      <a:pt x="107609" y="14880"/>
                      <a:pt x="106657" y="16903"/>
                    </a:cubicBezTo>
                    <a:cubicBezTo>
                      <a:pt x="106657" y="15713"/>
                      <a:pt x="104514" y="22260"/>
                      <a:pt x="105704" y="18332"/>
                    </a:cubicBezTo>
                    <a:lnTo>
                      <a:pt x="103919" y="21189"/>
                    </a:lnTo>
                    <a:lnTo>
                      <a:pt x="104276" y="19998"/>
                    </a:lnTo>
                    <a:cubicBezTo>
                      <a:pt x="103562" y="19165"/>
                      <a:pt x="100229" y="27736"/>
                      <a:pt x="101538" y="18451"/>
                    </a:cubicBezTo>
                    <a:cubicBezTo>
                      <a:pt x="100943" y="19641"/>
                      <a:pt x="100110" y="21070"/>
                      <a:pt x="99991" y="19522"/>
                    </a:cubicBezTo>
                    <a:lnTo>
                      <a:pt x="101062" y="15237"/>
                    </a:lnTo>
                    <a:cubicBezTo>
                      <a:pt x="100229" y="16665"/>
                      <a:pt x="101062" y="10594"/>
                      <a:pt x="99633" y="14999"/>
                    </a:cubicBezTo>
                    <a:cubicBezTo>
                      <a:pt x="102252" y="3333"/>
                      <a:pt x="98324" y="11904"/>
                      <a:pt x="98205" y="9761"/>
                    </a:cubicBezTo>
                    <a:lnTo>
                      <a:pt x="96658" y="15356"/>
                    </a:lnTo>
                    <a:cubicBezTo>
                      <a:pt x="96658" y="15356"/>
                      <a:pt x="95348" y="16427"/>
                      <a:pt x="94158" y="18451"/>
                    </a:cubicBezTo>
                    <a:lnTo>
                      <a:pt x="92967" y="23450"/>
                    </a:lnTo>
                    <a:cubicBezTo>
                      <a:pt x="91420" y="27378"/>
                      <a:pt x="92491" y="19522"/>
                      <a:pt x="91539" y="19879"/>
                    </a:cubicBezTo>
                    <a:cubicBezTo>
                      <a:pt x="92134" y="17975"/>
                      <a:pt x="92134" y="18570"/>
                      <a:pt x="92015" y="19760"/>
                    </a:cubicBezTo>
                    <a:cubicBezTo>
                      <a:pt x="93920" y="8214"/>
                      <a:pt x="87849" y="27378"/>
                      <a:pt x="89039" y="18927"/>
                    </a:cubicBezTo>
                    <a:cubicBezTo>
                      <a:pt x="88325" y="20712"/>
                      <a:pt x="88325" y="19998"/>
                      <a:pt x="88563" y="18689"/>
                    </a:cubicBezTo>
                    <a:cubicBezTo>
                      <a:pt x="88563" y="18689"/>
                      <a:pt x="88563" y="18689"/>
                      <a:pt x="88682" y="18451"/>
                    </a:cubicBezTo>
                    <a:cubicBezTo>
                      <a:pt x="88682" y="18451"/>
                      <a:pt x="88682" y="18451"/>
                      <a:pt x="88682" y="18451"/>
                    </a:cubicBezTo>
                    <a:cubicBezTo>
                      <a:pt x="88682" y="17617"/>
                      <a:pt x="88920" y="16546"/>
                      <a:pt x="89039" y="15713"/>
                    </a:cubicBezTo>
                    <a:cubicBezTo>
                      <a:pt x="88801" y="16903"/>
                      <a:pt x="88682" y="17975"/>
                      <a:pt x="88563" y="18451"/>
                    </a:cubicBezTo>
                    <a:cubicBezTo>
                      <a:pt x="88325" y="18451"/>
                      <a:pt x="87968" y="19046"/>
                      <a:pt x="87373" y="20236"/>
                    </a:cubicBezTo>
                    <a:lnTo>
                      <a:pt x="88563" y="14880"/>
                    </a:lnTo>
                    <a:cubicBezTo>
                      <a:pt x="88563" y="14880"/>
                      <a:pt x="88563" y="14880"/>
                      <a:pt x="88563" y="14999"/>
                    </a:cubicBezTo>
                    <a:cubicBezTo>
                      <a:pt x="88801" y="12975"/>
                      <a:pt x="87730" y="17498"/>
                      <a:pt x="86778" y="21546"/>
                    </a:cubicBezTo>
                    <a:cubicBezTo>
                      <a:pt x="86420" y="22379"/>
                      <a:pt x="86063" y="23450"/>
                      <a:pt x="85587" y="24641"/>
                    </a:cubicBezTo>
                    <a:cubicBezTo>
                      <a:pt x="87611" y="15951"/>
                      <a:pt x="84159" y="27378"/>
                      <a:pt x="86182" y="18094"/>
                    </a:cubicBezTo>
                    <a:cubicBezTo>
                      <a:pt x="84873" y="22498"/>
                      <a:pt x="84040" y="21189"/>
                      <a:pt x="81540" y="30592"/>
                    </a:cubicBezTo>
                    <a:cubicBezTo>
                      <a:pt x="81897" y="29402"/>
                      <a:pt x="81897" y="28807"/>
                      <a:pt x="82016" y="28688"/>
                    </a:cubicBezTo>
                    <a:cubicBezTo>
                      <a:pt x="82016" y="27498"/>
                      <a:pt x="82016" y="26426"/>
                      <a:pt x="81064" y="29045"/>
                    </a:cubicBezTo>
                    <a:lnTo>
                      <a:pt x="82611" y="22260"/>
                    </a:lnTo>
                    <a:lnTo>
                      <a:pt x="79754" y="31307"/>
                    </a:lnTo>
                    <a:cubicBezTo>
                      <a:pt x="80469" y="27021"/>
                      <a:pt x="80826" y="24641"/>
                      <a:pt x="82492" y="19522"/>
                    </a:cubicBezTo>
                    <a:cubicBezTo>
                      <a:pt x="79516" y="27378"/>
                      <a:pt x="80945" y="22379"/>
                      <a:pt x="78207" y="30116"/>
                    </a:cubicBezTo>
                    <a:lnTo>
                      <a:pt x="79397" y="25712"/>
                    </a:lnTo>
                    <a:cubicBezTo>
                      <a:pt x="79397" y="25712"/>
                      <a:pt x="77136" y="31545"/>
                      <a:pt x="77969" y="27974"/>
                    </a:cubicBezTo>
                    <a:cubicBezTo>
                      <a:pt x="79397" y="19403"/>
                      <a:pt x="75231" y="26069"/>
                      <a:pt x="75588" y="17856"/>
                    </a:cubicBezTo>
                    <a:cubicBezTo>
                      <a:pt x="72731" y="30950"/>
                      <a:pt x="76302" y="11904"/>
                      <a:pt x="73803" y="21903"/>
                    </a:cubicBezTo>
                    <a:cubicBezTo>
                      <a:pt x="74517" y="18808"/>
                      <a:pt x="74636" y="17022"/>
                      <a:pt x="75588" y="14403"/>
                    </a:cubicBezTo>
                    <a:cubicBezTo>
                      <a:pt x="74041" y="17260"/>
                      <a:pt x="75588" y="9285"/>
                      <a:pt x="72969" y="17617"/>
                    </a:cubicBezTo>
                    <a:cubicBezTo>
                      <a:pt x="73564" y="14523"/>
                      <a:pt x="74279" y="13213"/>
                      <a:pt x="74636" y="11309"/>
                    </a:cubicBezTo>
                    <a:cubicBezTo>
                      <a:pt x="74398" y="11904"/>
                      <a:pt x="73684" y="13927"/>
                      <a:pt x="74041" y="12023"/>
                    </a:cubicBezTo>
                    <a:cubicBezTo>
                      <a:pt x="74398" y="10118"/>
                      <a:pt x="74755" y="9523"/>
                      <a:pt x="75231" y="8214"/>
                    </a:cubicBezTo>
                    <a:cubicBezTo>
                      <a:pt x="74279" y="8571"/>
                      <a:pt x="71898" y="17975"/>
                      <a:pt x="69755" y="26902"/>
                    </a:cubicBezTo>
                    <a:cubicBezTo>
                      <a:pt x="70351" y="22617"/>
                      <a:pt x="69993" y="23093"/>
                      <a:pt x="68327" y="28926"/>
                    </a:cubicBezTo>
                    <a:cubicBezTo>
                      <a:pt x="68922" y="25950"/>
                      <a:pt x="69398" y="22855"/>
                      <a:pt x="70112" y="21903"/>
                    </a:cubicBezTo>
                    <a:cubicBezTo>
                      <a:pt x="69874" y="21427"/>
                      <a:pt x="69398" y="17260"/>
                      <a:pt x="67613" y="24284"/>
                    </a:cubicBezTo>
                    <a:cubicBezTo>
                      <a:pt x="67970" y="22498"/>
                      <a:pt x="67375" y="23688"/>
                      <a:pt x="67017" y="24522"/>
                    </a:cubicBezTo>
                    <a:cubicBezTo>
                      <a:pt x="66422" y="23926"/>
                      <a:pt x="66541" y="23331"/>
                      <a:pt x="65827" y="23807"/>
                    </a:cubicBezTo>
                    <a:lnTo>
                      <a:pt x="65827" y="24998"/>
                    </a:lnTo>
                    <a:cubicBezTo>
                      <a:pt x="63446" y="33568"/>
                      <a:pt x="64756" y="26783"/>
                      <a:pt x="64042" y="27736"/>
                    </a:cubicBezTo>
                    <a:lnTo>
                      <a:pt x="64280" y="26902"/>
                    </a:lnTo>
                    <a:cubicBezTo>
                      <a:pt x="64637" y="20474"/>
                      <a:pt x="63089" y="29759"/>
                      <a:pt x="63565" y="22379"/>
                    </a:cubicBezTo>
                    <a:lnTo>
                      <a:pt x="62375" y="27736"/>
                    </a:lnTo>
                    <a:cubicBezTo>
                      <a:pt x="59518" y="39282"/>
                      <a:pt x="62970" y="20712"/>
                      <a:pt x="61304" y="24998"/>
                    </a:cubicBezTo>
                    <a:lnTo>
                      <a:pt x="60828" y="28093"/>
                    </a:lnTo>
                    <a:cubicBezTo>
                      <a:pt x="59518" y="31902"/>
                      <a:pt x="63446" y="12142"/>
                      <a:pt x="63446" y="10713"/>
                    </a:cubicBezTo>
                    <a:cubicBezTo>
                      <a:pt x="63565" y="9642"/>
                      <a:pt x="63923" y="9166"/>
                      <a:pt x="64280" y="8452"/>
                    </a:cubicBezTo>
                    <a:cubicBezTo>
                      <a:pt x="64875" y="1428"/>
                      <a:pt x="62494" y="15475"/>
                      <a:pt x="61423" y="16903"/>
                    </a:cubicBezTo>
                    <a:cubicBezTo>
                      <a:pt x="62137" y="13094"/>
                      <a:pt x="63804" y="7261"/>
                      <a:pt x="63565" y="6547"/>
                    </a:cubicBezTo>
                    <a:cubicBezTo>
                      <a:pt x="64042" y="3452"/>
                      <a:pt x="59280" y="18451"/>
                      <a:pt x="60351" y="11070"/>
                    </a:cubicBezTo>
                    <a:cubicBezTo>
                      <a:pt x="59875" y="14046"/>
                      <a:pt x="59280" y="17022"/>
                      <a:pt x="58447" y="19046"/>
                    </a:cubicBezTo>
                    <a:cubicBezTo>
                      <a:pt x="57733" y="19998"/>
                      <a:pt x="59637" y="7737"/>
                      <a:pt x="57018" y="16784"/>
                    </a:cubicBezTo>
                    <a:cubicBezTo>
                      <a:pt x="57138" y="15951"/>
                      <a:pt x="57257" y="15237"/>
                      <a:pt x="57495" y="14523"/>
                    </a:cubicBezTo>
                    <a:cubicBezTo>
                      <a:pt x="56542" y="16784"/>
                      <a:pt x="55352" y="18213"/>
                      <a:pt x="53924" y="23093"/>
                    </a:cubicBezTo>
                    <a:cubicBezTo>
                      <a:pt x="57733" y="4523"/>
                      <a:pt x="49400" y="31545"/>
                      <a:pt x="53328" y="14523"/>
                    </a:cubicBezTo>
                    <a:lnTo>
                      <a:pt x="51900" y="15118"/>
                    </a:lnTo>
                    <a:lnTo>
                      <a:pt x="52376" y="13332"/>
                    </a:lnTo>
                    <a:cubicBezTo>
                      <a:pt x="51900" y="12023"/>
                      <a:pt x="50709" y="16070"/>
                      <a:pt x="49519" y="20117"/>
                    </a:cubicBezTo>
                    <a:cubicBezTo>
                      <a:pt x="49519" y="18927"/>
                      <a:pt x="50114" y="17379"/>
                      <a:pt x="50352" y="16427"/>
                    </a:cubicBezTo>
                    <a:cubicBezTo>
                      <a:pt x="49995" y="12737"/>
                      <a:pt x="49757" y="13451"/>
                      <a:pt x="46900" y="21784"/>
                    </a:cubicBezTo>
                    <a:lnTo>
                      <a:pt x="48091" y="16189"/>
                    </a:lnTo>
                    <a:cubicBezTo>
                      <a:pt x="47138" y="19403"/>
                      <a:pt x="48329" y="7142"/>
                      <a:pt x="45829" y="13332"/>
                    </a:cubicBezTo>
                    <a:cubicBezTo>
                      <a:pt x="45948" y="12737"/>
                      <a:pt x="46186" y="11666"/>
                      <a:pt x="46543" y="10832"/>
                    </a:cubicBezTo>
                    <a:cubicBezTo>
                      <a:pt x="43924" y="17022"/>
                      <a:pt x="46900" y="-5238"/>
                      <a:pt x="42020" y="14880"/>
                    </a:cubicBezTo>
                    <a:lnTo>
                      <a:pt x="40115" y="19641"/>
                    </a:lnTo>
                    <a:cubicBezTo>
                      <a:pt x="40829" y="21427"/>
                      <a:pt x="38092" y="28331"/>
                      <a:pt x="37735" y="31783"/>
                    </a:cubicBezTo>
                    <a:cubicBezTo>
                      <a:pt x="37020" y="32854"/>
                      <a:pt x="37973" y="25474"/>
                      <a:pt x="38687" y="24522"/>
                    </a:cubicBezTo>
                    <a:lnTo>
                      <a:pt x="38687" y="25593"/>
                    </a:lnTo>
                    <a:cubicBezTo>
                      <a:pt x="41068" y="15118"/>
                      <a:pt x="38092" y="21546"/>
                      <a:pt x="39639" y="14403"/>
                    </a:cubicBezTo>
                    <a:cubicBezTo>
                      <a:pt x="37377" y="14403"/>
                      <a:pt x="36663" y="8214"/>
                      <a:pt x="34759" y="7380"/>
                    </a:cubicBezTo>
                    <a:lnTo>
                      <a:pt x="33211" y="15594"/>
                    </a:lnTo>
                    <a:lnTo>
                      <a:pt x="32616" y="14999"/>
                    </a:lnTo>
                    <a:cubicBezTo>
                      <a:pt x="32854" y="13094"/>
                      <a:pt x="33687" y="8571"/>
                      <a:pt x="34163" y="8928"/>
                    </a:cubicBezTo>
                    <a:cubicBezTo>
                      <a:pt x="34878" y="4166"/>
                      <a:pt x="32497" y="12618"/>
                      <a:pt x="32140" y="14403"/>
                    </a:cubicBezTo>
                    <a:cubicBezTo>
                      <a:pt x="31902" y="10832"/>
                      <a:pt x="34521" y="4881"/>
                      <a:pt x="34282" y="4642"/>
                    </a:cubicBezTo>
                    <a:lnTo>
                      <a:pt x="33806" y="5119"/>
                    </a:lnTo>
                    <a:lnTo>
                      <a:pt x="33806" y="6071"/>
                    </a:lnTo>
                    <a:cubicBezTo>
                      <a:pt x="32616" y="9404"/>
                      <a:pt x="31902" y="12856"/>
                      <a:pt x="31426" y="12380"/>
                    </a:cubicBezTo>
                    <a:cubicBezTo>
                      <a:pt x="31426" y="10713"/>
                      <a:pt x="32259" y="7261"/>
                      <a:pt x="32259" y="6904"/>
                    </a:cubicBezTo>
                    <a:cubicBezTo>
                      <a:pt x="32378" y="6309"/>
                      <a:pt x="32378" y="6071"/>
                      <a:pt x="32140" y="6666"/>
                    </a:cubicBezTo>
                    <a:lnTo>
                      <a:pt x="31426" y="5833"/>
                    </a:lnTo>
                    <a:lnTo>
                      <a:pt x="30473" y="12380"/>
                    </a:lnTo>
                    <a:cubicBezTo>
                      <a:pt x="29402" y="15475"/>
                      <a:pt x="29759" y="11904"/>
                      <a:pt x="28569" y="19284"/>
                    </a:cubicBezTo>
                    <a:cubicBezTo>
                      <a:pt x="30354" y="7856"/>
                      <a:pt x="26188" y="14523"/>
                      <a:pt x="26545" y="10951"/>
                    </a:cubicBezTo>
                    <a:cubicBezTo>
                      <a:pt x="24998" y="15594"/>
                      <a:pt x="24521" y="15356"/>
                      <a:pt x="24045" y="14642"/>
                    </a:cubicBezTo>
                    <a:cubicBezTo>
                      <a:pt x="24045" y="16070"/>
                      <a:pt x="22617" y="23331"/>
                      <a:pt x="22141" y="22379"/>
                    </a:cubicBezTo>
                    <a:cubicBezTo>
                      <a:pt x="25355" y="7380"/>
                      <a:pt x="22379" y="15594"/>
                      <a:pt x="24164" y="4761"/>
                    </a:cubicBezTo>
                    <a:cubicBezTo>
                      <a:pt x="23093" y="12023"/>
                      <a:pt x="22141" y="6190"/>
                      <a:pt x="20831" y="16546"/>
                    </a:cubicBezTo>
                    <a:cubicBezTo>
                      <a:pt x="20593" y="15237"/>
                      <a:pt x="21903" y="10951"/>
                      <a:pt x="22260" y="7261"/>
                    </a:cubicBezTo>
                    <a:cubicBezTo>
                      <a:pt x="19998" y="12856"/>
                      <a:pt x="20474" y="2976"/>
                      <a:pt x="18689" y="4642"/>
                    </a:cubicBezTo>
                    <a:cubicBezTo>
                      <a:pt x="18332" y="6666"/>
                      <a:pt x="17974" y="9642"/>
                      <a:pt x="17022" y="12618"/>
                    </a:cubicBezTo>
                    <a:lnTo>
                      <a:pt x="18213" y="2619"/>
                    </a:lnTo>
                    <a:cubicBezTo>
                      <a:pt x="17736" y="3571"/>
                      <a:pt x="15713" y="14046"/>
                      <a:pt x="16546" y="7023"/>
                    </a:cubicBezTo>
                    <a:cubicBezTo>
                      <a:pt x="16308" y="8690"/>
                      <a:pt x="15951" y="11190"/>
                      <a:pt x="15594" y="11785"/>
                    </a:cubicBezTo>
                    <a:cubicBezTo>
                      <a:pt x="14760" y="1547"/>
                      <a:pt x="8571" y="18570"/>
                      <a:pt x="9166" y="0"/>
                    </a:cubicBezTo>
                    <a:cubicBezTo>
                      <a:pt x="8809" y="3928"/>
                      <a:pt x="8451" y="4285"/>
                      <a:pt x="8214" y="4285"/>
                    </a:cubicBezTo>
                    <a:cubicBezTo>
                      <a:pt x="8214" y="5238"/>
                      <a:pt x="7261" y="9166"/>
                      <a:pt x="6785" y="11904"/>
                    </a:cubicBezTo>
                    <a:lnTo>
                      <a:pt x="7023" y="4166"/>
                    </a:lnTo>
                    <a:cubicBezTo>
                      <a:pt x="5476" y="11547"/>
                      <a:pt x="5714" y="4404"/>
                      <a:pt x="4285" y="11547"/>
                    </a:cubicBezTo>
                    <a:lnTo>
                      <a:pt x="4881" y="10356"/>
                    </a:lnTo>
                    <a:cubicBezTo>
                      <a:pt x="2857" y="18689"/>
                      <a:pt x="2143" y="29164"/>
                      <a:pt x="0" y="39996"/>
                    </a:cubicBezTo>
                    <a:cubicBezTo>
                      <a:pt x="2262" y="30473"/>
                      <a:pt x="-1190" y="54400"/>
                      <a:pt x="2143" y="40949"/>
                    </a:cubicBezTo>
                    <a:cubicBezTo>
                      <a:pt x="1905" y="43210"/>
                      <a:pt x="1309" y="44401"/>
                      <a:pt x="952" y="46901"/>
                    </a:cubicBezTo>
                    <a:cubicBezTo>
                      <a:pt x="2024" y="42258"/>
                      <a:pt x="2500" y="41425"/>
                      <a:pt x="2619" y="43568"/>
                    </a:cubicBezTo>
                    <a:lnTo>
                      <a:pt x="2381" y="44758"/>
                    </a:lnTo>
                    <a:cubicBezTo>
                      <a:pt x="3928" y="43925"/>
                      <a:pt x="3690" y="48567"/>
                      <a:pt x="4642" y="51900"/>
                    </a:cubicBezTo>
                    <a:lnTo>
                      <a:pt x="5595" y="46543"/>
                    </a:lnTo>
                    <a:cubicBezTo>
                      <a:pt x="5833" y="47377"/>
                      <a:pt x="5595" y="49043"/>
                      <a:pt x="5476" y="50353"/>
                    </a:cubicBezTo>
                    <a:cubicBezTo>
                      <a:pt x="7380" y="42377"/>
                      <a:pt x="4642" y="49757"/>
                      <a:pt x="6666" y="40830"/>
                    </a:cubicBezTo>
                    <a:cubicBezTo>
                      <a:pt x="5000" y="51781"/>
                      <a:pt x="9047" y="41425"/>
                      <a:pt x="6904" y="53805"/>
                    </a:cubicBezTo>
                    <a:cubicBezTo>
                      <a:pt x="7380" y="53924"/>
                      <a:pt x="7975" y="47615"/>
                      <a:pt x="8451" y="47734"/>
                    </a:cubicBezTo>
                    <a:lnTo>
                      <a:pt x="7975" y="51067"/>
                    </a:lnTo>
                    <a:lnTo>
                      <a:pt x="8928" y="46782"/>
                    </a:lnTo>
                    <a:cubicBezTo>
                      <a:pt x="9166" y="47615"/>
                      <a:pt x="8451" y="51781"/>
                      <a:pt x="7975" y="54638"/>
                    </a:cubicBezTo>
                    <a:cubicBezTo>
                      <a:pt x="7975" y="54281"/>
                      <a:pt x="7618" y="55352"/>
                      <a:pt x="7499" y="55590"/>
                    </a:cubicBezTo>
                    <a:cubicBezTo>
                      <a:pt x="7142" y="59638"/>
                      <a:pt x="8928" y="54519"/>
                      <a:pt x="8928" y="55828"/>
                    </a:cubicBezTo>
                    <a:lnTo>
                      <a:pt x="8928" y="53686"/>
                    </a:lnTo>
                    <a:cubicBezTo>
                      <a:pt x="10832" y="50829"/>
                      <a:pt x="11666" y="55590"/>
                      <a:pt x="14403" y="49043"/>
                    </a:cubicBezTo>
                    <a:lnTo>
                      <a:pt x="14760" y="46543"/>
                    </a:lnTo>
                    <a:cubicBezTo>
                      <a:pt x="16665" y="42139"/>
                      <a:pt x="14999" y="49519"/>
                      <a:pt x="16665" y="47496"/>
                    </a:cubicBezTo>
                    <a:lnTo>
                      <a:pt x="16665" y="48091"/>
                    </a:lnTo>
                    <a:cubicBezTo>
                      <a:pt x="17260" y="45591"/>
                      <a:pt x="17736" y="44401"/>
                      <a:pt x="18093" y="44758"/>
                    </a:cubicBezTo>
                    <a:cubicBezTo>
                      <a:pt x="17260" y="47615"/>
                      <a:pt x="17498" y="50591"/>
                      <a:pt x="16427" y="53805"/>
                    </a:cubicBezTo>
                    <a:cubicBezTo>
                      <a:pt x="18570" y="49043"/>
                      <a:pt x="17736" y="49996"/>
                      <a:pt x="20355" y="40830"/>
                    </a:cubicBezTo>
                    <a:lnTo>
                      <a:pt x="19641" y="44996"/>
                    </a:lnTo>
                    <a:cubicBezTo>
                      <a:pt x="20712" y="41306"/>
                      <a:pt x="21069" y="39282"/>
                      <a:pt x="21903" y="38330"/>
                    </a:cubicBezTo>
                    <a:cubicBezTo>
                      <a:pt x="20712" y="41782"/>
                      <a:pt x="20950" y="44758"/>
                      <a:pt x="19522" y="49400"/>
                    </a:cubicBezTo>
                    <a:cubicBezTo>
                      <a:pt x="18808" y="58804"/>
                      <a:pt x="23212" y="40592"/>
                      <a:pt x="20950" y="54043"/>
                    </a:cubicBezTo>
                    <a:cubicBezTo>
                      <a:pt x="23926" y="42615"/>
                      <a:pt x="21188" y="47377"/>
                      <a:pt x="22022" y="44996"/>
                    </a:cubicBezTo>
                    <a:cubicBezTo>
                      <a:pt x="22498" y="41187"/>
                      <a:pt x="24283" y="36425"/>
                      <a:pt x="24403" y="37735"/>
                    </a:cubicBezTo>
                    <a:cubicBezTo>
                      <a:pt x="24760" y="38092"/>
                      <a:pt x="22022" y="52614"/>
                      <a:pt x="22974" y="52614"/>
                    </a:cubicBezTo>
                    <a:cubicBezTo>
                      <a:pt x="22974" y="52614"/>
                      <a:pt x="22736" y="53448"/>
                      <a:pt x="22617" y="53329"/>
                    </a:cubicBezTo>
                    <a:cubicBezTo>
                      <a:pt x="22379" y="56304"/>
                      <a:pt x="24164" y="49519"/>
                      <a:pt x="23569" y="54400"/>
                    </a:cubicBezTo>
                    <a:cubicBezTo>
                      <a:pt x="25236" y="47496"/>
                      <a:pt x="24045" y="54876"/>
                      <a:pt x="25950" y="46067"/>
                    </a:cubicBezTo>
                    <a:lnTo>
                      <a:pt x="24640" y="47972"/>
                    </a:lnTo>
                    <a:cubicBezTo>
                      <a:pt x="25593" y="45710"/>
                      <a:pt x="28212" y="35473"/>
                      <a:pt x="28093" y="40711"/>
                    </a:cubicBezTo>
                    <a:cubicBezTo>
                      <a:pt x="27616" y="42496"/>
                      <a:pt x="26902" y="44758"/>
                      <a:pt x="26426" y="46067"/>
                    </a:cubicBezTo>
                    <a:cubicBezTo>
                      <a:pt x="26069" y="48686"/>
                      <a:pt x="27259" y="44401"/>
                      <a:pt x="26902" y="47139"/>
                    </a:cubicBezTo>
                    <a:cubicBezTo>
                      <a:pt x="24998" y="56066"/>
                      <a:pt x="25474" y="48805"/>
                      <a:pt x="23450" y="55471"/>
                    </a:cubicBezTo>
                    <a:cubicBezTo>
                      <a:pt x="22974" y="59280"/>
                      <a:pt x="25831" y="49281"/>
                      <a:pt x="23450" y="58804"/>
                    </a:cubicBezTo>
                    <a:cubicBezTo>
                      <a:pt x="26426" y="46663"/>
                      <a:pt x="24045" y="60590"/>
                      <a:pt x="26664" y="51305"/>
                    </a:cubicBezTo>
                    <a:lnTo>
                      <a:pt x="25474" y="56662"/>
                    </a:lnTo>
                    <a:cubicBezTo>
                      <a:pt x="25712" y="55828"/>
                      <a:pt x="26545" y="53329"/>
                      <a:pt x="26664" y="53567"/>
                    </a:cubicBezTo>
                    <a:lnTo>
                      <a:pt x="24879" y="60352"/>
                    </a:lnTo>
                    <a:cubicBezTo>
                      <a:pt x="26664" y="54519"/>
                      <a:pt x="24879" y="65708"/>
                      <a:pt x="25950" y="62613"/>
                    </a:cubicBezTo>
                    <a:cubicBezTo>
                      <a:pt x="24879" y="62613"/>
                      <a:pt x="27021" y="56185"/>
                      <a:pt x="27497" y="52138"/>
                    </a:cubicBezTo>
                    <a:cubicBezTo>
                      <a:pt x="30354" y="45234"/>
                      <a:pt x="25355" y="66185"/>
                      <a:pt x="27259" y="63923"/>
                    </a:cubicBezTo>
                    <a:cubicBezTo>
                      <a:pt x="26902" y="64637"/>
                      <a:pt x="27259" y="60590"/>
                      <a:pt x="28093" y="58209"/>
                    </a:cubicBezTo>
                    <a:cubicBezTo>
                      <a:pt x="28093" y="59399"/>
                      <a:pt x="28093" y="61542"/>
                      <a:pt x="27616" y="64280"/>
                    </a:cubicBezTo>
                    <a:cubicBezTo>
                      <a:pt x="28807" y="63328"/>
                      <a:pt x="28688" y="58804"/>
                      <a:pt x="29759" y="55590"/>
                    </a:cubicBezTo>
                    <a:cubicBezTo>
                      <a:pt x="28688" y="62137"/>
                      <a:pt x="30830" y="53090"/>
                      <a:pt x="31664" y="51067"/>
                    </a:cubicBezTo>
                    <a:lnTo>
                      <a:pt x="30473" y="56424"/>
                    </a:lnTo>
                    <a:cubicBezTo>
                      <a:pt x="30830" y="60114"/>
                      <a:pt x="33211" y="45234"/>
                      <a:pt x="33330" y="49638"/>
                    </a:cubicBezTo>
                    <a:lnTo>
                      <a:pt x="31306" y="57019"/>
                    </a:lnTo>
                    <a:lnTo>
                      <a:pt x="32259" y="55233"/>
                    </a:lnTo>
                    <a:lnTo>
                      <a:pt x="30830" y="61304"/>
                    </a:lnTo>
                    <a:cubicBezTo>
                      <a:pt x="32378" y="56900"/>
                      <a:pt x="32259" y="58090"/>
                      <a:pt x="32497" y="59876"/>
                    </a:cubicBezTo>
                    <a:cubicBezTo>
                      <a:pt x="33211" y="56066"/>
                      <a:pt x="34640" y="50115"/>
                      <a:pt x="35235" y="49996"/>
                    </a:cubicBezTo>
                    <a:cubicBezTo>
                      <a:pt x="34878" y="53329"/>
                      <a:pt x="33925" y="55114"/>
                      <a:pt x="34759" y="54519"/>
                    </a:cubicBezTo>
                    <a:cubicBezTo>
                      <a:pt x="33925" y="57852"/>
                      <a:pt x="32735" y="62018"/>
                      <a:pt x="33568" y="57019"/>
                    </a:cubicBezTo>
                    <a:cubicBezTo>
                      <a:pt x="33092" y="58804"/>
                      <a:pt x="32735" y="60352"/>
                      <a:pt x="32259" y="62137"/>
                    </a:cubicBezTo>
                    <a:cubicBezTo>
                      <a:pt x="31783" y="65946"/>
                      <a:pt x="32973" y="63209"/>
                      <a:pt x="33211" y="63209"/>
                    </a:cubicBezTo>
                    <a:cubicBezTo>
                      <a:pt x="33211" y="62971"/>
                      <a:pt x="33211" y="62613"/>
                      <a:pt x="33211" y="61899"/>
                    </a:cubicBezTo>
                    <a:lnTo>
                      <a:pt x="35830" y="54638"/>
                    </a:lnTo>
                    <a:cubicBezTo>
                      <a:pt x="35592" y="56662"/>
                      <a:pt x="35116" y="58328"/>
                      <a:pt x="34640" y="59876"/>
                    </a:cubicBezTo>
                    <a:cubicBezTo>
                      <a:pt x="34997" y="59280"/>
                      <a:pt x="35592" y="56900"/>
                      <a:pt x="36068" y="56543"/>
                    </a:cubicBezTo>
                    <a:cubicBezTo>
                      <a:pt x="34997" y="60947"/>
                      <a:pt x="34044" y="65470"/>
                      <a:pt x="33211" y="67375"/>
                    </a:cubicBezTo>
                    <a:lnTo>
                      <a:pt x="35235" y="62732"/>
                    </a:lnTo>
                    <a:cubicBezTo>
                      <a:pt x="34878" y="64637"/>
                      <a:pt x="34521" y="68089"/>
                      <a:pt x="34044" y="69637"/>
                    </a:cubicBezTo>
                    <a:cubicBezTo>
                      <a:pt x="34044" y="72374"/>
                      <a:pt x="37139" y="61423"/>
                      <a:pt x="37139" y="64994"/>
                    </a:cubicBezTo>
                    <a:cubicBezTo>
                      <a:pt x="37377" y="64161"/>
                      <a:pt x="37616" y="63328"/>
                      <a:pt x="37854" y="62732"/>
                    </a:cubicBezTo>
                    <a:cubicBezTo>
                      <a:pt x="38330" y="63923"/>
                      <a:pt x="37616" y="69399"/>
                      <a:pt x="39758" y="63566"/>
                    </a:cubicBezTo>
                    <a:lnTo>
                      <a:pt x="38449" y="71541"/>
                    </a:lnTo>
                    <a:cubicBezTo>
                      <a:pt x="39401" y="69875"/>
                      <a:pt x="40115" y="61542"/>
                      <a:pt x="41782" y="58804"/>
                    </a:cubicBezTo>
                    <a:cubicBezTo>
                      <a:pt x="43091" y="56424"/>
                      <a:pt x="40591" y="65589"/>
                      <a:pt x="40353" y="67851"/>
                    </a:cubicBezTo>
                    <a:cubicBezTo>
                      <a:pt x="41544" y="63923"/>
                      <a:pt x="44043" y="56066"/>
                      <a:pt x="43210" y="62613"/>
                    </a:cubicBezTo>
                    <a:cubicBezTo>
                      <a:pt x="42615" y="64042"/>
                      <a:pt x="42734" y="62852"/>
                      <a:pt x="42377" y="63328"/>
                    </a:cubicBezTo>
                    <a:close/>
                    <a:moveTo>
                      <a:pt x="48448" y="61542"/>
                    </a:moveTo>
                    <a:cubicBezTo>
                      <a:pt x="48091" y="62613"/>
                      <a:pt x="46900" y="66065"/>
                      <a:pt x="47615" y="62852"/>
                    </a:cubicBezTo>
                    <a:cubicBezTo>
                      <a:pt x="49162" y="56662"/>
                      <a:pt x="48686" y="59757"/>
                      <a:pt x="48448" y="61542"/>
                    </a:cubicBezTo>
                    <a:close/>
                    <a:moveTo>
                      <a:pt x="62851" y="51305"/>
                    </a:moveTo>
                    <a:cubicBezTo>
                      <a:pt x="62256" y="53090"/>
                      <a:pt x="62375" y="52138"/>
                      <a:pt x="62613" y="50115"/>
                    </a:cubicBezTo>
                    <a:cubicBezTo>
                      <a:pt x="62851" y="49757"/>
                      <a:pt x="62970" y="49996"/>
                      <a:pt x="62851" y="51305"/>
                    </a:cubicBezTo>
                    <a:close/>
                    <a:moveTo>
                      <a:pt x="104633" y="22260"/>
                    </a:moveTo>
                    <a:cubicBezTo>
                      <a:pt x="104633" y="22260"/>
                      <a:pt x="104633" y="22379"/>
                      <a:pt x="104633" y="22498"/>
                    </a:cubicBezTo>
                    <a:cubicBezTo>
                      <a:pt x="104871" y="20355"/>
                      <a:pt x="104752" y="21189"/>
                      <a:pt x="104633" y="22260"/>
                    </a:cubicBezTo>
                    <a:close/>
                    <a:moveTo>
                      <a:pt x="104633" y="24760"/>
                    </a:moveTo>
                    <a:cubicBezTo>
                      <a:pt x="104871" y="24045"/>
                      <a:pt x="105109" y="23331"/>
                      <a:pt x="105228" y="22498"/>
                    </a:cubicBezTo>
                    <a:cubicBezTo>
                      <a:pt x="104871" y="23807"/>
                      <a:pt x="104633" y="23926"/>
                      <a:pt x="104514" y="23450"/>
                    </a:cubicBezTo>
                    <a:cubicBezTo>
                      <a:pt x="104157" y="24879"/>
                      <a:pt x="104038" y="25831"/>
                      <a:pt x="104514" y="24760"/>
                    </a:cubicBezTo>
                    <a:close/>
                    <a:moveTo>
                      <a:pt x="29640" y="9047"/>
                    </a:moveTo>
                    <a:lnTo>
                      <a:pt x="29640" y="10475"/>
                    </a:lnTo>
                    <a:cubicBezTo>
                      <a:pt x="28807" y="12023"/>
                      <a:pt x="29283" y="10475"/>
                      <a:pt x="29640" y="90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8" name="Forma libre: forma 637">
                <a:extLst>
                  <a:ext uri="{FF2B5EF4-FFF2-40B4-BE49-F238E27FC236}">
                    <a16:creationId xmlns:a16="http://schemas.microsoft.com/office/drawing/2014/main" id="{A8075BD8-98F0-4FDC-A657-5FBD3D26C8C0}"/>
                  </a:ext>
                </a:extLst>
              </p:cNvPr>
              <p:cNvSpPr/>
              <p:nvPr/>
            </p:nvSpPr>
            <p:spPr>
              <a:xfrm>
                <a:off x="3725510" y="6154834"/>
                <a:ext cx="595" cy="2975"/>
              </a:xfrm>
              <a:custGeom>
                <a:avLst/>
                <a:gdLst>
                  <a:gd name="connsiteX0" fmla="*/ 0 w 595"/>
                  <a:gd name="connsiteY0" fmla="*/ 2976 h 2975"/>
                  <a:gd name="connsiteX1" fmla="*/ 595 w 595"/>
                  <a:gd name="connsiteY1" fmla="*/ 0 h 2975"/>
                  <a:gd name="connsiteX2" fmla="*/ 0 w 595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2975">
                    <a:moveTo>
                      <a:pt x="0" y="2976"/>
                    </a:moveTo>
                    <a:cubicBezTo>
                      <a:pt x="238" y="2024"/>
                      <a:pt x="476" y="1071"/>
                      <a:pt x="595" y="0"/>
                    </a:cubicBezTo>
                    <a:cubicBezTo>
                      <a:pt x="357" y="833"/>
                      <a:pt x="119" y="1905"/>
                      <a:pt x="0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39" name="Forma libre: forma 638">
                <a:extLst>
                  <a:ext uri="{FF2B5EF4-FFF2-40B4-BE49-F238E27FC236}">
                    <a16:creationId xmlns:a16="http://schemas.microsoft.com/office/drawing/2014/main" id="{41206B75-266C-43E6-805D-EB4DA1011E7D}"/>
                  </a:ext>
                </a:extLst>
              </p:cNvPr>
              <p:cNvSpPr/>
              <p:nvPr/>
            </p:nvSpPr>
            <p:spPr>
              <a:xfrm>
                <a:off x="3700393" y="6164595"/>
                <a:ext cx="237" cy="952"/>
              </a:xfrm>
              <a:custGeom>
                <a:avLst/>
                <a:gdLst>
                  <a:gd name="connsiteX0" fmla="*/ 238 w 237"/>
                  <a:gd name="connsiteY0" fmla="*/ 0 h 952"/>
                  <a:gd name="connsiteX1" fmla="*/ 238 w 237"/>
                  <a:gd name="connsiteY1" fmla="*/ 0 h 952"/>
                  <a:gd name="connsiteX2" fmla="*/ 0 w 237"/>
                  <a:gd name="connsiteY2" fmla="*/ 952 h 952"/>
                  <a:gd name="connsiteX3" fmla="*/ 238 w 237"/>
                  <a:gd name="connsiteY3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952">
                    <a:moveTo>
                      <a:pt x="238" y="0"/>
                    </a:moveTo>
                    <a:lnTo>
                      <a:pt x="238" y="0"/>
                    </a:lnTo>
                    <a:lnTo>
                      <a:pt x="0" y="952"/>
                    </a:lnTo>
                    <a:lnTo>
                      <a:pt x="238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0" name="Forma libre: forma 639">
                <a:extLst>
                  <a:ext uri="{FF2B5EF4-FFF2-40B4-BE49-F238E27FC236}">
                    <a16:creationId xmlns:a16="http://schemas.microsoft.com/office/drawing/2014/main" id="{F9A60DC6-1A17-4522-9C48-E9C6E409D35C}"/>
                  </a:ext>
                </a:extLst>
              </p:cNvPr>
              <p:cNvSpPr/>
              <p:nvPr/>
            </p:nvSpPr>
            <p:spPr>
              <a:xfrm>
                <a:off x="3747858" y="6163880"/>
                <a:ext cx="507" cy="2856"/>
              </a:xfrm>
              <a:custGeom>
                <a:avLst/>
                <a:gdLst>
                  <a:gd name="connsiteX0" fmla="*/ 31 w 507"/>
                  <a:gd name="connsiteY0" fmla="*/ 2857 h 2856"/>
                  <a:gd name="connsiteX1" fmla="*/ 507 w 507"/>
                  <a:gd name="connsiteY1" fmla="*/ 0 h 2856"/>
                  <a:gd name="connsiteX2" fmla="*/ 31 w 507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7" h="2856">
                    <a:moveTo>
                      <a:pt x="31" y="2857"/>
                    </a:moveTo>
                    <a:cubicBezTo>
                      <a:pt x="31" y="2024"/>
                      <a:pt x="269" y="1071"/>
                      <a:pt x="507" y="0"/>
                    </a:cubicBezTo>
                    <a:cubicBezTo>
                      <a:pt x="150" y="1309"/>
                      <a:pt x="-88" y="2381"/>
                      <a:pt x="31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1" name="Forma libre: forma 640">
                <a:extLst>
                  <a:ext uri="{FF2B5EF4-FFF2-40B4-BE49-F238E27FC236}">
                    <a16:creationId xmlns:a16="http://schemas.microsoft.com/office/drawing/2014/main" id="{A3DD06BF-7368-4D30-A08D-04FA236A3128}"/>
                  </a:ext>
                </a:extLst>
              </p:cNvPr>
              <p:cNvSpPr/>
              <p:nvPr/>
            </p:nvSpPr>
            <p:spPr>
              <a:xfrm>
                <a:off x="3775743" y="6116147"/>
                <a:ext cx="952" cy="3214"/>
              </a:xfrm>
              <a:custGeom>
                <a:avLst/>
                <a:gdLst>
                  <a:gd name="connsiteX0" fmla="*/ 833 w 952"/>
                  <a:gd name="connsiteY0" fmla="*/ 0 h 3214"/>
                  <a:gd name="connsiteX1" fmla="*/ 0 w 952"/>
                  <a:gd name="connsiteY1" fmla="*/ 1309 h 3214"/>
                  <a:gd name="connsiteX2" fmla="*/ 0 w 952"/>
                  <a:gd name="connsiteY2" fmla="*/ 3214 h 3214"/>
                  <a:gd name="connsiteX3" fmla="*/ 952 w 952"/>
                  <a:gd name="connsiteY3" fmla="*/ 119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3214">
                    <a:moveTo>
                      <a:pt x="833" y="0"/>
                    </a:moveTo>
                    <a:lnTo>
                      <a:pt x="0" y="1309"/>
                    </a:lnTo>
                    <a:cubicBezTo>
                      <a:pt x="0" y="1309"/>
                      <a:pt x="0" y="2262"/>
                      <a:pt x="0" y="3214"/>
                    </a:cubicBezTo>
                    <a:cubicBezTo>
                      <a:pt x="357" y="1905"/>
                      <a:pt x="714" y="119"/>
                      <a:pt x="952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2" name="Forma libre: forma 641">
                <a:extLst>
                  <a:ext uri="{FF2B5EF4-FFF2-40B4-BE49-F238E27FC236}">
                    <a16:creationId xmlns:a16="http://schemas.microsoft.com/office/drawing/2014/main" id="{B7680CF1-1E71-4B15-9369-62DA09DA1B18}"/>
                  </a:ext>
                </a:extLst>
              </p:cNvPr>
              <p:cNvSpPr/>
              <p:nvPr/>
            </p:nvSpPr>
            <p:spPr>
              <a:xfrm>
                <a:off x="3771339" y="6146977"/>
                <a:ext cx="1071" cy="3214"/>
              </a:xfrm>
              <a:custGeom>
                <a:avLst/>
                <a:gdLst>
                  <a:gd name="connsiteX0" fmla="*/ 0 w 1071"/>
                  <a:gd name="connsiteY0" fmla="*/ 3214 h 3214"/>
                  <a:gd name="connsiteX1" fmla="*/ 357 w 1071"/>
                  <a:gd name="connsiteY1" fmla="*/ 2500 h 3214"/>
                  <a:gd name="connsiteX2" fmla="*/ 1071 w 1071"/>
                  <a:gd name="connsiteY2" fmla="*/ 0 h 3214"/>
                  <a:gd name="connsiteX3" fmla="*/ 0 w 1071"/>
                  <a:gd name="connsiteY3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3214">
                    <a:moveTo>
                      <a:pt x="0" y="3214"/>
                    </a:moveTo>
                    <a:cubicBezTo>
                      <a:pt x="238" y="2619"/>
                      <a:pt x="119" y="3214"/>
                      <a:pt x="357" y="2500"/>
                    </a:cubicBezTo>
                    <a:lnTo>
                      <a:pt x="1071" y="0"/>
                    </a:lnTo>
                    <a:cubicBezTo>
                      <a:pt x="1071" y="0"/>
                      <a:pt x="0" y="2024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3" name="Forma libre: forma 642">
                <a:extLst>
                  <a:ext uri="{FF2B5EF4-FFF2-40B4-BE49-F238E27FC236}">
                    <a16:creationId xmlns:a16="http://schemas.microsoft.com/office/drawing/2014/main" id="{8DCEBDBC-23F2-4CF3-96B2-EE9F8285E32E}"/>
                  </a:ext>
                </a:extLst>
              </p:cNvPr>
              <p:cNvSpPr/>
              <p:nvPr/>
            </p:nvSpPr>
            <p:spPr>
              <a:xfrm>
                <a:off x="3771521" y="6132008"/>
                <a:ext cx="1700" cy="5146"/>
              </a:xfrm>
              <a:custGeom>
                <a:avLst/>
                <a:gdLst>
                  <a:gd name="connsiteX0" fmla="*/ 651 w 1700"/>
                  <a:gd name="connsiteY0" fmla="*/ 1995 h 5146"/>
                  <a:gd name="connsiteX1" fmla="*/ 651 w 1700"/>
                  <a:gd name="connsiteY1" fmla="*/ 4256 h 5146"/>
                  <a:gd name="connsiteX2" fmla="*/ 651 w 1700"/>
                  <a:gd name="connsiteY2" fmla="*/ 4256 h 5146"/>
                  <a:gd name="connsiteX3" fmla="*/ 651 w 1700"/>
                  <a:gd name="connsiteY3" fmla="*/ 1995 h 5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0" h="5146">
                    <a:moveTo>
                      <a:pt x="651" y="1995"/>
                    </a:moveTo>
                    <a:cubicBezTo>
                      <a:pt x="-539" y="6518"/>
                      <a:pt x="175" y="5089"/>
                      <a:pt x="651" y="4256"/>
                    </a:cubicBezTo>
                    <a:cubicBezTo>
                      <a:pt x="651" y="4256"/>
                      <a:pt x="651" y="4256"/>
                      <a:pt x="651" y="4256"/>
                    </a:cubicBezTo>
                    <a:cubicBezTo>
                      <a:pt x="2437" y="-2053"/>
                      <a:pt x="1604" y="-29"/>
                      <a:pt x="651" y="19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4" name="Forma libre: forma 643">
                <a:extLst>
                  <a:ext uri="{FF2B5EF4-FFF2-40B4-BE49-F238E27FC236}">
                    <a16:creationId xmlns:a16="http://schemas.microsoft.com/office/drawing/2014/main" id="{885234B9-DB9E-4671-AF84-D1717D115CAE}"/>
                  </a:ext>
                </a:extLst>
              </p:cNvPr>
              <p:cNvSpPr/>
              <p:nvPr/>
            </p:nvSpPr>
            <p:spPr>
              <a:xfrm>
                <a:off x="3772291" y="6134889"/>
                <a:ext cx="662" cy="1255"/>
              </a:xfrm>
              <a:custGeom>
                <a:avLst/>
                <a:gdLst>
                  <a:gd name="connsiteX0" fmla="*/ 0 w 662"/>
                  <a:gd name="connsiteY0" fmla="*/ 1255 h 1255"/>
                  <a:gd name="connsiteX1" fmla="*/ 357 w 662"/>
                  <a:gd name="connsiteY1" fmla="*/ 1255 h 1255"/>
                  <a:gd name="connsiteX2" fmla="*/ 0 w 662"/>
                  <a:gd name="connsiteY2" fmla="*/ 1255 h 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2" h="1255">
                    <a:moveTo>
                      <a:pt x="0" y="1255"/>
                    </a:moveTo>
                    <a:cubicBezTo>
                      <a:pt x="0" y="1255"/>
                      <a:pt x="238" y="1017"/>
                      <a:pt x="357" y="1255"/>
                    </a:cubicBezTo>
                    <a:cubicBezTo>
                      <a:pt x="1071" y="-1244"/>
                      <a:pt x="357" y="660"/>
                      <a:pt x="0" y="125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5" name="Forma libre: forma 644">
                <a:extLst>
                  <a:ext uri="{FF2B5EF4-FFF2-40B4-BE49-F238E27FC236}">
                    <a16:creationId xmlns:a16="http://schemas.microsoft.com/office/drawing/2014/main" id="{0BDE7CC2-CEE9-436B-B997-F974C6A24BEA}"/>
                  </a:ext>
                </a:extLst>
              </p:cNvPr>
              <p:cNvSpPr/>
              <p:nvPr/>
            </p:nvSpPr>
            <p:spPr>
              <a:xfrm>
                <a:off x="3771678" y="6116168"/>
                <a:ext cx="1940" cy="5769"/>
              </a:xfrm>
              <a:custGeom>
                <a:avLst/>
                <a:gdLst>
                  <a:gd name="connsiteX0" fmla="*/ 375 w 1940"/>
                  <a:gd name="connsiteY0" fmla="*/ 5335 h 5769"/>
                  <a:gd name="connsiteX1" fmla="*/ 1566 w 1940"/>
                  <a:gd name="connsiteY1" fmla="*/ 1526 h 5769"/>
                  <a:gd name="connsiteX2" fmla="*/ 375 w 1940"/>
                  <a:gd name="connsiteY2" fmla="*/ 5335 h 5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40" h="5769">
                    <a:moveTo>
                      <a:pt x="375" y="5335"/>
                    </a:moveTo>
                    <a:cubicBezTo>
                      <a:pt x="256" y="6526"/>
                      <a:pt x="2042" y="-379"/>
                      <a:pt x="1566" y="1526"/>
                    </a:cubicBezTo>
                    <a:cubicBezTo>
                      <a:pt x="3232" y="-4188"/>
                      <a:pt x="-1291" y="8192"/>
                      <a:pt x="375" y="53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6" name="Forma libre: forma 645">
                <a:extLst>
                  <a:ext uri="{FF2B5EF4-FFF2-40B4-BE49-F238E27FC236}">
                    <a16:creationId xmlns:a16="http://schemas.microsoft.com/office/drawing/2014/main" id="{D4511AF0-00D4-4B20-B99A-7F77C3E6FDA7}"/>
                  </a:ext>
                </a:extLst>
              </p:cNvPr>
              <p:cNvSpPr/>
              <p:nvPr/>
            </p:nvSpPr>
            <p:spPr>
              <a:xfrm>
                <a:off x="3768363" y="6143287"/>
                <a:ext cx="1428" cy="5475"/>
              </a:xfrm>
              <a:custGeom>
                <a:avLst/>
                <a:gdLst>
                  <a:gd name="connsiteX0" fmla="*/ 0 w 1428"/>
                  <a:gd name="connsiteY0" fmla="*/ 5476 h 5475"/>
                  <a:gd name="connsiteX1" fmla="*/ 1428 w 1428"/>
                  <a:gd name="connsiteY1" fmla="*/ 0 h 5475"/>
                  <a:gd name="connsiteX2" fmla="*/ 0 w 1428"/>
                  <a:gd name="connsiteY2" fmla="*/ 4404 h 5475"/>
                  <a:gd name="connsiteX3" fmla="*/ 0 w 1428"/>
                  <a:gd name="connsiteY3" fmla="*/ 5476 h 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5475">
                    <a:moveTo>
                      <a:pt x="0" y="5476"/>
                    </a:moveTo>
                    <a:lnTo>
                      <a:pt x="1428" y="0"/>
                    </a:lnTo>
                    <a:lnTo>
                      <a:pt x="0" y="4404"/>
                    </a:lnTo>
                    <a:lnTo>
                      <a:pt x="0" y="547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7" name="Forma libre: forma 646">
                <a:extLst>
                  <a:ext uri="{FF2B5EF4-FFF2-40B4-BE49-F238E27FC236}">
                    <a16:creationId xmlns:a16="http://schemas.microsoft.com/office/drawing/2014/main" id="{3B6059D1-A4C3-49AC-8045-651C56D34B43}"/>
                  </a:ext>
                </a:extLst>
              </p:cNvPr>
              <p:cNvSpPr/>
              <p:nvPr/>
            </p:nvSpPr>
            <p:spPr>
              <a:xfrm>
                <a:off x="3767054" y="6143248"/>
                <a:ext cx="714" cy="2538"/>
              </a:xfrm>
              <a:custGeom>
                <a:avLst/>
                <a:gdLst>
                  <a:gd name="connsiteX0" fmla="*/ 0 w 714"/>
                  <a:gd name="connsiteY0" fmla="*/ 872 h 2538"/>
                  <a:gd name="connsiteX1" fmla="*/ 0 w 714"/>
                  <a:gd name="connsiteY1" fmla="*/ 2539 h 2538"/>
                  <a:gd name="connsiteX2" fmla="*/ 714 w 714"/>
                  <a:gd name="connsiteY2" fmla="*/ 634 h 2538"/>
                  <a:gd name="connsiteX3" fmla="*/ 0 w 714"/>
                  <a:gd name="connsiteY3" fmla="*/ 872 h 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2538">
                    <a:moveTo>
                      <a:pt x="0" y="872"/>
                    </a:moveTo>
                    <a:lnTo>
                      <a:pt x="0" y="2539"/>
                    </a:lnTo>
                    <a:cubicBezTo>
                      <a:pt x="357" y="1587"/>
                      <a:pt x="476" y="1110"/>
                      <a:pt x="714" y="634"/>
                    </a:cubicBezTo>
                    <a:cubicBezTo>
                      <a:pt x="476" y="396"/>
                      <a:pt x="476" y="-794"/>
                      <a:pt x="0" y="87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8" name="Forma libre: forma 647">
                <a:extLst>
                  <a:ext uri="{FF2B5EF4-FFF2-40B4-BE49-F238E27FC236}">
                    <a16:creationId xmlns:a16="http://schemas.microsoft.com/office/drawing/2014/main" id="{D7F09032-CF25-4F85-B483-515C7FA52F5D}"/>
                  </a:ext>
                </a:extLst>
              </p:cNvPr>
              <p:cNvSpPr/>
              <p:nvPr/>
            </p:nvSpPr>
            <p:spPr>
              <a:xfrm>
                <a:off x="3767768" y="6143049"/>
                <a:ext cx="595" cy="833"/>
              </a:xfrm>
              <a:custGeom>
                <a:avLst/>
                <a:gdLst>
                  <a:gd name="connsiteX0" fmla="*/ 0 w 595"/>
                  <a:gd name="connsiteY0" fmla="*/ 833 h 833"/>
                  <a:gd name="connsiteX1" fmla="*/ 595 w 595"/>
                  <a:gd name="connsiteY1" fmla="*/ 0 h 833"/>
                  <a:gd name="connsiteX2" fmla="*/ 0 w 595"/>
                  <a:gd name="connsiteY2" fmla="*/ 833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833">
                    <a:moveTo>
                      <a:pt x="0" y="833"/>
                    </a:moveTo>
                    <a:cubicBezTo>
                      <a:pt x="0" y="833"/>
                      <a:pt x="357" y="833"/>
                      <a:pt x="595" y="0"/>
                    </a:cubicBezTo>
                    <a:cubicBezTo>
                      <a:pt x="595" y="0"/>
                      <a:pt x="238" y="119"/>
                      <a:pt x="0" y="8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49" name="Forma libre: forma 648">
                <a:extLst>
                  <a:ext uri="{FF2B5EF4-FFF2-40B4-BE49-F238E27FC236}">
                    <a16:creationId xmlns:a16="http://schemas.microsoft.com/office/drawing/2014/main" id="{C9A0D543-81C1-47C0-9D15-55418BC5C837}"/>
                  </a:ext>
                </a:extLst>
              </p:cNvPr>
              <p:cNvSpPr/>
              <p:nvPr/>
            </p:nvSpPr>
            <p:spPr>
              <a:xfrm>
                <a:off x="3767173" y="6148644"/>
                <a:ext cx="238" cy="1666"/>
              </a:xfrm>
              <a:custGeom>
                <a:avLst/>
                <a:gdLst>
                  <a:gd name="connsiteX0" fmla="*/ 0 w 238"/>
                  <a:gd name="connsiteY0" fmla="*/ 1667 h 1666"/>
                  <a:gd name="connsiteX1" fmla="*/ 238 w 238"/>
                  <a:gd name="connsiteY1" fmla="*/ 476 h 1666"/>
                  <a:gd name="connsiteX2" fmla="*/ 0 w 238"/>
                  <a:gd name="connsiteY2" fmla="*/ 0 h 1666"/>
                  <a:gd name="connsiteX3" fmla="*/ 0 w 238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1666">
                    <a:moveTo>
                      <a:pt x="0" y="1667"/>
                    </a:moveTo>
                    <a:lnTo>
                      <a:pt x="238" y="476"/>
                    </a:lnTo>
                    <a:lnTo>
                      <a:pt x="0" y="0"/>
                    </a:lnTo>
                    <a:lnTo>
                      <a:pt x="0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0" name="Forma libre: forma 649">
                <a:extLst>
                  <a:ext uri="{FF2B5EF4-FFF2-40B4-BE49-F238E27FC236}">
                    <a16:creationId xmlns:a16="http://schemas.microsoft.com/office/drawing/2014/main" id="{36527FBF-8887-4C2E-8AA6-D278471BF812}"/>
                  </a:ext>
                </a:extLst>
              </p:cNvPr>
              <p:cNvSpPr/>
              <p:nvPr/>
            </p:nvSpPr>
            <p:spPr>
              <a:xfrm>
                <a:off x="3760544" y="6141620"/>
                <a:ext cx="1510" cy="4018"/>
              </a:xfrm>
              <a:custGeom>
                <a:avLst/>
                <a:gdLst>
                  <a:gd name="connsiteX0" fmla="*/ 1510 w 1510"/>
                  <a:gd name="connsiteY0" fmla="*/ 0 h 4018"/>
                  <a:gd name="connsiteX1" fmla="*/ 558 w 1510"/>
                  <a:gd name="connsiteY1" fmla="*/ 1428 h 4018"/>
                  <a:gd name="connsiteX2" fmla="*/ 201 w 1510"/>
                  <a:gd name="connsiteY2" fmla="*/ 3809 h 4018"/>
                  <a:gd name="connsiteX3" fmla="*/ 1510 w 1510"/>
                  <a:gd name="connsiteY3" fmla="*/ 0 h 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10" h="4018">
                    <a:moveTo>
                      <a:pt x="1510" y="0"/>
                    </a:moveTo>
                    <a:lnTo>
                      <a:pt x="558" y="1428"/>
                    </a:lnTo>
                    <a:cubicBezTo>
                      <a:pt x="-37" y="3333"/>
                      <a:pt x="-156" y="4523"/>
                      <a:pt x="201" y="3809"/>
                    </a:cubicBezTo>
                    <a:cubicBezTo>
                      <a:pt x="677" y="2500"/>
                      <a:pt x="1034" y="1786"/>
                      <a:pt x="151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1" name="Forma libre: forma 650">
                <a:extLst>
                  <a:ext uri="{FF2B5EF4-FFF2-40B4-BE49-F238E27FC236}">
                    <a16:creationId xmlns:a16="http://schemas.microsoft.com/office/drawing/2014/main" id="{7E5D701B-792A-43FA-9571-96CBDB9B74D4}"/>
                  </a:ext>
                </a:extLst>
              </p:cNvPr>
              <p:cNvSpPr/>
              <p:nvPr/>
            </p:nvSpPr>
            <p:spPr>
              <a:xfrm>
                <a:off x="3758721" y="6152929"/>
                <a:ext cx="1904" cy="6904"/>
              </a:xfrm>
              <a:custGeom>
                <a:avLst/>
                <a:gdLst>
                  <a:gd name="connsiteX0" fmla="*/ 952 w 1904"/>
                  <a:gd name="connsiteY0" fmla="*/ 4285 h 6904"/>
                  <a:gd name="connsiteX1" fmla="*/ 1905 w 1904"/>
                  <a:gd name="connsiteY1" fmla="*/ 0 h 6904"/>
                  <a:gd name="connsiteX2" fmla="*/ 0 w 1904"/>
                  <a:gd name="connsiteY2" fmla="*/ 6904 h 6904"/>
                  <a:gd name="connsiteX3" fmla="*/ 952 w 1904"/>
                  <a:gd name="connsiteY3" fmla="*/ 4285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6904">
                    <a:moveTo>
                      <a:pt x="952" y="4285"/>
                    </a:moveTo>
                    <a:cubicBezTo>
                      <a:pt x="1071" y="3095"/>
                      <a:pt x="1428" y="1905"/>
                      <a:pt x="1905" y="0"/>
                    </a:cubicBezTo>
                    <a:lnTo>
                      <a:pt x="0" y="6904"/>
                    </a:lnTo>
                    <a:lnTo>
                      <a:pt x="952" y="42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2" name="Forma libre: forma 651">
                <a:extLst>
                  <a:ext uri="{FF2B5EF4-FFF2-40B4-BE49-F238E27FC236}">
                    <a16:creationId xmlns:a16="http://schemas.microsoft.com/office/drawing/2014/main" id="{460481CF-FCD6-4021-BA5F-175C7C59E8BE}"/>
                  </a:ext>
                </a:extLst>
              </p:cNvPr>
              <p:cNvSpPr/>
              <p:nvPr/>
            </p:nvSpPr>
            <p:spPr>
              <a:xfrm>
                <a:off x="3755992" y="6158405"/>
                <a:ext cx="1667" cy="5011"/>
              </a:xfrm>
              <a:custGeom>
                <a:avLst/>
                <a:gdLst>
                  <a:gd name="connsiteX0" fmla="*/ 1657 w 1667"/>
                  <a:gd name="connsiteY0" fmla="*/ 0 h 5011"/>
                  <a:gd name="connsiteX1" fmla="*/ 229 w 1667"/>
                  <a:gd name="connsiteY1" fmla="*/ 5000 h 5011"/>
                  <a:gd name="connsiteX2" fmla="*/ 1657 w 1667"/>
                  <a:gd name="connsiteY2" fmla="*/ 0 h 5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7" h="5011">
                    <a:moveTo>
                      <a:pt x="1657" y="0"/>
                    </a:moveTo>
                    <a:cubicBezTo>
                      <a:pt x="1062" y="1905"/>
                      <a:pt x="-604" y="5238"/>
                      <a:pt x="229" y="5000"/>
                    </a:cubicBezTo>
                    <a:cubicBezTo>
                      <a:pt x="824" y="3095"/>
                      <a:pt x="1776" y="1667"/>
                      <a:pt x="16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3" name="Forma libre: forma 652">
                <a:extLst>
                  <a:ext uri="{FF2B5EF4-FFF2-40B4-BE49-F238E27FC236}">
                    <a16:creationId xmlns:a16="http://schemas.microsoft.com/office/drawing/2014/main" id="{04DF9765-9C5C-4CA0-AF03-5B5C498246F1}"/>
                  </a:ext>
                </a:extLst>
              </p:cNvPr>
              <p:cNvSpPr/>
              <p:nvPr/>
            </p:nvSpPr>
            <p:spPr>
              <a:xfrm>
                <a:off x="3752055" y="6136264"/>
                <a:ext cx="3094" cy="11427"/>
              </a:xfrm>
              <a:custGeom>
                <a:avLst/>
                <a:gdLst>
                  <a:gd name="connsiteX0" fmla="*/ 0 w 3094"/>
                  <a:gd name="connsiteY0" fmla="*/ 11428 h 11427"/>
                  <a:gd name="connsiteX1" fmla="*/ 119 w 3094"/>
                  <a:gd name="connsiteY1" fmla="*/ 11309 h 11427"/>
                  <a:gd name="connsiteX2" fmla="*/ 3095 w 3094"/>
                  <a:gd name="connsiteY2" fmla="*/ 0 h 11427"/>
                  <a:gd name="connsiteX3" fmla="*/ 0 w 3094"/>
                  <a:gd name="connsiteY3" fmla="*/ 11428 h 1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11427">
                    <a:moveTo>
                      <a:pt x="0" y="11428"/>
                    </a:moveTo>
                    <a:lnTo>
                      <a:pt x="119" y="11309"/>
                    </a:lnTo>
                    <a:lnTo>
                      <a:pt x="3095" y="0"/>
                    </a:lnTo>
                    <a:lnTo>
                      <a:pt x="0" y="1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4" name="Forma libre: forma 653">
                <a:extLst>
                  <a:ext uri="{FF2B5EF4-FFF2-40B4-BE49-F238E27FC236}">
                    <a16:creationId xmlns:a16="http://schemas.microsoft.com/office/drawing/2014/main" id="{E02BDA7E-804A-45AA-912C-0380EC91490B}"/>
                  </a:ext>
                </a:extLst>
              </p:cNvPr>
              <p:cNvSpPr/>
              <p:nvPr/>
            </p:nvSpPr>
            <p:spPr>
              <a:xfrm>
                <a:off x="3738128" y="6164356"/>
                <a:ext cx="2618" cy="9101"/>
              </a:xfrm>
              <a:custGeom>
                <a:avLst/>
                <a:gdLst>
                  <a:gd name="connsiteX0" fmla="*/ 0 w 2618"/>
                  <a:gd name="connsiteY0" fmla="*/ 8571 h 9101"/>
                  <a:gd name="connsiteX1" fmla="*/ 1667 w 2618"/>
                  <a:gd name="connsiteY1" fmla="*/ 5119 h 9101"/>
                  <a:gd name="connsiteX2" fmla="*/ 2619 w 2618"/>
                  <a:gd name="connsiteY2" fmla="*/ 0 h 9101"/>
                  <a:gd name="connsiteX3" fmla="*/ 0 w 2618"/>
                  <a:gd name="connsiteY3" fmla="*/ 8571 h 9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9101">
                    <a:moveTo>
                      <a:pt x="0" y="8571"/>
                    </a:moveTo>
                    <a:cubicBezTo>
                      <a:pt x="0" y="11428"/>
                      <a:pt x="1904" y="1667"/>
                      <a:pt x="1667" y="5119"/>
                    </a:cubicBezTo>
                    <a:cubicBezTo>
                      <a:pt x="2500" y="2500"/>
                      <a:pt x="1904" y="2262"/>
                      <a:pt x="2619" y="0"/>
                    </a:cubicBezTo>
                    <a:cubicBezTo>
                      <a:pt x="1547" y="2738"/>
                      <a:pt x="1785" y="1071"/>
                      <a:pt x="0" y="8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5" name="Forma libre: forma 654">
                <a:extLst>
                  <a:ext uri="{FF2B5EF4-FFF2-40B4-BE49-F238E27FC236}">
                    <a16:creationId xmlns:a16="http://schemas.microsoft.com/office/drawing/2014/main" id="{59BB4110-13EF-42C4-B3B2-18BE473AC14B}"/>
                  </a:ext>
                </a:extLst>
              </p:cNvPr>
              <p:cNvSpPr/>
              <p:nvPr/>
            </p:nvSpPr>
            <p:spPr>
              <a:xfrm>
                <a:off x="3740747" y="6162690"/>
                <a:ext cx="595" cy="1666"/>
              </a:xfrm>
              <a:custGeom>
                <a:avLst/>
                <a:gdLst>
                  <a:gd name="connsiteX0" fmla="*/ 0 w 595"/>
                  <a:gd name="connsiteY0" fmla="*/ 1667 h 1666"/>
                  <a:gd name="connsiteX1" fmla="*/ 595 w 595"/>
                  <a:gd name="connsiteY1" fmla="*/ 0 h 1666"/>
                  <a:gd name="connsiteX2" fmla="*/ 0 w 595"/>
                  <a:gd name="connsiteY2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666">
                    <a:moveTo>
                      <a:pt x="0" y="1667"/>
                    </a:moveTo>
                    <a:cubicBezTo>
                      <a:pt x="0" y="1667"/>
                      <a:pt x="357" y="714"/>
                      <a:pt x="595" y="0"/>
                    </a:cubicBezTo>
                    <a:cubicBezTo>
                      <a:pt x="357" y="714"/>
                      <a:pt x="119" y="1190"/>
                      <a:pt x="0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6" name="Forma libre: forma 655">
                <a:extLst>
                  <a:ext uri="{FF2B5EF4-FFF2-40B4-BE49-F238E27FC236}">
                    <a16:creationId xmlns:a16="http://schemas.microsoft.com/office/drawing/2014/main" id="{0A0A2E0B-6E56-4762-A20C-00A5D444DBE4}"/>
                  </a:ext>
                </a:extLst>
              </p:cNvPr>
              <p:cNvSpPr/>
              <p:nvPr/>
            </p:nvSpPr>
            <p:spPr>
              <a:xfrm>
                <a:off x="3670515" y="6095196"/>
                <a:ext cx="476" cy="3928"/>
              </a:xfrm>
              <a:custGeom>
                <a:avLst/>
                <a:gdLst>
                  <a:gd name="connsiteX0" fmla="*/ 357 w 476"/>
                  <a:gd name="connsiteY0" fmla="*/ 2500 h 3928"/>
                  <a:gd name="connsiteX1" fmla="*/ 476 w 476"/>
                  <a:gd name="connsiteY1" fmla="*/ 0 h 3928"/>
                  <a:gd name="connsiteX2" fmla="*/ 0 w 476"/>
                  <a:gd name="connsiteY2" fmla="*/ 3928 h 3928"/>
                  <a:gd name="connsiteX3" fmla="*/ 357 w 476"/>
                  <a:gd name="connsiteY3" fmla="*/ 2500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3928">
                    <a:moveTo>
                      <a:pt x="357" y="2500"/>
                    </a:moveTo>
                    <a:lnTo>
                      <a:pt x="476" y="0"/>
                    </a:lnTo>
                    <a:lnTo>
                      <a:pt x="0" y="3928"/>
                    </a:lnTo>
                    <a:lnTo>
                      <a:pt x="357" y="25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7" name="Forma libre: forma 656">
                <a:extLst>
                  <a:ext uri="{FF2B5EF4-FFF2-40B4-BE49-F238E27FC236}">
                    <a16:creationId xmlns:a16="http://schemas.microsoft.com/office/drawing/2014/main" id="{D35A4BA6-9363-41C7-BD8C-6C5344B6D714}"/>
                  </a:ext>
                </a:extLst>
              </p:cNvPr>
              <p:cNvSpPr/>
              <p:nvPr/>
            </p:nvSpPr>
            <p:spPr>
              <a:xfrm>
                <a:off x="3668372" y="6098767"/>
                <a:ext cx="1428" cy="7380"/>
              </a:xfrm>
              <a:custGeom>
                <a:avLst/>
                <a:gdLst>
                  <a:gd name="connsiteX0" fmla="*/ 238 w 1428"/>
                  <a:gd name="connsiteY0" fmla="*/ 7380 h 7380"/>
                  <a:gd name="connsiteX1" fmla="*/ 1428 w 1428"/>
                  <a:gd name="connsiteY1" fmla="*/ 0 h 7380"/>
                  <a:gd name="connsiteX2" fmla="*/ 0 w 1428"/>
                  <a:gd name="connsiteY2" fmla="*/ 6547 h 7380"/>
                  <a:gd name="connsiteX3" fmla="*/ 238 w 1428"/>
                  <a:gd name="connsiteY3" fmla="*/ 7261 h 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7380">
                    <a:moveTo>
                      <a:pt x="238" y="7380"/>
                    </a:moveTo>
                    <a:lnTo>
                      <a:pt x="1428" y="0"/>
                    </a:lnTo>
                    <a:lnTo>
                      <a:pt x="0" y="6547"/>
                    </a:lnTo>
                    <a:cubicBezTo>
                      <a:pt x="0" y="6547"/>
                      <a:pt x="476" y="5595"/>
                      <a:pt x="238" y="72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8" name="Forma libre: forma 657">
                <a:extLst>
                  <a:ext uri="{FF2B5EF4-FFF2-40B4-BE49-F238E27FC236}">
                    <a16:creationId xmlns:a16="http://schemas.microsoft.com/office/drawing/2014/main" id="{164895FC-4EE4-4694-AF8D-9496A4EF62A7}"/>
                  </a:ext>
                </a:extLst>
              </p:cNvPr>
              <p:cNvSpPr/>
              <p:nvPr/>
            </p:nvSpPr>
            <p:spPr>
              <a:xfrm>
                <a:off x="3711821" y="6171737"/>
                <a:ext cx="785" cy="4166"/>
              </a:xfrm>
              <a:custGeom>
                <a:avLst/>
                <a:gdLst>
                  <a:gd name="connsiteX0" fmla="*/ 0 w 785"/>
                  <a:gd name="connsiteY0" fmla="*/ 4166 h 4166"/>
                  <a:gd name="connsiteX1" fmla="*/ 476 w 785"/>
                  <a:gd name="connsiteY1" fmla="*/ 2381 h 4166"/>
                  <a:gd name="connsiteX2" fmla="*/ 714 w 785"/>
                  <a:gd name="connsiteY2" fmla="*/ 0 h 4166"/>
                  <a:gd name="connsiteX3" fmla="*/ 119 w 785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5" h="4166">
                    <a:moveTo>
                      <a:pt x="0" y="4166"/>
                    </a:moveTo>
                    <a:lnTo>
                      <a:pt x="476" y="2381"/>
                    </a:lnTo>
                    <a:cubicBezTo>
                      <a:pt x="833" y="476"/>
                      <a:pt x="833" y="357"/>
                      <a:pt x="714" y="0"/>
                    </a:cubicBezTo>
                    <a:lnTo>
                      <a:pt x="119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59" name="Forma libre: forma 658">
                <a:extLst>
                  <a:ext uri="{FF2B5EF4-FFF2-40B4-BE49-F238E27FC236}">
                    <a16:creationId xmlns:a16="http://schemas.microsoft.com/office/drawing/2014/main" id="{1FE8D9A5-DA49-4EEA-B7C6-3FB5C44C06CA}"/>
                  </a:ext>
                </a:extLst>
              </p:cNvPr>
              <p:cNvSpPr/>
              <p:nvPr/>
            </p:nvSpPr>
            <p:spPr>
              <a:xfrm>
                <a:off x="3707773" y="6162809"/>
                <a:ext cx="1309" cy="6547"/>
              </a:xfrm>
              <a:custGeom>
                <a:avLst/>
                <a:gdLst>
                  <a:gd name="connsiteX0" fmla="*/ 0 w 1309"/>
                  <a:gd name="connsiteY0" fmla="*/ 6428 h 6547"/>
                  <a:gd name="connsiteX1" fmla="*/ 0 w 1309"/>
                  <a:gd name="connsiteY1" fmla="*/ 6547 h 6547"/>
                  <a:gd name="connsiteX2" fmla="*/ 1309 w 1309"/>
                  <a:gd name="connsiteY2" fmla="*/ 0 h 6547"/>
                  <a:gd name="connsiteX3" fmla="*/ 0 w 1309"/>
                  <a:gd name="connsiteY3" fmla="*/ 6428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6547">
                    <a:moveTo>
                      <a:pt x="0" y="6428"/>
                    </a:moveTo>
                    <a:lnTo>
                      <a:pt x="0" y="6547"/>
                    </a:lnTo>
                    <a:lnTo>
                      <a:pt x="1309" y="0"/>
                    </a:lnTo>
                    <a:lnTo>
                      <a:pt x="0" y="6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0" name="Forma libre: forma 659">
                <a:extLst>
                  <a:ext uri="{FF2B5EF4-FFF2-40B4-BE49-F238E27FC236}">
                    <a16:creationId xmlns:a16="http://schemas.microsoft.com/office/drawing/2014/main" id="{77B28629-577D-430F-88B4-FBD69F52948D}"/>
                  </a:ext>
                </a:extLst>
              </p:cNvPr>
              <p:cNvSpPr/>
              <p:nvPr/>
            </p:nvSpPr>
            <p:spPr>
              <a:xfrm>
                <a:off x="3701345" y="6172989"/>
                <a:ext cx="860" cy="3628"/>
              </a:xfrm>
              <a:custGeom>
                <a:avLst/>
                <a:gdLst>
                  <a:gd name="connsiteX0" fmla="*/ 0 w 860"/>
                  <a:gd name="connsiteY0" fmla="*/ 3628 h 3628"/>
                  <a:gd name="connsiteX1" fmla="*/ 833 w 860"/>
                  <a:gd name="connsiteY1" fmla="*/ 2795 h 3628"/>
                  <a:gd name="connsiteX2" fmla="*/ 0 w 860"/>
                  <a:gd name="connsiteY2" fmla="*/ 3628 h 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60" h="3628">
                    <a:moveTo>
                      <a:pt x="0" y="3628"/>
                    </a:moveTo>
                    <a:cubicBezTo>
                      <a:pt x="0" y="3628"/>
                      <a:pt x="714" y="2557"/>
                      <a:pt x="833" y="2795"/>
                    </a:cubicBezTo>
                    <a:cubicBezTo>
                      <a:pt x="119" y="3867"/>
                      <a:pt x="1786" y="-4585"/>
                      <a:pt x="0" y="36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661" name="Gráfico 144">
              <a:extLst>
                <a:ext uri="{FF2B5EF4-FFF2-40B4-BE49-F238E27FC236}">
                  <a16:creationId xmlns:a16="http://schemas.microsoft.com/office/drawing/2014/main" id="{43F2611B-F25D-4858-85D3-53EF24674F5D}"/>
                </a:ext>
              </a:extLst>
            </p:cNvPr>
            <p:cNvGrpSpPr/>
            <p:nvPr/>
          </p:nvGrpSpPr>
          <p:grpSpPr>
            <a:xfrm>
              <a:off x="3902755" y="6166856"/>
              <a:ext cx="133796" cy="150974"/>
              <a:chOff x="3902755" y="6166856"/>
              <a:chExt cx="133796" cy="150974"/>
            </a:xfrm>
            <a:grpFill/>
          </p:grpSpPr>
          <p:sp>
            <p:nvSpPr>
              <p:cNvPr id="662" name="Forma libre: forma 661">
                <a:extLst>
                  <a:ext uri="{FF2B5EF4-FFF2-40B4-BE49-F238E27FC236}">
                    <a16:creationId xmlns:a16="http://schemas.microsoft.com/office/drawing/2014/main" id="{913F2C9C-5E76-4DE0-B736-B9428C1E73B9}"/>
                  </a:ext>
                </a:extLst>
              </p:cNvPr>
              <p:cNvSpPr/>
              <p:nvPr/>
            </p:nvSpPr>
            <p:spPr>
              <a:xfrm>
                <a:off x="4033839" y="6219590"/>
                <a:ext cx="2713" cy="4679"/>
              </a:xfrm>
              <a:custGeom>
                <a:avLst/>
                <a:gdLst>
                  <a:gd name="connsiteX0" fmla="*/ 94 w 2713"/>
                  <a:gd name="connsiteY0" fmla="*/ 4523 h 4679"/>
                  <a:gd name="connsiteX1" fmla="*/ 2713 w 2713"/>
                  <a:gd name="connsiteY1" fmla="*/ 0 h 4679"/>
                  <a:gd name="connsiteX2" fmla="*/ 94 w 2713"/>
                  <a:gd name="connsiteY2" fmla="*/ 4523 h 4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13" h="4679">
                    <a:moveTo>
                      <a:pt x="94" y="4523"/>
                    </a:moveTo>
                    <a:cubicBezTo>
                      <a:pt x="94" y="4523"/>
                      <a:pt x="2237" y="714"/>
                      <a:pt x="2713" y="0"/>
                    </a:cubicBezTo>
                    <a:cubicBezTo>
                      <a:pt x="1880" y="833"/>
                      <a:pt x="-501" y="5595"/>
                      <a:pt x="94" y="45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3" name="Forma libre: forma 662">
                <a:extLst>
                  <a:ext uri="{FF2B5EF4-FFF2-40B4-BE49-F238E27FC236}">
                    <a16:creationId xmlns:a16="http://schemas.microsoft.com/office/drawing/2014/main" id="{319F91E7-36BC-4A20-BDF7-582353DFCDF5}"/>
                  </a:ext>
                </a:extLst>
              </p:cNvPr>
              <p:cNvSpPr/>
              <p:nvPr/>
            </p:nvSpPr>
            <p:spPr>
              <a:xfrm>
                <a:off x="4024291" y="6230422"/>
                <a:ext cx="2737" cy="4047"/>
              </a:xfrm>
              <a:custGeom>
                <a:avLst/>
                <a:gdLst>
                  <a:gd name="connsiteX0" fmla="*/ 1667 w 2737"/>
                  <a:gd name="connsiteY0" fmla="*/ 1786 h 4047"/>
                  <a:gd name="connsiteX1" fmla="*/ 2738 w 2737"/>
                  <a:gd name="connsiteY1" fmla="*/ 0 h 4047"/>
                  <a:gd name="connsiteX2" fmla="*/ 0 w 2737"/>
                  <a:gd name="connsiteY2" fmla="*/ 4047 h 4047"/>
                  <a:gd name="connsiteX3" fmla="*/ 1667 w 2737"/>
                  <a:gd name="connsiteY3" fmla="*/ 1786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4047">
                    <a:moveTo>
                      <a:pt x="1667" y="1786"/>
                    </a:moveTo>
                    <a:lnTo>
                      <a:pt x="2738" y="0"/>
                    </a:lnTo>
                    <a:lnTo>
                      <a:pt x="0" y="4047"/>
                    </a:lnTo>
                    <a:lnTo>
                      <a:pt x="1667" y="178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4" name="Forma libre: forma 663">
                <a:extLst>
                  <a:ext uri="{FF2B5EF4-FFF2-40B4-BE49-F238E27FC236}">
                    <a16:creationId xmlns:a16="http://schemas.microsoft.com/office/drawing/2014/main" id="{B2954060-7C29-4BFA-B420-AB2B7AF2FA40}"/>
                  </a:ext>
                </a:extLst>
              </p:cNvPr>
              <p:cNvSpPr/>
              <p:nvPr/>
            </p:nvSpPr>
            <p:spPr>
              <a:xfrm>
                <a:off x="4022175" y="6228755"/>
                <a:ext cx="4377" cy="5713"/>
              </a:xfrm>
              <a:custGeom>
                <a:avLst/>
                <a:gdLst>
                  <a:gd name="connsiteX0" fmla="*/ 1283 w 4377"/>
                  <a:gd name="connsiteY0" fmla="*/ 1905 h 5713"/>
                  <a:gd name="connsiteX1" fmla="*/ 1878 w 4377"/>
                  <a:gd name="connsiteY1" fmla="*/ 4047 h 5713"/>
                  <a:gd name="connsiteX2" fmla="*/ 1045 w 4377"/>
                  <a:gd name="connsiteY2" fmla="*/ 5714 h 5713"/>
                  <a:gd name="connsiteX3" fmla="*/ 4378 w 4377"/>
                  <a:gd name="connsiteY3" fmla="*/ 0 h 5713"/>
                  <a:gd name="connsiteX4" fmla="*/ 1164 w 4377"/>
                  <a:gd name="connsiteY4" fmla="*/ 1905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77" h="5713">
                    <a:moveTo>
                      <a:pt x="1283" y="1905"/>
                    </a:moveTo>
                    <a:cubicBezTo>
                      <a:pt x="-2288" y="9285"/>
                      <a:pt x="2830" y="1190"/>
                      <a:pt x="1878" y="4047"/>
                    </a:cubicBezTo>
                    <a:lnTo>
                      <a:pt x="1045" y="5714"/>
                    </a:lnTo>
                    <a:lnTo>
                      <a:pt x="4378" y="0"/>
                    </a:lnTo>
                    <a:cubicBezTo>
                      <a:pt x="3307" y="595"/>
                      <a:pt x="569" y="4047"/>
                      <a:pt x="1164" y="190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5" name="Forma libre: forma 664">
                <a:extLst>
                  <a:ext uri="{FF2B5EF4-FFF2-40B4-BE49-F238E27FC236}">
                    <a16:creationId xmlns:a16="http://schemas.microsoft.com/office/drawing/2014/main" id="{07993E51-BFAE-4205-BF2F-6A4D7D661D2F}"/>
                  </a:ext>
                </a:extLst>
              </p:cNvPr>
              <p:cNvSpPr/>
              <p:nvPr/>
            </p:nvSpPr>
            <p:spPr>
              <a:xfrm>
                <a:off x="4029349" y="6214352"/>
                <a:ext cx="1370" cy="2058"/>
              </a:xfrm>
              <a:custGeom>
                <a:avLst/>
                <a:gdLst>
                  <a:gd name="connsiteX0" fmla="*/ 1133 w 1370"/>
                  <a:gd name="connsiteY0" fmla="*/ 0 h 2058"/>
                  <a:gd name="connsiteX1" fmla="*/ 1014 w 1370"/>
                  <a:gd name="connsiteY1" fmla="*/ 1071 h 2058"/>
                  <a:gd name="connsiteX2" fmla="*/ 1371 w 1370"/>
                  <a:gd name="connsiteY2" fmla="*/ 357 h 2058"/>
                  <a:gd name="connsiteX3" fmla="*/ 1252 w 1370"/>
                  <a:gd name="connsiteY3" fmla="*/ 0 h 2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0" h="2058">
                    <a:moveTo>
                      <a:pt x="1133" y="0"/>
                    </a:moveTo>
                    <a:cubicBezTo>
                      <a:pt x="-296" y="2857"/>
                      <a:pt x="-415" y="2262"/>
                      <a:pt x="1014" y="1071"/>
                    </a:cubicBezTo>
                    <a:cubicBezTo>
                      <a:pt x="1133" y="714"/>
                      <a:pt x="1252" y="595"/>
                      <a:pt x="1371" y="357"/>
                    </a:cubicBezTo>
                    <a:cubicBezTo>
                      <a:pt x="1371" y="357"/>
                      <a:pt x="1252" y="357"/>
                      <a:pt x="12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6" name="Forma libre: forma 665">
                <a:extLst>
                  <a:ext uri="{FF2B5EF4-FFF2-40B4-BE49-F238E27FC236}">
                    <a16:creationId xmlns:a16="http://schemas.microsoft.com/office/drawing/2014/main" id="{04762E80-57F2-4175-85F3-FCC355116F2E}"/>
                  </a:ext>
                </a:extLst>
              </p:cNvPr>
              <p:cNvSpPr/>
              <p:nvPr/>
            </p:nvSpPr>
            <p:spPr>
              <a:xfrm>
                <a:off x="4030600" y="6213598"/>
                <a:ext cx="476" cy="1111"/>
              </a:xfrm>
              <a:custGeom>
                <a:avLst/>
                <a:gdLst>
                  <a:gd name="connsiteX0" fmla="*/ 0 w 476"/>
                  <a:gd name="connsiteY0" fmla="*/ 1111 h 1111"/>
                  <a:gd name="connsiteX1" fmla="*/ 0 w 476"/>
                  <a:gd name="connsiteY1" fmla="*/ 1111 h 1111"/>
                  <a:gd name="connsiteX2" fmla="*/ 0 w 476"/>
                  <a:gd name="connsiteY2" fmla="*/ 1111 h 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111">
                    <a:moveTo>
                      <a:pt x="0" y="1111"/>
                    </a:moveTo>
                    <a:cubicBezTo>
                      <a:pt x="0" y="1111"/>
                      <a:pt x="1071" y="-1389"/>
                      <a:pt x="0" y="1111"/>
                    </a:cubicBezTo>
                    <a:lnTo>
                      <a:pt x="0" y="111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7" name="Forma libre: forma 666">
                <a:extLst>
                  <a:ext uri="{FF2B5EF4-FFF2-40B4-BE49-F238E27FC236}">
                    <a16:creationId xmlns:a16="http://schemas.microsoft.com/office/drawing/2014/main" id="{A8C46CD2-1858-4FE5-AEEA-418251D9915E}"/>
                  </a:ext>
                </a:extLst>
              </p:cNvPr>
              <p:cNvSpPr/>
              <p:nvPr/>
            </p:nvSpPr>
            <p:spPr>
              <a:xfrm>
                <a:off x="4028458" y="6209948"/>
                <a:ext cx="3094" cy="5713"/>
              </a:xfrm>
              <a:custGeom>
                <a:avLst/>
                <a:gdLst>
                  <a:gd name="connsiteX0" fmla="*/ 0 w 3094"/>
                  <a:gd name="connsiteY0" fmla="*/ 5595 h 5713"/>
                  <a:gd name="connsiteX1" fmla="*/ 1667 w 3094"/>
                  <a:gd name="connsiteY1" fmla="*/ 3333 h 5713"/>
                  <a:gd name="connsiteX2" fmla="*/ 3095 w 3094"/>
                  <a:gd name="connsiteY2" fmla="*/ 0 h 5713"/>
                  <a:gd name="connsiteX3" fmla="*/ 0 w 3094"/>
                  <a:gd name="connsiteY3" fmla="*/ 5714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5713">
                    <a:moveTo>
                      <a:pt x="0" y="5595"/>
                    </a:moveTo>
                    <a:lnTo>
                      <a:pt x="1667" y="3333"/>
                    </a:lnTo>
                    <a:cubicBezTo>
                      <a:pt x="2500" y="1667"/>
                      <a:pt x="2381" y="1071"/>
                      <a:pt x="3095" y="0"/>
                    </a:cubicBezTo>
                    <a:cubicBezTo>
                      <a:pt x="2024" y="1190"/>
                      <a:pt x="1190" y="2857"/>
                      <a:pt x="0" y="57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8" name="Forma libre: forma 667">
                <a:extLst>
                  <a:ext uri="{FF2B5EF4-FFF2-40B4-BE49-F238E27FC236}">
                    <a16:creationId xmlns:a16="http://schemas.microsoft.com/office/drawing/2014/main" id="{D2D076A3-CA3C-4075-BD8D-3E9F8FE977B7}"/>
                  </a:ext>
                </a:extLst>
              </p:cNvPr>
              <p:cNvSpPr/>
              <p:nvPr/>
            </p:nvSpPr>
            <p:spPr>
              <a:xfrm>
                <a:off x="4025363" y="6219184"/>
                <a:ext cx="960" cy="1477"/>
              </a:xfrm>
              <a:custGeom>
                <a:avLst/>
                <a:gdLst>
                  <a:gd name="connsiteX0" fmla="*/ 0 w 960"/>
                  <a:gd name="connsiteY0" fmla="*/ 1477 h 1477"/>
                  <a:gd name="connsiteX1" fmla="*/ 714 w 960"/>
                  <a:gd name="connsiteY1" fmla="*/ 525 h 1477"/>
                  <a:gd name="connsiteX2" fmla="*/ 0 w 960"/>
                  <a:gd name="connsiteY2" fmla="*/ 1477 h 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0" h="1477">
                    <a:moveTo>
                      <a:pt x="0" y="1477"/>
                    </a:moveTo>
                    <a:lnTo>
                      <a:pt x="714" y="525"/>
                    </a:lnTo>
                    <a:cubicBezTo>
                      <a:pt x="1071" y="-189"/>
                      <a:pt x="1190" y="-428"/>
                      <a:pt x="0" y="147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69" name="Forma libre: forma 668">
                <a:extLst>
                  <a:ext uri="{FF2B5EF4-FFF2-40B4-BE49-F238E27FC236}">
                    <a16:creationId xmlns:a16="http://schemas.microsoft.com/office/drawing/2014/main" id="{DB25BC1B-927E-4AF4-869C-277482B5B2AA}"/>
                  </a:ext>
                </a:extLst>
              </p:cNvPr>
              <p:cNvSpPr/>
              <p:nvPr/>
            </p:nvSpPr>
            <p:spPr>
              <a:xfrm>
                <a:off x="4025248" y="6217685"/>
                <a:ext cx="2376" cy="3764"/>
              </a:xfrm>
              <a:custGeom>
                <a:avLst/>
                <a:gdLst>
                  <a:gd name="connsiteX0" fmla="*/ 2377 w 2376"/>
                  <a:gd name="connsiteY0" fmla="*/ 0 h 3764"/>
                  <a:gd name="connsiteX1" fmla="*/ 829 w 2376"/>
                  <a:gd name="connsiteY1" fmla="*/ 2024 h 3764"/>
                  <a:gd name="connsiteX2" fmla="*/ 1424 w 2376"/>
                  <a:gd name="connsiteY2" fmla="*/ 1309 h 3764"/>
                  <a:gd name="connsiteX3" fmla="*/ 2377 w 2376"/>
                  <a:gd name="connsiteY3" fmla="*/ 0 h 3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6" h="3764">
                    <a:moveTo>
                      <a:pt x="2377" y="0"/>
                    </a:moveTo>
                    <a:lnTo>
                      <a:pt x="829" y="2024"/>
                    </a:lnTo>
                    <a:cubicBezTo>
                      <a:pt x="234" y="3214"/>
                      <a:pt x="-956" y="5595"/>
                      <a:pt x="1424" y="1309"/>
                    </a:cubicBezTo>
                    <a:cubicBezTo>
                      <a:pt x="234" y="3452"/>
                      <a:pt x="1424" y="1309"/>
                      <a:pt x="237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0" name="Forma libre: forma 669">
                <a:extLst>
                  <a:ext uri="{FF2B5EF4-FFF2-40B4-BE49-F238E27FC236}">
                    <a16:creationId xmlns:a16="http://schemas.microsoft.com/office/drawing/2014/main" id="{9648BB3F-1F29-4ECE-B4D4-1869070CE3FF}"/>
                  </a:ext>
                </a:extLst>
              </p:cNvPr>
              <p:cNvSpPr/>
              <p:nvPr/>
            </p:nvSpPr>
            <p:spPr>
              <a:xfrm>
                <a:off x="4024649" y="6218827"/>
                <a:ext cx="2921" cy="5166"/>
              </a:xfrm>
              <a:custGeom>
                <a:avLst/>
                <a:gdLst>
                  <a:gd name="connsiteX0" fmla="*/ 2619 w 2921"/>
                  <a:gd name="connsiteY0" fmla="*/ 48 h 5166"/>
                  <a:gd name="connsiteX1" fmla="*/ 0 w 2921"/>
                  <a:gd name="connsiteY1" fmla="*/ 5167 h 5166"/>
                  <a:gd name="connsiteX2" fmla="*/ 2619 w 2921"/>
                  <a:gd name="connsiteY2" fmla="*/ 48 h 5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21" h="5166">
                    <a:moveTo>
                      <a:pt x="2619" y="48"/>
                    </a:moveTo>
                    <a:cubicBezTo>
                      <a:pt x="2024" y="1715"/>
                      <a:pt x="1667" y="2905"/>
                      <a:pt x="0" y="5167"/>
                    </a:cubicBezTo>
                    <a:cubicBezTo>
                      <a:pt x="1190" y="4571"/>
                      <a:pt x="3809" y="-547"/>
                      <a:pt x="2619" y="4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1" name="Forma libre: forma 670">
                <a:extLst>
                  <a:ext uri="{FF2B5EF4-FFF2-40B4-BE49-F238E27FC236}">
                    <a16:creationId xmlns:a16="http://schemas.microsoft.com/office/drawing/2014/main" id="{69C2A3BB-3DC1-487A-B7C5-FC60B127CD8C}"/>
                  </a:ext>
                </a:extLst>
              </p:cNvPr>
              <p:cNvSpPr/>
              <p:nvPr/>
            </p:nvSpPr>
            <p:spPr>
              <a:xfrm>
                <a:off x="4018459" y="6237253"/>
                <a:ext cx="1547" cy="3049"/>
              </a:xfrm>
              <a:custGeom>
                <a:avLst/>
                <a:gdLst>
                  <a:gd name="connsiteX0" fmla="*/ 833 w 1547"/>
                  <a:gd name="connsiteY0" fmla="*/ 787 h 3049"/>
                  <a:gd name="connsiteX1" fmla="*/ 0 w 1547"/>
                  <a:gd name="connsiteY1" fmla="*/ 3049 h 3049"/>
                  <a:gd name="connsiteX2" fmla="*/ 1548 w 1547"/>
                  <a:gd name="connsiteY2" fmla="*/ 787 h 3049"/>
                  <a:gd name="connsiteX3" fmla="*/ 833 w 1547"/>
                  <a:gd name="connsiteY3" fmla="*/ 787 h 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3049">
                    <a:moveTo>
                      <a:pt x="833" y="787"/>
                    </a:moveTo>
                    <a:lnTo>
                      <a:pt x="0" y="3049"/>
                    </a:lnTo>
                    <a:lnTo>
                      <a:pt x="1548" y="787"/>
                    </a:lnTo>
                    <a:cubicBezTo>
                      <a:pt x="833" y="1978"/>
                      <a:pt x="2143" y="-1474"/>
                      <a:pt x="833" y="78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2" name="Forma libre: forma 671">
                <a:extLst>
                  <a:ext uri="{FF2B5EF4-FFF2-40B4-BE49-F238E27FC236}">
                    <a16:creationId xmlns:a16="http://schemas.microsoft.com/office/drawing/2014/main" id="{A785AAAD-21AE-41A0-B1CC-CD3D8C8A7B9F}"/>
                  </a:ext>
                </a:extLst>
              </p:cNvPr>
              <p:cNvSpPr/>
              <p:nvPr/>
            </p:nvSpPr>
            <p:spPr>
              <a:xfrm>
                <a:off x="4025125" y="6210662"/>
                <a:ext cx="3094" cy="6189"/>
              </a:xfrm>
              <a:custGeom>
                <a:avLst/>
                <a:gdLst>
                  <a:gd name="connsiteX0" fmla="*/ 3095 w 3094"/>
                  <a:gd name="connsiteY0" fmla="*/ 0 h 6189"/>
                  <a:gd name="connsiteX1" fmla="*/ 0 w 3094"/>
                  <a:gd name="connsiteY1" fmla="*/ 6190 h 6189"/>
                  <a:gd name="connsiteX2" fmla="*/ 1190 w 3094"/>
                  <a:gd name="connsiteY2" fmla="*/ 4523 h 6189"/>
                  <a:gd name="connsiteX3" fmla="*/ 3095 w 3094"/>
                  <a:gd name="connsiteY3" fmla="*/ 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6189">
                    <a:moveTo>
                      <a:pt x="3095" y="0"/>
                    </a:moveTo>
                    <a:cubicBezTo>
                      <a:pt x="2262" y="1547"/>
                      <a:pt x="1071" y="4166"/>
                      <a:pt x="0" y="6190"/>
                    </a:cubicBezTo>
                    <a:lnTo>
                      <a:pt x="1190" y="4523"/>
                    </a:lnTo>
                    <a:cubicBezTo>
                      <a:pt x="1667" y="3452"/>
                      <a:pt x="1904" y="2262"/>
                      <a:pt x="30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3" name="Forma libre: forma 672">
                <a:extLst>
                  <a:ext uri="{FF2B5EF4-FFF2-40B4-BE49-F238E27FC236}">
                    <a16:creationId xmlns:a16="http://schemas.microsoft.com/office/drawing/2014/main" id="{5613293E-DC08-4793-9ADD-BB6DC48B0FE8}"/>
                  </a:ext>
                </a:extLst>
              </p:cNvPr>
              <p:cNvSpPr/>
              <p:nvPr/>
            </p:nvSpPr>
            <p:spPr>
              <a:xfrm>
                <a:off x="4023339" y="6216852"/>
                <a:ext cx="1785" cy="2380"/>
              </a:xfrm>
              <a:custGeom>
                <a:avLst/>
                <a:gdLst>
                  <a:gd name="connsiteX0" fmla="*/ 1786 w 1785"/>
                  <a:gd name="connsiteY0" fmla="*/ 0 h 2380"/>
                  <a:gd name="connsiteX1" fmla="*/ 0 w 1785"/>
                  <a:gd name="connsiteY1" fmla="*/ 2381 h 2380"/>
                  <a:gd name="connsiteX2" fmla="*/ 1786 w 1785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380">
                    <a:moveTo>
                      <a:pt x="1786" y="0"/>
                    </a:moveTo>
                    <a:lnTo>
                      <a:pt x="0" y="2381"/>
                    </a:lnTo>
                    <a:cubicBezTo>
                      <a:pt x="0" y="2381"/>
                      <a:pt x="952" y="1667"/>
                      <a:pt x="178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4" name="Forma libre: forma 673">
                <a:extLst>
                  <a:ext uri="{FF2B5EF4-FFF2-40B4-BE49-F238E27FC236}">
                    <a16:creationId xmlns:a16="http://schemas.microsoft.com/office/drawing/2014/main" id="{1FB38CC4-C231-4AE2-A28E-A3FA359B82E1}"/>
                  </a:ext>
                </a:extLst>
              </p:cNvPr>
              <p:cNvSpPr/>
              <p:nvPr/>
            </p:nvSpPr>
            <p:spPr>
              <a:xfrm>
                <a:off x="4020839" y="6223518"/>
                <a:ext cx="3809" cy="5118"/>
              </a:xfrm>
              <a:custGeom>
                <a:avLst/>
                <a:gdLst>
                  <a:gd name="connsiteX0" fmla="*/ 119 w 3809"/>
                  <a:gd name="connsiteY0" fmla="*/ 5119 h 5118"/>
                  <a:gd name="connsiteX1" fmla="*/ 3809 w 3809"/>
                  <a:gd name="connsiteY1" fmla="*/ 0 h 5118"/>
                  <a:gd name="connsiteX2" fmla="*/ 0 w 3809"/>
                  <a:gd name="connsiteY2" fmla="*/ 5119 h 5118"/>
                  <a:gd name="connsiteX3" fmla="*/ 119 w 3809"/>
                  <a:gd name="connsiteY3" fmla="*/ 5119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" h="5118">
                    <a:moveTo>
                      <a:pt x="119" y="5119"/>
                    </a:moveTo>
                    <a:lnTo>
                      <a:pt x="3809" y="0"/>
                    </a:lnTo>
                    <a:lnTo>
                      <a:pt x="0" y="5119"/>
                    </a:lnTo>
                    <a:lnTo>
                      <a:pt x="119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5" name="Forma libre: forma 674">
                <a:extLst>
                  <a:ext uri="{FF2B5EF4-FFF2-40B4-BE49-F238E27FC236}">
                    <a16:creationId xmlns:a16="http://schemas.microsoft.com/office/drawing/2014/main" id="{FDA7AFA7-B58D-4756-A0B6-800BD9B90475}"/>
                  </a:ext>
                </a:extLst>
              </p:cNvPr>
              <p:cNvSpPr/>
              <p:nvPr/>
            </p:nvSpPr>
            <p:spPr>
              <a:xfrm>
                <a:off x="4025601" y="6206258"/>
                <a:ext cx="3333" cy="5118"/>
              </a:xfrm>
              <a:custGeom>
                <a:avLst/>
                <a:gdLst>
                  <a:gd name="connsiteX0" fmla="*/ 1190 w 3333"/>
                  <a:gd name="connsiteY0" fmla="*/ 3333 h 5118"/>
                  <a:gd name="connsiteX1" fmla="*/ 3333 w 3333"/>
                  <a:gd name="connsiteY1" fmla="*/ 0 h 5118"/>
                  <a:gd name="connsiteX2" fmla="*/ 0 w 3333"/>
                  <a:gd name="connsiteY2" fmla="*/ 5119 h 5118"/>
                  <a:gd name="connsiteX3" fmla="*/ 1190 w 3333"/>
                  <a:gd name="connsiteY3" fmla="*/ 3333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33" h="5118">
                    <a:moveTo>
                      <a:pt x="1190" y="3333"/>
                    </a:moveTo>
                    <a:lnTo>
                      <a:pt x="3333" y="0"/>
                    </a:lnTo>
                    <a:lnTo>
                      <a:pt x="0" y="5119"/>
                    </a:lnTo>
                    <a:lnTo>
                      <a:pt x="1190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6" name="Forma libre: forma 675">
                <a:extLst>
                  <a:ext uri="{FF2B5EF4-FFF2-40B4-BE49-F238E27FC236}">
                    <a16:creationId xmlns:a16="http://schemas.microsoft.com/office/drawing/2014/main" id="{DB3B98B2-0A32-4CE2-92BB-E45239C1CB35}"/>
                  </a:ext>
                </a:extLst>
              </p:cNvPr>
              <p:cNvSpPr/>
              <p:nvPr/>
            </p:nvSpPr>
            <p:spPr>
              <a:xfrm>
                <a:off x="4025482" y="6202924"/>
                <a:ext cx="3570" cy="6904"/>
              </a:xfrm>
              <a:custGeom>
                <a:avLst/>
                <a:gdLst>
                  <a:gd name="connsiteX0" fmla="*/ 0 w 3570"/>
                  <a:gd name="connsiteY0" fmla="*/ 6785 h 6904"/>
                  <a:gd name="connsiteX1" fmla="*/ 3571 w 3570"/>
                  <a:gd name="connsiteY1" fmla="*/ 0 h 6904"/>
                  <a:gd name="connsiteX2" fmla="*/ 0 w 3570"/>
                  <a:gd name="connsiteY2" fmla="*/ 5000 h 6904"/>
                  <a:gd name="connsiteX3" fmla="*/ 0 w 3570"/>
                  <a:gd name="connsiteY3" fmla="*/ 6904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0" h="6904">
                    <a:moveTo>
                      <a:pt x="0" y="6785"/>
                    </a:moveTo>
                    <a:cubicBezTo>
                      <a:pt x="1667" y="3928"/>
                      <a:pt x="2381" y="1667"/>
                      <a:pt x="3571" y="0"/>
                    </a:cubicBezTo>
                    <a:cubicBezTo>
                      <a:pt x="2976" y="357"/>
                      <a:pt x="1428" y="2738"/>
                      <a:pt x="0" y="5000"/>
                    </a:cubicBezTo>
                    <a:cubicBezTo>
                      <a:pt x="952" y="3809"/>
                      <a:pt x="952" y="4285"/>
                      <a:pt x="0" y="69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7" name="Forma libre: forma 676">
                <a:extLst>
                  <a:ext uri="{FF2B5EF4-FFF2-40B4-BE49-F238E27FC236}">
                    <a16:creationId xmlns:a16="http://schemas.microsoft.com/office/drawing/2014/main" id="{FB85DB14-C10B-48D6-8803-C5B7B9D97BDD}"/>
                  </a:ext>
                </a:extLst>
              </p:cNvPr>
              <p:cNvSpPr/>
              <p:nvPr/>
            </p:nvSpPr>
            <p:spPr>
              <a:xfrm>
                <a:off x="4023339" y="6207924"/>
                <a:ext cx="2142" cy="3094"/>
              </a:xfrm>
              <a:custGeom>
                <a:avLst/>
                <a:gdLst>
                  <a:gd name="connsiteX0" fmla="*/ 0 w 2142"/>
                  <a:gd name="connsiteY0" fmla="*/ 3095 h 3094"/>
                  <a:gd name="connsiteX1" fmla="*/ 2143 w 2142"/>
                  <a:gd name="connsiteY1" fmla="*/ 0 h 3094"/>
                  <a:gd name="connsiteX2" fmla="*/ 0 w 2142"/>
                  <a:gd name="connsiteY2" fmla="*/ 3095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2" h="3094">
                    <a:moveTo>
                      <a:pt x="0" y="3095"/>
                    </a:moveTo>
                    <a:cubicBezTo>
                      <a:pt x="476" y="2381"/>
                      <a:pt x="1309" y="1190"/>
                      <a:pt x="2143" y="0"/>
                    </a:cubicBezTo>
                    <a:cubicBezTo>
                      <a:pt x="1667" y="595"/>
                      <a:pt x="1071" y="1547"/>
                      <a:pt x="0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8" name="Forma libre: forma 677">
                <a:extLst>
                  <a:ext uri="{FF2B5EF4-FFF2-40B4-BE49-F238E27FC236}">
                    <a16:creationId xmlns:a16="http://schemas.microsoft.com/office/drawing/2014/main" id="{14678B6E-4366-4E2C-9D95-F0D28DDFED25}"/>
                  </a:ext>
                </a:extLst>
              </p:cNvPr>
              <p:cNvSpPr/>
              <p:nvPr/>
            </p:nvSpPr>
            <p:spPr>
              <a:xfrm>
                <a:off x="4022982" y="6213638"/>
                <a:ext cx="2142" cy="4523"/>
              </a:xfrm>
              <a:custGeom>
                <a:avLst/>
                <a:gdLst>
                  <a:gd name="connsiteX0" fmla="*/ 119 w 2142"/>
                  <a:gd name="connsiteY0" fmla="*/ 4523 h 4523"/>
                  <a:gd name="connsiteX1" fmla="*/ 2143 w 2142"/>
                  <a:gd name="connsiteY1" fmla="*/ 0 h 4523"/>
                  <a:gd name="connsiteX2" fmla="*/ 0 w 2142"/>
                  <a:gd name="connsiteY2" fmla="*/ 4404 h 4523"/>
                  <a:gd name="connsiteX3" fmla="*/ 119 w 2142"/>
                  <a:gd name="connsiteY3" fmla="*/ 4404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4523">
                    <a:moveTo>
                      <a:pt x="119" y="4523"/>
                    </a:moveTo>
                    <a:cubicBezTo>
                      <a:pt x="595" y="3571"/>
                      <a:pt x="1786" y="1071"/>
                      <a:pt x="2143" y="0"/>
                    </a:cubicBezTo>
                    <a:lnTo>
                      <a:pt x="0" y="4404"/>
                    </a:lnTo>
                    <a:lnTo>
                      <a:pt x="119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79" name="Forma libre: forma 678">
                <a:extLst>
                  <a:ext uri="{FF2B5EF4-FFF2-40B4-BE49-F238E27FC236}">
                    <a16:creationId xmlns:a16="http://schemas.microsoft.com/office/drawing/2014/main" id="{093528C3-009C-45B2-97AE-3EF810A18DDD}"/>
                  </a:ext>
                </a:extLst>
              </p:cNvPr>
              <p:cNvSpPr/>
              <p:nvPr/>
            </p:nvSpPr>
            <p:spPr>
              <a:xfrm>
                <a:off x="4022625" y="6217447"/>
                <a:ext cx="238" cy="595"/>
              </a:xfrm>
              <a:custGeom>
                <a:avLst/>
                <a:gdLst>
                  <a:gd name="connsiteX0" fmla="*/ 238 w 238"/>
                  <a:gd name="connsiteY0" fmla="*/ 595 h 595"/>
                  <a:gd name="connsiteX1" fmla="*/ 238 w 238"/>
                  <a:gd name="connsiteY1" fmla="*/ 595 h 595"/>
                  <a:gd name="connsiteX2" fmla="*/ 0 w 238"/>
                  <a:gd name="connsiteY2" fmla="*/ 0 h 595"/>
                  <a:gd name="connsiteX3" fmla="*/ 119 w 238"/>
                  <a:gd name="connsiteY3" fmla="*/ 595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595">
                    <a:moveTo>
                      <a:pt x="238" y="595"/>
                    </a:moveTo>
                    <a:lnTo>
                      <a:pt x="238" y="595"/>
                    </a:lnTo>
                    <a:cubicBezTo>
                      <a:pt x="238" y="595"/>
                      <a:pt x="0" y="119"/>
                      <a:pt x="0" y="0"/>
                    </a:cubicBezTo>
                    <a:cubicBezTo>
                      <a:pt x="0" y="0"/>
                      <a:pt x="0" y="238"/>
                      <a:pt x="119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0" name="Forma libre: forma 679">
                <a:extLst>
                  <a:ext uri="{FF2B5EF4-FFF2-40B4-BE49-F238E27FC236}">
                    <a16:creationId xmlns:a16="http://schemas.microsoft.com/office/drawing/2014/main" id="{DC80C9ED-62AE-496D-A3B9-767E5CB520E8}"/>
                  </a:ext>
                </a:extLst>
              </p:cNvPr>
              <p:cNvSpPr/>
              <p:nvPr/>
            </p:nvSpPr>
            <p:spPr>
              <a:xfrm>
                <a:off x="4022995" y="6218161"/>
                <a:ext cx="105" cy="264"/>
              </a:xfrm>
              <a:custGeom>
                <a:avLst/>
                <a:gdLst>
                  <a:gd name="connsiteX0" fmla="*/ 106 w 105"/>
                  <a:gd name="connsiteY0" fmla="*/ 0 h 264"/>
                  <a:gd name="connsiteX1" fmla="*/ 106 w 105"/>
                  <a:gd name="connsiteY1" fmla="*/ 0 h 264"/>
                  <a:gd name="connsiteX2" fmla="*/ 106 w 105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64">
                    <a:moveTo>
                      <a:pt x="106" y="0"/>
                    </a:moveTo>
                    <a:lnTo>
                      <a:pt x="106" y="0"/>
                    </a:lnTo>
                    <a:cubicBezTo>
                      <a:pt x="106" y="0"/>
                      <a:pt x="-132" y="595"/>
                      <a:pt x="10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1" name="Forma libre: forma 680">
                <a:extLst>
                  <a:ext uri="{FF2B5EF4-FFF2-40B4-BE49-F238E27FC236}">
                    <a16:creationId xmlns:a16="http://schemas.microsoft.com/office/drawing/2014/main" id="{9D126C93-B36C-44C9-8390-D8987EC3B911}"/>
                  </a:ext>
                </a:extLst>
              </p:cNvPr>
              <p:cNvSpPr/>
              <p:nvPr/>
            </p:nvSpPr>
            <p:spPr>
              <a:xfrm>
                <a:off x="4017149" y="6224232"/>
                <a:ext cx="4880" cy="8570"/>
              </a:xfrm>
              <a:custGeom>
                <a:avLst/>
                <a:gdLst>
                  <a:gd name="connsiteX0" fmla="*/ 4881 w 4880"/>
                  <a:gd name="connsiteY0" fmla="*/ 0 h 8570"/>
                  <a:gd name="connsiteX1" fmla="*/ 0 w 4880"/>
                  <a:gd name="connsiteY1" fmla="*/ 8571 h 8570"/>
                  <a:gd name="connsiteX2" fmla="*/ 4881 w 4880"/>
                  <a:gd name="connsiteY2" fmla="*/ 0 h 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880" h="8570">
                    <a:moveTo>
                      <a:pt x="4881" y="0"/>
                    </a:moveTo>
                    <a:cubicBezTo>
                      <a:pt x="3333" y="2262"/>
                      <a:pt x="1548" y="4642"/>
                      <a:pt x="0" y="8571"/>
                    </a:cubicBezTo>
                    <a:cubicBezTo>
                      <a:pt x="1786" y="5714"/>
                      <a:pt x="2619" y="3452"/>
                      <a:pt x="488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2" name="Forma libre: forma 681">
                <a:extLst>
                  <a:ext uri="{FF2B5EF4-FFF2-40B4-BE49-F238E27FC236}">
                    <a16:creationId xmlns:a16="http://schemas.microsoft.com/office/drawing/2014/main" id="{2B34E3AC-473F-4FFA-9356-594E678D3555}"/>
                  </a:ext>
                </a:extLst>
              </p:cNvPr>
              <p:cNvSpPr/>
              <p:nvPr/>
            </p:nvSpPr>
            <p:spPr>
              <a:xfrm>
                <a:off x="4020482" y="6220780"/>
                <a:ext cx="2023" cy="4047"/>
              </a:xfrm>
              <a:custGeom>
                <a:avLst/>
                <a:gdLst>
                  <a:gd name="connsiteX0" fmla="*/ 0 w 2023"/>
                  <a:gd name="connsiteY0" fmla="*/ 2857 h 4047"/>
                  <a:gd name="connsiteX1" fmla="*/ 0 w 2023"/>
                  <a:gd name="connsiteY1" fmla="*/ 4047 h 4047"/>
                  <a:gd name="connsiteX2" fmla="*/ 2024 w 2023"/>
                  <a:gd name="connsiteY2" fmla="*/ 0 h 4047"/>
                  <a:gd name="connsiteX3" fmla="*/ 0 w 2023"/>
                  <a:gd name="connsiteY3" fmla="*/ 2738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4047">
                    <a:moveTo>
                      <a:pt x="0" y="2857"/>
                    </a:moveTo>
                    <a:lnTo>
                      <a:pt x="0" y="4047"/>
                    </a:lnTo>
                    <a:cubicBezTo>
                      <a:pt x="476" y="2857"/>
                      <a:pt x="1309" y="1190"/>
                      <a:pt x="2024" y="0"/>
                    </a:cubicBezTo>
                    <a:lnTo>
                      <a:pt x="0" y="27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3" name="Forma libre: forma 682">
                <a:extLst>
                  <a:ext uri="{FF2B5EF4-FFF2-40B4-BE49-F238E27FC236}">
                    <a16:creationId xmlns:a16="http://schemas.microsoft.com/office/drawing/2014/main" id="{0B7FDC2B-B010-4BAF-97A9-AE62C6DBAD82}"/>
                  </a:ext>
                </a:extLst>
              </p:cNvPr>
              <p:cNvSpPr/>
              <p:nvPr/>
            </p:nvSpPr>
            <p:spPr>
              <a:xfrm>
                <a:off x="4019530" y="6223161"/>
                <a:ext cx="952" cy="1785"/>
              </a:xfrm>
              <a:custGeom>
                <a:avLst/>
                <a:gdLst>
                  <a:gd name="connsiteX0" fmla="*/ 0 w 952"/>
                  <a:gd name="connsiteY0" fmla="*/ 1786 h 1785"/>
                  <a:gd name="connsiteX1" fmla="*/ 952 w 952"/>
                  <a:gd name="connsiteY1" fmla="*/ 476 h 1785"/>
                  <a:gd name="connsiteX2" fmla="*/ 952 w 952"/>
                  <a:gd name="connsiteY2" fmla="*/ 0 h 1785"/>
                  <a:gd name="connsiteX3" fmla="*/ 0 w 952"/>
                  <a:gd name="connsiteY3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1785">
                    <a:moveTo>
                      <a:pt x="0" y="1786"/>
                    </a:moveTo>
                    <a:lnTo>
                      <a:pt x="952" y="476"/>
                    </a:lnTo>
                    <a:lnTo>
                      <a:pt x="952" y="0"/>
                    </a:lnTo>
                    <a:lnTo>
                      <a:pt x="0" y="178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4" name="Forma libre: forma 683">
                <a:extLst>
                  <a:ext uri="{FF2B5EF4-FFF2-40B4-BE49-F238E27FC236}">
                    <a16:creationId xmlns:a16="http://schemas.microsoft.com/office/drawing/2014/main" id="{BB20527E-96C5-444B-85BC-BC0D23C05E6D}"/>
                  </a:ext>
                </a:extLst>
              </p:cNvPr>
              <p:cNvSpPr/>
              <p:nvPr/>
            </p:nvSpPr>
            <p:spPr>
              <a:xfrm>
                <a:off x="4019828" y="6215423"/>
                <a:ext cx="2083" cy="3690"/>
              </a:xfrm>
              <a:custGeom>
                <a:avLst/>
                <a:gdLst>
                  <a:gd name="connsiteX0" fmla="*/ 2083 w 2083"/>
                  <a:gd name="connsiteY0" fmla="*/ 0 h 3690"/>
                  <a:gd name="connsiteX1" fmla="*/ 179 w 2083"/>
                  <a:gd name="connsiteY1" fmla="*/ 2024 h 3690"/>
                  <a:gd name="connsiteX2" fmla="*/ 179 w 2083"/>
                  <a:gd name="connsiteY2" fmla="*/ 3690 h 3690"/>
                  <a:gd name="connsiteX3" fmla="*/ 1964 w 2083"/>
                  <a:gd name="connsiteY3" fmla="*/ 0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3" h="3690">
                    <a:moveTo>
                      <a:pt x="2083" y="0"/>
                    </a:moveTo>
                    <a:cubicBezTo>
                      <a:pt x="893" y="1786"/>
                      <a:pt x="655" y="1786"/>
                      <a:pt x="179" y="2024"/>
                    </a:cubicBezTo>
                    <a:cubicBezTo>
                      <a:pt x="-60" y="2976"/>
                      <a:pt x="-60" y="3571"/>
                      <a:pt x="179" y="3690"/>
                    </a:cubicBezTo>
                    <a:cubicBezTo>
                      <a:pt x="893" y="2381"/>
                      <a:pt x="2321" y="0"/>
                      <a:pt x="196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5" name="Forma libre: forma 684">
                <a:extLst>
                  <a:ext uri="{FF2B5EF4-FFF2-40B4-BE49-F238E27FC236}">
                    <a16:creationId xmlns:a16="http://schemas.microsoft.com/office/drawing/2014/main" id="{4F19B107-374F-4BD1-B2A0-518EEFCA1714}"/>
                  </a:ext>
                </a:extLst>
              </p:cNvPr>
              <p:cNvSpPr/>
              <p:nvPr/>
            </p:nvSpPr>
            <p:spPr>
              <a:xfrm>
                <a:off x="4021990" y="6217090"/>
                <a:ext cx="158" cy="393"/>
              </a:xfrm>
              <a:custGeom>
                <a:avLst/>
                <a:gdLst>
                  <a:gd name="connsiteX0" fmla="*/ 159 w 158"/>
                  <a:gd name="connsiteY0" fmla="*/ 0 h 393"/>
                  <a:gd name="connsiteX1" fmla="*/ 159 w 158"/>
                  <a:gd name="connsiteY1" fmla="*/ 238 h 393"/>
                  <a:gd name="connsiteX2" fmla="*/ 159 w 158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393">
                    <a:moveTo>
                      <a:pt x="159" y="0"/>
                    </a:moveTo>
                    <a:lnTo>
                      <a:pt x="159" y="238"/>
                    </a:lnTo>
                    <a:cubicBezTo>
                      <a:pt x="159" y="238"/>
                      <a:pt x="-198" y="714"/>
                      <a:pt x="15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6" name="Forma libre: forma 685">
                <a:extLst>
                  <a:ext uri="{FF2B5EF4-FFF2-40B4-BE49-F238E27FC236}">
                    <a16:creationId xmlns:a16="http://schemas.microsoft.com/office/drawing/2014/main" id="{A31DE318-50B4-4E38-B92C-C8C3B16450F3}"/>
                  </a:ext>
                </a:extLst>
              </p:cNvPr>
              <p:cNvSpPr/>
              <p:nvPr/>
            </p:nvSpPr>
            <p:spPr>
              <a:xfrm>
                <a:off x="4017506" y="6216257"/>
                <a:ext cx="357" cy="833"/>
              </a:xfrm>
              <a:custGeom>
                <a:avLst/>
                <a:gdLst>
                  <a:gd name="connsiteX0" fmla="*/ 357 w 357"/>
                  <a:gd name="connsiteY0" fmla="*/ 0 h 833"/>
                  <a:gd name="connsiteX1" fmla="*/ 0 w 357"/>
                  <a:gd name="connsiteY1" fmla="*/ 833 h 833"/>
                  <a:gd name="connsiteX2" fmla="*/ 357 w 357"/>
                  <a:gd name="connsiteY2" fmla="*/ 119 h 833"/>
                  <a:gd name="connsiteX3" fmla="*/ 357 w 357"/>
                  <a:gd name="connsiteY3" fmla="*/ 119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357" y="0"/>
                    </a:moveTo>
                    <a:cubicBezTo>
                      <a:pt x="357" y="0"/>
                      <a:pt x="119" y="595"/>
                      <a:pt x="0" y="833"/>
                    </a:cubicBezTo>
                    <a:lnTo>
                      <a:pt x="357" y="119"/>
                    </a:lnTo>
                    <a:lnTo>
                      <a:pt x="357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7" name="Forma libre: forma 686">
                <a:extLst>
                  <a:ext uri="{FF2B5EF4-FFF2-40B4-BE49-F238E27FC236}">
                    <a16:creationId xmlns:a16="http://schemas.microsoft.com/office/drawing/2014/main" id="{44682BF4-DAD4-4F4C-87DF-DF61D2119E37}"/>
                  </a:ext>
                </a:extLst>
              </p:cNvPr>
              <p:cNvSpPr/>
              <p:nvPr/>
            </p:nvSpPr>
            <p:spPr>
              <a:xfrm>
                <a:off x="4019672" y="6218637"/>
                <a:ext cx="1286" cy="1695"/>
              </a:xfrm>
              <a:custGeom>
                <a:avLst/>
                <a:gdLst>
                  <a:gd name="connsiteX0" fmla="*/ 96 w 1286"/>
                  <a:gd name="connsiteY0" fmla="*/ 1309 h 1695"/>
                  <a:gd name="connsiteX1" fmla="*/ 1286 w 1286"/>
                  <a:gd name="connsiteY1" fmla="*/ 0 h 1695"/>
                  <a:gd name="connsiteX2" fmla="*/ 453 w 1286"/>
                  <a:gd name="connsiteY2" fmla="*/ 476 h 1695"/>
                  <a:gd name="connsiteX3" fmla="*/ 96 w 1286"/>
                  <a:gd name="connsiteY3" fmla="*/ 1309 h 1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6" h="1695">
                    <a:moveTo>
                      <a:pt x="96" y="1309"/>
                    </a:moveTo>
                    <a:cubicBezTo>
                      <a:pt x="-142" y="2262"/>
                      <a:pt x="453" y="1309"/>
                      <a:pt x="1286" y="0"/>
                    </a:cubicBezTo>
                    <a:cubicBezTo>
                      <a:pt x="929" y="357"/>
                      <a:pt x="572" y="595"/>
                      <a:pt x="453" y="476"/>
                    </a:cubicBezTo>
                    <a:cubicBezTo>
                      <a:pt x="96" y="1071"/>
                      <a:pt x="-142" y="1428"/>
                      <a:pt x="96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8" name="Forma libre: forma 687">
                <a:extLst>
                  <a:ext uri="{FF2B5EF4-FFF2-40B4-BE49-F238E27FC236}">
                    <a16:creationId xmlns:a16="http://schemas.microsoft.com/office/drawing/2014/main" id="{4EBA6CBE-E833-40EB-B3DC-D54645304288}"/>
                  </a:ext>
                </a:extLst>
              </p:cNvPr>
              <p:cNvSpPr/>
              <p:nvPr/>
            </p:nvSpPr>
            <p:spPr>
              <a:xfrm>
                <a:off x="4020720" y="6212351"/>
                <a:ext cx="1140" cy="2834"/>
              </a:xfrm>
              <a:custGeom>
                <a:avLst/>
                <a:gdLst>
                  <a:gd name="connsiteX0" fmla="*/ 952 w 1140"/>
                  <a:gd name="connsiteY0" fmla="*/ 334 h 2834"/>
                  <a:gd name="connsiteX1" fmla="*/ 0 w 1140"/>
                  <a:gd name="connsiteY1" fmla="*/ 2834 h 2834"/>
                  <a:gd name="connsiteX2" fmla="*/ 952 w 1140"/>
                  <a:gd name="connsiteY2" fmla="*/ 334 h 2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40" h="2834">
                    <a:moveTo>
                      <a:pt x="952" y="334"/>
                    </a:moveTo>
                    <a:cubicBezTo>
                      <a:pt x="595" y="1287"/>
                      <a:pt x="238" y="2120"/>
                      <a:pt x="0" y="2834"/>
                    </a:cubicBezTo>
                    <a:cubicBezTo>
                      <a:pt x="595" y="1406"/>
                      <a:pt x="1548" y="-856"/>
                      <a:pt x="952" y="33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89" name="Forma libre: forma 688">
                <a:extLst>
                  <a:ext uri="{FF2B5EF4-FFF2-40B4-BE49-F238E27FC236}">
                    <a16:creationId xmlns:a16="http://schemas.microsoft.com/office/drawing/2014/main" id="{B14D5024-AA39-4943-8780-FCC151B1094F}"/>
                  </a:ext>
                </a:extLst>
              </p:cNvPr>
              <p:cNvSpPr/>
              <p:nvPr/>
            </p:nvSpPr>
            <p:spPr>
              <a:xfrm>
                <a:off x="4022625" y="6215477"/>
                <a:ext cx="385" cy="660"/>
              </a:xfrm>
              <a:custGeom>
                <a:avLst/>
                <a:gdLst>
                  <a:gd name="connsiteX0" fmla="*/ 0 w 385"/>
                  <a:gd name="connsiteY0" fmla="*/ 660 h 660"/>
                  <a:gd name="connsiteX1" fmla="*/ 119 w 385"/>
                  <a:gd name="connsiteY1" fmla="*/ 541 h 660"/>
                  <a:gd name="connsiteX2" fmla="*/ 0 w 385"/>
                  <a:gd name="connsiteY2" fmla="*/ 660 h 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" h="660">
                    <a:moveTo>
                      <a:pt x="0" y="660"/>
                    </a:moveTo>
                    <a:cubicBezTo>
                      <a:pt x="0" y="660"/>
                      <a:pt x="119" y="541"/>
                      <a:pt x="119" y="541"/>
                    </a:cubicBezTo>
                    <a:cubicBezTo>
                      <a:pt x="595" y="-411"/>
                      <a:pt x="357" y="65"/>
                      <a:pt x="0" y="66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0" name="Forma libre: forma 689">
                <a:extLst>
                  <a:ext uri="{FF2B5EF4-FFF2-40B4-BE49-F238E27FC236}">
                    <a16:creationId xmlns:a16="http://schemas.microsoft.com/office/drawing/2014/main" id="{124E8977-94DF-4E6A-A1E6-89B5CA38CC4D}"/>
                  </a:ext>
                </a:extLst>
              </p:cNvPr>
              <p:cNvSpPr/>
              <p:nvPr/>
            </p:nvSpPr>
            <p:spPr>
              <a:xfrm>
                <a:off x="4020958" y="6216138"/>
                <a:ext cx="1666" cy="2499"/>
              </a:xfrm>
              <a:custGeom>
                <a:avLst/>
                <a:gdLst>
                  <a:gd name="connsiteX0" fmla="*/ 1667 w 1666"/>
                  <a:gd name="connsiteY0" fmla="*/ 0 h 2499"/>
                  <a:gd name="connsiteX1" fmla="*/ 0 w 1666"/>
                  <a:gd name="connsiteY1" fmla="*/ 2500 h 2499"/>
                  <a:gd name="connsiteX2" fmla="*/ 1071 w 1666"/>
                  <a:gd name="connsiteY2" fmla="*/ 1190 h 2499"/>
                  <a:gd name="connsiteX3" fmla="*/ 1667 w 1666"/>
                  <a:gd name="connsiteY3" fmla="*/ 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2499">
                    <a:moveTo>
                      <a:pt x="1667" y="0"/>
                    </a:moveTo>
                    <a:cubicBezTo>
                      <a:pt x="1309" y="595"/>
                      <a:pt x="595" y="1667"/>
                      <a:pt x="0" y="2500"/>
                    </a:cubicBezTo>
                    <a:cubicBezTo>
                      <a:pt x="238" y="2262"/>
                      <a:pt x="595" y="1786"/>
                      <a:pt x="1071" y="1190"/>
                    </a:cubicBezTo>
                    <a:cubicBezTo>
                      <a:pt x="1190" y="833"/>
                      <a:pt x="1428" y="357"/>
                      <a:pt x="166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1" name="Forma libre: forma 690">
                <a:extLst>
                  <a:ext uri="{FF2B5EF4-FFF2-40B4-BE49-F238E27FC236}">
                    <a16:creationId xmlns:a16="http://schemas.microsoft.com/office/drawing/2014/main" id="{F93D276D-E0F5-441B-B125-5CEA0D7F2AA9}"/>
                  </a:ext>
                </a:extLst>
              </p:cNvPr>
              <p:cNvSpPr/>
              <p:nvPr/>
            </p:nvSpPr>
            <p:spPr>
              <a:xfrm>
                <a:off x="4002627" y="6216971"/>
                <a:ext cx="14879" cy="26783"/>
              </a:xfrm>
              <a:custGeom>
                <a:avLst/>
                <a:gdLst>
                  <a:gd name="connsiteX0" fmla="*/ 0 w 14879"/>
                  <a:gd name="connsiteY0" fmla="*/ 26783 h 26783"/>
                  <a:gd name="connsiteX1" fmla="*/ 2738 w 14879"/>
                  <a:gd name="connsiteY1" fmla="*/ 23807 h 26783"/>
                  <a:gd name="connsiteX2" fmla="*/ 14880 w 14879"/>
                  <a:gd name="connsiteY2" fmla="*/ 0 h 26783"/>
                  <a:gd name="connsiteX3" fmla="*/ 11427 w 14879"/>
                  <a:gd name="connsiteY3" fmla="*/ 5476 h 26783"/>
                  <a:gd name="connsiteX4" fmla="*/ 7380 w 14879"/>
                  <a:gd name="connsiteY4" fmla="*/ 14523 h 26783"/>
                  <a:gd name="connsiteX5" fmla="*/ 8570 w 14879"/>
                  <a:gd name="connsiteY5" fmla="*/ 10594 h 26783"/>
                  <a:gd name="connsiteX6" fmla="*/ 357 w 14879"/>
                  <a:gd name="connsiteY6" fmla="*/ 24998 h 26783"/>
                  <a:gd name="connsiteX7" fmla="*/ 2143 w 14879"/>
                  <a:gd name="connsiteY7" fmla="*/ 22617 h 26783"/>
                  <a:gd name="connsiteX8" fmla="*/ 0 w 14879"/>
                  <a:gd name="connsiteY8" fmla="*/ 26664 h 26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9" h="26783">
                    <a:moveTo>
                      <a:pt x="0" y="26783"/>
                    </a:moveTo>
                    <a:cubicBezTo>
                      <a:pt x="2143" y="22736"/>
                      <a:pt x="4523" y="19284"/>
                      <a:pt x="2738" y="23807"/>
                    </a:cubicBezTo>
                    <a:cubicBezTo>
                      <a:pt x="4761" y="20951"/>
                      <a:pt x="11427" y="7618"/>
                      <a:pt x="14880" y="0"/>
                    </a:cubicBezTo>
                    <a:cubicBezTo>
                      <a:pt x="13927" y="1786"/>
                      <a:pt x="13094" y="3333"/>
                      <a:pt x="11427" y="5476"/>
                    </a:cubicBezTo>
                    <a:cubicBezTo>
                      <a:pt x="10475" y="7737"/>
                      <a:pt x="9642" y="11070"/>
                      <a:pt x="7380" y="14523"/>
                    </a:cubicBezTo>
                    <a:cubicBezTo>
                      <a:pt x="5714" y="16308"/>
                      <a:pt x="7618" y="12856"/>
                      <a:pt x="8570" y="10594"/>
                    </a:cubicBezTo>
                    <a:cubicBezTo>
                      <a:pt x="6190" y="15713"/>
                      <a:pt x="4047" y="17498"/>
                      <a:pt x="357" y="24998"/>
                    </a:cubicBezTo>
                    <a:lnTo>
                      <a:pt x="2143" y="22617"/>
                    </a:lnTo>
                    <a:cubicBezTo>
                      <a:pt x="1547" y="23807"/>
                      <a:pt x="476" y="25474"/>
                      <a:pt x="0" y="2666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2" name="Forma libre: forma 691">
                <a:extLst>
                  <a:ext uri="{FF2B5EF4-FFF2-40B4-BE49-F238E27FC236}">
                    <a16:creationId xmlns:a16="http://schemas.microsoft.com/office/drawing/2014/main" id="{59A4B29B-925F-4CDA-9469-D2AF34BFF041}"/>
                  </a:ext>
                </a:extLst>
              </p:cNvPr>
              <p:cNvSpPr/>
              <p:nvPr/>
            </p:nvSpPr>
            <p:spPr>
              <a:xfrm>
                <a:off x="4017983" y="6211852"/>
                <a:ext cx="2856" cy="6189"/>
              </a:xfrm>
              <a:custGeom>
                <a:avLst/>
                <a:gdLst>
                  <a:gd name="connsiteX0" fmla="*/ 119 w 2856"/>
                  <a:gd name="connsiteY0" fmla="*/ 6071 h 6189"/>
                  <a:gd name="connsiteX1" fmla="*/ 595 w 2856"/>
                  <a:gd name="connsiteY1" fmla="*/ 5714 h 6189"/>
                  <a:gd name="connsiteX2" fmla="*/ 2857 w 2856"/>
                  <a:gd name="connsiteY2" fmla="*/ 0 h 6189"/>
                  <a:gd name="connsiteX3" fmla="*/ 0 w 2856"/>
                  <a:gd name="connsiteY3" fmla="*/ 4642 h 6189"/>
                  <a:gd name="connsiteX4" fmla="*/ 595 w 2856"/>
                  <a:gd name="connsiteY4" fmla="*/ 5595 h 6189"/>
                  <a:gd name="connsiteX5" fmla="*/ 238 w 2856"/>
                  <a:gd name="connsiteY5" fmla="*/ 619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856" h="6189">
                    <a:moveTo>
                      <a:pt x="119" y="6071"/>
                    </a:moveTo>
                    <a:lnTo>
                      <a:pt x="595" y="5714"/>
                    </a:lnTo>
                    <a:cubicBezTo>
                      <a:pt x="714" y="4881"/>
                      <a:pt x="1428" y="3214"/>
                      <a:pt x="2857" y="0"/>
                    </a:cubicBezTo>
                    <a:cubicBezTo>
                      <a:pt x="1548" y="1786"/>
                      <a:pt x="714" y="3333"/>
                      <a:pt x="0" y="4642"/>
                    </a:cubicBezTo>
                    <a:lnTo>
                      <a:pt x="595" y="5595"/>
                    </a:lnTo>
                    <a:lnTo>
                      <a:pt x="238" y="61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3" name="Forma libre: forma 692">
                <a:extLst>
                  <a:ext uri="{FF2B5EF4-FFF2-40B4-BE49-F238E27FC236}">
                    <a16:creationId xmlns:a16="http://schemas.microsoft.com/office/drawing/2014/main" id="{0D5A8AB7-65DB-4ECD-8FDF-6A85ED019DEE}"/>
                  </a:ext>
                </a:extLst>
              </p:cNvPr>
              <p:cNvSpPr/>
              <p:nvPr/>
            </p:nvSpPr>
            <p:spPr>
              <a:xfrm>
                <a:off x="4013221" y="6215185"/>
                <a:ext cx="7618" cy="13570"/>
              </a:xfrm>
              <a:custGeom>
                <a:avLst/>
                <a:gdLst>
                  <a:gd name="connsiteX0" fmla="*/ 6071 w 7618"/>
                  <a:gd name="connsiteY0" fmla="*/ 2738 h 13570"/>
                  <a:gd name="connsiteX1" fmla="*/ 0 w 7618"/>
                  <a:gd name="connsiteY1" fmla="*/ 13570 h 13570"/>
                  <a:gd name="connsiteX2" fmla="*/ 3571 w 7618"/>
                  <a:gd name="connsiteY2" fmla="*/ 8333 h 13570"/>
                  <a:gd name="connsiteX3" fmla="*/ 5833 w 7618"/>
                  <a:gd name="connsiteY3" fmla="*/ 3214 h 13570"/>
                  <a:gd name="connsiteX4" fmla="*/ 6904 w 7618"/>
                  <a:gd name="connsiteY4" fmla="*/ 2262 h 13570"/>
                  <a:gd name="connsiteX5" fmla="*/ 7499 w 7618"/>
                  <a:gd name="connsiteY5" fmla="*/ 0 h 13570"/>
                  <a:gd name="connsiteX6" fmla="*/ 7499 w 7618"/>
                  <a:gd name="connsiteY6" fmla="*/ 238 h 13570"/>
                  <a:gd name="connsiteX7" fmla="*/ 7499 w 7618"/>
                  <a:gd name="connsiteY7" fmla="*/ 238 h 13570"/>
                  <a:gd name="connsiteX8" fmla="*/ 7499 w 7618"/>
                  <a:gd name="connsiteY8" fmla="*/ 238 h 13570"/>
                  <a:gd name="connsiteX9" fmla="*/ 7261 w 7618"/>
                  <a:gd name="connsiteY9" fmla="*/ 833 h 13570"/>
                  <a:gd name="connsiteX10" fmla="*/ 7261 w 7618"/>
                  <a:gd name="connsiteY10" fmla="*/ 833 h 13570"/>
                  <a:gd name="connsiteX11" fmla="*/ 6309 w 7618"/>
                  <a:gd name="connsiteY11" fmla="*/ 2500 h 13570"/>
                  <a:gd name="connsiteX12" fmla="*/ 7261 w 7618"/>
                  <a:gd name="connsiteY12" fmla="*/ 833 h 13570"/>
                  <a:gd name="connsiteX13" fmla="*/ 7618 w 7618"/>
                  <a:gd name="connsiteY13" fmla="*/ 238 h 13570"/>
                  <a:gd name="connsiteX14" fmla="*/ 7618 w 7618"/>
                  <a:gd name="connsiteY14" fmla="*/ 238 h 13570"/>
                  <a:gd name="connsiteX15" fmla="*/ 5595 w 7618"/>
                  <a:gd name="connsiteY15" fmla="*/ 2143 h 13570"/>
                  <a:gd name="connsiteX16" fmla="*/ 6428 w 7618"/>
                  <a:gd name="connsiteY16" fmla="*/ 2500 h 13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18" h="13570">
                    <a:moveTo>
                      <a:pt x="6071" y="2738"/>
                    </a:moveTo>
                    <a:cubicBezTo>
                      <a:pt x="3690" y="7023"/>
                      <a:pt x="2262" y="8690"/>
                      <a:pt x="0" y="13570"/>
                    </a:cubicBezTo>
                    <a:cubicBezTo>
                      <a:pt x="714" y="13570"/>
                      <a:pt x="2262" y="10118"/>
                      <a:pt x="3571" y="8333"/>
                    </a:cubicBezTo>
                    <a:cubicBezTo>
                      <a:pt x="2143" y="9047"/>
                      <a:pt x="5118" y="6071"/>
                      <a:pt x="5833" y="3214"/>
                    </a:cubicBezTo>
                    <a:cubicBezTo>
                      <a:pt x="6428" y="2500"/>
                      <a:pt x="6666" y="2381"/>
                      <a:pt x="6904" y="2262"/>
                    </a:cubicBezTo>
                    <a:cubicBezTo>
                      <a:pt x="7023" y="1667"/>
                      <a:pt x="7261" y="952"/>
                      <a:pt x="7499" y="0"/>
                    </a:cubicBezTo>
                    <a:lnTo>
                      <a:pt x="7499" y="238"/>
                    </a:lnTo>
                    <a:cubicBezTo>
                      <a:pt x="7499" y="238"/>
                      <a:pt x="7499" y="238"/>
                      <a:pt x="7499" y="238"/>
                    </a:cubicBezTo>
                    <a:lnTo>
                      <a:pt x="7499" y="238"/>
                    </a:lnTo>
                    <a:cubicBezTo>
                      <a:pt x="7261" y="833"/>
                      <a:pt x="7142" y="1190"/>
                      <a:pt x="7261" y="833"/>
                    </a:cubicBezTo>
                    <a:cubicBezTo>
                      <a:pt x="7261" y="833"/>
                      <a:pt x="7261" y="833"/>
                      <a:pt x="7261" y="833"/>
                    </a:cubicBezTo>
                    <a:cubicBezTo>
                      <a:pt x="6904" y="1428"/>
                      <a:pt x="6666" y="1905"/>
                      <a:pt x="6309" y="2500"/>
                    </a:cubicBezTo>
                    <a:cubicBezTo>
                      <a:pt x="6547" y="1428"/>
                      <a:pt x="6904" y="1309"/>
                      <a:pt x="7261" y="833"/>
                    </a:cubicBezTo>
                    <a:lnTo>
                      <a:pt x="7618" y="238"/>
                    </a:lnTo>
                    <a:lnTo>
                      <a:pt x="7618" y="238"/>
                    </a:lnTo>
                    <a:cubicBezTo>
                      <a:pt x="7618" y="238"/>
                      <a:pt x="5595" y="2143"/>
                      <a:pt x="5595" y="2143"/>
                    </a:cubicBezTo>
                    <a:cubicBezTo>
                      <a:pt x="5476" y="2857"/>
                      <a:pt x="5714" y="2857"/>
                      <a:pt x="6428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4" name="Forma libre: forma 693">
                <a:extLst>
                  <a:ext uri="{FF2B5EF4-FFF2-40B4-BE49-F238E27FC236}">
                    <a16:creationId xmlns:a16="http://schemas.microsoft.com/office/drawing/2014/main" id="{87794922-5B47-4F2C-B6D4-40C1DDF51646}"/>
                  </a:ext>
                </a:extLst>
              </p:cNvPr>
              <p:cNvSpPr/>
              <p:nvPr/>
            </p:nvSpPr>
            <p:spPr>
              <a:xfrm>
                <a:off x="4011762" y="6240897"/>
                <a:ext cx="507" cy="1071"/>
              </a:xfrm>
              <a:custGeom>
                <a:avLst/>
                <a:gdLst>
                  <a:gd name="connsiteX0" fmla="*/ 31 w 507"/>
                  <a:gd name="connsiteY0" fmla="*/ 1071 h 1071"/>
                  <a:gd name="connsiteX1" fmla="*/ 507 w 507"/>
                  <a:gd name="connsiteY1" fmla="*/ 0 h 1071"/>
                  <a:gd name="connsiteX2" fmla="*/ 31 w 507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7" h="1071">
                    <a:moveTo>
                      <a:pt x="31" y="1071"/>
                    </a:moveTo>
                    <a:cubicBezTo>
                      <a:pt x="31" y="1071"/>
                      <a:pt x="388" y="357"/>
                      <a:pt x="507" y="0"/>
                    </a:cubicBezTo>
                    <a:cubicBezTo>
                      <a:pt x="150" y="476"/>
                      <a:pt x="-88" y="833"/>
                      <a:pt x="31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5" name="Forma libre: forma 694">
                <a:extLst>
                  <a:ext uri="{FF2B5EF4-FFF2-40B4-BE49-F238E27FC236}">
                    <a16:creationId xmlns:a16="http://schemas.microsoft.com/office/drawing/2014/main" id="{F3BD8FC9-C210-4AB9-815D-AC488832DE88}"/>
                  </a:ext>
                </a:extLst>
              </p:cNvPr>
              <p:cNvSpPr/>
              <p:nvPr/>
            </p:nvSpPr>
            <p:spPr>
              <a:xfrm>
                <a:off x="4012269" y="6228398"/>
                <a:ext cx="5832" cy="12498"/>
              </a:xfrm>
              <a:custGeom>
                <a:avLst/>
                <a:gdLst>
                  <a:gd name="connsiteX0" fmla="*/ 595 w 5832"/>
                  <a:gd name="connsiteY0" fmla="*/ 10713 h 12498"/>
                  <a:gd name="connsiteX1" fmla="*/ 1904 w 5832"/>
                  <a:gd name="connsiteY1" fmla="*/ 8928 h 12498"/>
                  <a:gd name="connsiteX2" fmla="*/ 0 w 5832"/>
                  <a:gd name="connsiteY2" fmla="*/ 12499 h 12498"/>
                  <a:gd name="connsiteX3" fmla="*/ 2857 w 5832"/>
                  <a:gd name="connsiteY3" fmla="*/ 7261 h 12498"/>
                  <a:gd name="connsiteX4" fmla="*/ 2500 w 5832"/>
                  <a:gd name="connsiteY4" fmla="*/ 7856 h 12498"/>
                  <a:gd name="connsiteX5" fmla="*/ 5833 w 5832"/>
                  <a:gd name="connsiteY5" fmla="*/ 0 h 12498"/>
                  <a:gd name="connsiteX6" fmla="*/ 595 w 5832"/>
                  <a:gd name="connsiteY6" fmla="*/ 10832 h 12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832" h="12498">
                    <a:moveTo>
                      <a:pt x="595" y="10713"/>
                    </a:moveTo>
                    <a:cubicBezTo>
                      <a:pt x="595" y="10713"/>
                      <a:pt x="1904" y="8452"/>
                      <a:pt x="1904" y="8928"/>
                    </a:cubicBezTo>
                    <a:cubicBezTo>
                      <a:pt x="1428" y="10356"/>
                      <a:pt x="833" y="11070"/>
                      <a:pt x="0" y="12499"/>
                    </a:cubicBezTo>
                    <a:cubicBezTo>
                      <a:pt x="714" y="11428"/>
                      <a:pt x="2024" y="9523"/>
                      <a:pt x="2857" y="7261"/>
                    </a:cubicBezTo>
                    <a:lnTo>
                      <a:pt x="2500" y="7856"/>
                    </a:lnTo>
                    <a:cubicBezTo>
                      <a:pt x="2976" y="6190"/>
                      <a:pt x="5476" y="476"/>
                      <a:pt x="5833" y="0"/>
                    </a:cubicBezTo>
                    <a:cubicBezTo>
                      <a:pt x="3928" y="4047"/>
                      <a:pt x="2500" y="6904"/>
                      <a:pt x="595" y="1083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6" name="Forma libre: forma 695">
                <a:extLst>
                  <a:ext uri="{FF2B5EF4-FFF2-40B4-BE49-F238E27FC236}">
                    <a16:creationId xmlns:a16="http://schemas.microsoft.com/office/drawing/2014/main" id="{1070FF74-76B1-4B10-B2EB-4E5BC915B9AB}"/>
                  </a:ext>
                </a:extLst>
              </p:cNvPr>
              <p:cNvSpPr/>
              <p:nvPr/>
            </p:nvSpPr>
            <p:spPr>
              <a:xfrm>
                <a:off x="4012031" y="6229589"/>
                <a:ext cx="3451" cy="5713"/>
              </a:xfrm>
              <a:custGeom>
                <a:avLst/>
                <a:gdLst>
                  <a:gd name="connsiteX0" fmla="*/ 3452 w 3451"/>
                  <a:gd name="connsiteY0" fmla="*/ 0 h 5713"/>
                  <a:gd name="connsiteX1" fmla="*/ 1667 w 3451"/>
                  <a:gd name="connsiteY1" fmla="*/ 1786 h 5713"/>
                  <a:gd name="connsiteX2" fmla="*/ 0 w 3451"/>
                  <a:gd name="connsiteY2" fmla="*/ 5714 h 5713"/>
                  <a:gd name="connsiteX3" fmla="*/ 1190 w 3451"/>
                  <a:gd name="connsiteY3" fmla="*/ 3452 h 5713"/>
                  <a:gd name="connsiteX4" fmla="*/ 3452 w 3451"/>
                  <a:gd name="connsiteY4" fmla="*/ 0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51" h="5713">
                    <a:moveTo>
                      <a:pt x="3452" y="0"/>
                    </a:moveTo>
                    <a:lnTo>
                      <a:pt x="1667" y="1786"/>
                    </a:lnTo>
                    <a:lnTo>
                      <a:pt x="0" y="5714"/>
                    </a:lnTo>
                    <a:lnTo>
                      <a:pt x="1190" y="3452"/>
                    </a:lnTo>
                    <a:cubicBezTo>
                      <a:pt x="1190" y="4523"/>
                      <a:pt x="2500" y="1667"/>
                      <a:pt x="34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7" name="Forma libre: forma 696">
                <a:extLst>
                  <a:ext uri="{FF2B5EF4-FFF2-40B4-BE49-F238E27FC236}">
                    <a16:creationId xmlns:a16="http://schemas.microsoft.com/office/drawing/2014/main" id="{67C829D2-B171-4AD0-996B-05FFF3E4208B}"/>
                  </a:ext>
                </a:extLst>
              </p:cNvPr>
              <p:cNvSpPr/>
              <p:nvPr/>
            </p:nvSpPr>
            <p:spPr>
              <a:xfrm>
                <a:off x="4017625" y="6209472"/>
                <a:ext cx="3809" cy="6308"/>
              </a:xfrm>
              <a:custGeom>
                <a:avLst/>
                <a:gdLst>
                  <a:gd name="connsiteX0" fmla="*/ 1309 w 3809"/>
                  <a:gd name="connsiteY0" fmla="*/ 4523 h 6308"/>
                  <a:gd name="connsiteX1" fmla="*/ 3809 w 3809"/>
                  <a:gd name="connsiteY1" fmla="*/ 0 h 6308"/>
                  <a:gd name="connsiteX2" fmla="*/ 0 w 3809"/>
                  <a:gd name="connsiteY2" fmla="*/ 6309 h 6308"/>
                  <a:gd name="connsiteX3" fmla="*/ 1309 w 3809"/>
                  <a:gd name="connsiteY3" fmla="*/ 4523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" h="6308">
                    <a:moveTo>
                      <a:pt x="1309" y="4523"/>
                    </a:moveTo>
                    <a:lnTo>
                      <a:pt x="3809" y="0"/>
                    </a:lnTo>
                    <a:lnTo>
                      <a:pt x="0" y="6309"/>
                    </a:lnTo>
                    <a:lnTo>
                      <a:pt x="1309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8" name="Forma libre: forma 697">
                <a:extLst>
                  <a:ext uri="{FF2B5EF4-FFF2-40B4-BE49-F238E27FC236}">
                    <a16:creationId xmlns:a16="http://schemas.microsoft.com/office/drawing/2014/main" id="{0764A2F6-03AE-4DA1-9BDF-B1535E70B1F2}"/>
                  </a:ext>
                </a:extLst>
              </p:cNvPr>
              <p:cNvSpPr/>
              <p:nvPr/>
            </p:nvSpPr>
            <p:spPr>
              <a:xfrm>
                <a:off x="4017744" y="6210067"/>
                <a:ext cx="2142" cy="4047"/>
              </a:xfrm>
              <a:custGeom>
                <a:avLst/>
                <a:gdLst>
                  <a:gd name="connsiteX0" fmla="*/ 0 w 2142"/>
                  <a:gd name="connsiteY0" fmla="*/ 4047 h 4047"/>
                  <a:gd name="connsiteX1" fmla="*/ 2143 w 2142"/>
                  <a:gd name="connsiteY1" fmla="*/ 0 h 4047"/>
                  <a:gd name="connsiteX2" fmla="*/ 595 w 2142"/>
                  <a:gd name="connsiteY2" fmla="*/ 2381 h 4047"/>
                  <a:gd name="connsiteX3" fmla="*/ 0 w 2142"/>
                  <a:gd name="connsiteY3" fmla="*/ 4047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4047">
                    <a:moveTo>
                      <a:pt x="0" y="4047"/>
                    </a:moveTo>
                    <a:lnTo>
                      <a:pt x="2143" y="0"/>
                    </a:lnTo>
                    <a:lnTo>
                      <a:pt x="595" y="2381"/>
                    </a:lnTo>
                    <a:lnTo>
                      <a:pt x="0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699" name="Forma libre: forma 698">
                <a:extLst>
                  <a:ext uri="{FF2B5EF4-FFF2-40B4-BE49-F238E27FC236}">
                    <a16:creationId xmlns:a16="http://schemas.microsoft.com/office/drawing/2014/main" id="{8BEDEE1B-8E11-4F59-81E5-68BFD96BC455}"/>
                  </a:ext>
                </a:extLst>
              </p:cNvPr>
              <p:cNvSpPr/>
              <p:nvPr/>
            </p:nvSpPr>
            <p:spPr>
              <a:xfrm>
                <a:off x="3942632" y="6240421"/>
                <a:ext cx="714" cy="1071"/>
              </a:xfrm>
              <a:custGeom>
                <a:avLst/>
                <a:gdLst>
                  <a:gd name="connsiteX0" fmla="*/ 714 w 714"/>
                  <a:gd name="connsiteY0" fmla="*/ 0 h 1071"/>
                  <a:gd name="connsiteX1" fmla="*/ 0 w 714"/>
                  <a:gd name="connsiteY1" fmla="*/ 1071 h 1071"/>
                  <a:gd name="connsiteX2" fmla="*/ 714 w 714"/>
                  <a:gd name="connsiteY2" fmla="*/ 0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1071">
                    <a:moveTo>
                      <a:pt x="714" y="0"/>
                    </a:moveTo>
                    <a:lnTo>
                      <a:pt x="0" y="1071"/>
                    </a:lnTo>
                    <a:cubicBezTo>
                      <a:pt x="0" y="1071"/>
                      <a:pt x="476" y="357"/>
                      <a:pt x="71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0" name="Forma libre: forma 699">
                <a:extLst>
                  <a:ext uri="{FF2B5EF4-FFF2-40B4-BE49-F238E27FC236}">
                    <a16:creationId xmlns:a16="http://schemas.microsoft.com/office/drawing/2014/main" id="{2FD0D7F4-B2A8-4863-98D6-8AF11D3CF471}"/>
                  </a:ext>
                </a:extLst>
              </p:cNvPr>
              <p:cNvSpPr/>
              <p:nvPr/>
            </p:nvSpPr>
            <p:spPr>
              <a:xfrm>
                <a:off x="3944656" y="6239231"/>
                <a:ext cx="952" cy="2023"/>
              </a:xfrm>
              <a:custGeom>
                <a:avLst/>
                <a:gdLst>
                  <a:gd name="connsiteX0" fmla="*/ 0 w 952"/>
                  <a:gd name="connsiteY0" fmla="*/ 2024 h 2023"/>
                  <a:gd name="connsiteX1" fmla="*/ 952 w 952"/>
                  <a:gd name="connsiteY1" fmla="*/ 0 h 2023"/>
                  <a:gd name="connsiteX2" fmla="*/ 0 w 952"/>
                  <a:gd name="connsiteY2" fmla="*/ 2024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2023">
                    <a:moveTo>
                      <a:pt x="0" y="2024"/>
                    </a:moveTo>
                    <a:lnTo>
                      <a:pt x="952" y="0"/>
                    </a:lnTo>
                    <a:cubicBezTo>
                      <a:pt x="357" y="1071"/>
                      <a:pt x="0" y="1905"/>
                      <a:pt x="0" y="202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1" name="Forma libre: forma 700">
                <a:extLst>
                  <a:ext uri="{FF2B5EF4-FFF2-40B4-BE49-F238E27FC236}">
                    <a16:creationId xmlns:a16="http://schemas.microsoft.com/office/drawing/2014/main" id="{E9484A45-D903-4B29-BC06-D8C58BD26036}"/>
                  </a:ext>
                </a:extLst>
              </p:cNvPr>
              <p:cNvSpPr/>
              <p:nvPr/>
            </p:nvSpPr>
            <p:spPr>
              <a:xfrm>
                <a:off x="3995247" y="6196369"/>
                <a:ext cx="3025" cy="7150"/>
              </a:xfrm>
              <a:custGeom>
                <a:avLst/>
                <a:gdLst>
                  <a:gd name="connsiteX0" fmla="*/ 238 w 3025"/>
                  <a:gd name="connsiteY0" fmla="*/ 7031 h 7150"/>
                  <a:gd name="connsiteX1" fmla="*/ 2143 w 3025"/>
                  <a:gd name="connsiteY1" fmla="*/ 1675 h 7150"/>
                  <a:gd name="connsiteX2" fmla="*/ 0 w 3025"/>
                  <a:gd name="connsiteY2" fmla="*/ 6198 h 7150"/>
                  <a:gd name="connsiteX3" fmla="*/ 119 w 3025"/>
                  <a:gd name="connsiteY3" fmla="*/ 7150 h 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5" h="7150">
                    <a:moveTo>
                      <a:pt x="238" y="7031"/>
                    </a:moveTo>
                    <a:cubicBezTo>
                      <a:pt x="1786" y="3103"/>
                      <a:pt x="4404" y="-2968"/>
                      <a:pt x="2143" y="1675"/>
                    </a:cubicBezTo>
                    <a:lnTo>
                      <a:pt x="0" y="6198"/>
                    </a:lnTo>
                    <a:cubicBezTo>
                      <a:pt x="595" y="5484"/>
                      <a:pt x="476" y="6079"/>
                      <a:pt x="119" y="715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2" name="Forma libre: forma 701">
                <a:extLst>
                  <a:ext uri="{FF2B5EF4-FFF2-40B4-BE49-F238E27FC236}">
                    <a16:creationId xmlns:a16="http://schemas.microsoft.com/office/drawing/2014/main" id="{E61B4DB4-60A4-4869-8657-E5C8C159A2CD}"/>
                  </a:ext>
                </a:extLst>
              </p:cNvPr>
              <p:cNvSpPr/>
              <p:nvPr/>
            </p:nvSpPr>
            <p:spPr>
              <a:xfrm>
                <a:off x="3967035" y="6220185"/>
                <a:ext cx="2261" cy="4166"/>
              </a:xfrm>
              <a:custGeom>
                <a:avLst/>
                <a:gdLst>
                  <a:gd name="connsiteX0" fmla="*/ 595 w 2261"/>
                  <a:gd name="connsiteY0" fmla="*/ 2738 h 4166"/>
                  <a:gd name="connsiteX1" fmla="*/ 0 w 2261"/>
                  <a:gd name="connsiteY1" fmla="*/ 4166 h 4166"/>
                  <a:gd name="connsiteX2" fmla="*/ 2262 w 2261"/>
                  <a:gd name="connsiteY2" fmla="*/ 0 h 4166"/>
                  <a:gd name="connsiteX3" fmla="*/ 595 w 2261"/>
                  <a:gd name="connsiteY3" fmla="*/ 2857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4166">
                    <a:moveTo>
                      <a:pt x="595" y="2738"/>
                    </a:moveTo>
                    <a:cubicBezTo>
                      <a:pt x="595" y="2738"/>
                      <a:pt x="238" y="3690"/>
                      <a:pt x="0" y="4166"/>
                    </a:cubicBezTo>
                    <a:cubicBezTo>
                      <a:pt x="833" y="2619"/>
                      <a:pt x="1548" y="1309"/>
                      <a:pt x="2262" y="0"/>
                    </a:cubicBezTo>
                    <a:cubicBezTo>
                      <a:pt x="1785" y="833"/>
                      <a:pt x="1190" y="1786"/>
                      <a:pt x="595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3" name="Forma libre: forma 702">
                <a:extLst>
                  <a:ext uri="{FF2B5EF4-FFF2-40B4-BE49-F238E27FC236}">
                    <a16:creationId xmlns:a16="http://schemas.microsoft.com/office/drawing/2014/main" id="{8460E7A6-A06C-46B5-9DFE-893C6C700A24}"/>
                  </a:ext>
                </a:extLst>
              </p:cNvPr>
              <p:cNvSpPr/>
              <p:nvPr/>
            </p:nvSpPr>
            <p:spPr>
              <a:xfrm>
                <a:off x="3958583" y="6238278"/>
                <a:ext cx="952" cy="3094"/>
              </a:xfrm>
              <a:custGeom>
                <a:avLst/>
                <a:gdLst>
                  <a:gd name="connsiteX0" fmla="*/ 0 w 952"/>
                  <a:gd name="connsiteY0" fmla="*/ 3095 h 3094"/>
                  <a:gd name="connsiteX1" fmla="*/ 952 w 952"/>
                  <a:gd name="connsiteY1" fmla="*/ 0 h 3094"/>
                  <a:gd name="connsiteX2" fmla="*/ 0 w 952"/>
                  <a:gd name="connsiteY2" fmla="*/ 3095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3094">
                    <a:moveTo>
                      <a:pt x="0" y="3095"/>
                    </a:moveTo>
                    <a:lnTo>
                      <a:pt x="952" y="0"/>
                    </a:lnTo>
                    <a:cubicBezTo>
                      <a:pt x="595" y="1071"/>
                      <a:pt x="238" y="2024"/>
                      <a:pt x="0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4" name="Forma libre: forma 703">
                <a:extLst>
                  <a:ext uri="{FF2B5EF4-FFF2-40B4-BE49-F238E27FC236}">
                    <a16:creationId xmlns:a16="http://schemas.microsoft.com/office/drawing/2014/main" id="{55C9ED48-2520-495E-A92E-94906BD44A8E}"/>
                  </a:ext>
                </a:extLst>
              </p:cNvPr>
              <p:cNvSpPr/>
              <p:nvPr/>
            </p:nvSpPr>
            <p:spPr>
              <a:xfrm>
                <a:off x="3931205" y="6241611"/>
                <a:ext cx="2261" cy="4523"/>
              </a:xfrm>
              <a:custGeom>
                <a:avLst/>
                <a:gdLst>
                  <a:gd name="connsiteX0" fmla="*/ 2262 w 2261"/>
                  <a:gd name="connsiteY0" fmla="*/ 0 h 4523"/>
                  <a:gd name="connsiteX1" fmla="*/ 0 w 2261"/>
                  <a:gd name="connsiteY1" fmla="*/ 4523 h 4523"/>
                  <a:gd name="connsiteX2" fmla="*/ 2262 w 2261"/>
                  <a:gd name="connsiteY2" fmla="*/ 0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1" h="4523">
                    <a:moveTo>
                      <a:pt x="2262" y="0"/>
                    </a:moveTo>
                    <a:lnTo>
                      <a:pt x="0" y="4523"/>
                    </a:lnTo>
                    <a:cubicBezTo>
                      <a:pt x="0" y="4523"/>
                      <a:pt x="1309" y="2262"/>
                      <a:pt x="226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5" name="Forma libre: forma 704">
                <a:extLst>
                  <a:ext uri="{FF2B5EF4-FFF2-40B4-BE49-F238E27FC236}">
                    <a16:creationId xmlns:a16="http://schemas.microsoft.com/office/drawing/2014/main" id="{542D0D56-F9EA-4C59-9C61-FA7D9B3F1E18}"/>
                  </a:ext>
                </a:extLst>
              </p:cNvPr>
              <p:cNvSpPr/>
              <p:nvPr/>
            </p:nvSpPr>
            <p:spPr>
              <a:xfrm>
                <a:off x="4006820" y="6208043"/>
                <a:ext cx="1669" cy="4479"/>
              </a:xfrm>
              <a:custGeom>
                <a:avLst/>
                <a:gdLst>
                  <a:gd name="connsiteX0" fmla="*/ 926 w 1669"/>
                  <a:gd name="connsiteY0" fmla="*/ 2976 h 4479"/>
                  <a:gd name="connsiteX1" fmla="*/ 1640 w 1669"/>
                  <a:gd name="connsiteY1" fmla="*/ 0 h 4479"/>
                  <a:gd name="connsiteX2" fmla="*/ 926 w 1669"/>
                  <a:gd name="connsiteY2" fmla="*/ 2976 h 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9" h="4479">
                    <a:moveTo>
                      <a:pt x="926" y="2976"/>
                    </a:moveTo>
                    <a:cubicBezTo>
                      <a:pt x="1521" y="1071"/>
                      <a:pt x="1759" y="238"/>
                      <a:pt x="1640" y="0"/>
                    </a:cubicBezTo>
                    <a:cubicBezTo>
                      <a:pt x="688" y="2738"/>
                      <a:pt x="-1098" y="6666"/>
                      <a:pt x="926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6" name="Forma libre: forma 705">
                <a:extLst>
                  <a:ext uri="{FF2B5EF4-FFF2-40B4-BE49-F238E27FC236}">
                    <a16:creationId xmlns:a16="http://schemas.microsoft.com/office/drawing/2014/main" id="{E130B50B-8491-4C09-BE2C-3830A18C2D60}"/>
                  </a:ext>
                </a:extLst>
              </p:cNvPr>
              <p:cNvSpPr/>
              <p:nvPr/>
            </p:nvSpPr>
            <p:spPr>
              <a:xfrm>
                <a:off x="3964535" y="6192687"/>
                <a:ext cx="1428" cy="2618"/>
              </a:xfrm>
              <a:custGeom>
                <a:avLst/>
                <a:gdLst>
                  <a:gd name="connsiteX0" fmla="*/ 1429 w 1428"/>
                  <a:gd name="connsiteY0" fmla="*/ 0 h 2618"/>
                  <a:gd name="connsiteX1" fmla="*/ 0 w 1428"/>
                  <a:gd name="connsiteY1" fmla="*/ 2619 h 2618"/>
                  <a:gd name="connsiteX2" fmla="*/ 1429 w 1428"/>
                  <a:gd name="connsiteY2" fmla="*/ 0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2618">
                    <a:moveTo>
                      <a:pt x="1429" y="0"/>
                    </a:moveTo>
                    <a:cubicBezTo>
                      <a:pt x="952" y="714"/>
                      <a:pt x="476" y="1667"/>
                      <a:pt x="0" y="2619"/>
                    </a:cubicBezTo>
                    <a:cubicBezTo>
                      <a:pt x="476" y="1905"/>
                      <a:pt x="952" y="1071"/>
                      <a:pt x="142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7" name="Forma libre: forma 706">
                <a:extLst>
                  <a:ext uri="{FF2B5EF4-FFF2-40B4-BE49-F238E27FC236}">
                    <a16:creationId xmlns:a16="http://schemas.microsoft.com/office/drawing/2014/main" id="{FF2969F4-9141-4973-ACE9-4BE01EC156E5}"/>
                  </a:ext>
                </a:extLst>
              </p:cNvPr>
              <p:cNvSpPr/>
              <p:nvPr/>
            </p:nvSpPr>
            <p:spPr>
              <a:xfrm>
                <a:off x="4007388" y="6205939"/>
                <a:ext cx="1775" cy="2817"/>
              </a:xfrm>
              <a:custGeom>
                <a:avLst/>
                <a:gdLst>
                  <a:gd name="connsiteX0" fmla="*/ 357 w 1775"/>
                  <a:gd name="connsiteY0" fmla="*/ 1746 h 2817"/>
                  <a:gd name="connsiteX1" fmla="*/ 0 w 1775"/>
                  <a:gd name="connsiteY1" fmla="*/ 2818 h 2817"/>
                  <a:gd name="connsiteX2" fmla="*/ 1190 w 1775"/>
                  <a:gd name="connsiteY2" fmla="*/ 2104 h 2817"/>
                  <a:gd name="connsiteX3" fmla="*/ 476 w 1775"/>
                  <a:gd name="connsiteY3" fmla="*/ 1746 h 2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75" h="2817">
                    <a:moveTo>
                      <a:pt x="357" y="1746"/>
                    </a:moveTo>
                    <a:cubicBezTo>
                      <a:pt x="357" y="1746"/>
                      <a:pt x="119" y="2461"/>
                      <a:pt x="0" y="2818"/>
                    </a:cubicBezTo>
                    <a:cubicBezTo>
                      <a:pt x="595" y="2223"/>
                      <a:pt x="1071" y="1627"/>
                      <a:pt x="1190" y="2104"/>
                    </a:cubicBezTo>
                    <a:cubicBezTo>
                      <a:pt x="1905" y="80"/>
                      <a:pt x="2262" y="-1229"/>
                      <a:pt x="476" y="174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8" name="Forma libre: forma 707">
                <a:extLst>
                  <a:ext uri="{FF2B5EF4-FFF2-40B4-BE49-F238E27FC236}">
                    <a16:creationId xmlns:a16="http://schemas.microsoft.com/office/drawing/2014/main" id="{06D43CCB-349B-4B15-8E99-A3A67D701F5F}"/>
                  </a:ext>
                </a:extLst>
              </p:cNvPr>
              <p:cNvSpPr/>
              <p:nvPr/>
            </p:nvSpPr>
            <p:spPr>
              <a:xfrm>
                <a:off x="3906724" y="6225065"/>
                <a:ext cx="197" cy="636"/>
              </a:xfrm>
              <a:custGeom>
                <a:avLst/>
                <a:gdLst>
                  <a:gd name="connsiteX0" fmla="*/ 78 w 197"/>
                  <a:gd name="connsiteY0" fmla="*/ 595 h 636"/>
                  <a:gd name="connsiteX1" fmla="*/ 197 w 197"/>
                  <a:gd name="connsiteY1" fmla="*/ 0 h 636"/>
                  <a:gd name="connsiteX2" fmla="*/ 78 w 197"/>
                  <a:gd name="connsiteY2" fmla="*/ 595 h 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" h="636">
                    <a:moveTo>
                      <a:pt x="78" y="595"/>
                    </a:moveTo>
                    <a:cubicBezTo>
                      <a:pt x="78" y="595"/>
                      <a:pt x="78" y="238"/>
                      <a:pt x="197" y="0"/>
                    </a:cubicBezTo>
                    <a:cubicBezTo>
                      <a:pt x="-41" y="595"/>
                      <a:pt x="-41" y="714"/>
                      <a:pt x="78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09" name="Forma libre: forma 708">
                <a:extLst>
                  <a:ext uri="{FF2B5EF4-FFF2-40B4-BE49-F238E27FC236}">
                    <a16:creationId xmlns:a16="http://schemas.microsoft.com/office/drawing/2014/main" id="{17F61F69-E5CD-4E46-BBE0-7260C1E21C87}"/>
                  </a:ext>
                </a:extLst>
              </p:cNvPr>
              <p:cNvSpPr/>
              <p:nvPr/>
            </p:nvSpPr>
            <p:spPr>
              <a:xfrm>
                <a:off x="3917397" y="6175183"/>
                <a:ext cx="476" cy="481"/>
              </a:xfrm>
              <a:custGeom>
                <a:avLst/>
                <a:gdLst>
                  <a:gd name="connsiteX0" fmla="*/ 0 w 476"/>
                  <a:gd name="connsiteY0" fmla="*/ 482 h 481"/>
                  <a:gd name="connsiteX1" fmla="*/ 476 w 476"/>
                  <a:gd name="connsiteY1" fmla="*/ 244 h 481"/>
                  <a:gd name="connsiteX2" fmla="*/ 0 w 476"/>
                  <a:gd name="connsiteY2" fmla="*/ 482 h 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481">
                    <a:moveTo>
                      <a:pt x="0" y="482"/>
                    </a:moveTo>
                    <a:cubicBezTo>
                      <a:pt x="0" y="482"/>
                      <a:pt x="357" y="244"/>
                      <a:pt x="476" y="244"/>
                    </a:cubicBezTo>
                    <a:cubicBezTo>
                      <a:pt x="476" y="-113"/>
                      <a:pt x="476" y="-113"/>
                      <a:pt x="0" y="48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0" name="Forma libre: forma 709">
                <a:extLst>
                  <a:ext uri="{FF2B5EF4-FFF2-40B4-BE49-F238E27FC236}">
                    <a16:creationId xmlns:a16="http://schemas.microsoft.com/office/drawing/2014/main" id="{049263F6-74C1-43C7-B352-808CF05043F3}"/>
                  </a:ext>
                </a:extLst>
              </p:cNvPr>
              <p:cNvSpPr/>
              <p:nvPr/>
            </p:nvSpPr>
            <p:spPr>
              <a:xfrm>
                <a:off x="4015126" y="6210093"/>
                <a:ext cx="105" cy="211"/>
              </a:xfrm>
              <a:custGeom>
                <a:avLst/>
                <a:gdLst>
                  <a:gd name="connsiteX0" fmla="*/ 0 w 105"/>
                  <a:gd name="connsiteY0" fmla="*/ 212 h 211"/>
                  <a:gd name="connsiteX1" fmla="*/ 0 w 105"/>
                  <a:gd name="connsiteY1" fmla="*/ 212 h 211"/>
                  <a:gd name="connsiteX2" fmla="*/ 0 w 105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11">
                    <a:moveTo>
                      <a:pt x="0" y="212"/>
                    </a:moveTo>
                    <a:cubicBezTo>
                      <a:pt x="0" y="212"/>
                      <a:pt x="238" y="-265"/>
                      <a:pt x="0" y="212"/>
                    </a:cubicBezTo>
                    <a:lnTo>
                      <a:pt x="0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1" name="Forma libre: forma 710">
                <a:extLst>
                  <a:ext uri="{FF2B5EF4-FFF2-40B4-BE49-F238E27FC236}">
                    <a16:creationId xmlns:a16="http://schemas.microsoft.com/office/drawing/2014/main" id="{929604F0-0983-4239-9838-3176261CDD2F}"/>
                  </a:ext>
                </a:extLst>
              </p:cNvPr>
              <p:cNvSpPr/>
              <p:nvPr/>
            </p:nvSpPr>
            <p:spPr>
              <a:xfrm>
                <a:off x="4005841" y="6228279"/>
                <a:ext cx="1190" cy="2142"/>
              </a:xfrm>
              <a:custGeom>
                <a:avLst/>
                <a:gdLst>
                  <a:gd name="connsiteX0" fmla="*/ 1190 w 1190"/>
                  <a:gd name="connsiteY0" fmla="*/ 0 h 2142"/>
                  <a:gd name="connsiteX1" fmla="*/ 0 w 1190"/>
                  <a:gd name="connsiteY1" fmla="*/ 2143 h 2142"/>
                  <a:gd name="connsiteX2" fmla="*/ 1190 w 1190"/>
                  <a:gd name="connsiteY2" fmla="*/ 0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2142">
                    <a:moveTo>
                      <a:pt x="1190" y="0"/>
                    </a:moveTo>
                    <a:cubicBezTo>
                      <a:pt x="1190" y="0"/>
                      <a:pt x="595" y="1071"/>
                      <a:pt x="0" y="2143"/>
                    </a:cubicBezTo>
                    <a:cubicBezTo>
                      <a:pt x="595" y="1071"/>
                      <a:pt x="952" y="476"/>
                      <a:pt x="119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2" name="Forma libre: forma 711">
                <a:extLst>
                  <a:ext uri="{FF2B5EF4-FFF2-40B4-BE49-F238E27FC236}">
                    <a16:creationId xmlns:a16="http://schemas.microsoft.com/office/drawing/2014/main" id="{98CE5BB2-BB47-4D17-A72D-35B08A65E7C6}"/>
                  </a:ext>
                </a:extLst>
              </p:cNvPr>
              <p:cNvSpPr/>
              <p:nvPr/>
            </p:nvSpPr>
            <p:spPr>
              <a:xfrm>
                <a:off x="3991646" y="6234350"/>
                <a:ext cx="267" cy="581"/>
              </a:xfrm>
              <a:custGeom>
                <a:avLst/>
                <a:gdLst>
                  <a:gd name="connsiteX0" fmla="*/ 268 w 267"/>
                  <a:gd name="connsiteY0" fmla="*/ 0 h 581"/>
                  <a:gd name="connsiteX1" fmla="*/ 268 w 267"/>
                  <a:gd name="connsiteY1" fmla="*/ 0 h 581"/>
                  <a:gd name="connsiteX2" fmla="*/ 268 w 267"/>
                  <a:gd name="connsiteY2" fmla="*/ 0 h 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7" h="581">
                    <a:moveTo>
                      <a:pt x="268" y="0"/>
                    </a:moveTo>
                    <a:lnTo>
                      <a:pt x="268" y="0"/>
                    </a:lnTo>
                    <a:cubicBezTo>
                      <a:pt x="-89" y="833"/>
                      <a:pt x="-89" y="714"/>
                      <a:pt x="26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3" name="Forma libre: forma 712">
                <a:extLst>
                  <a:ext uri="{FF2B5EF4-FFF2-40B4-BE49-F238E27FC236}">
                    <a16:creationId xmlns:a16="http://schemas.microsoft.com/office/drawing/2014/main" id="{D9314472-DBEC-434F-925D-73F777BB341A}"/>
                  </a:ext>
                </a:extLst>
              </p:cNvPr>
              <p:cNvSpPr/>
              <p:nvPr/>
            </p:nvSpPr>
            <p:spPr>
              <a:xfrm>
                <a:off x="4014411" y="6211019"/>
                <a:ext cx="476" cy="1428"/>
              </a:xfrm>
              <a:custGeom>
                <a:avLst/>
                <a:gdLst>
                  <a:gd name="connsiteX0" fmla="*/ 0 w 476"/>
                  <a:gd name="connsiteY0" fmla="*/ 1428 h 1428"/>
                  <a:gd name="connsiteX1" fmla="*/ 476 w 476"/>
                  <a:gd name="connsiteY1" fmla="*/ 0 h 1428"/>
                  <a:gd name="connsiteX2" fmla="*/ 0 w 476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428">
                    <a:moveTo>
                      <a:pt x="0" y="1428"/>
                    </a:moveTo>
                    <a:cubicBezTo>
                      <a:pt x="0" y="1428"/>
                      <a:pt x="357" y="357"/>
                      <a:pt x="476" y="0"/>
                    </a:cubicBezTo>
                    <a:cubicBezTo>
                      <a:pt x="357" y="357"/>
                      <a:pt x="238" y="833"/>
                      <a:pt x="0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4" name="Forma libre: forma 713">
                <a:extLst>
                  <a:ext uri="{FF2B5EF4-FFF2-40B4-BE49-F238E27FC236}">
                    <a16:creationId xmlns:a16="http://schemas.microsoft.com/office/drawing/2014/main" id="{34049729-59ED-4584-996F-A92A16176055}"/>
                  </a:ext>
                </a:extLst>
              </p:cNvPr>
              <p:cNvSpPr/>
              <p:nvPr/>
            </p:nvSpPr>
            <p:spPr>
              <a:xfrm>
                <a:off x="4015483" y="6210070"/>
                <a:ext cx="362" cy="829"/>
              </a:xfrm>
              <a:custGeom>
                <a:avLst/>
                <a:gdLst>
                  <a:gd name="connsiteX0" fmla="*/ 0 w 362"/>
                  <a:gd name="connsiteY0" fmla="*/ 353 h 829"/>
                  <a:gd name="connsiteX1" fmla="*/ 0 w 362"/>
                  <a:gd name="connsiteY1" fmla="*/ 829 h 829"/>
                  <a:gd name="connsiteX2" fmla="*/ 0 w 362"/>
                  <a:gd name="connsiteY2" fmla="*/ 353 h 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2" h="829">
                    <a:moveTo>
                      <a:pt x="0" y="353"/>
                    </a:moveTo>
                    <a:cubicBezTo>
                      <a:pt x="0" y="353"/>
                      <a:pt x="0" y="710"/>
                      <a:pt x="0" y="829"/>
                    </a:cubicBezTo>
                    <a:cubicBezTo>
                      <a:pt x="357" y="115"/>
                      <a:pt x="595" y="-361"/>
                      <a:pt x="0" y="35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5" name="Forma libre: forma 714">
                <a:extLst>
                  <a:ext uri="{FF2B5EF4-FFF2-40B4-BE49-F238E27FC236}">
                    <a16:creationId xmlns:a16="http://schemas.microsoft.com/office/drawing/2014/main" id="{1AC789BB-9BFA-4B66-A60F-6BD4BB3F7848}"/>
                  </a:ext>
                </a:extLst>
              </p:cNvPr>
              <p:cNvSpPr/>
              <p:nvPr/>
            </p:nvSpPr>
            <p:spPr>
              <a:xfrm>
                <a:off x="4014768" y="6210305"/>
                <a:ext cx="357" cy="714"/>
              </a:xfrm>
              <a:custGeom>
                <a:avLst/>
                <a:gdLst>
                  <a:gd name="connsiteX0" fmla="*/ 0 w 357"/>
                  <a:gd name="connsiteY0" fmla="*/ 119 h 714"/>
                  <a:gd name="connsiteX1" fmla="*/ 0 w 357"/>
                  <a:gd name="connsiteY1" fmla="*/ 714 h 714"/>
                  <a:gd name="connsiteX2" fmla="*/ 357 w 357"/>
                  <a:gd name="connsiteY2" fmla="*/ 0 h 714"/>
                  <a:gd name="connsiteX3" fmla="*/ 0 w 357"/>
                  <a:gd name="connsiteY3" fmla="*/ 0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14">
                    <a:moveTo>
                      <a:pt x="0" y="119"/>
                    </a:moveTo>
                    <a:cubicBezTo>
                      <a:pt x="0" y="119"/>
                      <a:pt x="119" y="357"/>
                      <a:pt x="0" y="714"/>
                    </a:cubicBezTo>
                    <a:cubicBezTo>
                      <a:pt x="0" y="357"/>
                      <a:pt x="238" y="119"/>
                      <a:pt x="357" y="0"/>
                    </a:cubicBezTo>
                    <a:cubicBezTo>
                      <a:pt x="357" y="0"/>
                      <a:pt x="119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6" name="Forma libre: forma 715">
                <a:extLst>
                  <a:ext uri="{FF2B5EF4-FFF2-40B4-BE49-F238E27FC236}">
                    <a16:creationId xmlns:a16="http://schemas.microsoft.com/office/drawing/2014/main" id="{218D43BA-7F69-4E7F-BBAF-36FFC5827B76}"/>
                  </a:ext>
                </a:extLst>
              </p:cNvPr>
              <p:cNvSpPr/>
              <p:nvPr/>
            </p:nvSpPr>
            <p:spPr>
              <a:xfrm>
                <a:off x="3926830" y="6219471"/>
                <a:ext cx="684" cy="1311"/>
              </a:xfrm>
              <a:custGeom>
                <a:avLst/>
                <a:gdLst>
                  <a:gd name="connsiteX0" fmla="*/ 565 w 684"/>
                  <a:gd name="connsiteY0" fmla="*/ 476 h 1311"/>
                  <a:gd name="connsiteX1" fmla="*/ 684 w 684"/>
                  <a:gd name="connsiteY1" fmla="*/ 0 h 1311"/>
                  <a:gd name="connsiteX2" fmla="*/ 565 w 684"/>
                  <a:gd name="connsiteY2" fmla="*/ 476 h 1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4" h="1311">
                    <a:moveTo>
                      <a:pt x="565" y="476"/>
                    </a:moveTo>
                    <a:cubicBezTo>
                      <a:pt x="565" y="476"/>
                      <a:pt x="565" y="238"/>
                      <a:pt x="684" y="0"/>
                    </a:cubicBezTo>
                    <a:cubicBezTo>
                      <a:pt x="-268" y="1786"/>
                      <a:pt x="-149" y="1547"/>
                      <a:pt x="565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7" name="Forma libre: forma 716">
                <a:extLst>
                  <a:ext uri="{FF2B5EF4-FFF2-40B4-BE49-F238E27FC236}">
                    <a16:creationId xmlns:a16="http://schemas.microsoft.com/office/drawing/2014/main" id="{C410C4CD-9A78-4980-ADCA-ABB46F35C406}"/>
                  </a:ext>
                </a:extLst>
              </p:cNvPr>
              <p:cNvSpPr/>
              <p:nvPr/>
            </p:nvSpPr>
            <p:spPr>
              <a:xfrm>
                <a:off x="3967868" y="6247206"/>
                <a:ext cx="119" cy="238"/>
              </a:xfrm>
              <a:custGeom>
                <a:avLst/>
                <a:gdLst>
                  <a:gd name="connsiteX0" fmla="*/ 0 w 119"/>
                  <a:gd name="connsiteY0" fmla="*/ 238 h 238"/>
                  <a:gd name="connsiteX1" fmla="*/ 119 w 119"/>
                  <a:gd name="connsiteY1" fmla="*/ 0 h 238"/>
                  <a:gd name="connsiteX2" fmla="*/ 119 w 119"/>
                  <a:gd name="connsiteY2" fmla="*/ 0 h 238"/>
                  <a:gd name="connsiteX3" fmla="*/ 0 w 119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238">
                    <a:moveTo>
                      <a:pt x="0" y="238"/>
                    </a:moveTo>
                    <a:cubicBezTo>
                      <a:pt x="0" y="238"/>
                      <a:pt x="0" y="119"/>
                      <a:pt x="119" y="0"/>
                    </a:cubicBezTo>
                    <a:lnTo>
                      <a:pt x="119" y="0"/>
                    </a:lnTo>
                    <a:cubicBezTo>
                      <a:pt x="119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8" name="Forma libre: forma 717">
                <a:extLst>
                  <a:ext uri="{FF2B5EF4-FFF2-40B4-BE49-F238E27FC236}">
                    <a16:creationId xmlns:a16="http://schemas.microsoft.com/office/drawing/2014/main" id="{0D43FF07-8F60-4343-95F0-690F384A8762}"/>
                  </a:ext>
                </a:extLst>
              </p:cNvPr>
              <p:cNvSpPr/>
              <p:nvPr/>
            </p:nvSpPr>
            <p:spPr>
              <a:xfrm>
                <a:off x="3965607" y="6234112"/>
                <a:ext cx="8570" cy="16427"/>
              </a:xfrm>
              <a:custGeom>
                <a:avLst/>
                <a:gdLst>
                  <a:gd name="connsiteX0" fmla="*/ 0 w 8570"/>
                  <a:gd name="connsiteY0" fmla="*/ 16308 h 16427"/>
                  <a:gd name="connsiteX1" fmla="*/ 2500 w 8570"/>
                  <a:gd name="connsiteY1" fmla="*/ 12975 h 16427"/>
                  <a:gd name="connsiteX2" fmla="*/ 8571 w 8570"/>
                  <a:gd name="connsiteY2" fmla="*/ 0 h 16427"/>
                  <a:gd name="connsiteX3" fmla="*/ 0 w 8570"/>
                  <a:gd name="connsiteY3" fmla="*/ 16427 h 1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70" h="16427">
                    <a:moveTo>
                      <a:pt x="0" y="16308"/>
                    </a:moveTo>
                    <a:cubicBezTo>
                      <a:pt x="2976" y="10832"/>
                      <a:pt x="2857" y="11666"/>
                      <a:pt x="2500" y="12975"/>
                    </a:cubicBezTo>
                    <a:lnTo>
                      <a:pt x="8571" y="0"/>
                    </a:lnTo>
                    <a:lnTo>
                      <a:pt x="0" y="1642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19" name="Forma libre: forma 718">
                <a:extLst>
                  <a:ext uri="{FF2B5EF4-FFF2-40B4-BE49-F238E27FC236}">
                    <a16:creationId xmlns:a16="http://schemas.microsoft.com/office/drawing/2014/main" id="{9A9C9DAF-56C1-4837-BB80-389638D38091}"/>
                  </a:ext>
                </a:extLst>
              </p:cNvPr>
              <p:cNvSpPr/>
              <p:nvPr/>
            </p:nvSpPr>
            <p:spPr>
              <a:xfrm>
                <a:off x="3902755" y="6171023"/>
                <a:ext cx="115584" cy="89991"/>
              </a:xfrm>
              <a:custGeom>
                <a:avLst/>
                <a:gdLst>
                  <a:gd name="connsiteX0" fmla="*/ 36663 w 115584"/>
                  <a:gd name="connsiteY0" fmla="*/ 69041 h 89991"/>
                  <a:gd name="connsiteX1" fmla="*/ 35235 w 115584"/>
                  <a:gd name="connsiteY1" fmla="*/ 73327 h 89991"/>
                  <a:gd name="connsiteX2" fmla="*/ 30116 w 115584"/>
                  <a:gd name="connsiteY2" fmla="*/ 83207 h 89991"/>
                  <a:gd name="connsiteX3" fmla="*/ 39044 w 115584"/>
                  <a:gd name="connsiteY3" fmla="*/ 68446 h 89991"/>
                  <a:gd name="connsiteX4" fmla="*/ 37972 w 115584"/>
                  <a:gd name="connsiteY4" fmla="*/ 71541 h 89991"/>
                  <a:gd name="connsiteX5" fmla="*/ 37496 w 115584"/>
                  <a:gd name="connsiteY5" fmla="*/ 72017 h 89991"/>
                  <a:gd name="connsiteX6" fmla="*/ 42496 w 115584"/>
                  <a:gd name="connsiteY6" fmla="*/ 64399 h 89991"/>
                  <a:gd name="connsiteX7" fmla="*/ 40591 w 115584"/>
                  <a:gd name="connsiteY7" fmla="*/ 69399 h 89991"/>
                  <a:gd name="connsiteX8" fmla="*/ 42853 w 115584"/>
                  <a:gd name="connsiteY8" fmla="*/ 66185 h 89991"/>
                  <a:gd name="connsiteX9" fmla="*/ 41663 w 115584"/>
                  <a:gd name="connsiteY9" fmla="*/ 68684 h 89991"/>
                  <a:gd name="connsiteX10" fmla="*/ 43091 w 115584"/>
                  <a:gd name="connsiteY10" fmla="*/ 67970 h 89991"/>
                  <a:gd name="connsiteX11" fmla="*/ 42853 w 115584"/>
                  <a:gd name="connsiteY11" fmla="*/ 68327 h 89991"/>
                  <a:gd name="connsiteX12" fmla="*/ 46662 w 115584"/>
                  <a:gd name="connsiteY12" fmla="*/ 61542 h 89991"/>
                  <a:gd name="connsiteX13" fmla="*/ 45115 w 115584"/>
                  <a:gd name="connsiteY13" fmla="*/ 64756 h 89991"/>
                  <a:gd name="connsiteX14" fmla="*/ 47257 w 115584"/>
                  <a:gd name="connsiteY14" fmla="*/ 61542 h 89991"/>
                  <a:gd name="connsiteX15" fmla="*/ 43567 w 115584"/>
                  <a:gd name="connsiteY15" fmla="*/ 67970 h 89991"/>
                  <a:gd name="connsiteX16" fmla="*/ 42853 w 115584"/>
                  <a:gd name="connsiteY16" fmla="*/ 73327 h 89991"/>
                  <a:gd name="connsiteX17" fmla="*/ 41544 w 115584"/>
                  <a:gd name="connsiteY17" fmla="*/ 74874 h 89991"/>
                  <a:gd name="connsiteX18" fmla="*/ 38092 w 115584"/>
                  <a:gd name="connsiteY18" fmla="*/ 85588 h 89991"/>
                  <a:gd name="connsiteX19" fmla="*/ 44996 w 115584"/>
                  <a:gd name="connsiteY19" fmla="*/ 69279 h 89991"/>
                  <a:gd name="connsiteX20" fmla="*/ 46186 w 115584"/>
                  <a:gd name="connsiteY20" fmla="*/ 68327 h 89991"/>
                  <a:gd name="connsiteX21" fmla="*/ 45234 w 115584"/>
                  <a:gd name="connsiteY21" fmla="*/ 72136 h 89991"/>
                  <a:gd name="connsiteX22" fmla="*/ 42139 w 115584"/>
                  <a:gd name="connsiteY22" fmla="*/ 78802 h 89991"/>
                  <a:gd name="connsiteX23" fmla="*/ 46543 w 115584"/>
                  <a:gd name="connsiteY23" fmla="*/ 70827 h 89991"/>
                  <a:gd name="connsiteX24" fmla="*/ 42377 w 115584"/>
                  <a:gd name="connsiteY24" fmla="*/ 81302 h 89991"/>
                  <a:gd name="connsiteX25" fmla="*/ 47138 w 115584"/>
                  <a:gd name="connsiteY25" fmla="*/ 71898 h 89991"/>
                  <a:gd name="connsiteX26" fmla="*/ 50709 w 115584"/>
                  <a:gd name="connsiteY26" fmla="*/ 68565 h 89991"/>
                  <a:gd name="connsiteX27" fmla="*/ 47972 w 115584"/>
                  <a:gd name="connsiteY27" fmla="*/ 74517 h 89991"/>
                  <a:gd name="connsiteX28" fmla="*/ 50828 w 115584"/>
                  <a:gd name="connsiteY28" fmla="*/ 69399 h 89991"/>
                  <a:gd name="connsiteX29" fmla="*/ 49638 w 115584"/>
                  <a:gd name="connsiteY29" fmla="*/ 72017 h 89991"/>
                  <a:gd name="connsiteX30" fmla="*/ 54161 w 115584"/>
                  <a:gd name="connsiteY30" fmla="*/ 63804 h 89991"/>
                  <a:gd name="connsiteX31" fmla="*/ 54638 w 115584"/>
                  <a:gd name="connsiteY31" fmla="*/ 66899 h 89991"/>
                  <a:gd name="connsiteX32" fmla="*/ 51424 w 115584"/>
                  <a:gd name="connsiteY32" fmla="*/ 73565 h 89991"/>
                  <a:gd name="connsiteX33" fmla="*/ 58090 w 115584"/>
                  <a:gd name="connsiteY33" fmla="*/ 62971 h 89991"/>
                  <a:gd name="connsiteX34" fmla="*/ 56542 w 115584"/>
                  <a:gd name="connsiteY34" fmla="*/ 67613 h 89991"/>
                  <a:gd name="connsiteX35" fmla="*/ 64637 w 115584"/>
                  <a:gd name="connsiteY35" fmla="*/ 52138 h 89991"/>
                  <a:gd name="connsiteX36" fmla="*/ 66898 w 115584"/>
                  <a:gd name="connsiteY36" fmla="*/ 46424 h 89991"/>
                  <a:gd name="connsiteX37" fmla="*/ 69398 w 115584"/>
                  <a:gd name="connsiteY37" fmla="*/ 43210 h 89991"/>
                  <a:gd name="connsiteX38" fmla="*/ 66422 w 115584"/>
                  <a:gd name="connsiteY38" fmla="*/ 49281 h 89991"/>
                  <a:gd name="connsiteX39" fmla="*/ 67375 w 115584"/>
                  <a:gd name="connsiteY39" fmla="*/ 47734 h 89991"/>
                  <a:gd name="connsiteX40" fmla="*/ 62613 w 115584"/>
                  <a:gd name="connsiteY40" fmla="*/ 57614 h 89991"/>
                  <a:gd name="connsiteX41" fmla="*/ 64280 w 115584"/>
                  <a:gd name="connsiteY41" fmla="*/ 53448 h 89991"/>
                  <a:gd name="connsiteX42" fmla="*/ 58090 w 115584"/>
                  <a:gd name="connsiteY42" fmla="*/ 65708 h 89991"/>
                  <a:gd name="connsiteX43" fmla="*/ 59161 w 115584"/>
                  <a:gd name="connsiteY43" fmla="*/ 64042 h 89991"/>
                  <a:gd name="connsiteX44" fmla="*/ 57852 w 115584"/>
                  <a:gd name="connsiteY44" fmla="*/ 66780 h 89991"/>
                  <a:gd name="connsiteX45" fmla="*/ 59280 w 115584"/>
                  <a:gd name="connsiteY45" fmla="*/ 64399 h 89991"/>
                  <a:gd name="connsiteX46" fmla="*/ 55947 w 115584"/>
                  <a:gd name="connsiteY46" fmla="*/ 71898 h 89991"/>
                  <a:gd name="connsiteX47" fmla="*/ 57375 w 115584"/>
                  <a:gd name="connsiteY47" fmla="*/ 69041 h 89991"/>
                  <a:gd name="connsiteX48" fmla="*/ 56185 w 115584"/>
                  <a:gd name="connsiteY48" fmla="*/ 74160 h 89991"/>
                  <a:gd name="connsiteX49" fmla="*/ 68803 w 115584"/>
                  <a:gd name="connsiteY49" fmla="*/ 53924 h 89991"/>
                  <a:gd name="connsiteX50" fmla="*/ 61423 w 115584"/>
                  <a:gd name="connsiteY50" fmla="*/ 69160 h 89991"/>
                  <a:gd name="connsiteX51" fmla="*/ 59280 w 115584"/>
                  <a:gd name="connsiteY51" fmla="*/ 69994 h 89991"/>
                  <a:gd name="connsiteX52" fmla="*/ 57137 w 115584"/>
                  <a:gd name="connsiteY52" fmla="*/ 74874 h 89991"/>
                  <a:gd name="connsiteX53" fmla="*/ 61066 w 115584"/>
                  <a:gd name="connsiteY53" fmla="*/ 69160 h 89991"/>
                  <a:gd name="connsiteX54" fmla="*/ 58566 w 115584"/>
                  <a:gd name="connsiteY54" fmla="*/ 75469 h 89991"/>
                  <a:gd name="connsiteX55" fmla="*/ 64518 w 115584"/>
                  <a:gd name="connsiteY55" fmla="*/ 65946 h 89991"/>
                  <a:gd name="connsiteX56" fmla="*/ 60947 w 115584"/>
                  <a:gd name="connsiteY56" fmla="*/ 71898 h 89991"/>
                  <a:gd name="connsiteX57" fmla="*/ 64875 w 115584"/>
                  <a:gd name="connsiteY57" fmla="*/ 67018 h 89991"/>
                  <a:gd name="connsiteX58" fmla="*/ 64042 w 115584"/>
                  <a:gd name="connsiteY58" fmla="*/ 68208 h 89991"/>
                  <a:gd name="connsiteX59" fmla="*/ 63684 w 115584"/>
                  <a:gd name="connsiteY59" fmla="*/ 70946 h 89991"/>
                  <a:gd name="connsiteX60" fmla="*/ 63565 w 115584"/>
                  <a:gd name="connsiteY60" fmla="*/ 70946 h 89991"/>
                  <a:gd name="connsiteX61" fmla="*/ 70350 w 115584"/>
                  <a:gd name="connsiteY61" fmla="*/ 63566 h 89991"/>
                  <a:gd name="connsiteX62" fmla="*/ 64161 w 115584"/>
                  <a:gd name="connsiteY62" fmla="*/ 75827 h 89991"/>
                  <a:gd name="connsiteX63" fmla="*/ 79992 w 115584"/>
                  <a:gd name="connsiteY63" fmla="*/ 47020 h 89991"/>
                  <a:gd name="connsiteX64" fmla="*/ 65232 w 115584"/>
                  <a:gd name="connsiteY64" fmla="*/ 76541 h 89991"/>
                  <a:gd name="connsiteX65" fmla="*/ 66184 w 115584"/>
                  <a:gd name="connsiteY65" fmla="*/ 76541 h 89991"/>
                  <a:gd name="connsiteX66" fmla="*/ 71660 w 115584"/>
                  <a:gd name="connsiteY66" fmla="*/ 64875 h 89991"/>
                  <a:gd name="connsiteX67" fmla="*/ 66898 w 115584"/>
                  <a:gd name="connsiteY67" fmla="*/ 77017 h 89991"/>
                  <a:gd name="connsiteX68" fmla="*/ 73564 w 115584"/>
                  <a:gd name="connsiteY68" fmla="*/ 64161 h 89991"/>
                  <a:gd name="connsiteX69" fmla="*/ 67137 w 115584"/>
                  <a:gd name="connsiteY69" fmla="*/ 77017 h 89991"/>
                  <a:gd name="connsiteX70" fmla="*/ 73564 w 115584"/>
                  <a:gd name="connsiteY70" fmla="*/ 65827 h 89991"/>
                  <a:gd name="connsiteX71" fmla="*/ 67256 w 115584"/>
                  <a:gd name="connsiteY71" fmla="*/ 78921 h 89991"/>
                  <a:gd name="connsiteX72" fmla="*/ 68565 w 115584"/>
                  <a:gd name="connsiteY72" fmla="*/ 78445 h 89991"/>
                  <a:gd name="connsiteX73" fmla="*/ 69517 w 115584"/>
                  <a:gd name="connsiteY73" fmla="*/ 75588 h 89991"/>
                  <a:gd name="connsiteX74" fmla="*/ 79040 w 115584"/>
                  <a:gd name="connsiteY74" fmla="*/ 60828 h 89991"/>
                  <a:gd name="connsiteX75" fmla="*/ 71184 w 115584"/>
                  <a:gd name="connsiteY75" fmla="*/ 77017 h 89991"/>
                  <a:gd name="connsiteX76" fmla="*/ 89277 w 115584"/>
                  <a:gd name="connsiteY76" fmla="*/ 44877 h 89991"/>
                  <a:gd name="connsiteX77" fmla="*/ 87730 w 115584"/>
                  <a:gd name="connsiteY77" fmla="*/ 48329 h 89991"/>
                  <a:gd name="connsiteX78" fmla="*/ 90230 w 115584"/>
                  <a:gd name="connsiteY78" fmla="*/ 44758 h 89991"/>
                  <a:gd name="connsiteX79" fmla="*/ 70946 w 115584"/>
                  <a:gd name="connsiteY79" fmla="*/ 78683 h 89991"/>
                  <a:gd name="connsiteX80" fmla="*/ 69755 w 115584"/>
                  <a:gd name="connsiteY80" fmla="*/ 82612 h 89991"/>
                  <a:gd name="connsiteX81" fmla="*/ 66898 w 115584"/>
                  <a:gd name="connsiteY81" fmla="*/ 87373 h 89991"/>
                  <a:gd name="connsiteX82" fmla="*/ 66898 w 115584"/>
                  <a:gd name="connsiteY82" fmla="*/ 89992 h 89991"/>
                  <a:gd name="connsiteX83" fmla="*/ 74160 w 115584"/>
                  <a:gd name="connsiteY83" fmla="*/ 77731 h 89991"/>
                  <a:gd name="connsiteX84" fmla="*/ 69398 w 115584"/>
                  <a:gd name="connsiteY84" fmla="*/ 84278 h 89991"/>
                  <a:gd name="connsiteX85" fmla="*/ 80112 w 115584"/>
                  <a:gd name="connsiteY85" fmla="*/ 66661 h 89991"/>
                  <a:gd name="connsiteX86" fmla="*/ 72731 w 115584"/>
                  <a:gd name="connsiteY86" fmla="*/ 81183 h 89991"/>
                  <a:gd name="connsiteX87" fmla="*/ 74993 w 115584"/>
                  <a:gd name="connsiteY87" fmla="*/ 78802 h 89991"/>
                  <a:gd name="connsiteX88" fmla="*/ 72850 w 115584"/>
                  <a:gd name="connsiteY88" fmla="*/ 82374 h 89991"/>
                  <a:gd name="connsiteX89" fmla="*/ 75350 w 115584"/>
                  <a:gd name="connsiteY89" fmla="*/ 80469 h 89991"/>
                  <a:gd name="connsiteX90" fmla="*/ 73564 w 115584"/>
                  <a:gd name="connsiteY90" fmla="*/ 85588 h 89991"/>
                  <a:gd name="connsiteX91" fmla="*/ 92491 w 115584"/>
                  <a:gd name="connsiteY91" fmla="*/ 47377 h 89991"/>
                  <a:gd name="connsiteX92" fmla="*/ 87968 w 115584"/>
                  <a:gd name="connsiteY92" fmla="*/ 59399 h 89991"/>
                  <a:gd name="connsiteX93" fmla="*/ 77731 w 115584"/>
                  <a:gd name="connsiteY93" fmla="*/ 79279 h 89991"/>
                  <a:gd name="connsiteX94" fmla="*/ 80469 w 115584"/>
                  <a:gd name="connsiteY94" fmla="*/ 74398 h 89991"/>
                  <a:gd name="connsiteX95" fmla="*/ 78326 w 115584"/>
                  <a:gd name="connsiteY95" fmla="*/ 79517 h 89991"/>
                  <a:gd name="connsiteX96" fmla="*/ 81540 w 115584"/>
                  <a:gd name="connsiteY96" fmla="*/ 73684 h 89991"/>
                  <a:gd name="connsiteX97" fmla="*/ 81897 w 115584"/>
                  <a:gd name="connsiteY97" fmla="*/ 75231 h 89991"/>
                  <a:gd name="connsiteX98" fmla="*/ 91539 w 115584"/>
                  <a:gd name="connsiteY98" fmla="*/ 58328 h 89991"/>
                  <a:gd name="connsiteX99" fmla="*/ 89039 w 115584"/>
                  <a:gd name="connsiteY99" fmla="*/ 63566 h 89991"/>
                  <a:gd name="connsiteX100" fmla="*/ 89277 w 115584"/>
                  <a:gd name="connsiteY100" fmla="*/ 68446 h 89991"/>
                  <a:gd name="connsiteX101" fmla="*/ 86182 w 115584"/>
                  <a:gd name="connsiteY101" fmla="*/ 75350 h 89991"/>
                  <a:gd name="connsiteX102" fmla="*/ 88563 w 115584"/>
                  <a:gd name="connsiteY102" fmla="*/ 71779 h 89991"/>
                  <a:gd name="connsiteX103" fmla="*/ 84159 w 115584"/>
                  <a:gd name="connsiteY103" fmla="*/ 79874 h 89991"/>
                  <a:gd name="connsiteX104" fmla="*/ 89277 w 115584"/>
                  <a:gd name="connsiteY104" fmla="*/ 72255 h 89991"/>
                  <a:gd name="connsiteX105" fmla="*/ 87492 w 115584"/>
                  <a:gd name="connsiteY105" fmla="*/ 72970 h 89991"/>
                  <a:gd name="connsiteX106" fmla="*/ 99991 w 115584"/>
                  <a:gd name="connsiteY106" fmla="*/ 52138 h 89991"/>
                  <a:gd name="connsiteX107" fmla="*/ 98205 w 115584"/>
                  <a:gd name="connsiteY107" fmla="*/ 56662 h 89991"/>
                  <a:gd name="connsiteX108" fmla="*/ 104871 w 115584"/>
                  <a:gd name="connsiteY108" fmla="*/ 48924 h 89991"/>
                  <a:gd name="connsiteX109" fmla="*/ 97372 w 115584"/>
                  <a:gd name="connsiteY109" fmla="*/ 63804 h 89991"/>
                  <a:gd name="connsiteX110" fmla="*/ 97848 w 115584"/>
                  <a:gd name="connsiteY110" fmla="*/ 59876 h 89991"/>
                  <a:gd name="connsiteX111" fmla="*/ 97015 w 115584"/>
                  <a:gd name="connsiteY111" fmla="*/ 62732 h 89991"/>
                  <a:gd name="connsiteX112" fmla="*/ 95467 w 115584"/>
                  <a:gd name="connsiteY112" fmla="*/ 63923 h 89991"/>
                  <a:gd name="connsiteX113" fmla="*/ 95705 w 115584"/>
                  <a:gd name="connsiteY113" fmla="*/ 70946 h 89991"/>
                  <a:gd name="connsiteX114" fmla="*/ 99157 w 115584"/>
                  <a:gd name="connsiteY114" fmla="*/ 65232 h 89991"/>
                  <a:gd name="connsiteX115" fmla="*/ 98443 w 115584"/>
                  <a:gd name="connsiteY115" fmla="*/ 65827 h 89991"/>
                  <a:gd name="connsiteX116" fmla="*/ 102848 w 115584"/>
                  <a:gd name="connsiteY116" fmla="*/ 57733 h 89991"/>
                  <a:gd name="connsiteX117" fmla="*/ 107133 w 115584"/>
                  <a:gd name="connsiteY117" fmla="*/ 52971 h 89991"/>
                  <a:gd name="connsiteX118" fmla="*/ 104038 w 115584"/>
                  <a:gd name="connsiteY118" fmla="*/ 59280 h 89991"/>
                  <a:gd name="connsiteX119" fmla="*/ 104395 w 115584"/>
                  <a:gd name="connsiteY119" fmla="*/ 57138 h 89991"/>
                  <a:gd name="connsiteX120" fmla="*/ 105466 w 115584"/>
                  <a:gd name="connsiteY120" fmla="*/ 57971 h 89991"/>
                  <a:gd name="connsiteX121" fmla="*/ 107252 w 115584"/>
                  <a:gd name="connsiteY121" fmla="*/ 53448 h 89991"/>
                  <a:gd name="connsiteX122" fmla="*/ 112727 w 115584"/>
                  <a:gd name="connsiteY122" fmla="*/ 46424 h 89991"/>
                  <a:gd name="connsiteX123" fmla="*/ 115584 w 115584"/>
                  <a:gd name="connsiteY123" fmla="*/ 39639 h 89991"/>
                  <a:gd name="connsiteX124" fmla="*/ 110109 w 115584"/>
                  <a:gd name="connsiteY124" fmla="*/ 48210 h 89991"/>
                  <a:gd name="connsiteX125" fmla="*/ 114513 w 115584"/>
                  <a:gd name="connsiteY125" fmla="*/ 36901 h 89991"/>
                  <a:gd name="connsiteX126" fmla="*/ 112727 w 115584"/>
                  <a:gd name="connsiteY126" fmla="*/ 39639 h 89991"/>
                  <a:gd name="connsiteX127" fmla="*/ 111656 w 115584"/>
                  <a:gd name="connsiteY127" fmla="*/ 41425 h 89991"/>
                  <a:gd name="connsiteX128" fmla="*/ 111656 w 115584"/>
                  <a:gd name="connsiteY128" fmla="*/ 41425 h 89991"/>
                  <a:gd name="connsiteX129" fmla="*/ 111656 w 115584"/>
                  <a:gd name="connsiteY129" fmla="*/ 41425 h 89991"/>
                  <a:gd name="connsiteX130" fmla="*/ 111656 w 115584"/>
                  <a:gd name="connsiteY130" fmla="*/ 41425 h 89991"/>
                  <a:gd name="connsiteX131" fmla="*/ 110228 w 115584"/>
                  <a:gd name="connsiteY131" fmla="*/ 44639 h 89991"/>
                  <a:gd name="connsiteX132" fmla="*/ 105466 w 115584"/>
                  <a:gd name="connsiteY132" fmla="*/ 51067 h 89991"/>
                  <a:gd name="connsiteX133" fmla="*/ 107847 w 115584"/>
                  <a:gd name="connsiteY133" fmla="*/ 46543 h 89991"/>
                  <a:gd name="connsiteX134" fmla="*/ 105585 w 115584"/>
                  <a:gd name="connsiteY134" fmla="*/ 49995 h 89991"/>
                  <a:gd name="connsiteX135" fmla="*/ 110823 w 115584"/>
                  <a:gd name="connsiteY135" fmla="*/ 39639 h 89991"/>
                  <a:gd name="connsiteX136" fmla="*/ 110347 w 115584"/>
                  <a:gd name="connsiteY136" fmla="*/ 39163 h 89991"/>
                  <a:gd name="connsiteX137" fmla="*/ 110109 w 115584"/>
                  <a:gd name="connsiteY137" fmla="*/ 36901 h 89991"/>
                  <a:gd name="connsiteX138" fmla="*/ 108918 w 115584"/>
                  <a:gd name="connsiteY138" fmla="*/ 38211 h 89991"/>
                  <a:gd name="connsiteX139" fmla="*/ 106538 w 115584"/>
                  <a:gd name="connsiteY139" fmla="*/ 40592 h 89991"/>
                  <a:gd name="connsiteX140" fmla="*/ 107133 w 115584"/>
                  <a:gd name="connsiteY140" fmla="*/ 39401 h 89991"/>
                  <a:gd name="connsiteX141" fmla="*/ 104752 w 115584"/>
                  <a:gd name="connsiteY141" fmla="*/ 37259 h 89991"/>
                  <a:gd name="connsiteX142" fmla="*/ 103085 w 115584"/>
                  <a:gd name="connsiteY142" fmla="*/ 37973 h 89991"/>
                  <a:gd name="connsiteX143" fmla="*/ 104990 w 115584"/>
                  <a:gd name="connsiteY143" fmla="*/ 33926 h 89991"/>
                  <a:gd name="connsiteX144" fmla="*/ 103562 w 115584"/>
                  <a:gd name="connsiteY144" fmla="*/ 33449 h 89991"/>
                  <a:gd name="connsiteX145" fmla="*/ 103205 w 115584"/>
                  <a:gd name="connsiteY145" fmla="*/ 27974 h 89991"/>
                  <a:gd name="connsiteX146" fmla="*/ 100586 w 115584"/>
                  <a:gd name="connsiteY146" fmla="*/ 33211 h 89991"/>
                  <a:gd name="connsiteX147" fmla="*/ 97491 w 115584"/>
                  <a:gd name="connsiteY147" fmla="*/ 35711 h 89991"/>
                  <a:gd name="connsiteX148" fmla="*/ 95229 w 115584"/>
                  <a:gd name="connsiteY148" fmla="*/ 40354 h 89991"/>
                  <a:gd name="connsiteX149" fmla="*/ 94634 w 115584"/>
                  <a:gd name="connsiteY149" fmla="*/ 36544 h 89991"/>
                  <a:gd name="connsiteX150" fmla="*/ 95110 w 115584"/>
                  <a:gd name="connsiteY150" fmla="*/ 36544 h 89991"/>
                  <a:gd name="connsiteX151" fmla="*/ 92372 w 115584"/>
                  <a:gd name="connsiteY151" fmla="*/ 35116 h 89991"/>
                  <a:gd name="connsiteX152" fmla="*/ 91896 w 115584"/>
                  <a:gd name="connsiteY152" fmla="*/ 34759 h 89991"/>
                  <a:gd name="connsiteX153" fmla="*/ 92015 w 115584"/>
                  <a:gd name="connsiteY153" fmla="*/ 34521 h 89991"/>
                  <a:gd name="connsiteX154" fmla="*/ 92015 w 115584"/>
                  <a:gd name="connsiteY154" fmla="*/ 34521 h 89991"/>
                  <a:gd name="connsiteX155" fmla="*/ 92967 w 115584"/>
                  <a:gd name="connsiteY155" fmla="*/ 31902 h 89991"/>
                  <a:gd name="connsiteX156" fmla="*/ 92015 w 115584"/>
                  <a:gd name="connsiteY156" fmla="*/ 34521 h 89991"/>
                  <a:gd name="connsiteX157" fmla="*/ 90468 w 115584"/>
                  <a:gd name="connsiteY157" fmla="*/ 36068 h 89991"/>
                  <a:gd name="connsiteX158" fmla="*/ 92848 w 115584"/>
                  <a:gd name="connsiteY158" fmla="*/ 31069 h 89991"/>
                  <a:gd name="connsiteX159" fmla="*/ 92729 w 115584"/>
                  <a:gd name="connsiteY159" fmla="*/ 31069 h 89991"/>
                  <a:gd name="connsiteX160" fmla="*/ 89634 w 115584"/>
                  <a:gd name="connsiteY160" fmla="*/ 37140 h 89991"/>
                  <a:gd name="connsiteX161" fmla="*/ 87849 w 115584"/>
                  <a:gd name="connsiteY161" fmla="*/ 39996 h 89991"/>
                  <a:gd name="connsiteX162" fmla="*/ 89872 w 115584"/>
                  <a:gd name="connsiteY162" fmla="*/ 33687 h 89991"/>
                  <a:gd name="connsiteX163" fmla="*/ 82730 w 115584"/>
                  <a:gd name="connsiteY163" fmla="*/ 44877 h 89991"/>
                  <a:gd name="connsiteX164" fmla="*/ 83683 w 115584"/>
                  <a:gd name="connsiteY164" fmla="*/ 43091 h 89991"/>
                  <a:gd name="connsiteX165" fmla="*/ 82730 w 115584"/>
                  <a:gd name="connsiteY165" fmla="*/ 43091 h 89991"/>
                  <a:gd name="connsiteX166" fmla="*/ 85706 w 115584"/>
                  <a:gd name="connsiteY166" fmla="*/ 36782 h 89991"/>
                  <a:gd name="connsiteX167" fmla="*/ 80945 w 115584"/>
                  <a:gd name="connsiteY167" fmla="*/ 44996 h 89991"/>
                  <a:gd name="connsiteX168" fmla="*/ 86182 w 115584"/>
                  <a:gd name="connsiteY168" fmla="*/ 34045 h 89991"/>
                  <a:gd name="connsiteX169" fmla="*/ 79754 w 115584"/>
                  <a:gd name="connsiteY169" fmla="*/ 43568 h 89991"/>
                  <a:gd name="connsiteX170" fmla="*/ 81778 w 115584"/>
                  <a:gd name="connsiteY170" fmla="*/ 39520 h 89991"/>
                  <a:gd name="connsiteX171" fmla="*/ 79873 w 115584"/>
                  <a:gd name="connsiteY171" fmla="*/ 41425 h 89991"/>
                  <a:gd name="connsiteX172" fmla="*/ 79635 w 115584"/>
                  <a:gd name="connsiteY172" fmla="*/ 31069 h 89991"/>
                  <a:gd name="connsiteX173" fmla="*/ 77016 w 115584"/>
                  <a:gd name="connsiteY173" fmla="*/ 34640 h 89991"/>
                  <a:gd name="connsiteX174" fmla="*/ 80230 w 115584"/>
                  <a:gd name="connsiteY174" fmla="*/ 27736 h 89991"/>
                  <a:gd name="connsiteX175" fmla="*/ 77016 w 115584"/>
                  <a:gd name="connsiteY175" fmla="*/ 30354 h 89991"/>
                  <a:gd name="connsiteX176" fmla="*/ 79873 w 115584"/>
                  <a:gd name="connsiteY176" fmla="*/ 24522 h 89991"/>
                  <a:gd name="connsiteX177" fmla="*/ 79159 w 115584"/>
                  <a:gd name="connsiteY177" fmla="*/ 25117 h 89991"/>
                  <a:gd name="connsiteX178" fmla="*/ 81183 w 115584"/>
                  <a:gd name="connsiteY178" fmla="*/ 21546 h 89991"/>
                  <a:gd name="connsiteX179" fmla="*/ 71898 w 115584"/>
                  <a:gd name="connsiteY179" fmla="*/ 38687 h 89991"/>
                  <a:gd name="connsiteX180" fmla="*/ 70112 w 115584"/>
                  <a:gd name="connsiteY180" fmla="*/ 40354 h 89991"/>
                  <a:gd name="connsiteX181" fmla="*/ 73326 w 115584"/>
                  <a:gd name="connsiteY181" fmla="*/ 33926 h 89991"/>
                  <a:gd name="connsiteX182" fmla="*/ 70350 w 115584"/>
                  <a:gd name="connsiteY182" fmla="*/ 35830 h 89991"/>
                  <a:gd name="connsiteX183" fmla="*/ 69755 w 115584"/>
                  <a:gd name="connsiteY183" fmla="*/ 35830 h 89991"/>
                  <a:gd name="connsiteX184" fmla="*/ 68684 w 115584"/>
                  <a:gd name="connsiteY184" fmla="*/ 34878 h 89991"/>
                  <a:gd name="connsiteX185" fmla="*/ 68327 w 115584"/>
                  <a:gd name="connsiteY185" fmla="*/ 36068 h 89991"/>
                  <a:gd name="connsiteX186" fmla="*/ 66065 w 115584"/>
                  <a:gd name="connsiteY186" fmla="*/ 38330 h 89991"/>
                  <a:gd name="connsiteX187" fmla="*/ 66422 w 115584"/>
                  <a:gd name="connsiteY187" fmla="*/ 37497 h 89991"/>
                  <a:gd name="connsiteX188" fmla="*/ 66660 w 115584"/>
                  <a:gd name="connsiteY188" fmla="*/ 32973 h 89991"/>
                  <a:gd name="connsiteX189" fmla="*/ 64399 w 115584"/>
                  <a:gd name="connsiteY189" fmla="*/ 37973 h 89991"/>
                  <a:gd name="connsiteX190" fmla="*/ 63803 w 115584"/>
                  <a:gd name="connsiteY190" fmla="*/ 34997 h 89991"/>
                  <a:gd name="connsiteX191" fmla="*/ 62732 w 115584"/>
                  <a:gd name="connsiteY191" fmla="*/ 37973 h 89991"/>
                  <a:gd name="connsiteX192" fmla="*/ 68803 w 115584"/>
                  <a:gd name="connsiteY192" fmla="*/ 21427 h 89991"/>
                  <a:gd name="connsiteX193" fmla="*/ 69993 w 115584"/>
                  <a:gd name="connsiteY193" fmla="*/ 19403 h 89991"/>
                  <a:gd name="connsiteX194" fmla="*/ 65470 w 115584"/>
                  <a:gd name="connsiteY194" fmla="*/ 27140 h 89991"/>
                  <a:gd name="connsiteX195" fmla="*/ 69636 w 115584"/>
                  <a:gd name="connsiteY195" fmla="*/ 17379 h 89991"/>
                  <a:gd name="connsiteX196" fmla="*/ 65470 w 115584"/>
                  <a:gd name="connsiteY196" fmla="*/ 21189 h 89991"/>
                  <a:gd name="connsiteX197" fmla="*/ 62018 w 115584"/>
                  <a:gd name="connsiteY197" fmla="*/ 28688 h 89991"/>
                  <a:gd name="connsiteX198" fmla="*/ 61066 w 115584"/>
                  <a:gd name="connsiteY198" fmla="*/ 26188 h 89991"/>
                  <a:gd name="connsiteX199" fmla="*/ 62018 w 115584"/>
                  <a:gd name="connsiteY199" fmla="*/ 24045 h 89991"/>
                  <a:gd name="connsiteX200" fmla="*/ 56780 w 115584"/>
                  <a:gd name="connsiteY200" fmla="*/ 31783 h 89991"/>
                  <a:gd name="connsiteX201" fmla="*/ 57971 w 115584"/>
                  <a:gd name="connsiteY201" fmla="*/ 23212 h 89991"/>
                  <a:gd name="connsiteX202" fmla="*/ 56423 w 115584"/>
                  <a:gd name="connsiteY202" fmla="*/ 23569 h 89991"/>
                  <a:gd name="connsiteX203" fmla="*/ 57137 w 115584"/>
                  <a:gd name="connsiteY203" fmla="*/ 21903 h 89991"/>
                  <a:gd name="connsiteX204" fmla="*/ 52971 w 115584"/>
                  <a:gd name="connsiteY204" fmla="*/ 27974 h 89991"/>
                  <a:gd name="connsiteX205" fmla="*/ 54519 w 115584"/>
                  <a:gd name="connsiteY205" fmla="*/ 24522 h 89991"/>
                  <a:gd name="connsiteX206" fmla="*/ 49995 w 115584"/>
                  <a:gd name="connsiteY206" fmla="*/ 29045 h 89991"/>
                  <a:gd name="connsiteX207" fmla="*/ 52257 w 115584"/>
                  <a:gd name="connsiteY207" fmla="*/ 23807 h 89991"/>
                  <a:gd name="connsiteX208" fmla="*/ 50591 w 115584"/>
                  <a:gd name="connsiteY208" fmla="*/ 20593 h 89991"/>
                  <a:gd name="connsiteX209" fmla="*/ 51781 w 115584"/>
                  <a:gd name="connsiteY209" fmla="*/ 18332 h 89991"/>
                  <a:gd name="connsiteX210" fmla="*/ 46543 w 115584"/>
                  <a:gd name="connsiteY210" fmla="*/ 21427 h 89991"/>
                  <a:gd name="connsiteX211" fmla="*/ 43686 w 115584"/>
                  <a:gd name="connsiteY211" fmla="*/ 25712 h 89991"/>
                  <a:gd name="connsiteX212" fmla="*/ 38925 w 115584"/>
                  <a:gd name="connsiteY212" fmla="*/ 37140 h 89991"/>
                  <a:gd name="connsiteX213" fmla="*/ 41305 w 115584"/>
                  <a:gd name="connsiteY213" fmla="*/ 30235 h 89991"/>
                  <a:gd name="connsiteX214" fmla="*/ 40948 w 115584"/>
                  <a:gd name="connsiteY214" fmla="*/ 31188 h 89991"/>
                  <a:gd name="connsiteX215" fmla="*/ 44281 w 115584"/>
                  <a:gd name="connsiteY215" fmla="*/ 20474 h 89991"/>
                  <a:gd name="connsiteX216" fmla="*/ 40948 w 115584"/>
                  <a:gd name="connsiteY216" fmla="*/ 12499 h 89991"/>
                  <a:gd name="connsiteX217" fmla="*/ 37854 w 115584"/>
                  <a:gd name="connsiteY217" fmla="*/ 20236 h 89991"/>
                  <a:gd name="connsiteX218" fmla="*/ 37377 w 115584"/>
                  <a:gd name="connsiteY218" fmla="*/ 19522 h 89991"/>
                  <a:gd name="connsiteX219" fmla="*/ 40115 w 115584"/>
                  <a:gd name="connsiteY219" fmla="*/ 13927 h 89991"/>
                  <a:gd name="connsiteX220" fmla="*/ 37020 w 115584"/>
                  <a:gd name="connsiteY220" fmla="*/ 18927 h 89991"/>
                  <a:gd name="connsiteX221" fmla="*/ 41068 w 115584"/>
                  <a:gd name="connsiteY221" fmla="*/ 9761 h 89991"/>
                  <a:gd name="connsiteX222" fmla="*/ 40472 w 115584"/>
                  <a:gd name="connsiteY222" fmla="*/ 10118 h 89991"/>
                  <a:gd name="connsiteX223" fmla="*/ 40115 w 115584"/>
                  <a:gd name="connsiteY223" fmla="*/ 11070 h 89991"/>
                  <a:gd name="connsiteX224" fmla="*/ 36544 w 115584"/>
                  <a:gd name="connsiteY224" fmla="*/ 16784 h 89991"/>
                  <a:gd name="connsiteX225" fmla="*/ 38449 w 115584"/>
                  <a:gd name="connsiteY225" fmla="*/ 11547 h 89991"/>
                  <a:gd name="connsiteX226" fmla="*/ 38449 w 115584"/>
                  <a:gd name="connsiteY226" fmla="*/ 11189 h 89991"/>
                  <a:gd name="connsiteX227" fmla="*/ 37972 w 115584"/>
                  <a:gd name="connsiteY227" fmla="*/ 10237 h 89991"/>
                  <a:gd name="connsiteX228" fmla="*/ 35711 w 115584"/>
                  <a:gd name="connsiteY228" fmla="*/ 16427 h 89991"/>
                  <a:gd name="connsiteX229" fmla="*/ 32497 w 115584"/>
                  <a:gd name="connsiteY229" fmla="*/ 22855 h 89991"/>
                  <a:gd name="connsiteX230" fmla="*/ 32140 w 115584"/>
                  <a:gd name="connsiteY230" fmla="*/ 14284 h 89991"/>
                  <a:gd name="connsiteX231" fmla="*/ 28926 w 115584"/>
                  <a:gd name="connsiteY231" fmla="*/ 17379 h 89991"/>
                  <a:gd name="connsiteX232" fmla="*/ 25593 w 115584"/>
                  <a:gd name="connsiteY232" fmla="*/ 24522 h 89991"/>
                  <a:gd name="connsiteX233" fmla="*/ 31068 w 115584"/>
                  <a:gd name="connsiteY233" fmla="*/ 7618 h 89991"/>
                  <a:gd name="connsiteX234" fmla="*/ 25355 w 115584"/>
                  <a:gd name="connsiteY234" fmla="*/ 18451 h 89991"/>
                  <a:gd name="connsiteX235" fmla="*/ 28569 w 115584"/>
                  <a:gd name="connsiteY235" fmla="*/ 9642 h 89991"/>
                  <a:gd name="connsiteX236" fmla="*/ 25593 w 115584"/>
                  <a:gd name="connsiteY236" fmla="*/ 6428 h 89991"/>
                  <a:gd name="connsiteX237" fmla="*/ 22379 w 115584"/>
                  <a:gd name="connsiteY237" fmla="*/ 13927 h 89991"/>
                  <a:gd name="connsiteX238" fmla="*/ 25593 w 115584"/>
                  <a:gd name="connsiteY238" fmla="*/ 4285 h 89991"/>
                  <a:gd name="connsiteX239" fmla="*/ 23093 w 115584"/>
                  <a:gd name="connsiteY239" fmla="*/ 8333 h 89991"/>
                  <a:gd name="connsiteX240" fmla="*/ 21188 w 115584"/>
                  <a:gd name="connsiteY240" fmla="*/ 12856 h 89991"/>
                  <a:gd name="connsiteX241" fmla="*/ 17260 w 115584"/>
                  <a:gd name="connsiteY241" fmla="*/ 0 h 89991"/>
                  <a:gd name="connsiteX242" fmla="*/ 15475 w 115584"/>
                  <a:gd name="connsiteY242" fmla="*/ 4047 h 89991"/>
                  <a:gd name="connsiteX243" fmla="*/ 12618 w 115584"/>
                  <a:gd name="connsiteY243" fmla="*/ 11189 h 89991"/>
                  <a:gd name="connsiteX244" fmla="*/ 14403 w 115584"/>
                  <a:gd name="connsiteY244" fmla="*/ 3690 h 89991"/>
                  <a:gd name="connsiteX245" fmla="*/ 10237 w 115584"/>
                  <a:gd name="connsiteY245" fmla="*/ 10356 h 89991"/>
                  <a:gd name="connsiteX246" fmla="*/ 11070 w 115584"/>
                  <a:gd name="connsiteY246" fmla="*/ 9285 h 89991"/>
                  <a:gd name="connsiteX247" fmla="*/ 357 w 115584"/>
                  <a:gd name="connsiteY247" fmla="*/ 37378 h 89991"/>
                  <a:gd name="connsiteX248" fmla="*/ 2381 w 115584"/>
                  <a:gd name="connsiteY248" fmla="*/ 38687 h 89991"/>
                  <a:gd name="connsiteX249" fmla="*/ 0 w 115584"/>
                  <a:gd name="connsiteY249" fmla="*/ 44282 h 89991"/>
                  <a:gd name="connsiteX250" fmla="*/ 2262 w 115584"/>
                  <a:gd name="connsiteY250" fmla="*/ 41306 h 89991"/>
                  <a:gd name="connsiteX251" fmla="*/ 1785 w 115584"/>
                  <a:gd name="connsiteY251" fmla="*/ 42377 h 89991"/>
                  <a:gd name="connsiteX252" fmla="*/ 2619 w 115584"/>
                  <a:gd name="connsiteY252" fmla="*/ 49876 h 89991"/>
                  <a:gd name="connsiteX253" fmla="*/ 4523 w 115584"/>
                  <a:gd name="connsiteY253" fmla="*/ 44758 h 89991"/>
                  <a:gd name="connsiteX254" fmla="*/ 3571 w 115584"/>
                  <a:gd name="connsiteY254" fmla="*/ 48448 h 89991"/>
                  <a:gd name="connsiteX255" fmla="*/ 6666 w 115584"/>
                  <a:gd name="connsiteY255" fmla="*/ 39401 h 89991"/>
                  <a:gd name="connsiteX256" fmla="*/ 4285 w 115584"/>
                  <a:gd name="connsiteY256" fmla="*/ 52257 h 89991"/>
                  <a:gd name="connsiteX257" fmla="*/ 7023 w 115584"/>
                  <a:gd name="connsiteY257" fmla="*/ 46662 h 89991"/>
                  <a:gd name="connsiteX258" fmla="*/ 5833 w 115584"/>
                  <a:gd name="connsiteY258" fmla="*/ 49876 h 89991"/>
                  <a:gd name="connsiteX259" fmla="*/ 7618 w 115584"/>
                  <a:gd name="connsiteY259" fmla="*/ 45829 h 89991"/>
                  <a:gd name="connsiteX260" fmla="*/ 5118 w 115584"/>
                  <a:gd name="connsiteY260" fmla="*/ 53329 h 89991"/>
                  <a:gd name="connsiteX261" fmla="*/ 4404 w 115584"/>
                  <a:gd name="connsiteY261" fmla="*/ 54162 h 89991"/>
                  <a:gd name="connsiteX262" fmla="*/ 5714 w 115584"/>
                  <a:gd name="connsiteY262" fmla="*/ 54638 h 89991"/>
                  <a:gd name="connsiteX263" fmla="*/ 6071 w 115584"/>
                  <a:gd name="connsiteY263" fmla="*/ 52495 h 89991"/>
                  <a:gd name="connsiteX264" fmla="*/ 12380 w 115584"/>
                  <a:gd name="connsiteY264" fmla="*/ 49043 h 89991"/>
                  <a:gd name="connsiteX265" fmla="*/ 13332 w 115584"/>
                  <a:gd name="connsiteY265" fmla="*/ 46662 h 89991"/>
                  <a:gd name="connsiteX266" fmla="*/ 14880 w 115584"/>
                  <a:gd name="connsiteY266" fmla="*/ 47972 h 89991"/>
                  <a:gd name="connsiteX267" fmla="*/ 14641 w 115584"/>
                  <a:gd name="connsiteY267" fmla="*/ 48567 h 89991"/>
                  <a:gd name="connsiteX268" fmla="*/ 16784 w 115584"/>
                  <a:gd name="connsiteY268" fmla="*/ 45591 h 89991"/>
                  <a:gd name="connsiteX269" fmla="*/ 13332 w 115584"/>
                  <a:gd name="connsiteY269" fmla="*/ 54043 h 89991"/>
                  <a:gd name="connsiteX270" fmla="*/ 19879 w 115584"/>
                  <a:gd name="connsiteY270" fmla="*/ 42139 h 89991"/>
                  <a:gd name="connsiteX271" fmla="*/ 18332 w 115584"/>
                  <a:gd name="connsiteY271" fmla="*/ 46067 h 89991"/>
                  <a:gd name="connsiteX272" fmla="*/ 21903 w 115584"/>
                  <a:gd name="connsiteY272" fmla="*/ 39996 h 89991"/>
                  <a:gd name="connsiteX273" fmla="*/ 17260 w 115584"/>
                  <a:gd name="connsiteY273" fmla="*/ 50353 h 89991"/>
                  <a:gd name="connsiteX274" fmla="*/ 17736 w 115584"/>
                  <a:gd name="connsiteY274" fmla="*/ 55114 h 89991"/>
                  <a:gd name="connsiteX275" fmla="*/ 20593 w 115584"/>
                  <a:gd name="connsiteY275" fmla="*/ 46543 h 89991"/>
                  <a:gd name="connsiteX276" fmla="*/ 24402 w 115584"/>
                  <a:gd name="connsiteY276" fmla="*/ 39877 h 89991"/>
                  <a:gd name="connsiteX277" fmla="*/ 19998 w 115584"/>
                  <a:gd name="connsiteY277" fmla="*/ 54162 h 89991"/>
                  <a:gd name="connsiteX278" fmla="*/ 19522 w 115584"/>
                  <a:gd name="connsiteY278" fmla="*/ 54757 h 89991"/>
                  <a:gd name="connsiteX279" fmla="*/ 20236 w 115584"/>
                  <a:gd name="connsiteY279" fmla="*/ 55947 h 89991"/>
                  <a:gd name="connsiteX280" fmla="*/ 24283 w 115584"/>
                  <a:gd name="connsiteY280" fmla="*/ 48210 h 89991"/>
                  <a:gd name="connsiteX281" fmla="*/ 22617 w 115584"/>
                  <a:gd name="connsiteY281" fmla="*/ 49757 h 89991"/>
                  <a:gd name="connsiteX282" fmla="*/ 27378 w 115584"/>
                  <a:gd name="connsiteY282" fmla="*/ 43329 h 89991"/>
                  <a:gd name="connsiteX283" fmla="*/ 24759 w 115584"/>
                  <a:gd name="connsiteY283" fmla="*/ 48210 h 89991"/>
                  <a:gd name="connsiteX284" fmla="*/ 24998 w 115584"/>
                  <a:gd name="connsiteY284" fmla="*/ 49400 h 89991"/>
                  <a:gd name="connsiteX285" fmla="*/ 19998 w 115584"/>
                  <a:gd name="connsiteY285" fmla="*/ 56900 h 89991"/>
                  <a:gd name="connsiteX286" fmla="*/ 19403 w 115584"/>
                  <a:gd name="connsiteY286" fmla="*/ 60233 h 89991"/>
                  <a:gd name="connsiteX287" fmla="*/ 24045 w 115584"/>
                  <a:gd name="connsiteY287" fmla="*/ 53567 h 89991"/>
                  <a:gd name="connsiteX288" fmla="*/ 21784 w 115584"/>
                  <a:gd name="connsiteY288" fmla="*/ 58566 h 89991"/>
                  <a:gd name="connsiteX289" fmla="*/ 23569 w 115584"/>
                  <a:gd name="connsiteY289" fmla="*/ 55709 h 89991"/>
                  <a:gd name="connsiteX290" fmla="*/ 20474 w 115584"/>
                  <a:gd name="connsiteY290" fmla="*/ 62018 h 89991"/>
                  <a:gd name="connsiteX291" fmla="*/ 21069 w 115584"/>
                  <a:gd name="connsiteY291" fmla="*/ 64399 h 89991"/>
                  <a:gd name="connsiteX292" fmla="*/ 24640 w 115584"/>
                  <a:gd name="connsiteY292" fmla="*/ 54519 h 89991"/>
                  <a:gd name="connsiteX293" fmla="*/ 22022 w 115584"/>
                  <a:gd name="connsiteY293" fmla="*/ 66065 h 89991"/>
                  <a:gd name="connsiteX294" fmla="*/ 23926 w 115584"/>
                  <a:gd name="connsiteY294" fmla="*/ 60590 h 89991"/>
                  <a:gd name="connsiteX295" fmla="*/ 22260 w 115584"/>
                  <a:gd name="connsiteY295" fmla="*/ 66423 h 89991"/>
                  <a:gd name="connsiteX296" fmla="*/ 26069 w 115584"/>
                  <a:gd name="connsiteY296" fmla="*/ 58328 h 89991"/>
                  <a:gd name="connsiteX297" fmla="*/ 28807 w 115584"/>
                  <a:gd name="connsiteY297" fmla="*/ 54281 h 89991"/>
                  <a:gd name="connsiteX298" fmla="*/ 26545 w 115584"/>
                  <a:gd name="connsiteY298" fmla="*/ 59399 h 89991"/>
                  <a:gd name="connsiteX299" fmla="*/ 30711 w 115584"/>
                  <a:gd name="connsiteY299" fmla="*/ 53329 h 89991"/>
                  <a:gd name="connsiteX300" fmla="*/ 27259 w 115584"/>
                  <a:gd name="connsiteY300" fmla="*/ 60114 h 89991"/>
                  <a:gd name="connsiteX301" fmla="*/ 28569 w 115584"/>
                  <a:gd name="connsiteY301" fmla="*/ 58566 h 89991"/>
                  <a:gd name="connsiteX302" fmla="*/ 25950 w 115584"/>
                  <a:gd name="connsiteY302" fmla="*/ 64280 h 89991"/>
                  <a:gd name="connsiteX303" fmla="*/ 27854 w 115584"/>
                  <a:gd name="connsiteY303" fmla="*/ 63209 h 89991"/>
                  <a:gd name="connsiteX304" fmla="*/ 32497 w 115584"/>
                  <a:gd name="connsiteY304" fmla="*/ 54162 h 89991"/>
                  <a:gd name="connsiteX305" fmla="*/ 31188 w 115584"/>
                  <a:gd name="connsiteY305" fmla="*/ 58447 h 89991"/>
                  <a:gd name="connsiteX306" fmla="*/ 29521 w 115584"/>
                  <a:gd name="connsiteY306" fmla="*/ 60709 h 89991"/>
                  <a:gd name="connsiteX307" fmla="*/ 27259 w 115584"/>
                  <a:gd name="connsiteY307" fmla="*/ 65470 h 89991"/>
                  <a:gd name="connsiteX308" fmla="*/ 27973 w 115584"/>
                  <a:gd name="connsiteY308" fmla="*/ 66661 h 89991"/>
                  <a:gd name="connsiteX309" fmla="*/ 28212 w 115584"/>
                  <a:gd name="connsiteY309" fmla="*/ 65351 h 89991"/>
                  <a:gd name="connsiteX310" fmla="*/ 32259 w 115584"/>
                  <a:gd name="connsiteY310" fmla="*/ 58804 h 89991"/>
                  <a:gd name="connsiteX311" fmla="*/ 29997 w 115584"/>
                  <a:gd name="connsiteY311" fmla="*/ 63685 h 89991"/>
                  <a:gd name="connsiteX312" fmla="*/ 32021 w 115584"/>
                  <a:gd name="connsiteY312" fmla="*/ 60590 h 89991"/>
                  <a:gd name="connsiteX313" fmla="*/ 27021 w 115584"/>
                  <a:gd name="connsiteY313" fmla="*/ 70708 h 89991"/>
                  <a:gd name="connsiteX314" fmla="*/ 29878 w 115584"/>
                  <a:gd name="connsiteY314" fmla="*/ 66542 h 89991"/>
                  <a:gd name="connsiteX315" fmla="*/ 27378 w 115584"/>
                  <a:gd name="connsiteY315" fmla="*/ 73089 h 89991"/>
                  <a:gd name="connsiteX316" fmla="*/ 31306 w 115584"/>
                  <a:gd name="connsiteY316" fmla="*/ 69160 h 89991"/>
                  <a:gd name="connsiteX317" fmla="*/ 32497 w 115584"/>
                  <a:gd name="connsiteY317" fmla="*/ 67137 h 89991"/>
                  <a:gd name="connsiteX318" fmla="*/ 34163 w 115584"/>
                  <a:gd name="connsiteY318" fmla="*/ 68327 h 89991"/>
                  <a:gd name="connsiteX319" fmla="*/ 31188 w 115584"/>
                  <a:gd name="connsiteY319" fmla="*/ 75827 h 89991"/>
                  <a:gd name="connsiteX320" fmla="*/ 37020 w 115584"/>
                  <a:gd name="connsiteY320" fmla="*/ 63923 h 89991"/>
                  <a:gd name="connsiteX321" fmla="*/ 33687 w 115584"/>
                  <a:gd name="connsiteY321" fmla="*/ 72494 h 89991"/>
                  <a:gd name="connsiteX322" fmla="*/ 37615 w 115584"/>
                  <a:gd name="connsiteY322" fmla="*/ 67970 h 89991"/>
                  <a:gd name="connsiteX323" fmla="*/ 36663 w 115584"/>
                  <a:gd name="connsiteY323" fmla="*/ 68565 h 89991"/>
                  <a:gd name="connsiteX324" fmla="*/ 45115 w 115584"/>
                  <a:gd name="connsiteY324" fmla="*/ 69041 h 89991"/>
                  <a:gd name="connsiteX325" fmla="*/ 44043 w 115584"/>
                  <a:gd name="connsiteY325" fmla="*/ 70113 h 89991"/>
                  <a:gd name="connsiteX326" fmla="*/ 45115 w 115584"/>
                  <a:gd name="connsiteY326" fmla="*/ 69041 h 89991"/>
                  <a:gd name="connsiteX327" fmla="*/ 61304 w 115584"/>
                  <a:gd name="connsiteY327" fmla="*/ 61899 h 89991"/>
                  <a:gd name="connsiteX328" fmla="*/ 61304 w 115584"/>
                  <a:gd name="connsiteY328" fmla="*/ 60590 h 89991"/>
                  <a:gd name="connsiteX329" fmla="*/ 61304 w 115584"/>
                  <a:gd name="connsiteY329" fmla="*/ 61899 h 89991"/>
                  <a:gd name="connsiteX330" fmla="*/ 108204 w 115584"/>
                  <a:gd name="connsiteY330" fmla="*/ 42258 h 89991"/>
                  <a:gd name="connsiteX331" fmla="*/ 108085 w 115584"/>
                  <a:gd name="connsiteY331" fmla="*/ 42496 h 89991"/>
                  <a:gd name="connsiteX332" fmla="*/ 108204 w 115584"/>
                  <a:gd name="connsiteY332" fmla="*/ 42258 h 89991"/>
                  <a:gd name="connsiteX333" fmla="*/ 107847 w 115584"/>
                  <a:gd name="connsiteY333" fmla="*/ 44758 h 89991"/>
                  <a:gd name="connsiteX334" fmla="*/ 108918 w 115584"/>
                  <a:gd name="connsiteY334" fmla="*/ 42734 h 89991"/>
                  <a:gd name="connsiteX335" fmla="*/ 108085 w 115584"/>
                  <a:gd name="connsiteY335" fmla="*/ 43568 h 89991"/>
                  <a:gd name="connsiteX336" fmla="*/ 107847 w 115584"/>
                  <a:gd name="connsiteY336" fmla="*/ 44758 h 89991"/>
                  <a:gd name="connsiteX337" fmla="*/ 37377 w 115584"/>
                  <a:gd name="connsiteY337" fmla="*/ 13808 h 89991"/>
                  <a:gd name="connsiteX338" fmla="*/ 36901 w 115584"/>
                  <a:gd name="connsiteY338" fmla="*/ 15237 h 89991"/>
                  <a:gd name="connsiteX339" fmla="*/ 37377 w 115584"/>
                  <a:gd name="connsiteY339" fmla="*/ 13808 h 89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5584" h="89991">
                    <a:moveTo>
                      <a:pt x="36663" y="69041"/>
                    </a:moveTo>
                    <a:lnTo>
                      <a:pt x="35235" y="73327"/>
                    </a:lnTo>
                    <a:cubicBezTo>
                      <a:pt x="31664" y="79755"/>
                      <a:pt x="32259" y="77255"/>
                      <a:pt x="30116" y="83207"/>
                    </a:cubicBezTo>
                    <a:cubicBezTo>
                      <a:pt x="36663" y="69041"/>
                      <a:pt x="32497" y="82612"/>
                      <a:pt x="39044" y="68446"/>
                    </a:cubicBezTo>
                    <a:lnTo>
                      <a:pt x="37972" y="71541"/>
                    </a:lnTo>
                    <a:cubicBezTo>
                      <a:pt x="37972" y="71541"/>
                      <a:pt x="37496" y="72136"/>
                      <a:pt x="37496" y="72017"/>
                    </a:cubicBezTo>
                    <a:cubicBezTo>
                      <a:pt x="34997" y="79041"/>
                      <a:pt x="42615" y="62018"/>
                      <a:pt x="42496" y="64399"/>
                    </a:cubicBezTo>
                    <a:cubicBezTo>
                      <a:pt x="42258" y="65589"/>
                      <a:pt x="41544" y="67732"/>
                      <a:pt x="40591" y="69399"/>
                    </a:cubicBezTo>
                    <a:lnTo>
                      <a:pt x="42853" y="66185"/>
                    </a:lnTo>
                    <a:cubicBezTo>
                      <a:pt x="42853" y="66185"/>
                      <a:pt x="41782" y="68922"/>
                      <a:pt x="41663" y="68684"/>
                    </a:cubicBezTo>
                    <a:lnTo>
                      <a:pt x="43091" y="67970"/>
                    </a:lnTo>
                    <a:lnTo>
                      <a:pt x="42853" y="68327"/>
                    </a:lnTo>
                    <a:cubicBezTo>
                      <a:pt x="44043" y="66185"/>
                      <a:pt x="45948" y="62851"/>
                      <a:pt x="46662" y="61542"/>
                    </a:cubicBezTo>
                    <a:cubicBezTo>
                      <a:pt x="45948" y="63685"/>
                      <a:pt x="45829" y="62971"/>
                      <a:pt x="45115" y="64756"/>
                    </a:cubicBezTo>
                    <a:lnTo>
                      <a:pt x="47257" y="61542"/>
                    </a:lnTo>
                    <a:cubicBezTo>
                      <a:pt x="45829" y="65351"/>
                      <a:pt x="43686" y="68684"/>
                      <a:pt x="43567" y="67970"/>
                    </a:cubicBezTo>
                    <a:cubicBezTo>
                      <a:pt x="37496" y="82255"/>
                      <a:pt x="45591" y="64637"/>
                      <a:pt x="42853" y="73327"/>
                    </a:cubicBezTo>
                    <a:lnTo>
                      <a:pt x="41544" y="74874"/>
                    </a:lnTo>
                    <a:cubicBezTo>
                      <a:pt x="38092" y="83088"/>
                      <a:pt x="39877" y="80350"/>
                      <a:pt x="38092" y="85588"/>
                    </a:cubicBezTo>
                    <a:cubicBezTo>
                      <a:pt x="39163" y="82969"/>
                      <a:pt x="42853" y="72494"/>
                      <a:pt x="44996" y="69279"/>
                    </a:cubicBezTo>
                    <a:cubicBezTo>
                      <a:pt x="44639" y="70470"/>
                      <a:pt x="44639" y="71065"/>
                      <a:pt x="46186" y="68327"/>
                    </a:cubicBezTo>
                    <a:cubicBezTo>
                      <a:pt x="43805" y="73327"/>
                      <a:pt x="44758" y="72255"/>
                      <a:pt x="45234" y="72136"/>
                    </a:cubicBezTo>
                    <a:lnTo>
                      <a:pt x="42139" y="78802"/>
                    </a:lnTo>
                    <a:cubicBezTo>
                      <a:pt x="43448" y="77017"/>
                      <a:pt x="44996" y="73684"/>
                      <a:pt x="46543" y="70827"/>
                    </a:cubicBezTo>
                    <a:cubicBezTo>
                      <a:pt x="46662" y="71660"/>
                      <a:pt x="44401" y="76898"/>
                      <a:pt x="42377" y="81302"/>
                    </a:cubicBezTo>
                    <a:cubicBezTo>
                      <a:pt x="42615" y="82731"/>
                      <a:pt x="45710" y="72851"/>
                      <a:pt x="47138" y="71898"/>
                    </a:cubicBezTo>
                    <a:cubicBezTo>
                      <a:pt x="46543" y="74755"/>
                      <a:pt x="48210" y="72136"/>
                      <a:pt x="50709" y="68565"/>
                    </a:cubicBezTo>
                    <a:cubicBezTo>
                      <a:pt x="49995" y="71065"/>
                      <a:pt x="48686" y="72613"/>
                      <a:pt x="47972" y="74517"/>
                    </a:cubicBezTo>
                    <a:lnTo>
                      <a:pt x="50828" y="69399"/>
                    </a:lnTo>
                    <a:cubicBezTo>
                      <a:pt x="50828" y="69399"/>
                      <a:pt x="50114" y="71184"/>
                      <a:pt x="49638" y="72017"/>
                    </a:cubicBezTo>
                    <a:cubicBezTo>
                      <a:pt x="50948" y="70113"/>
                      <a:pt x="52733" y="65351"/>
                      <a:pt x="54161" y="63804"/>
                    </a:cubicBezTo>
                    <a:cubicBezTo>
                      <a:pt x="57733" y="56543"/>
                      <a:pt x="50114" y="74993"/>
                      <a:pt x="54638" y="66899"/>
                    </a:cubicBezTo>
                    <a:cubicBezTo>
                      <a:pt x="53924" y="68803"/>
                      <a:pt x="52614" y="70946"/>
                      <a:pt x="51424" y="73565"/>
                    </a:cubicBezTo>
                    <a:cubicBezTo>
                      <a:pt x="54757" y="68446"/>
                      <a:pt x="53924" y="69994"/>
                      <a:pt x="58090" y="62971"/>
                    </a:cubicBezTo>
                    <a:lnTo>
                      <a:pt x="56542" y="67613"/>
                    </a:lnTo>
                    <a:cubicBezTo>
                      <a:pt x="58447" y="62494"/>
                      <a:pt x="61780" y="56781"/>
                      <a:pt x="64637" y="52138"/>
                    </a:cubicBezTo>
                    <a:cubicBezTo>
                      <a:pt x="65589" y="49638"/>
                      <a:pt x="66422" y="47496"/>
                      <a:pt x="66898" y="46424"/>
                    </a:cubicBezTo>
                    <a:lnTo>
                      <a:pt x="69398" y="43210"/>
                    </a:lnTo>
                    <a:cubicBezTo>
                      <a:pt x="68922" y="44282"/>
                      <a:pt x="67851" y="46543"/>
                      <a:pt x="66422" y="49281"/>
                    </a:cubicBezTo>
                    <a:cubicBezTo>
                      <a:pt x="66779" y="48805"/>
                      <a:pt x="67017" y="48210"/>
                      <a:pt x="67375" y="47734"/>
                    </a:cubicBezTo>
                    <a:cubicBezTo>
                      <a:pt x="66422" y="50353"/>
                      <a:pt x="64518" y="54043"/>
                      <a:pt x="62613" y="57614"/>
                    </a:cubicBezTo>
                    <a:cubicBezTo>
                      <a:pt x="63089" y="56304"/>
                      <a:pt x="63684" y="54876"/>
                      <a:pt x="64280" y="53448"/>
                    </a:cubicBezTo>
                    <a:cubicBezTo>
                      <a:pt x="62137" y="57376"/>
                      <a:pt x="59875" y="61780"/>
                      <a:pt x="58090" y="65708"/>
                    </a:cubicBezTo>
                    <a:cubicBezTo>
                      <a:pt x="58447" y="64994"/>
                      <a:pt x="58923" y="64399"/>
                      <a:pt x="59161" y="64042"/>
                    </a:cubicBezTo>
                    <a:cubicBezTo>
                      <a:pt x="58566" y="65113"/>
                      <a:pt x="58090" y="66065"/>
                      <a:pt x="57852" y="66780"/>
                    </a:cubicBezTo>
                    <a:cubicBezTo>
                      <a:pt x="57494" y="67494"/>
                      <a:pt x="58328" y="66065"/>
                      <a:pt x="59280" y="64399"/>
                    </a:cubicBezTo>
                    <a:lnTo>
                      <a:pt x="55947" y="71898"/>
                    </a:lnTo>
                    <a:lnTo>
                      <a:pt x="57375" y="69041"/>
                    </a:lnTo>
                    <a:lnTo>
                      <a:pt x="56185" y="74160"/>
                    </a:lnTo>
                    <a:cubicBezTo>
                      <a:pt x="60470" y="67018"/>
                      <a:pt x="66303" y="56423"/>
                      <a:pt x="68803" y="53924"/>
                    </a:cubicBezTo>
                    <a:cubicBezTo>
                      <a:pt x="65946" y="59161"/>
                      <a:pt x="64518" y="62732"/>
                      <a:pt x="61423" y="69160"/>
                    </a:cubicBezTo>
                    <a:cubicBezTo>
                      <a:pt x="64399" y="62256"/>
                      <a:pt x="59161" y="71660"/>
                      <a:pt x="59280" y="69994"/>
                    </a:cubicBezTo>
                    <a:cubicBezTo>
                      <a:pt x="59280" y="70827"/>
                      <a:pt x="57733" y="73922"/>
                      <a:pt x="57137" y="74874"/>
                    </a:cubicBezTo>
                    <a:lnTo>
                      <a:pt x="61066" y="69160"/>
                    </a:lnTo>
                    <a:cubicBezTo>
                      <a:pt x="58566" y="74398"/>
                      <a:pt x="59399" y="73208"/>
                      <a:pt x="58566" y="75469"/>
                    </a:cubicBezTo>
                    <a:cubicBezTo>
                      <a:pt x="63327" y="64994"/>
                      <a:pt x="62613" y="68922"/>
                      <a:pt x="64518" y="65946"/>
                    </a:cubicBezTo>
                    <a:cubicBezTo>
                      <a:pt x="62851" y="69399"/>
                      <a:pt x="61066" y="72970"/>
                      <a:pt x="60947" y="71898"/>
                    </a:cubicBezTo>
                    <a:cubicBezTo>
                      <a:pt x="57733" y="79993"/>
                      <a:pt x="67494" y="60114"/>
                      <a:pt x="64875" y="67018"/>
                    </a:cubicBezTo>
                    <a:cubicBezTo>
                      <a:pt x="64756" y="67018"/>
                      <a:pt x="64875" y="66423"/>
                      <a:pt x="64042" y="68208"/>
                    </a:cubicBezTo>
                    <a:cubicBezTo>
                      <a:pt x="65827" y="65232"/>
                      <a:pt x="65351" y="68089"/>
                      <a:pt x="63684" y="70946"/>
                    </a:cubicBezTo>
                    <a:lnTo>
                      <a:pt x="63565" y="70946"/>
                    </a:lnTo>
                    <a:cubicBezTo>
                      <a:pt x="63803" y="72613"/>
                      <a:pt x="65946" y="72255"/>
                      <a:pt x="70350" y="63566"/>
                    </a:cubicBezTo>
                    <a:cubicBezTo>
                      <a:pt x="69755" y="64637"/>
                      <a:pt x="65113" y="74041"/>
                      <a:pt x="64161" y="75827"/>
                    </a:cubicBezTo>
                    <a:lnTo>
                      <a:pt x="79992" y="47020"/>
                    </a:lnTo>
                    <a:cubicBezTo>
                      <a:pt x="76183" y="54519"/>
                      <a:pt x="67970" y="72613"/>
                      <a:pt x="65232" y="76541"/>
                    </a:cubicBezTo>
                    <a:cubicBezTo>
                      <a:pt x="64875" y="77731"/>
                      <a:pt x="64518" y="79041"/>
                      <a:pt x="66184" y="76541"/>
                    </a:cubicBezTo>
                    <a:cubicBezTo>
                      <a:pt x="66541" y="75350"/>
                      <a:pt x="71184" y="65470"/>
                      <a:pt x="71660" y="64875"/>
                    </a:cubicBezTo>
                    <a:cubicBezTo>
                      <a:pt x="68089" y="73446"/>
                      <a:pt x="69874" y="69518"/>
                      <a:pt x="66898" y="77017"/>
                    </a:cubicBezTo>
                    <a:cubicBezTo>
                      <a:pt x="67494" y="75350"/>
                      <a:pt x="73445" y="63566"/>
                      <a:pt x="73564" y="64161"/>
                    </a:cubicBezTo>
                    <a:cubicBezTo>
                      <a:pt x="72731" y="65946"/>
                      <a:pt x="67732" y="75707"/>
                      <a:pt x="67137" y="77017"/>
                    </a:cubicBezTo>
                    <a:lnTo>
                      <a:pt x="73564" y="65827"/>
                    </a:lnTo>
                    <a:cubicBezTo>
                      <a:pt x="72374" y="67851"/>
                      <a:pt x="68684" y="75588"/>
                      <a:pt x="67256" y="78921"/>
                    </a:cubicBezTo>
                    <a:cubicBezTo>
                      <a:pt x="68327" y="76660"/>
                      <a:pt x="67851" y="79517"/>
                      <a:pt x="68565" y="78445"/>
                    </a:cubicBezTo>
                    <a:lnTo>
                      <a:pt x="69517" y="75588"/>
                    </a:lnTo>
                    <a:cubicBezTo>
                      <a:pt x="69517" y="77731"/>
                      <a:pt x="78445" y="59757"/>
                      <a:pt x="79040" y="60828"/>
                    </a:cubicBezTo>
                    <a:cubicBezTo>
                      <a:pt x="77731" y="63209"/>
                      <a:pt x="71541" y="75350"/>
                      <a:pt x="71184" y="77017"/>
                    </a:cubicBezTo>
                    <a:cubicBezTo>
                      <a:pt x="74279" y="71184"/>
                      <a:pt x="86182" y="49043"/>
                      <a:pt x="89277" y="44877"/>
                    </a:cubicBezTo>
                    <a:lnTo>
                      <a:pt x="87730" y="48329"/>
                    </a:lnTo>
                    <a:lnTo>
                      <a:pt x="90230" y="44758"/>
                    </a:lnTo>
                    <a:cubicBezTo>
                      <a:pt x="85349" y="53448"/>
                      <a:pt x="74993" y="71541"/>
                      <a:pt x="70946" y="78683"/>
                    </a:cubicBezTo>
                    <a:cubicBezTo>
                      <a:pt x="69993" y="81540"/>
                      <a:pt x="69041" y="82731"/>
                      <a:pt x="69755" y="82612"/>
                    </a:cubicBezTo>
                    <a:cubicBezTo>
                      <a:pt x="68327" y="85826"/>
                      <a:pt x="67137" y="87254"/>
                      <a:pt x="66898" y="87373"/>
                    </a:cubicBezTo>
                    <a:lnTo>
                      <a:pt x="66898" y="89992"/>
                    </a:lnTo>
                    <a:cubicBezTo>
                      <a:pt x="70350" y="83088"/>
                      <a:pt x="71303" y="83445"/>
                      <a:pt x="74160" y="77731"/>
                    </a:cubicBezTo>
                    <a:lnTo>
                      <a:pt x="69398" y="84278"/>
                    </a:lnTo>
                    <a:cubicBezTo>
                      <a:pt x="72731" y="77374"/>
                      <a:pt x="79873" y="64994"/>
                      <a:pt x="80112" y="66661"/>
                    </a:cubicBezTo>
                    <a:cubicBezTo>
                      <a:pt x="78921" y="69518"/>
                      <a:pt x="73803" y="78802"/>
                      <a:pt x="72731" y="81183"/>
                    </a:cubicBezTo>
                    <a:cubicBezTo>
                      <a:pt x="74041" y="78802"/>
                      <a:pt x="75707" y="77017"/>
                      <a:pt x="74993" y="78802"/>
                    </a:cubicBezTo>
                    <a:lnTo>
                      <a:pt x="72850" y="82374"/>
                    </a:lnTo>
                    <a:cubicBezTo>
                      <a:pt x="72017" y="85230"/>
                      <a:pt x="78207" y="73565"/>
                      <a:pt x="75350" y="80469"/>
                    </a:cubicBezTo>
                    <a:cubicBezTo>
                      <a:pt x="75350" y="80945"/>
                      <a:pt x="71422" y="89635"/>
                      <a:pt x="73564" y="85588"/>
                    </a:cubicBezTo>
                    <a:cubicBezTo>
                      <a:pt x="77255" y="77612"/>
                      <a:pt x="89277" y="53209"/>
                      <a:pt x="92491" y="47377"/>
                    </a:cubicBezTo>
                    <a:cubicBezTo>
                      <a:pt x="92253" y="47972"/>
                      <a:pt x="89753" y="55352"/>
                      <a:pt x="87968" y="59399"/>
                    </a:cubicBezTo>
                    <a:cubicBezTo>
                      <a:pt x="85230" y="65708"/>
                      <a:pt x="80112" y="73803"/>
                      <a:pt x="77731" y="79279"/>
                    </a:cubicBezTo>
                    <a:cubicBezTo>
                      <a:pt x="78683" y="77374"/>
                      <a:pt x="79992" y="75112"/>
                      <a:pt x="80469" y="74398"/>
                    </a:cubicBezTo>
                    <a:cubicBezTo>
                      <a:pt x="79873" y="76065"/>
                      <a:pt x="77493" y="80231"/>
                      <a:pt x="78326" y="79517"/>
                    </a:cubicBezTo>
                    <a:cubicBezTo>
                      <a:pt x="81897" y="72613"/>
                      <a:pt x="78921" y="80588"/>
                      <a:pt x="81540" y="73684"/>
                    </a:cubicBezTo>
                    <a:cubicBezTo>
                      <a:pt x="82968" y="71898"/>
                      <a:pt x="81302" y="75350"/>
                      <a:pt x="81897" y="75231"/>
                    </a:cubicBezTo>
                    <a:cubicBezTo>
                      <a:pt x="84040" y="70589"/>
                      <a:pt x="90111" y="60114"/>
                      <a:pt x="91539" y="58328"/>
                    </a:cubicBezTo>
                    <a:cubicBezTo>
                      <a:pt x="90706" y="60114"/>
                      <a:pt x="89515" y="62494"/>
                      <a:pt x="89039" y="63566"/>
                    </a:cubicBezTo>
                    <a:cubicBezTo>
                      <a:pt x="89634" y="64637"/>
                      <a:pt x="88444" y="67970"/>
                      <a:pt x="89277" y="68446"/>
                    </a:cubicBezTo>
                    <a:cubicBezTo>
                      <a:pt x="88444" y="70113"/>
                      <a:pt x="87849" y="72374"/>
                      <a:pt x="86182" y="75350"/>
                    </a:cubicBezTo>
                    <a:cubicBezTo>
                      <a:pt x="86896" y="74160"/>
                      <a:pt x="88206" y="71898"/>
                      <a:pt x="88563" y="71779"/>
                    </a:cubicBezTo>
                    <a:cubicBezTo>
                      <a:pt x="85944" y="78088"/>
                      <a:pt x="87492" y="72494"/>
                      <a:pt x="84159" y="79874"/>
                    </a:cubicBezTo>
                    <a:cubicBezTo>
                      <a:pt x="86301" y="75827"/>
                      <a:pt x="87611" y="74636"/>
                      <a:pt x="89277" y="72255"/>
                    </a:cubicBezTo>
                    <a:cubicBezTo>
                      <a:pt x="92372" y="65946"/>
                      <a:pt x="89039" y="70589"/>
                      <a:pt x="87492" y="72970"/>
                    </a:cubicBezTo>
                    <a:cubicBezTo>
                      <a:pt x="91896" y="64399"/>
                      <a:pt x="97134" y="55590"/>
                      <a:pt x="99991" y="52138"/>
                    </a:cubicBezTo>
                    <a:cubicBezTo>
                      <a:pt x="101776" y="50353"/>
                      <a:pt x="97491" y="57852"/>
                      <a:pt x="98205" y="56662"/>
                    </a:cubicBezTo>
                    <a:cubicBezTo>
                      <a:pt x="98681" y="58804"/>
                      <a:pt x="107014" y="42139"/>
                      <a:pt x="104871" y="48924"/>
                    </a:cubicBezTo>
                    <a:cubicBezTo>
                      <a:pt x="102490" y="54638"/>
                      <a:pt x="99276" y="59876"/>
                      <a:pt x="97372" y="63804"/>
                    </a:cubicBezTo>
                    <a:cubicBezTo>
                      <a:pt x="95705" y="65589"/>
                      <a:pt x="98324" y="59876"/>
                      <a:pt x="97848" y="59876"/>
                    </a:cubicBezTo>
                    <a:lnTo>
                      <a:pt x="97015" y="62732"/>
                    </a:lnTo>
                    <a:cubicBezTo>
                      <a:pt x="95943" y="64518"/>
                      <a:pt x="94872" y="65708"/>
                      <a:pt x="95467" y="63923"/>
                    </a:cubicBezTo>
                    <a:cubicBezTo>
                      <a:pt x="93325" y="69041"/>
                      <a:pt x="97134" y="65946"/>
                      <a:pt x="95705" y="70946"/>
                    </a:cubicBezTo>
                    <a:cubicBezTo>
                      <a:pt x="96777" y="69160"/>
                      <a:pt x="98086" y="67494"/>
                      <a:pt x="99157" y="65232"/>
                    </a:cubicBezTo>
                    <a:lnTo>
                      <a:pt x="98443" y="65827"/>
                    </a:lnTo>
                    <a:cubicBezTo>
                      <a:pt x="100467" y="61304"/>
                      <a:pt x="102133" y="59995"/>
                      <a:pt x="102848" y="57733"/>
                    </a:cubicBezTo>
                    <a:cubicBezTo>
                      <a:pt x="104871" y="54876"/>
                      <a:pt x="107847" y="50234"/>
                      <a:pt x="107133" y="52971"/>
                    </a:cubicBezTo>
                    <a:lnTo>
                      <a:pt x="104038" y="59280"/>
                    </a:lnTo>
                    <a:cubicBezTo>
                      <a:pt x="104990" y="57495"/>
                      <a:pt x="105585" y="55352"/>
                      <a:pt x="104395" y="57138"/>
                    </a:cubicBezTo>
                    <a:cubicBezTo>
                      <a:pt x="106061" y="54519"/>
                      <a:pt x="100943" y="66065"/>
                      <a:pt x="105466" y="57971"/>
                    </a:cubicBezTo>
                    <a:lnTo>
                      <a:pt x="107252" y="53448"/>
                    </a:lnTo>
                    <a:cubicBezTo>
                      <a:pt x="109275" y="50472"/>
                      <a:pt x="113323" y="44163"/>
                      <a:pt x="112727" y="46424"/>
                    </a:cubicBezTo>
                    <a:cubicBezTo>
                      <a:pt x="115703" y="40115"/>
                      <a:pt x="112251" y="47020"/>
                      <a:pt x="115584" y="39639"/>
                    </a:cubicBezTo>
                    <a:cubicBezTo>
                      <a:pt x="111299" y="48805"/>
                      <a:pt x="114394" y="38568"/>
                      <a:pt x="110109" y="48210"/>
                    </a:cubicBezTo>
                    <a:cubicBezTo>
                      <a:pt x="114037" y="39639"/>
                      <a:pt x="111299" y="44282"/>
                      <a:pt x="114513" y="36901"/>
                    </a:cubicBezTo>
                    <a:cubicBezTo>
                      <a:pt x="113442" y="38925"/>
                      <a:pt x="112608" y="40949"/>
                      <a:pt x="112727" y="39639"/>
                    </a:cubicBezTo>
                    <a:cubicBezTo>
                      <a:pt x="112370" y="40234"/>
                      <a:pt x="111894" y="40949"/>
                      <a:pt x="111656" y="41425"/>
                    </a:cubicBezTo>
                    <a:lnTo>
                      <a:pt x="111656" y="41425"/>
                    </a:lnTo>
                    <a:cubicBezTo>
                      <a:pt x="111656" y="41425"/>
                      <a:pt x="111656" y="41425"/>
                      <a:pt x="111656" y="41425"/>
                    </a:cubicBezTo>
                    <a:cubicBezTo>
                      <a:pt x="111418" y="41782"/>
                      <a:pt x="111418" y="41782"/>
                      <a:pt x="111656" y="41425"/>
                    </a:cubicBezTo>
                    <a:cubicBezTo>
                      <a:pt x="111299" y="42377"/>
                      <a:pt x="110823" y="43448"/>
                      <a:pt x="110228" y="44639"/>
                    </a:cubicBezTo>
                    <a:cubicBezTo>
                      <a:pt x="107609" y="49281"/>
                      <a:pt x="106895" y="48686"/>
                      <a:pt x="105466" y="51067"/>
                    </a:cubicBezTo>
                    <a:cubicBezTo>
                      <a:pt x="105704" y="49995"/>
                      <a:pt x="106776" y="48805"/>
                      <a:pt x="107847" y="46543"/>
                    </a:cubicBezTo>
                    <a:lnTo>
                      <a:pt x="105585" y="49995"/>
                    </a:lnTo>
                    <a:cubicBezTo>
                      <a:pt x="107966" y="45353"/>
                      <a:pt x="108799" y="42020"/>
                      <a:pt x="110823" y="39639"/>
                    </a:cubicBezTo>
                    <a:lnTo>
                      <a:pt x="110347" y="39163"/>
                    </a:lnTo>
                    <a:cubicBezTo>
                      <a:pt x="111299" y="36425"/>
                      <a:pt x="111418" y="35116"/>
                      <a:pt x="110109" y="36901"/>
                    </a:cubicBezTo>
                    <a:cubicBezTo>
                      <a:pt x="110347" y="35830"/>
                      <a:pt x="106895" y="41663"/>
                      <a:pt x="108918" y="38211"/>
                    </a:cubicBezTo>
                    <a:lnTo>
                      <a:pt x="106538" y="40592"/>
                    </a:lnTo>
                    <a:lnTo>
                      <a:pt x="107133" y="39401"/>
                    </a:lnTo>
                    <a:cubicBezTo>
                      <a:pt x="106538" y="38330"/>
                      <a:pt x="101538" y="46067"/>
                      <a:pt x="104752" y="37259"/>
                    </a:cubicBezTo>
                    <a:cubicBezTo>
                      <a:pt x="103919" y="38211"/>
                      <a:pt x="102848" y="39520"/>
                      <a:pt x="103085" y="37973"/>
                    </a:cubicBezTo>
                    <a:lnTo>
                      <a:pt x="104990" y="33926"/>
                    </a:lnTo>
                    <a:cubicBezTo>
                      <a:pt x="103919" y="35116"/>
                      <a:pt x="105823" y="29402"/>
                      <a:pt x="103562" y="33449"/>
                    </a:cubicBezTo>
                    <a:cubicBezTo>
                      <a:pt x="108561" y="22498"/>
                      <a:pt x="102966" y="30235"/>
                      <a:pt x="103205" y="27974"/>
                    </a:cubicBezTo>
                    <a:lnTo>
                      <a:pt x="100586" y="33211"/>
                    </a:lnTo>
                    <a:cubicBezTo>
                      <a:pt x="100586" y="33211"/>
                      <a:pt x="99157" y="33926"/>
                      <a:pt x="97491" y="35711"/>
                    </a:cubicBezTo>
                    <a:lnTo>
                      <a:pt x="95229" y="40354"/>
                    </a:lnTo>
                    <a:cubicBezTo>
                      <a:pt x="92848" y="43925"/>
                      <a:pt x="95586" y="36425"/>
                      <a:pt x="94634" y="36544"/>
                    </a:cubicBezTo>
                    <a:cubicBezTo>
                      <a:pt x="95586" y="34759"/>
                      <a:pt x="95586" y="35354"/>
                      <a:pt x="95110" y="36544"/>
                    </a:cubicBezTo>
                    <a:cubicBezTo>
                      <a:pt x="99395" y="25712"/>
                      <a:pt x="89396" y="43210"/>
                      <a:pt x="92372" y="35116"/>
                    </a:cubicBezTo>
                    <a:cubicBezTo>
                      <a:pt x="91301" y="36663"/>
                      <a:pt x="91420" y="36068"/>
                      <a:pt x="91896" y="34759"/>
                    </a:cubicBezTo>
                    <a:cubicBezTo>
                      <a:pt x="91896" y="34759"/>
                      <a:pt x="91896" y="34759"/>
                      <a:pt x="92015" y="34521"/>
                    </a:cubicBezTo>
                    <a:cubicBezTo>
                      <a:pt x="92015" y="34521"/>
                      <a:pt x="92015" y="34521"/>
                      <a:pt x="92015" y="34521"/>
                    </a:cubicBezTo>
                    <a:cubicBezTo>
                      <a:pt x="92372" y="33687"/>
                      <a:pt x="92610" y="32735"/>
                      <a:pt x="92967" y="31902"/>
                    </a:cubicBezTo>
                    <a:cubicBezTo>
                      <a:pt x="92491" y="33092"/>
                      <a:pt x="92134" y="34045"/>
                      <a:pt x="92015" y="34521"/>
                    </a:cubicBezTo>
                    <a:cubicBezTo>
                      <a:pt x="91777" y="34521"/>
                      <a:pt x="91301" y="34997"/>
                      <a:pt x="90468" y="36068"/>
                    </a:cubicBezTo>
                    <a:lnTo>
                      <a:pt x="92848" y="31069"/>
                    </a:lnTo>
                    <a:cubicBezTo>
                      <a:pt x="92848" y="31069"/>
                      <a:pt x="92848" y="31069"/>
                      <a:pt x="92729" y="31069"/>
                    </a:cubicBezTo>
                    <a:cubicBezTo>
                      <a:pt x="93444" y="29164"/>
                      <a:pt x="91420" y="33330"/>
                      <a:pt x="89634" y="37140"/>
                    </a:cubicBezTo>
                    <a:cubicBezTo>
                      <a:pt x="89158" y="37973"/>
                      <a:pt x="88563" y="38806"/>
                      <a:pt x="87849" y="39996"/>
                    </a:cubicBezTo>
                    <a:cubicBezTo>
                      <a:pt x="91658" y="31902"/>
                      <a:pt x="85944" y="42377"/>
                      <a:pt x="89872" y="33687"/>
                    </a:cubicBezTo>
                    <a:cubicBezTo>
                      <a:pt x="87611" y="37735"/>
                      <a:pt x="87135" y="36187"/>
                      <a:pt x="82730" y="44877"/>
                    </a:cubicBezTo>
                    <a:cubicBezTo>
                      <a:pt x="83326" y="43687"/>
                      <a:pt x="83445" y="43210"/>
                      <a:pt x="83683" y="43091"/>
                    </a:cubicBezTo>
                    <a:cubicBezTo>
                      <a:pt x="83921" y="42020"/>
                      <a:pt x="84159" y="40830"/>
                      <a:pt x="82730" y="43091"/>
                    </a:cubicBezTo>
                    <a:lnTo>
                      <a:pt x="85706" y="36782"/>
                    </a:lnTo>
                    <a:lnTo>
                      <a:pt x="80945" y="44996"/>
                    </a:lnTo>
                    <a:cubicBezTo>
                      <a:pt x="82492" y="40949"/>
                      <a:pt x="83445" y="38687"/>
                      <a:pt x="86182" y="34045"/>
                    </a:cubicBezTo>
                    <a:cubicBezTo>
                      <a:pt x="81659" y="41068"/>
                      <a:pt x="84159" y="36544"/>
                      <a:pt x="79754" y="43568"/>
                    </a:cubicBezTo>
                    <a:lnTo>
                      <a:pt x="81778" y="39520"/>
                    </a:lnTo>
                    <a:cubicBezTo>
                      <a:pt x="81778" y="39520"/>
                      <a:pt x="78326" y="44877"/>
                      <a:pt x="79873" y="41425"/>
                    </a:cubicBezTo>
                    <a:cubicBezTo>
                      <a:pt x="83087" y="33330"/>
                      <a:pt x="77612" y="38925"/>
                      <a:pt x="79635" y="31069"/>
                    </a:cubicBezTo>
                    <a:cubicBezTo>
                      <a:pt x="74160" y="43210"/>
                      <a:pt x="81540" y="25355"/>
                      <a:pt x="77016" y="34640"/>
                    </a:cubicBezTo>
                    <a:cubicBezTo>
                      <a:pt x="78326" y="31783"/>
                      <a:pt x="78802" y="29997"/>
                      <a:pt x="80230" y="27736"/>
                    </a:cubicBezTo>
                    <a:cubicBezTo>
                      <a:pt x="78088" y="30235"/>
                      <a:pt x="81302" y="22617"/>
                      <a:pt x="77016" y="30354"/>
                    </a:cubicBezTo>
                    <a:cubicBezTo>
                      <a:pt x="78326" y="27498"/>
                      <a:pt x="79159" y="26307"/>
                      <a:pt x="79873" y="24522"/>
                    </a:cubicBezTo>
                    <a:cubicBezTo>
                      <a:pt x="79516" y="25117"/>
                      <a:pt x="78445" y="26902"/>
                      <a:pt x="79159" y="25117"/>
                    </a:cubicBezTo>
                    <a:cubicBezTo>
                      <a:pt x="79873" y="23331"/>
                      <a:pt x="80469" y="22736"/>
                      <a:pt x="81183" y="21546"/>
                    </a:cubicBezTo>
                    <a:cubicBezTo>
                      <a:pt x="80230" y="21546"/>
                      <a:pt x="75945" y="30354"/>
                      <a:pt x="71898" y="38687"/>
                    </a:cubicBezTo>
                    <a:cubicBezTo>
                      <a:pt x="73326" y="34640"/>
                      <a:pt x="72969" y="34997"/>
                      <a:pt x="70112" y="40354"/>
                    </a:cubicBezTo>
                    <a:cubicBezTo>
                      <a:pt x="71303" y="37616"/>
                      <a:pt x="72374" y="34640"/>
                      <a:pt x="73326" y="33926"/>
                    </a:cubicBezTo>
                    <a:cubicBezTo>
                      <a:pt x="73326" y="33449"/>
                      <a:pt x="73564" y="29164"/>
                      <a:pt x="70350" y="35830"/>
                    </a:cubicBezTo>
                    <a:cubicBezTo>
                      <a:pt x="71065" y="34164"/>
                      <a:pt x="70231" y="35116"/>
                      <a:pt x="69755" y="35830"/>
                    </a:cubicBezTo>
                    <a:cubicBezTo>
                      <a:pt x="69398" y="35116"/>
                      <a:pt x="69517" y="34521"/>
                      <a:pt x="68684" y="34878"/>
                    </a:cubicBezTo>
                    <a:lnTo>
                      <a:pt x="68327" y="36068"/>
                    </a:lnTo>
                    <a:cubicBezTo>
                      <a:pt x="64280" y="43925"/>
                      <a:pt x="67017" y="37616"/>
                      <a:pt x="66065" y="38330"/>
                    </a:cubicBezTo>
                    <a:lnTo>
                      <a:pt x="66422" y="37497"/>
                    </a:lnTo>
                    <a:cubicBezTo>
                      <a:pt x="68089" y="31188"/>
                      <a:pt x="64637" y="39996"/>
                      <a:pt x="66660" y="32973"/>
                    </a:cubicBezTo>
                    <a:lnTo>
                      <a:pt x="64399" y="37973"/>
                    </a:lnTo>
                    <a:cubicBezTo>
                      <a:pt x="59280" y="48686"/>
                      <a:pt x="66422" y="31188"/>
                      <a:pt x="63803" y="34997"/>
                    </a:cubicBezTo>
                    <a:lnTo>
                      <a:pt x="62732" y="37973"/>
                    </a:lnTo>
                    <a:cubicBezTo>
                      <a:pt x="60709" y="41425"/>
                      <a:pt x="68565" y="22974"/>
                      <a:pt x="68803" y="21427"/>
                    </a:cubicBezTo>
                    <a:cubicBezTo>
                      <a:pt x="69160" y="20474"/>
                      <a:pt x="69636" y="19998"/>
                      <a:pt x="69993" y="19403"/>
                    </a:cubicBezTo>
                    <a:cubicBezTo>
                      <a:pt x="72017" y="12618"/>
                      <a:pt x="66779" y="25831"/>
                      <a:pt x="65470" y="27140"/>
                    </a:cubicBezTo>
                    <a:cubicBezTo>
                      <a:pt x="67017" y="23569"/>
                      <a:pt x="69755" y="18213"/>
                      <a:pt x="69636" y="17379"/>
                    </a:cubicBezTo>
                    <a:cubicBezTo>
                      <a:pt x="70708" y="14403"/>
                      <a:pt x="62970" y="28212"/>
                      <a:pt x="65470" y="21189"/>
                    </a:cubicBezTo>
                    <a:cubicBezTo>
                      <a:pt x="64399" y="23926"/>
                      <a:pt x="63208" y="26783"/>
                      <a:pt x="62018" y="28688"/>
                    </a:cubicBezTo>
                    <a:cubicBezTo>
                      <a:pt x="61066" y="29402"/>
                      <a:pt x="65470" y="17856"/>
                      <a:pt x="61066" y="26188"/>
                    </a:cubicBezTo>
                    <a:cubicBezTo>
                      <a:pt x="61423" y="25474"/>
                      <a:pt x="61661" y="24760"/>
                      <a:pt x="62018" y="24045"/>
                    </a:cubicBezTo>
                    <a:cubicBezTo>
                      <a:pt x="60590" y="26069"/>
                      <a:pt x="59161" y="27140"/>
                      <a:pt x="56780" y="31783"/>
                    </a:cubicBezTo>
                    <a:cubicBezTo>
                      <a:pt x="64399" y="14403"/>
                      <a:pt x="50709" y="39163"/>
                      <a:pt x="57971" y="23212"/>
                    </a:cubicBezTo>
                    <a:lnTo>
                      <a:pt x="56423" y="23569"/>
                    </a:lnTo>
                    <a:lnTo>
                      <a:pt x="57137" y="21903"/>
                    </a:lnTo>
                    <a:cubicBezTo>
                      <a:pt x="56899" y="20474"/>
                      <a:pt x="54876" y="24284"/>
                      <a:pt x="52971" y="27974"/>
                    </a:cubicBezTo>
                    <a:cubicBezTo>
                      <a:pt x="53328" y="26783"/>
                      <a:pt x="54042" y="25355"/>
                      <a:pt x="54519" y="24522"/>
                    </a:cubicBezTo>
                    <a:cubicBezTo>
                      <a:pt x="54876" y="20831"/>
                      <a:pt x="54519" y="21427"/>
                      <a:pt x="49995" y="29045"/>
                    </a:cubicBezTo>
                    <a:lnTo>
                      <a:pt x="52257" y="23807"/>
                    </a:lnTo>
                    <a:cubicBezTo>
                      <a:pt x="50709" y="26664"/>
                      <a:pt x="54400" y="14999"/>
                      <a:pt x="50591" y="20593"/>
                    </a:cubicBezTo>
                    <a:cubicBezTo>
                      <a:pt x="50828" y="19998"/>
                      <a:pt x="51305" y="19046"/>
                      <a:pt x="51781" y="18332"/>
                    </a:cubicBezTo>
                    <a:cubicBezTo>
                      <a:pt x="47853" y="23926"/>
                      <a:pt x="55352" y="2619"/>
                      <a:pt x="46543" y="21427"/>
                    </a:cubicBezTo>
                    <a:lnTo>
                      <a:pt x="43686" y="25712"/>
                    </a:lnTo>
                    <a:cubicBezTo>
                      <a:pt x="44043" y="27617"/>
                      <a:pt x="39877" y="33806"/>
                      <a:pt x="38925" y="37140"/>
                    </a:cubicBezTo>
                    <a:cubicBezTo>
                      <a:pt x="38092" y="38092"/>
                      <a:pt x="40472" y="30950"/>
                      <a:pt x="41305" y="30235"/>
                    </a:cubicBezTo>
                    <a:lnTo>
                      <a:pt x="40948" y="31188"/>
                    </a:lnTo>
                    <a:cubicBezTo>
                      <a:pt x="45472" y="21427"/>
                      <a:pt x="41305" y="27140"/>
                      <a:pt x="44281" y="20474"/>
                    </a:cubicBezTo>
                    <a:cubicBezTo>
                      <a:pt x="42139" y="20117"/>
                      <a:pt x="42615" y="13808"/>
                      <a:pt x="40948" y="12499"/>
                    </a:cubicBezTo>
                    <a:lnTo>
                      <a:pt x="37854" y="20236"/>
                    </a:lnTo>
                    <a:lnTo>
                      <a:pt x="37377" y="19522"/>
                    </a:lnTo>
                    <a:cubicBezTo>
                      <a:pt x="37972" y="17617"/>
                      <a:pt x="39758" y="13451"/>
                      <a:pt x="40115" y="13927"/>
                    </a:cubicBezTo>
                    <a:cubicBezTo>
                      <a:pt x="41782" y="9404"/>
                      <a:pt x="37735" y="17260"/>
                      <a:pt x="37020" y="18927"/>
                    </a:cubicBezTo>
                    <a:cubicBezTo>
                      <a:pt x="37496" y="15475"/>
                      <a:pt x="41305" y="10118"/>
                      <a:pt x="41068" y="9761"/>
                    </a:cubicBezTo>
                    <a:lnTo>
                      <a:pt x="40472" y="10118"/>
                    </a:lnTo>
                    <a:lnTo>
                      <a:pt x="40115" y="11070"/>
                    </a:lnTo>
                    <a:cubicBezTo>
                      <a:pt x="38449" y="14046"/>
                      <a:pt x="37020" y="17379"/>
                      <a:pt x="36544" y="16784"/>
                    </a:cubicBezTo>
                    <a:cubicBezTo>
                      <a:pt x="36901" y="15118"/>
                      <a:pt x="38449" y="11904"/>
                      <a:pt x="38449" y="11547"/>
                    </a:cubicBezTo>
                    <a:cubicBezTo>
                      <a:pt x="38687" y="10951"/>
                      <a:pt x="38806" y="10713"/>
                      <a:pt x="38449" y="11189"/>
                    </a:cubicBezTo>
                    <a:lnTo>
                      <a:pt x="37972" y="10237"/>
                    </a:lnTo>
                    <a:lnTo>
                      <a:pt x="35711" y="16427"/>
                    </a:lnTo>
                    <a:cubicBezTo>
                      <a:pt x="34044" y="19284"/>
                      <a:pt x="35116" y="15832"/>
                      <a:pt x="32497" y="22855"/>
                    </a:cubicBezTo>
                    <a:cubicBezTo>
                      <a:pt x="36544" y="12023"/>
                      <a:pt x="31068" y="17736"/>
                      <a:pt x="32140" y="14284"/>
                    </a:cubicBezTo>
                    <a:cubicBezTo>
                      <a:pt x="29759" y="18451"/>
                      <a:pt x="29283" y="18213"/>
                      <a:pt x="28926" y="17379"/>
                    </a:cubicBezTo>
                    <a:cubicBezTo>
                      <a:pt x="28569" y="18689"/>
                      <a:pt x="25712" y="25593"/>
                      <a:pt x="25593" y="24522"/>
                    </a:cubicBezTo>
                    <a:cubicBezTo>
                      <a:pt x="31783" y="10475"/>
                      <a:pt x="27259" y="17975"/>
                      <a:pt x="31068" y="7618"/>
                    </a:cubicBezTo>
                    <a:cubicBezTo>
                      <a:pt x="28569" y="14522"/>
                      <a:pt x="28807" y="8690"/>
                      <a:pt x="25355" y="18451"/>
                    </a:cubicBezTo>
                    <a:cubicBezTo>
                      <a:pt x="25355" y="17141"/>
                      <a:pt x="27616" y="13094"/>
                      <a:pt x="28569" y="9642"/>
                    </a:cubicBezTo>
                    <a:cubicBezTo>
                      <a:pt x="25236" y="14642"/>
                      <a:pt x="27735" y="5119"/>
                      <a:pt x="25593" y="6428"/>
                    </a:cubicBezTo>
                    <a:cubicBezTo>
                      <a:pt x="24759" y="8333"/>
                      <a:pt x="23807" y="11189"/>
                      <a:pt x="22379" y="13927"/>
                    </a:cubicBezTo>
                    <a:lnTo>
                      <a:pt x="25593" y="4285"/>
                    </a:lnTo>
                    <a:cubicBezTo>
                      <a:pt x="24998" y="5119"/>
                      <a:pt x="20831" y="14880"/>
                      <a:pt x="23093" y="8333"/>
                    </a:cubicBezTo>
                    <a:cubicBezTo>
                      <a:pt x="22498" y="9880"/>
                      <a:pt x="21665" y="12380"/>
                      <a:pt x="21188" y="12856"/>
                    </a:cubicBezTo>
                    <a:cubicBezTo>
                      <a:pt x="22379" y="2738"/>
                      <a:pt x="12856" y="18094"/>
                      <a:pt x="17260" y="0"/>
                    </a:cubicBezTo>
                    <a:cubicBezTo>
                      <a:pt x="16189" y="3809"/>
                      <a:pt x="15713" y="4047"/>
                      <a:pt x="15475" y="4047"/>
                    </a:cubicBezTo>
                    <a:cubicBezTo>
                      <a:pt x="15356" y="5000"/>
                      <a:pt x="13570" y="8690"/>
                      <a:pt x="12618" y="11189"/>
                    </a:cubicBezTo>
                    <a:lnTo>
                      <a:pt x="14403" y="3690"/>
                    </a:lnTo>
                    <a:cubicBezTo>
                      <a:pt x="11308" y="10594"/>
                      <a:pt x="12975" y="3690"/>
                      <a:pt x="10237" y="10356"/>
                    </a:cubicBezTo>
                    <a:lnTo>
                      <a:pt x="11070" y="9285"/>
                    </a:lnTo>
                    <a:cubicBezTo>
                      <a:pt x="7380" y="17022"/>
                      <a:pt x="4523" y="27140"/>
                      <a:pt x="357" y="37378"/>
                    </a:cubicBezTo>
                    <a:cubicBezTo>
                      <a:pt x="4523" y="28569"/>
                      <a:pt x="-3690" y="51305"/>
                      <a:pt x="2381" y="38687"/>
                    </a:cubicBezTo>
                    <a:cubicBezTo>
                      <a:pt x="1667" y="40830"/>
                      <a:pt x="833" y="41901"/>
                      <a:pt x="0" y="44282"/>
                    </a:cubicBezTo>
                    <a:cubicBezTo>
                      <a:pt x="2024" y="39996"/>
                      <a:pt x="2619" y="39163"/>
                      <a:pt x="2262" y="41306"/>
                    </a:cubicBezTo>
                    <a:lnTo>
                      <a:pt x="1785" y="42377"/>
                    </a:lnTo>
                    <a:cubicBezTo>
                      <a:pt x="3571" y="41901"/>
                      <a:pt x="2381" y="46424"/>
                      <a:pt x="2619" y="49876"/>
                    </a:cubicBezTo>
                    <a:lnTo>
                      <a:pt x="4523" y="44758"/>
                    </a:lnTo>
                    <a:cubicBezTo>
                      <a:pt x="4523" y="45591"/>
                      <a:pt x="3928" y="47139"/>
                      <a:pt x="3571" y="48448"/>
                    </a:cubicBezTo>
                    <a:cubicBezTo>
                      <a:pt x="7023" y="40949"/>
                      <a:pt x="2857" y="47615"/>
                      <a:pt x="6666" y="39401"/>
                    </a:cubicBezTo>
                    <a:cubicBezTo>
                      <a:pt x="2857" y="49757"/>
                      <a:pt x="8809" y="40473"/>
                      <a:pt x="4285" y="52257"/>
                    </a:cubicBezTo>
                    <a:cubicBezTo>
                      <a:pt x="4761" y="52495"/>
                      <a:pt x="6547" y="46424"/>
                      <a:pt x="7023" y="46662"/>
                    </a:cubicBezTo>
                    <a:lnTo>
                      <a:pt x="5833" y="49876"/>
                    </a:lnTo>
                    <a:lnTo>
                      <a:pt x="7618" y="45829"/>
                    </a:lnTo>
                    <a:cubicBezTo>
                      <a:pt x="7618" y="46662"/>
                      <a:pt x="6190" y="50591"/>
                      <a:pt x="5118" y="53329"/>
                    </a:cubicBezTo>
                    <a:cubicBezTo>
                      <a:pt x="5118" y="52971"/>
                      <a:pt x="4642" y="53924"/>
                      <a:pt x="4404" y="54162"/>
                    </a:cubicBezTo>
                    <a:cubicBezTo>
                      <a:pt x="3333" y="57971"/>
                      <a:pt x="6071" y="53329"/>
                      <a:pt x="5714" y="54638"/>
                    </a:cubicBezTo>
                    <a:lnTo>
                      <a:pt x="6071" y="52495"/>
                    </a:lnTo>
                    <a:cubicBezTo>
                      <a:pt x="8570" y="50115"/>
                      <a:pt x="8451" y="54876"/>
                      <a:pt x="12380" y="49043"/>
                    </a:cubicBezTo>
                    <a:lnTo>
                      <a:pt x="13332" y="46662"/>
                    </a:lnTo>
                    <a:cubicBezTo>
                      <a:pt x="16189" y="42734"/>
                      <a:pt x="12975" y="49638"/>
                      <a:pt x="14880" y="47972"/>
                    </a:cubicBezTo>
                    <a:lnTo>
                      <a:pt x="14641" y="48567"/>
                    </a:lnTo>
                    <a:cubicBezTo>
                      <a:pt x="15832" y="46305"/>
                      <a:pt x="16665" y="45234"/>
                      <a:pt x="16784" y="45591"/>
                    </a:cubicBezTo>
                    <a:cubicBezTo>
                      <a:pt x="15356" y="48210"/>
                      <a:pt x="14999" y="51186"/>
                      <a:pt x="13332" y="54043"/>
                    </a:cubicBezTo>
                    <a:cubicBezTo>
                      <a:pt x="16427" y="49757"/>
                      <a:pt x="15356" y="50591"/>
                      <a:pt x="19879" y="42139"/>
                    </a:cubicBezTo>
                    <a:lnTo>
                      <a:pt x="18332" y="46067"/>
                    </a:lnTo>
                    <a:cubicBezTo>
                      <a:pt x="20117" y="42615"/>
                      <a:pt x="20950" y="40830"/>
                      <a:pt x="21903" y="39996"/>
                    </a:cubicBezTo>
                    <a:cubicBezTo>
                      <a:pt x="19998" y="43210"/>
                      <a:pt x="19641" y="46067"/>
                      <a:pt x="17260" y="50353"/>
                    </a:cubicBezTo>
                    <a:cubicBezTo>
                      <a:pt x="14760" y="59399"/>
                      <a:pt x="22617" y="42377"/>
                      <a:pt x="17736" y="55114"/>
                    </a:cubicBezTo>
                    <a:cubicBezTo>
                      <a:pt x="22855" y="44520"/>
                      <a:pt x="19403" y="48686"/>
                      <a:pt x="20593" y="46543"/>
                    </a:cubicBezTo>
                    <a:cubicBezTo>
                      <a:pt x="21903" y="42853"/>
                      <a:pt x="24521" y="38687"/>
                      <a:pt x="24402" y="39877"/>
                    </a:cubicBezTo>
                    <a:cubicBezTo>
                      <a:pt x="24640" y="40234"/>
                      <a:pt x="19046" y="53924"/>
                      <a:pt x="19998" y="54162"/>
                    </a:cubicBezTo>
                    <a:cubicBezTo>
                      <a:pt x="19998" y="54162"/>
                      <a:pt x="19522" y="54876"/>
                      <a:pt x="19522" y="54757"/>
                    </a:cubicBezTo>
                    <a:cubicBezTo>
                      <a:pt x="18689" y="57614"/>
                      <a:pt x="21784" y="51305"/>
                      <a:pt x="20236" y="55947"/>
                    </a:cubicBezTo>
                    <a:cubicBezTo>
                      <a:pt x="23331" y="49519"/>
                      <a:pt x="20593" y="56543"/>
                      <a:pt x="24283" y="48210"/>
                    </a:cubicBezTo>
                    <a:lnTo>
                      <a:pt x="22617" y="49757"/>
                    </a:lnTo>
                    <a:cubicBezTo>
                      <a:pt x="24045" y="47734"/>
                      <a:pt x="28688" y="38211"/>
                      <a:pt x="27378" y="43329"/>
                    </a:cubicBezTo>
                    <a:cubicBezTo>
                      <a:pt x="26545" y="44996"/>
                      <a:pt x="25355" y="47139"/>
                      <a:pt x="24759" y="48210"/>
                    </a:cubicBezTo>
                    <a:cubicBezTo>
                      <a:pt x="23926" y="50710"/>
                      <a:pt x="25950" y="46782"/>
                      <a:pt x="24998" y="49400"/>
                    </a:cubicBezTo>
                    <a:cubicBezTo>
                      <a:pt x="21307" y="57733"/>
                      <a:pt x="23212" y="50829"/>
                      <a:pt x="19998" y="56900"/>
                    </a:cubicBezTo>
                    <a:cubicBezTo>
                      <a:pt x="18689" y="60471"/>
                      <a:pt x="23569" y="51305"/>
                      <a:pt x="19403" y="60233"/>
                    </a:cubicBezTo>
                    <a:cubicBezTo>
                      <a:pt x="24759" y="48924"/>
                      <a:pt x="19641" y="62018"/>
                      <a:pt x="24045" y="53567"/>
                    </a:cubicBezTo>
                    <a:lnTo>
                      <a:pt x="21784" y="58566"/>
                    </a:lnTo>
                    <a:cubicBezTo>
                      <a:pt x="22260" y="57852"/>
                      <a:pt x="23450" y="55590"/>
                      <a:pt x="23569" y="55709"/>
                    </a:cubicBezTo>
                    <a:lnTo>
                      <a:pt x="20474" y="62018"/>
                    </a:lnTo>
                    <a:cubicBezTo>
                      <a:pt x="23331" y="56662"/>
                      <a:pt x="19284" y="67256"/>
                      <a:pt x="21069" y="64399"/>
                    </a:cubicBezTo>
                    <a:cubicBezTo>
                      <a:pt x="19998" y="64161"/>
                      <a:pt x="23450" y="58328"/>
                      <a:pt x="24640" y="54519"/>
                    </a:cubicBezTo>
                    <a:cubicBezTo>
                      <a:pt x="28807" y="48329"/>
                      <a:pt x="19641" y="67851"/>
                      <a:pt x="22022" y="66065"/>
                    </a:cubicBezTo>
                    <a:cubicBezTo>
                      <a:pt x="21546" y="66661"/>
                      <a:pt x="22617" y="62732"/>
                      <a:pt x="23926" y="60590"/>
                    </a:cubicBezTo>
                    <a:cubicBezTo>
                      <a:pt x="23688" y="61780"/>
                      <a:pt x="23212" y="63804"/>
                      <a:pt x="22260" y="66423"/>
                    </a:cubicBezTo>
                    <a:cubicBezTo>
                      <a:pt x="23569" y="65827"/>
                      <a:pt x="24402" y="61185"/>
                      <a:pt x="26069" y="58328"/>
                    </a:cubicBezTo>
                    <a:cubicBezTo>
                      <a:pt x="23688" y="64518"/>
                      <a:pt x="27616" y="56066"/>
                      <a:pt x="28807" y="54281"/>
                    </a:cubicBezTo>
                    <a:lnTo>
                      <a:pt x="26545" y="59399"/>
                    </a:lnTo>
                    <a:cubicBezTo>
                      <a:pt x="26188" y="63090"/>
                      <a:pt x="31426" y="48924"/>
                      <a:pt x="30711" y="53329"/>
                    </a:cubicBezTo>
                    <a:lnTo>
                      <a:pt x="27259" y="60114"/>
                    </a:lnTo>
                    <a:lnTo>
                      <a:pt x="28569" y="58566"/>
                    </a:lnTo>
                    <a:lnTo>
                      <a:pt x="25950" y="64280"/>
                    </a:lnTo>
                    <a:cubicBezTo>
                      <a:pt x="28331" y="60233"/>
                      <a:pt x="27973" y="61423"/>
                      <a:pt x="27854" y="63209"/>
                    </a:cubicBezTo>
                    <a:cubicBezTo>
                      <a:pt x="29283" y="59637"/>
                      <a:pt x="32021" y="54043"/>
                      <a:pt x="32497" y="54162"/>
                    </a:cubicBezTo>
                    <a:cubicBezTo>
                      <a:pt x="31426" y="57257"/>
                      <a:pt x="30235" y="58923"/>
                      <a:pt x="31188" y="58447"/>
                    </a:cubicBezTo>
                    <a:cubicBezTo>
                      <a:pt x="29640" y="61542"/>
                      <a:pt x="27735" y="65470"/>
                      <a:pt x="29521" y="60709"/>
                    </a:cubicBezTo>
                    <a:cubicBezTo>
                      <a:pt x="28688" y="62375"/>
                      <a:pt x="27973" y="63804"/>
                      <a:pt x="27259" y="65470"/>
                    </a:cubicBezTo>
                    <a:cubicBezTo>
                      <a:pt x="26069" y="69041"/>
                      <a:pt x="27735" y="66661"/>
                      <a:pt x="27973" y="66661"/>
                    </a:cubicBezTo>
                    <a:cubicBezTo>
                      <a:pt x="27973" y="66423"/>
                      <a:pt x="27973" y="66065"/>
                      <a:pt x="28212" y="65351"/>
                    </a:cubicBezTo>
                    <a:lnTo>
                      <a:pt x="32259" y="58804"/>
                    </a:lnTo>
                    <a:cubicBezTo>
                      <a:pt x="31545" y="60709"/>
                      <a:pt x="30711" y="62256"/>
                      <a:pt x="29997" y="63685"/>
                    </a:cubicBezTo>
                    <a:cubicBezTo>
                      <a:pt x="30473" y="63209"/>
                      <a:pt x="31545" y="60947"/>
                      <a:pt x="32021" y="60590"/>
                    </a:cubicBezTo>
                    <a:cubicBezTo>
                      <a:pt x="30116" y="64637"/>
                      <a:pt x="28212" y="68922"/>
                      <a:pt x="27021" y="70708"/>
                    </a:cubicBezTo>
                    <a:lnTo>
                      <a:pt x="29878" y="66542"/>
                    </a:lnTo>
                    <a:cubicBezTo>
                      <a:pt x="29164" y="68327"/>
                      <a:pt x="28092" y="71660"/>
                      <a:pt x="27378" y="73089"/>
                    </a:cubicBezTo>
                    <a:cubicBezTo>
                      <a:pt x="26783" y="75707"/>
                      <a:pt x="32140" y="65708"/>
                      <a:pt x="31306" y="69160"/>
                    </a:cubicBezTo>
                    <a:cubicBezTo>
                      <a:pt x="31664" y="68327"/>
                      <a:pt x="32140" y="67613"/>
                      <a:pt x="32497" y="67137"/>
                    </a:cubicBezTo>
                    <a:cubicBezTo>
                      <a:pt x="32735" y="68327"/>
                      <a:pt x="30949" y="73565"/>
                      <a:pt x="34163" y="68327"/>
                    </a:cubicBezTo>
                    <a:lnTo>
                      <a:pt x="31188" y="75827"/>
                    </a:lnTo>
                    <a:cubicBezTo>
                      <a:pt x="32497" y="74398"/>
                      <a:pt x="34878" y="66304"/>
                      <a:pt x="37020" y="63923"/>
                    </a:cubicBezTo>
                    <a:cubicBezTo>
                      <a:pt x="38806" y="61899"/>
                      <a:pt x="34402" y="70351"/>
                      <a:pt x="33687" y="72494"/>
                    </a:cubicBezTo>
                    <a:cubicBezTo>
                      <a:pt x="35711" y="68922"/>
                      <a:pt x="39639" y="61661"/>
                      <a:pt x="37615" y="67970"/>
                    </a:cubicBezTo>
                    <a:cubicBezTo>
                      <a:pt x="36782" y="69279"/>
                      <a:pt x="37139" y="68089"/>
                      <a:pt x="36663" y="68565"/>
                    </a:cubicBezTo>
                    <a:close/>
                    <a:moveTo>
                      <a:pt x="45115" y="69041"/>
                    </a:moveTo>
                    <a:cubicBezTo>
                      <a:pt x="44520" y="69994"/>
                      <a:pt x="42734" y="73208"/>
                      <a:pt x="44043" y="70113"/>
                    </a:cubicBezTo>
                    <a:cubicBezTo>
                      <a:pt x="46900" y="64399"/>
                      <a:pt x="45710" y="67256"/>
                      <a:pt x="45115" y="69041"/>
                    </a:cubicBezTo>
                    <a:close/>
                    <a:moveTo>
                      <a:pt x="61304" y="61899"/>
                    </a:moveTo>
                    <a:cubicBezTo>
                      <a:pt x="60470" y="63447"/>
                      <a:pt x="60709" y="62613"/>
                      <a:pt x="61304" y="60590"/>
                    </a:cubicBezTo>
                    <a:cubicBezTo>
                      <a:pt x="61661" y="60233"/>
                      <a:pt x="61661" y="60590"/>
                      <a:pt x="61304" y="61899"/>
                    </a:cubicBezTo>
                    <a:close/>
                    <a:moveTo>
                      <a:pt x="108204" y="42258"/>
                    </a:moveTo>
                    <a:cubicBezTo>
                      <a:pt x="108204" y="42258"/>
                      <a:pt x="108204" y="42377"/>
                      <a:pt x="108085" y="42496"/>
                    </a:cubicBezTo>
                    <a:cubicBezTo>
                      <a:pt x="108799" y="40473"/>
                      <a:pt x="108442" y="41187"/>
                      <a:pt x="108204" y="42258"/>
                    </a:cubicBezTo>
                    <a:close/>
                    <a:moveTo>
                      <a:pt x="107847" y="44758"/>
                    </a:moveTo>
                    <a:cubicBezTo>
                      <a:pt x="108323" y="44163"/>
                      <a:pt x="108561" y="43448"/>
                      <a:pt x="108918" y="42734"/>
                    </a:cubicBezTo>
                    <a:cubicBezTo>
                      <a:pt x="108204" y="43925"/>
                      <a:pt x="108085" y="43925"/>
                      <a:pt x="108085" y="43568"/>
                    </a:cubicBezTo>
                    <a:cubicBezTo>
                      <a:pt x="107490" y="44877"/>
                      <a:pt x="107133" y="45829"/>
                      <a:pt x="107847" y="44758"/>
                    </a:cubicBezTo>
                    <a:close/>
                    <a:moveTo>
                      <a:pt x="37377" y="13808"/>
                    </a:moveTo>
                    <a:lnTo>
                      <a:pt x="36901" y="15237"/>
                    </a:lnTo>
                    <a:cubicBezTo>
                      <a:pt x="35949" y="16546"/>
                      <a:pt x="36663" y="15237"/>
                      <a:pt x="37377" y="1380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0" name="Forma libre: forma 719">
                <a:extLst>
                  <a:ext uri="{FF2B5EF4-FFF2-40B4-BE49-F238E27FC236}">
                    <a16:creationId xmlns:a16="http://schemas.microsoft.com/office/drawing/2014/main" id="{BB1C4955-47ED-40DD-B98C-5C5A4802DA80}"/>
                  </a:ext>
                </a:extLst>
              </p:cNvPr>
              <p:cNvSpPr/>
              <p:nvPr/>
            </p:nvSpPr>
            <p:spPr>
              <a:xfrm>
                <a:off x="3959655" y="6236493"/>
                <a:ext cx="1190" cy="2737"/>
              </a:xfrm>
              <a:custGeom>
                <a:avLst/>
                <a:gdLst>
                  <a:gd name="connsiteX0" fmla="*/ 0 w 1190"/>
                  <a:gd name="connsiteY0" fmla="*/ 2738 h 2737"/>
                  <a:gd name="connsiteX1" fmla="*/ 1190 w 1190"/>
                  <a:gd name="connsiteY1" fmla="*/ 0 h 2737"/>
                  <a:gd name="connsiteX2" fmla="*/ 0 w 1190"/>
                  <a:gd name="connsiteY2" fmla="*/ 2738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2737">
                    <a:moveTo>
                      <a:pt x="0" y="2738"/>
                    </a:moveTo>
                    <a:cubicBezTo>
                      <a:pt x="357" y="1905"/>
                      <a:pt x="833" y="952"/>
                      <a:pt x="1190" y="0"/>
                    </a:cubicBezTo>
                    <a:cubicBezTo>
                      <a:pt x="714" y="833"/>
                      <a:pt x="238" y="1786"/>
                      <a:pt x="0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1" name="Forma libre: forma 720">
                <a:extLst>
                  <a:ext uri="{FF2B5EF4-FFF2-40B4-BE49-F238E27FC236}">
                    <a16:creationId xmlns:a16="http://schemas.microsoft.com/office/drawing/2014/main" id="{EB7676BA-2C85-4463-924E-F88514828F5E}"/>
                  </a:ext>
                </a:extLst>
              </p:cNvPr>
              <p:cNvSpPr/>
              <p:nvPr/>
            </p:nvSpPr>
            <p:spPr>
              <a:xfrm>
                <a:off x="3933467" y="6240778"/>
                <a:ext cx="476" cy="833"/>
              </a:xfrm>
              <a:custGeom>
                <a:avLst/>
                <a:gdLst>
                  <a:gd name="connsiteX0" fmla="*/ 476 w 476"/>
                  <a:gd name="connsiteY0" fmla="*/ 0 h 833"/>
                  <a:gd name="connsiteX1" fmla="*/ 476 w 476"/>
                  <a:gd name="connsiteY1" fmla="*/ 0 h 833"/>
                  <a:gd name="connsiteX2" fmla="*/ 0 w 476"/>
                  <a:gd name="connsiteY2" fmla="*/ 833 h 833"/>
                  <a:gd name="connsiteX3" fmla="*/ 476 w 476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833">
                    <a:moveTo>
                      <a:pt x="476" y="0"/>
                    </a:moveTo>
                    <a:lnTo>
                      <a:pt x="476" y="0"/>
                    </a:lnTo>
                    <a:lnTo>
                      <a:pt x="0" y="833"/>
                    </a:lnTo>
                    <a:lnTo>
                      <a:pt x="476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2" name="Forma libre: forma 721">
                <a:extLst>
                  <a:ext uri="{FF2B5EF4-FFF2-40B4-BE49-F238E27FC236}">
                    <a16:creationId xmlns:a16="http://schemas.microsoft.com/office/drawing/2014/main" id="{EEFD9CBF-119A-4350-91AB-113981E28065}"/>
                  </a:ext>
                </a:extLst>
              </p:cNvPr>
              <p:cNvSpPr/>
              <p:nvPr/>
            </p:nvSpPr>
            <p:spPr>
              <a:xfrm>
                <a:off x="3979534" y="6249944"/>
                <a:ext cx="1071" cy="2618"/>
              </a:xfrm>
              <a:custGeom>
                <a:avLst/>
                <a:gdLst>
                  <a:gd name="connsiteX0" fmla="*/ 0 w 1071"/>
                  <a:gd name="connsiteY0" fmla="*/ 2619 h 2618"/>
                  <a:gd name="connsiteX1" fmla="*/ 1071 w 1071"/>
                  <a:gd name="connsiteY1" fmla="*/ 0 h 2618"/>
                  <a:gd name="connsiteX2" fmla="*/ 0 w 1071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2618">
                    <a:moveTo>
                      <a:pt x="0" y="2619"/>
                    </a:moveTo>
                    <a:cubicBezTo>
                      <a:pt x="238" y="1786"/>
                      <a:pt x="595" y="952"/>
                      <a:pt x="1071" y="0"/>
                    </a:cubicBezTo>
                    <a:cubicBezTo>
                      <a:pt x="476" y="1190"/>
                      <a:pt x="0" y="2262"/>
                      <a:pt x="0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3" name="Forma libre: forma 722">
                <a:extLst>
                  <a:ext uri="{FF2B5EF4-FFF2-40B4-BE49-F238E27FC236}">
                    <a16:creationId xmlns:a16="http://schemas.microsoft.com/office/drawing/2014/main" id="{B826598E-D339-4F0D-B5E2-FA6F0D368ACB}"/>
                  </a:ext>
                </a:extLst>
              </p:cNvPr>
              <p:cNvSpPr/>
              <p:nvPr/>
            </p:nvSpPr>
            <p:spPr>
              <a:xfrm>
                <a:off x="4016673" y="6209114"/>
                <a:ext cx="1547" cy="2856"/>
              </a:xfrm>
              <a:custGeom>
                <a:avLst/>
                <a:gdLst>
                  <a:gd name="connsiteX0" fmla="*/ 1548 w 1547"/>
                  <a:gd name="connsiteY0" fmla="*/ 0 h 2856"/>
                  <a:gd name="connsiteX1" fmla="*/ 476 w 1547"/>
                  <a:gd name="connsiteY1" fmla="*/ 1071 h 2856"/>
                  <a:gd name="connsiteX2" fmla="*/ 0 w 1547"/>
                  <a:gd name="connsiteY2" fmla="*/ 2857 h 2856"/>
                  <a:gd name="connsiteX3" fmla="*/ 1548 w 1547"/>
                  <a:gd name="connsiteY3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2856">
                    <a:moveTo>
                      <a:pt x="1548" y="0"/>
                    </a:moveTo>
                    <a:lnTo>
                      <a:pt x="476" y="1071"/>
                    </a:lnTo>
                    <a:cubicBezTo>
                      <a:pt x="476" y="1071"/>
                      <a:pt x="357" y="2024"/>
                      <a:pt x="0" y="2857"/>
                    </a:cubicBezTo>
                    <a:cubicBezTo>
                      <a:pt x="595" y="1667"/>
                      <a:pt x="1428" y="0"/>
                      <a:pt x="154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4" name="Forma libre: forma 723">
                <a:extLst>
                  <a:ext uri="{FF2B5EF4-FFF2-40B4-BE49-F238E27FC236}">
                    <a16:creationId xmlns:a16="http://schemas.microsoft.com/office/drawing/2014/main" id="{A18EF4C1-CDC4-4D1C-95BE-55D31D2689EF}"/>
                  </a:ext>
                </a:extLst>
              </p:cNvPr>
              <p:cNvSpPr/>
              <p:nvPr/>
            </p:nvSpPr>
            <p:spPr>
              <a:xfrm>
                <a:off x="4005960" y="6238397"/>
                <a:ext cx="1666" cy="2856"/>
              </a:xfrm>
              <a:custGeom>
                <a:avLst/>
                <a:gdLst>
                  <a:gd name="connsiteX0" fmla="*/ 0 w 1666"/>
                  <a:gd name="connsiteY0" fmla="*/ 2857 h 2856"/>
                  <a:gd name="connsiteX1" fmla="*/ 476 w 1666"/>
                  <a:gd name="connsiteY1" fmla="*/ 2262 h 2856"/>
                  <a:gd name="connsiteX2" fmla="*/ 1667 w 1666"/>
                  <a:gd name="connsiteY2" fmla="*/ 0 h 2856"/>
                  <a:gd name="connsiteX3" fmla="*/ 0 w 1666"/>
                  <a:gd name="connsiteY3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2856">
                    <a:moveTo>
                      <a:pt x="0" y="2857"/>
                    </a:moveTo>
                    <a:cubicBezTo>
                      <a:pt x="0" y="2857"/>
                      <a:pt x="119" y="2857"/>
                      <a:pt x="476" y="2262"/>
                    </a:cubicBezTo>
                    <a:lnTo>
                      <a:pt x="1667" y="0"/>
                    </a:lnTo>
                    <a:cubicBezTo>
                      <a:pt x="1667" y="0"/>
                      <a:pt x="238" y="1786"/>
                      <a:pt x="0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5" name="Forma libre: forma 724">
                <a:extLst>
                  <a:ext uri="{FF2B5EF4-FFF2-40B4-BE49-F238E27FC236}">
                    <a16:creationId xmlns:a16="http://schemas.microsoft.com/office/drawing/2014/main" id="{FA57992B-0177-4E16-917B-BF3A4ED7E782}"/>
                  </a:ext>
                </a:extLst>
              </p:cNvPr>
              <p:cNvSpPr/>
              <p:nvPr/>
            </p:nvSpPr>
            <p:spPr>
              <a:xfrm>
                <a:off x="4008810" y="6224021"/>
                <a:ext cx="2744" cy="4574"/>
              </a:xfrm>
              <a:custGeom>
                <a:avLst/>
                <a:gdLst>
                  <a:gd name="connsiteX0" fmla="*/ 1317 w 2744"/>
                  <a:gd name="connsiteY0" fmla="*/ 1640 h 4574"/>
                  <a:gd name="connsiteX1" fmla="*/ 840 w 2744"/>
                  <a:gd name="connsiteY1" fmla="*/ 3901 h 4574"/>
                  <a:gd name="connsiteX2" fmla="*/ 840 w 2744"/>
                  <a:gd name="connsiteY2" fmla="*/ 3901 h 4574"/>
                  <a:gd name="connsiteX3" fmla="*/ 1317 w 2744"/>
                  <a:gd name="connsiteY3" fmla="*/ 1640 h 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44" h="4574">
                    <a:moveTo>
                      <a:pt x="1317" y="1640"/>
                    </a:moveTo>
                    <a:cubicBezTo>
                      <a:pt x="-826" y="5806"/>
                      <a:pt x="126" y="4497"/>
                      <a:pt x="840" y="3901"/>
                    </a:cubicBezTo>
                    <a:cubicBezTo>
                      <a:pt x="840" y="3901"/>
                      <a:pt x="840" y="3901"/>
                      <a:pt x="840" y="3901"/>
                    </a:cubicBezTo>
                    <a:cubicBezTo>
                      <a:pt x="3935" y="-1812"/>
                      <a:pt x="2626" y="-27"/>
                      <a:pt x="1317" y="164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6" name="Forma libre: forma 725">
                <a:extLst>
                  <a:ext uri="{FF2B5EF4-FFF2-40B4-BE49-F238E27FC236}">
                    <a16:creationId xmlns:a16="http://schemas.microsoft.com/office/drawing/2014/main" id="{FACEFF5A-57D1-431C-AE74-1D19BB5A8DCC}"/>
                  </a:ext>
                </a:extLst>
              </p:cNvPr>
              <p:cNvSpPr/>
              <p:nvPr/>
            </p:nvSpPr>
            <p:spPr>
              <a:xfrm>
                <a:off x="4009888" y="6226652"/>
                <a:ext cx="899" cy="1150"/>
              </a:xfrm>
              <a:custGeom>
                <a:avLst/>
                <a:gdLst>
                  <a:gd name="connsiteX0" fmla="*/ 0 w 899"/>
                  <a:gd name="connsiteY0" fmla="*/ 1151 h 1150"/>
                  <a:gd name="connsiteX1" fmla="*/ 357 w 899"/>
                  <a:gd name="connsiteY1" fmla="*/ 1151 h 1150"/>
                  <a:gd name="connsiteX2" fmla="*/ 0 w 899"/>
                  <a:gd name="connsiteY2" fmla="*/ 1151 h 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9" h="1150">
                    <a:moveTo>
                      <a:pt x="0" y="1151"/>
                    </a:moveTo>
                    <a:cubicBezTo>
                      <a:pt x="0" y="1151"/>
                      <a:pt x="357" y="913"/>
                      <a:pt x="357" y="1151"/>
                    </a:cubicBezTo>
                    <a:cubicBezTo>
                      <a:pt x="1547" y="-1111"/>
                      <a:pt x="476" y="556"/>
                      <a:pt x="0" y="115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7" name="Forma libre: forma 726">
                <a:extLst>
                  <a:ext uri="{FF2B5EF4-FFF2-40B4-BE49-F238E27FC236}">
                    <a16:creationId xmlns:a16="http://schemas.microsoft.com/office/drawing/2014/main" id="{F627B496-1EE2-4326-B940-21A0219CEF50}"/>
                  </a:ext>
                </a:extLst>
              </p:cNvPr>
              <p:cNvSpPr/>
              <p:nvPr/>
            </p:nvSpPr>
            <p:spPr>
              <a:xfrm>
                <a:off x="4012331" y="6208416"/>
                <a:ext cx="3131" cy="5320"/>
              </a:xfrm>
              <a:custGeom>
                <a:avLst/>
                <a:gdLst>
                  <a:gd name="connsiteX0" fmla="*/ 413 w 3131"/>
                  <a:gd name="connsiteY0" fmla="*/ 4984 h 5320"/>
                  <a:gd name="connsiteX1" fmla="*/ 2437 w 3131"/>
                  <a:gd name="connsiteY1" fmla="*/ 1413 h 5320"/>
                  <a:gd name="connsiteX2" fmla="*/ 413 w 3131"/>
                  <a:gd name="connsiteY2" fmla="*/ 4984 h 5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31" h="5320">
                    <a:moveTo>
                      <a:pt x="413" y="4984"/>
                    </a:moveTo>
                    <a:cubicBezTo>
                      <a:pt x="56" y="6174"/>
                      <a:pt x="3270" y="-254"/>
                      <a:pt x="2437" y="1413"/>
                    </a:cubicBezTo>
                    <a:cubicBezTo>
                      <a:pt x="5294" y="-3825"/>
                      <a:pt x="-1729" y="7364"/>
                      <a:pt x="413" y="49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8" name="Forma libre: forma 727">
                <a:extLst>
                  <a:ext uri="{FF2B5EF4-FFF2-40B4-BE49-F238E27FC236}">
                    <a16:creationId xmlns:a16="http://schemas.microsoft.com/office/drawing/2014/main" id="{83CB8DEC-551F-49CD-AE6A-2ED05B40002A}"/>
                  </a:ext>
                </a:extLst>
              </p:cNvPr>
              <p:cNvSpPr/>
              <p:nvPr/>
            </p:nvSpPr>
            <p:spPr>
              <a:xfrm>
                <a:off x="4003341" y="6234231"/>
                <a:ext cx="2499" cy="5118"/>
              </a:xfrm>
              <a:custGeom>
                <a:avLst/>
                <a:gdLst>
                  <a:gd name="connsiteX0" fmla="*/ 0 w 2499"/>
                  <a:gd name="connsiteY0" fmla="*/ 5119 h 5118"/>
                  <a:gd name="connsiteX1" fmla="*/ 2500 w 2499"/>
                  <a:gd name="connsiteY1" fmla="*/ 0 h 5118"/>
                  <a:gd name="connsiteX2" fmla="*/ 238 w 2499"/>
                  <a:gd name="connsiteY2" fmla="*/ 4047 h 5118"/>
                  <a:gd name="connsiteX3" fmla="*/ 0 w 2499"/>
                  <a:gd name="connsiteY3" fmla="*/ 5119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5118">
                    <a:moveTo>
                      <a:pt x="0" y="5119"/>
                    </a:moveTo>
                    <a:lnTo>
                      <a:pt x="2500" y="0"/>
                    </a:lnTo>
                    <a:lnTo>
                      <a:pt x="238" y="4047"/>
                    </a:lnTo>
                    <a:lnTo>
                      <a:pt x="0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29" name="Forma libre: forma 728">
                <a:extLst>
                  <a:ext uri="{FF2B5EF4-FFF2-40B4-BE49-F238E27FC236}">
                    <a16:creationId xmlns:a16="http://schemas.microsoft.com/office/drawing/2014/main" id="{2A1DAF80-7A22-4881-84D7-076212233322}"/>
                  </a:ext>
                </a:extLst>
              </p:cNvPr>
              <p:cNvSpPr/>
              <p:nvPr/>
            </p:nvSpPr>
            <p:spPr>
              <a:xfrm>
                <a:off x="4002746" y="6233747"/>
                <a:ext cx="1071" cy="2388"/>
              </a:xfrm>
              <a:custGeom>
                <a:avLst/>
                <a:gdLst>
                  <a:gd name="connsiteX0" fmla="*/ 238 w 1071"/>
                  <a:gd name="connsiteY0" fmla="*/ 722 h 2388"/>
                  <a:gd name="connsiteX1" fmla="*/ 0 w 1071"/>
                  <a:gd name="connsiteY1" fmla="*/ 2388 h 2388"/>
                  <a:gd name="connsiteX2" fmla="*/ 1071 w 1071"/>
                  <a:gd name="connsiteY2" fmla="*/ 722 h 2388"/>
                  <a:gd name="connsiteX3" fmla="*/ 357 w 1071"/>
                  <a:gd name="connsiteY3" fmla="*/ 722 h 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2388">
                    <a:moveTo>
                      <a:pt x="238" y="722"/>
                    </a:moveTo>
                    <a:lnTo>
                      <a:pt x="0" y="2388"/>
                    </a:lnTo>
                    <a:cubicBezTo>
                      <a:pt x="476" y="1555"/>
                      <a:pt x="714" y="1079"/>
                      <a:pt x="1071" y="722"/>
                    </a:cubicBezTo>
                    <a:cubicBezTo>
                      <a:pt x="833" y="365"/>
                      <a:pt x="1071" y="-707"/>
                      <a:pt x="357" y="7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0" name="Forma libre: forma 729">
                <a:extLst>
                  <a:ext uri="{FF2B5EF4-FFF2-40B4-BE49-F238E27FC236}">
                    <a16:creationId xmlns:a16="http://schemas.microsoft.com/office/drawing/2014/main" id="{8E353560-CAEF-4C47-9100-8E7EC00A4A97}"/>
                  </a:ext>
                </a:extLst>
              </p:cNvPr>
              <p:cNvSpPr/>
              <p:nvPr/>
            </p:nvSpPr>
            <p:spPr>
              <a:xfrm>
                <a:off x="4003817" y="6233755"/>
                <a:ext cx="833" cy="720"/>
              </a:xfrm>
              <a:custGeom>
                <a:avLst/>
                <a:gdLst>
                  <a:gd name="connsiteX0" fmla="*/ 0 w 833"/>
                  <a:gd name="connsiteY0" fmla="*/ 714 h 720"/>
                  <a:gd name="connsiteX1" fmla="*/ 833 w 833"/>
                  <a:gd name="connsiteY1" fmla="*/ 0 h 720"/>
                  <a:gd name="connsiteX2" fmla="*/ 0 w 833"/>
                  <a:gd name="connsiteY2" fmla="*/ 714 h 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720">
                    <a:moveTo>
                      <a:pt x="0" y="714"/>
                    </a:moveTo>
                    <a:cubicBezTo>
                      <a:pt x="0" y="714"/>
                      <a:pt x="238" y="833"/>
                      <a:pt x="833" y="0"/>
                    </a:cubicBezTo>
                    <a:cubicBezTo>
                      <a:pt x="833" y="0"/>
                      <a:pt x="476" y="0"/>
                      <a:pt x="0" y="7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1" name="Forma libre: forma 730">
                <a:extLst>
                  <a:ext uri="{FF2B5EF4-FFF2-40B4-BE49-F238E27FC236}">
                    <a16:creationId xmlns:a16="http://schemas.microsoft.com/office/drawing/2014/main" id="{7C333C21-65CE-4AD0-90A5-3BAA320FDA03}"/>
                  </a:ext>
                </a:extLst>
              </p:cNvPr>
              <p:cNvSpPr/>
              <p:nvPr/>
            </p:nvSpPr>
            <p:spPr>
              <a:xfrm>
                <a:off x="4001913" y="6238874"/>
                <a:ext cx="357" cy="1666"/>
              </a:xfrm>
              <a:custGeom>
                <a:avLst/>
                <a:gdLst>
                  <a:gd name="connsiteX0" fmla="*/ 0 w 357"/>
                  <a:gd name="connsiteY0" fmla="*/ 1667 h 1666"/>
                  <a:gd name="connsiteX1" fmla="*/ 357 w 357"/>
                  <a:gd name="connsiteY1" fmla="*/ 595 h 1666"/>
                  <a:gd name="connsiteX2" fmla="*/ 238 w 357"/>
                  <a:gd name="connsiteY2" fmla="*/ 0 h 1666"/>
                  <a:gd name="connsiteX3" fmla="*/ 0 w 357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1666">
                    <a:moveTo>
                      <a:pt x="0" y="1667"/>
                    </a:moveTo>
                    <a:lnTo>
                      <a:pt x="357" y="595"/>
                    </a:lnTo>
                    <a:lnTo>
                      <a:pt x="238" y="0"/>
                    </a:lnTo>
                    <a:lnTo>
                      <a:pt x="0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2" name="Forma libre: forma 731">
                <a:extLst>
                  <a:ext uri="{FF2B5EF4-FFF2-40B4-BE49-F238E27FC236}">
                    <a16:creationId xmlns:a16="http://schemas.microsoft.com/office/drawing/2014/main" id="{C14DAF13-5C0E-4B8B-B1A1-70E5C4121757}"/>
                  </a:ext>
                </a:extLst>
              </p:cNvPr>
              <p:cNvSpPr/>
              <p:nvPr/>
            </p:nvSpPr>
            <p:spPr>
              <a:xfrm>
                <a:off x="3996465" y="6231017"/>
                <a:ext cx="2233" cy="3617"/>
              </a:xfrm>
              <a:custGeom>
                <a:avLst/>
                <a:gdLst>
                  <a:gd name="connsiteX0" fmla="*/ 2234 w 2233"/>
                  <a:gd name="connsiteY0" fmla="*/ 0 h 3617"/>
                  <a:gd name="connsiteX1" fmla="*/ 1043 w 2233"/>
                  <a:gd name="connsiteY1" fmla="*/ 1190 h 3617"/>
                  <a:gd name="connsiteX2" fmla="*/ 210 w 2233"/>
                  <a:gd name="connsiteY2" fmla="*/ 3452 h 3617"/>
                  <a:gd name="connsiteX3" fmla="*/ 2234 w 2233"/>
                  <a:gd name="connsiteY3" fmla="*/ 0 h 3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3" h="3617">
                    <a:moveTo>
                      <a:pt x="2234" y="0"/>
                    </a:moveTo>
                    <a:lnTo>
                      <a:pt x="1043" y="1190"/>
                    </a:lnTo>
                    <a:cubicBezTo>
                      <a:pt x="91" y="2976"/>
                      <a:pt x="-266" y="4047"/>
                      <a:pt x="210" y="3452"/>
                    </a:cubicBezTo>
                    <a:cubicBezTo>
                      <a:pt x="924" y="2262"/>
                      <a:pt x="1519" y="1667"/>
                      <a:pt x="223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3" name="Forma libre: forma 732">
                <a:extLst>
                  <a:ext uri="{FF2B5EF4-FFF2-40B4-BE49-F238E27FC236}">
                    <a16:creationId xmlns:a16="http://schemas.microsoft.com/office/drawing/2014/main" id="{9969D286-75F9-4BC2-A52A-45098E72CF84}"/>
                  </a:ext>
                </a:extLst>
              </p:cNvPr>
              <p:cNvSpPr/>
              <p:nvPr/>
            </p:nvSpPr>
            <p:spPr>
              <a:xfrm>
                <a:off x="3991556" y="6241731"/>
                <a:ext cx="3214" cy="6308"/>
              </a:xfrm>
              <a:custGeom>
                <a:avLst/>
                <a:gdLst>
                  <a:gd name="connsiteX0" fmla="*/ 1428 w 3214"/>
                  <a:gd name="connsiteY0" fmla="*/ 4047 h 6308"/>
                  <a:gd name="connsiteX1" fmla="*/ 3214 w 3214"/>
                  <a:gd name="connsiteY1" fmla="*/ 0 h 6308"/>
                  <a:gd name="connsiteX2" fmla="*/ 0 w 3214"/>
                  <a:gd name="connsiteY2" fmla="*/ 6309 h 6308"/>
                  <a:gd name="connsiteX3" fmla="*/ 1428 w 3214"/>
                  <a:gd name="connsiteY3" fmla="*/ 3928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14" h="6308">
                    <a:moveTo>
                      <a:pt x="1428" y="4047"/>
                    </a:moveTo>
                    <a:cubicBezTo>
                      <a:pt x="1785" y="2976"/>
                      <a:pt x="2381" y="1786"/>
                      <a:pt x="3214" y="0"/>
                    </a:cubicBezTo>
                    <a:lnTo>
                      <a:pt x="0" y="6309"/>
                    </a:lnTo>
                    <a:lnTo>
                      <a:pt x="1428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4" name="Forma libre: forma 733">
                <a:extLst>
                  <a:ext uri="{FF2B5EF4-FFF2-40B4-BE49-F238E27FC236}">
                    <a16:creationId xmlns:a16="http://schemas.microsoft.com/office/drawing/2014/main" id="{92A1A0A9-B524-4446-AFE1-EAE88254B60B}"/>
                  </a:ext>
                </a:extLst>
              </p:cNvPr>
              <p:cNvSpPr/>
              <p:nvPr/>
            </p:nvSpPr>
            <p:spPr>
              <a:xfrm>
                <a:off x="3988169" y="6246492"/>
                <a:ext cx="2673" cy="4642"/>
              </a:xfrm>
              <a:custGeom>
                <a:avLst/>
                <a:gdLst>
                  <a:gd name="connsiteX0" fmla="*/ 2674 w 2673"/>
                  <a:gd name="connsiteY0" fmla="*/ 0 h 4642"/>
                  <a:gd name="connsiteX1" fmla="*/ 174 w 2673"/>
                  <a:gd name="connsiteY1" fmla="*/ 4642 h 4642"/>
                  <a:gd name="connsiteX2" fmla="*/ 2674 w 2673"/>
                  <a:gd name="connsiteY2" fmla="*/ 0 h 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73" h="4642">
                    <a:moveTo>
                      <a:pt x="2674" y="0"/>
                    </a:moveTo>
                    <a:cubicBezTo>
                      <a:pt x="1721" y="1786"/>
                      <a:pt x="-659" y="4642"/>
                      <a:pt x="174" y="4642"/>
                    </a:cubicBezTo>
                    <a:cubicBezTo>
                      <a:pt x="1126" y="2976"/>
                      <a:pt x="2317" y="1667"/>
                      <a:pt x="267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5" name="Forma libre: forma 734">
                <a:extLst>
                  <a:ext uri="{FF2B5EF4-FFF2-40B4-BE49-F238E27FC236}">
                    <a16:creationId xmlns:a16="http://schemas.microsoft.com/office/drawing/2014/main" id="{74B97903-81A0-4E72-A00A-0A04D00DD75E}"/>
                  </a:ext>
                </a:extLst>
              </p:cNvPr>
              <p:cNvSpPr/>
              <p:nvPr/>
            </p:nvSpPr>
            <p:spPr>
              <a:xfrm>
                <a:off x="3987628" y="6224351"/>
                <a:ext cx="5356" cy="10356"/>
              </a:xfrm>
              <a:custGeom>
                <a:avLst/>
                <a:gdLst>
                  <a:gd name="connsiteX0" fmla="*/ 0 w 5356"/>
                  <a:gd name="connsiteY0" fmla="*/ 10356 h 10356"/>
                  <a:gd name="connsiteX1" fmla="*/ 119 w 5356"/>
                  <a:gd name="connsiteY1" fmla="*/ 10356 h 10356"/>
                  <a:gd name="connsiteX2" fmla="*/ 5357 w 5356"/>
                  <a:gd name="connsiteY2" fmla="*/ 0 h 10356"/>
                  <a:gd name="connsiteX3" fmla="*/ 0 w 5356"/>
                  <a:gd name="connsiteY3" fmla="*/ 10356 h 10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356" h="10356">
                    <a:moveTo>
                      <a:pt x="0" y="10356"/>
                    </a:moveTo>
                    <a:lnTo>
                      <a:pt x="119" y="10356"/>
                    </a:lnTo>
                    <a:lnTo>
                      <a:pt x="5357" y="0"/>
                    </a:lnTo>
                    <a:lnTo>
                      <a:pt x="0" y="1035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6" name="Forma libre: forma 735">
                <a:extLst>
                  <a:ext uri="{FF2B5EF4-FFF2-40B4-BE49-F238E27FC236}">
                    <a16:creationId xmlns:a16="http://schemas.microsoft.com/office/drawing/2014/main" id="{F7364014-3B99-4799-AA08-00E2B09850D1}"/>
                  </a:ext>
                </a:extLst>
              </p:cNvPr>
              <p:cNvSpPr/>
              <p:nvPr/>
            </p:nvSpPr>
            <p:spPr>
              <a:xfrm>
                <a:off x="3968616" y="6248754"/>
                <a:ext cx="4370" cy="8374"/>
              </a:xfrm>
              <a:custGeom>
                <a:avLst/>
                <a:gdLst>
                  <a:gd name="connsiteX0" fmla="*/ 85 w 4370"/>
                  <a:gd name="connsiteY0" fmla="*/ 7856 h 8374"/>
                  <a:gd name="connsiteX1" fmla="*/ 2347 w 4370"/>
                  <a:gd name="connsiteY1" fmla="*/ 4881 h 8374"/>
                  <a:gd name="connsiteX2" fmla="*/ 4370 w 4370"/>
                  <a:gd name="connsiteY2" fmla="*/ 0 h 8374"/>
                  <a:gd name="connsiteX3" fmla="*/ 85 w 4370"/>
                  <a:gd name="connsiteY3" fmla="*/ 7856 h 8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70" h="8374">
                    <a:moveTo>
                      <a:pt x="85" y="7856"/>
                    </a:moveTo>
                    <a:cubicBezTo>
                      <a:pt x="-629" y="10594"/>
                      <a:pt x="3418" y="1428"/>
                      <a:pt x="2347" y="4881"/>
                    </a:cubicBezTo>
                    <a:cubicBezTo>
                      <a:pt x="3656" y="2500"/>
                      <a:pt x="3180" y="2143"/>
                      <a:pt x="4370" y="0"/>
                    </a:cubicBezTo>
                    <a:cubicBezTo>
                      <a:pt x="2704" y="2381"/>
                      <a:pt x="3299" y="833"/>
                      <a:pt x="85" y="785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7" name="Forma libre: forma 736">
                <a:extLst>
                  <a:ext uri="{FF2B5EF4-FFF2-40B4-BE49-F238E27FC236}">
                    <a16:creationId xmlns:a16="http://schemas.microsoft.com/office/drawing/2014/main" id="{72811123-5FF1-41F8-B805-F65252178FA3}"/>
                  </a:ext>
                </a:extLst>
              </p:cNvPr>
              <p:cNvSpPr/>
              <p:nvPr/>
            </p:nvSpPr>
            <p:spPr>
              <a:xfrm>
                <a:off x="3973106" y="6247206"/>
                <a:ext cx="952" cy="1547"/>
              </a:xfrm>
              <a:custGeom>
                <a:avLst/>
                <a:gdLst>
                  <a:gd name="connsiteX0" fmla="*/ 0 w 952"/>
                  <a:gd name="connsiteY0" fmla="*/ 1547 h 1547"/>
                  <a:gd name="connsiteX1" fmla="*/ 952 w 952"/>
                  <a:gd name="connsiteY1" fmla="*/ 0 h 1547"/>
                  <a:gd name="connsiteX2" fmla="*/ 0 w 952"/>
                  <a:gd name="connsiteY2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1547">
                    <a:moveTo>
                      <a:pt x="0" y="1547"/>
                    </a:moveTo>
                    <a:cubicBezTo>
                      <a:pt x="0" y="1547"/>
                      <a:pt x="595" y="714"/>
                      <a:pt x="952" y="0"/>
                    </a:cubicBezTo>
                    <a:cubicBezTo>
                      <a:pt x="595" y="595"/>
                      <a:pt x="238" y="1071"/>
                      <a:pt x="0" y="1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8" name="Forma libre: forma 737">
                <a:extLst>
                  <a:ext uri="{FF2B5EF4-FFF2-40B4-BE49-F238E27FC236}">
                    <a16:creationId xmlns:a16="http://schemas.microsoft.com/office/drawing/2014/main" id="{75F50C68-D0A8-4890-819E-065A6EEED48C}"/>
                  </a:ext>
                </a:extLst>
              </p:cNvPr>
              <p:cNvSpPr/>
              <p:nvPr/>
            </p:nvSpPr>
            <p:spPr>
              <a:xfrm>
                <a:off x="3917635" y="6166856"/>
                <a:ext cx="1190" cy="3809"/>
              </a:xfrm>
              <a:custGeom>
                <a:avLst/>
                <a:gdLst>
                  <a:gd name="connsiteX0" fmla="*/ 714 w 1190"/>
                  <a:gd name="connsiteY0" fmla="*/ 2500 h 3809"/>
                  <a:gd name="connsiteX1" fmla="*/ 1190 w 1190"/>
                  <a:gd name="connsiteY1" fmla="*/ 0 h 3809"/>
                  <a:gd name="connsiteX2" fmla="*/ 0 w 1190"/>
                  <a:gd name="connsiteY2" fmla="*/ 3809 h 3809"/>
                  <a:gd name="connsiteX3" fmla="*/ 714 w 1190"/>
                  <a:gd name="connsiteY3" fmla="*/ 2500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3809">
                    <a:moveTo>
                      <a:pt x="714" y="2500"/>
                    </a:moveTo>
                    <a:lnTo>
                      <a:pt x="1190" y="0"/>
                    </a:lnTo>
                    <a:lnTo>
                      <a:pt x="0" y="3809"/>
                    </a:lnTo>
                    <a:lnTo>
                      <a:pt x="714" y="25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39" name="Forma libre: forma 738">
                <a:extLst>
                  <a:ext uri="{FF2B5EF4-FFF2-40B4-BE49-F238E27FC236}">
                    <a16:creationId xmlns:a16="http://schemas.microsoft.com/office/drawing/2014/main" id="{6249B5B2-16C0-4F09-9413-22AE09CE4204}"/>
                  </a:ext>
                </a:extLst>
              </p:cNvPr>
              <p:cNvSpPr/>
              <p:nvPr/>
            </p:nvSpPr>
            <p:spPr>
              <a:xfrm>
                <a:off x="3914302" y="6170189"/>
                <a:ext cx="2737" cy="7023"/>
              </a:xfrm>
              <a:custGeom>
                <a:avLst/>
                <a:gdLst>
                  <a:gd name="connsiteX0" fmla="*/ 0 w 2737"/>
                  <a:gd name="connsiteY0" fmla="*/ 6904 h 7023"/>
                  <a:gd name="connsiteX1" fmla="*/ 2738 w 2737"/>
                  <a:gd name="connsiteY1" fmla="*/ 0 h 7023"/>
                  <a:gd name="connsiteX2" fmla="*/ 0 w 2737"/>
                  <a:gd name="connsiteY2" fmla="*/ 6190 h 7023"/>
                  <a:gd name="connsiteX3" fmla="*/ 0 w 2737"/>
                  <a:gd name="connsiteY3" fmla="*/ 7023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7023">
                    <a:moveTo>
                      <a:pt x="0" y="6904"/>
                    </a:moveTo>
                    <a:lnTo>
                      <a:pt x="2738" y="0"/>
                    </a:lnTo>
                    <a:lnTo>
                      <a:pt x="0" y="6190"/>
                    </a:lnTo>
                    <a:cubicBezTo>
                      <a:pt x="0" y="6190"/>
                      <a:pt x="595" y="5357"/>
                      <a:pt x="0" y="7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0" name="Forma libre: forma 739">
                <a:extLst>
                  <a:ext uri="{FF2B5EF4-FFF2-40B4-BE49-F238E27FC236}">
                    <a16:creationId xmlns:a16="http://schemas.microsoft.com/office/drawing/2014/main" id="{72714246-A50E-436B-90AF-C479704A0E86}"/>
                  </a:ext>
                </a:extLst>
              </p:cNvPr>
              <p:cNvSpPr/>
              <p:nvPr/>
            </p:nvSpPr>
            <p:spPr>
              <a:xfrm>
                <a:off x="3942513" y="6250182"/>
                <a:ext cx="1547" cy="3928"/>
              </a:xfrm>
              <a:custGeom>
                <a:avLst/>
                <a:gdLst>
                  <a:gd name="connsiteX0" fmla="*/ 0 w 1547"/>
                  <a:gd name="connsiteY0" fmla="*/ 3928 h 3928"/>
                  <a:gd name="connsiteX1" fmla="*/ 833 w 1547"/>
                  <a:gd name="connsiteY1" fmla="*/ 2262 h 3928"/>
                  <a:gd name="connsiteX2" fmla="*/ 1547 w 1547"/>
                  <a:gd name="connsiteY2" fmla="*/ 0 h 3928"/>
                  <a:gd name="connsiteX3" fmla="*/ 119 w 1547"/>
                  <a:gd name="connsiteY3" fmla="*/ 3928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3928">
                    <a:moveTo>
                      <a:pt x="0" y="3928"/>
                    </a:moveTo>
                    <a:lnTo>
                      <a:pt x="833" y="2262"/>
                    </a:lnTo>
                    <a:cubicBezTo>
                      <a:pt x="1547" y="476"/>
                      <a:pt x="1547" y="357"/>
                      <a:pt x="1547" y="0"/>
                    </a:cubicBezTo>
                    <a:lnTo>
                      <a:pt x="119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1" name="Forma libre: forma 740">
                <a:extLst>
                  <a:ext uri="{FF2B5EF4-FFF2-40B4-BE49-F238E27FC236}">
                    <a16:creationId xmlns:a16="http://schemas.microsoft.com/office/drawing/2014/main" id="{E8221C03-98AC-4E5E-A14A-4F6FD67C8DC9}"/>
                  </a:ext>
                </a:extLst>
              </p:cNvPr>
              <p:cNvSpPr/>
              <p:nvPr/>
            </p:nvSpPr>
            <p:spPr>
              <a:xfrm>
                <a:off x="3939895" y="6240778"/>
                <a:ext cx="2618" cy="6189"/>
              </a:xfrm>
              <a:custGeom>
                <a:avLst/>
                <a:gdLst>
                  <a:gd name="connsiteX0" fmla="*/ 0 w 2618"/>
                  <a:gd name="connsiteY0" fmla="*/ 5952 h 6189"/>
                  <a:gd name="connsiteX1" fmla="*/ 0 w 2618"/>
                  <a:gd name="connsiteY1" fmla="*/ 6190 h 6189"/>
                  <a:gd name="connsiteX2" fmla="*/ 2619 w 2618"/>
                  <a:gd name="connsiteY2" fmla="*/ 0 h 6189"/>
                  <a:gd name="connsiteX3" fmla="*/ 0 w 2618"/>
                  <a:gd name="connsiteY3" fmla="*/ 5952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6189">
                    <a:moveTo>
                      <a:pt x="0" y="5952"/>
                    </a:moveTo>
                    <a:lnTo>
                      <a:pt x="0" y="6190"/>
                    </a:lnTo>
                    <a:lnTo>
                      <a:pt x="2619" y="0"/>
                    </a:lnTo>
                    <a:lnTo>
                      <a:pt x="0" y="5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2" name="Forma libre: forma 741">
                <a:extLst>
                  <a:ext uri="{FF2B5EF4-FFF2-40B4-BE49-F238E27FC236}">
                    <a16:creationId xmlns:a16="http://schemas.microsoft.com/office/drawing/2014/main" id="{2308E32C-E454-4953-B9ED-4323858107A0}"/>
                  </a:ext>
                </a:extLst>
              </p:cNvPr>
              <p:cNvSpPr/>
              <p:nvPr/>
            </p:nvSpPr>
            <p:spPr>
              <a:xfrm>
                <a:off x="3932157" y="6249353"/>
                <a:ext cx="1601" cy="3328"/>
              </a:xfrm>
              <a:custGeom>
                <a:avLst/>
                <a:gdLst>
                  <a:gd name="connsiteX0" fmla="*/ 0 w 1601"/>
                  <a:gd name="connsiteY0" fmla="*/ 3329 h 3328"/>
                  <a:gd name="connsiteX1" fmla="*/ 952 w 1601"/>
                  <a:gd name="connsiteY1" fmla="*/ 2734 h 3328"/>
                  <a:gd name="connsiteX2" fmla="*/ 0 w 1601"/>
                  <a:gd name="connsiteY2" fmla="*/ 3329 h 3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01" h="3328">
                    <a:moveTo>
                      <a:pt x="0" y="3329"/>
                    </a:moveTo>
                    <a:cubicBezTo>
                      <a:pt x="0" y="3329"/>
                      <a:pt x="833" y="2377"/>
                      <a:pt x="952" y="2734"/>
                    </a:cubicBezTo>
                    <a:cubicBezTo>
                      <a:pt x="119" y="3686"/>
                      <a:pt x="3452" y="-4289"/>
                      <a:pt x="0" y="332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743" name="Gráfico 144">
              <a:extLst>
                <a:ext uri="{FF2B5EF4-FFF2-40B4-BE49-F238E27FC236}">
                  <a16:creationId xmlns:a16="http://schemas.microsoft.com/office/drawing/2014/main" id="{C6F8560E-F9FD-4D44-8ED1-7C12BD02A272}"/>
                </a:ext>
              </a:extLst>
            </p:cNvPr>
            <p:cNvGrpSpPr/>
            <p:nvPr/>
          </p:nvGrpSpPr>
          <p:grpSpPr>
            <a:xfrm>
              <a:off x="4119878" y="6290298"/>
              <a:ext cx="129511" cy="164524"/>
              <a:chOff x="4119878" y="6290298"/>
              <a:chExt cx="129511" cy="164524"/>
            </a:xfrm>
            <a:grpFill/>
          </p:grpSpPr>
          <p:sp>
            <p:nvSpPr>
              <p:cNvPr id="744" name="Forma libre: forma 743">
                <a:extLst>
                  <a:ext uri="{FF2B5EF4-FFF2-40B4-BE49-F238E27FC236}">
                    <a16:creationId xmlns:a16="http://schemas.microsoft.com/office/drawing/2014/main" id="{6E051C78-FB11-4FC5-A0CC-ED1554FB2412}"/>
                  </a:ext>
                </a:extLst>
              </p:cNvPr>
              <p:cNvSpPr/>
              <p:nvPr/>
            </p:nvSpPr>
            <p:spPr>
              <a:xfrm>
                <a:off x="4245805" y="6365886"/>
                <a:ext cx="3584" cy="4065"/>
              </a:xfrm>
              <a:custGeom>
                <a:avLst/>
                <a:gdLst>
                  <a:gd name="connsiteX0" fmla="*/ 132 w 3584"/>
                  <a:gd name="connsiteY0" fmla="*/ 3928 h 4065"/>
                  <a:gd name="connsiteX1" fmla="*/ 3585 w 3584"/>
                  <a:gd name="connsiteY1" fmla="*/ 0 h 4065"/>
                  <a:gd name="connsiteX2" fmla="*/ 132 w 3584"/>
                  <a:gd name="connsiteY2" fmla="*/ 3928 h 4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84" h="4065">
                    <a:moveTo>
                      <a:pt x="132" y="3928"/>
                    </a:moveTo>
                    <a:cubicBezTo>
                      <a:pt x="132" y="3928"/>
                      <a:pt x="2989" y="595"/>
                      <a:pt x="3585" y="0"/>
                    </a:cubicBezTo>
                    <a:cubicBezTo>
                      <a:pt x="2632" y="595"/>
                      <a:pt x="-701" y="4880"/>
                      <a:pt x="132" y="39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5" name="Forma libre: forma 744">
                <a:extLst>
                  <a:ext uri="{FF2B5EF4-FFF2-40B4-BE49-F238E27FC236}">
                    <a16:creationId xmlns:a16="http://schemas.microsoft.com/office/drawing/2014/main" id="{F0E7DE0D-D1D9-41F9-AA4B-E6C16381FF7D}"/>
                  </a:ext>
                </a:extLst>
              </p:cNvPr>
              <p:cNvSpPr/>
              <p:nvPr/>
            </p:nvSpPr>
            <p:spPr>
              <a:xfrm>
                <a:off x="4234391" y="6374814"/>
                <a:ext cx="3452" cy="3452"/>
              </a:xfrm>
              <a:custGeom>
                <a:avLst/>
                <a:gdLst>
                  <a:gd name="connsiteX0" fmla="*/ 2143 w 3452"/>
                  <a:gd name="connsiteY0" fmla="*/ 1428 h 3452"/>
                  <a:gd name="connsiteX1" fmla="*/ 3452 w 3452"/>
                  <a:gd name="connsiteY1" fmla="*/ 0 h 3452"/>
                  <a:gd name="connsiteX2" fmla="*/ 0 w 3452"/>
                  <a:gd name="connsiteY2" fmla="*/ 3452 h 3452"/>
                  <a:gd name="connsiteX3" fmla="*/ 2143 w 3452"/>
                  <a:gd name="connsiteY3" fmla="*/ 1428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2" h="3452">
                    <a:moveTo>
                      <a:pt x="2143" y="1428"/>
                    </a:moveTo>
                    <a:lnTo>
                      <a:pt x="3452" y="0"/>
                    </a:lnTo>
                    <a:lnTo>
                      <a:pt x="0" y="3452"/>
                    </a:lnTo>
                    <a:lnTo>
                      <a:pt x="2143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6" name="Forma libre: forma 745">
                <a:extLst>
                  <a:ext uri="{FF2B5EF4-FFF2-40B4-BE49-F238E27FC236}">
                    <a16:creationId xmlns:a16="http://schemas.microsoft.com/office/drawing/2014/main" id="{4E6F079F-D2BA-4291-A514-C1CB5DA0510B}"/>
                  </a:ext>
                </a:extLst>
              </p:cNvPr>
              <p:cNvSpPr/>
              <p:nvPr/>
            </p:nvSpPr>
            <p:spPr>
              <a:xfrm>
                <a:off x="4232501" y="6373266"/>
                <a:ext cx="5460" cy="4880"/>
              </a:xfrm>
              <a:custGeom>
                <a:avLst/>
                <a:gdLst>
                  <a:gd name="connsiteX0" fmla="*/ 1890 w 5460"/>
                  <a:gd name="connsiteY0" fmla="*/ 1071 h 4880"/>
                  <a:gd name="connsiteX1" fmla="*/ 2128 w 5460"/>
                  <a:gd name="connsiteY1" fmla="*/ 3333 h 4880"/>
                  <a:gd name="connsiteX2" fmla="*/ 1056 w 5460"/>
                  <a:gd name="connsiteY2" fmla="*/ 4880 h 4880"/>
                  <a:gd name="connsiteX3" fmla="*/ 5461 w 5460"/>
                  <a:gd name="connsiteY3" fmla="*/ 0 h 4880"/>
                  <a:gd name="connsiteX4" fmla="*/ 2009 w 5460"/>
                  <a:gd name="connsiteY4" fmla="*/ 1190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60" h="4880">
                    <a:moveTo>
                      <a:pt x="1890" y="1071"/>
                    </a:moveTo>
                    <a:cubicBezTo>
                      <a:pt x="-3110" y="7618"/>
                      <a:pt x="3556" y="714"/>
                      <a:pt x="2128" y="3333"/>
                    </a:cubicBezTo>
                    <a:lnTo>
                      <a:pt x="1056" y="4880"/>
                    </a:lnTo>
                    <a:lnTo>
                      <a:pt x="5461" y="0"/>
                    </a:lnTo>
                    <a:cubicBezTo>
                      <a:pt x="4271" y="357"/>
                      <a:pt x="937" y="3214"/>
                      <a:pt x="2009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7" name="Forma libre: forma 746">
                <a:extLst>
                  <a:ext uri="{FF2B5EF4-FFF2-40B4-BE49-F238E27FC236}">
                    <a16:creationId xmlns:a16="http://schemas.microsoft.com/office/drawing/2014/main" id="{6339A38A-AE77-41A9-BA7B-F209D8140A45}"/>
                  </a:ext>
                </a:extLst>
              </p:cNvPr>
              <p:cNvSpPr/>
              <p:nvPr/>
            </p:nvSpPr>
            <p:spPr>
              <a:xfrm>
                <a:off x="4242866" y="6359577"/>
                <a:ext cx="1642" cy="1893"/>
              </a:xfrm>
              <a:custGeom>
                <a:avLst/>
                <a:gdLst>
                  <a:gd name="connsiteX0" fmla="*/ 1524 w 1642"/>
                  <a:gd name="connsiteY0" fmla="*/ 119 h 1893"/>
                  <a:gd name="connsiteX1" fmla="*/ 1167 w 1642"/>
                  <a:gd name="connsiteY1" fmla="*/ 1071 h 1893"/>
                  <a:gd name="connsiteX2" fmla="*/ 1643 w 1642"/>
                  <a:gd name="connsiteY2" fmla="*/ 357 h 1893"/>
                  <a:gd name="connsiteX3" fmla="*/ 1643 w 1642"/>
                  <a:gd name="connsiteY3" fmla="*/ 0 h 1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42" h="1893">
                    <a:moveTo>
                      <a:pt x="1524" y="119"/>
                    </a:moveTo>
                    <a:cubicBezTo>
                      <a:pt x="-381" y="2619"/>
                      <a:pt x="-500" y="2024"/>
                      <a:pt x="1167" y="1071"/>
                    </a:cubicBezTo>
                    <a:cubicBezTo>
                      <a:pt x="1405" y="833"/>
                      <a:pt x="1524" y="595"/>
                      <a:pt x="1643" y="357"/>
                    </a:cubicBezTo>
                    <a:cubicBezTo>
                      <a:pt x="1643" y="357"/>
                      <a:pt x="1524" y="357"/>
                      <a:pt x="164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8" name="Forma libre: forma 747">
                <a:extLst>
                  <a:ext uri="{FF2B5EF4-FFF2-40B4-BE49-F238E27FC236}">
                    <a16:creationId xmlns:a16="http://schemas.microsoft.com/office/drawing/2014/main" id="{FAA0AD49-3EFC-438B-8D51-3E97548E668B}"/>
                  </a:ext>
                </a:extLst>
              </p:cNvPr>
              <p:cNvSpPr/>
              <p:nvPr/>
            </p:nvSpPr>
            <p:spPr>
              <a:xfrm>
                <a:off x="4244509" y="6359101"/>
                <a:ext cx="687" cy="952"/>
              </a:xfrm>
              <a:custGeom>
                <a:avLst/>
                <a:gdLst>
                  <a:gd name="connsiteX0" fmla="*/ 0 w 687"/>
                  <a:gd name="connsiteY0" fmla="*/ 952 h 952"/>
                  <a:gd name="connsiteX1" fmla="*/ 0 w 687"/>
                  <a:gd name="connsiteY1" fmla="*/ 952 h 952"/>
                  <a:gd name="connsiteX2" fmla="*/ 0 w 687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7" h="952">
                    <a:moveTo>
                      <a:pt x="0" y="952"/>
                    </a:moveTo>
                    <a:cubicBezTo>
                      <a:pt x="0" y="952"/>
                      <a:pt x="1548" y="-1190"/>
                      <a:pt x="0" y="952"/>
                    </a:cubicBezTo>
                    <a:lnTo>
                      <a:pt x="0" y="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49" name="Forma libre: forma 748">
                <a:extLst>
                  <a:ext uri="{FF2B5EF4-FFF2-40B4-BE49-F238E27FC236}">
                    <a16:creationId xmlns:a16="http://schemas.microsoft.com/office/drawing/2014/main" id="{A5590B65-D905-446E-8CB8-BD015D19C1E6}"/>
                  </a:ext>
                </a:extLst>
              </p:cNvPr>
              <p:cNvSpPr/>
              <p:nvPr/>
            </p:nvSpPr>
            <p:spPr>
              <a:xfrm>
                <a:off x="4242247" y="6355530"/>
                <a:ext cx="4285" cy="4999"/>
              </a:xfrm>
              <a:custGeom>
                <a:avLst/>
                <a:gdLst>
                  <a:gd name="connsiteX0" fmla="*/ 0 w 4285"/>
                  <a:gd name="connsiteY0" fmla="*/ 5000 h 4999"/>
                  <a:gd name="connsiteX1" fmla="*/ 2143 w 4285"/>
                  <a:gd name="connsiteY1" fmla="*/ 3095 h 4999"/>
                  <a:gd name="connsiteX2" fmla="*/ 4285 w 4285"/>
                  <a:gd name="connsiteY2" fmla="*/ 0 h 4999"/>
                  <a:gd name="connsiteX3" fmla="*/ 119 w 4285"/>
                  <a:gd name="connsiteY3" fmla="*/ 500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5" h="4999">
                    <a:moveTo>
                      <a:pt x="0" y="5000"/>
                    </a:moveTo>
                    <a:lnTo>
                      <a:pt x="2143" y="3095"/>
                    </a:lnTo>
                    <a:cubicBezTo>
                      <a:pt x="3214" y="1548"/>
                      <a:pt x="3214" y="1071"/>
                      <a:pt x="4285" y="0"/>
                    </a:cubicBezTo>
                    <a:cubicBezTo>
                      <a:pt x="2976" y="952"/>
                      <a:pt x="1905" y="2381"/>
                      <a:pt x="119" y="50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0" name="Forma libre: forma 749">
                <a:extLst>
                  <a:ext uri="{FF2B5EF4-FFF2-40B4-BE49-F238E27FC236}">
                    <a16:creationId xmlns:a16="http://schemas.microsoft.com/office/drawing/2014/main" id="{63A8ED55-5637-409A-B47C-86E3D00F763E}"/>
                  </a:ext>
                </a:extLst>
              </p:cNvPr>
              <p:cNvSpPr/>
              <p:nvPr/>
            </p:nvSpPr>
            <p:spPr>
              <a:xfrm>
                <a:off x="4238200" y="6363654"/>
                <a:ext cx="1268" cy="1279"/>
              </a:xfrm>
              <a:custGeom>
                <a:avLst/>
                <a:gdLst>
                  <a:gd name="connsiteX0" fmla="*/ 0 w 1268"/>
                  <a:gd name="connsiteY0" fmla="*/ 1280 h 1279"/>
                  <a:gd name="connsiteX1" fmla="*/ 952 w 1268"/>
                  <a:gd name="connsiteY1" fmla="*/ 447 h 1279"/>
                  <a:gd name="connsiteX2" fmla="*/ 0 w 1268"/>
                  <a:gd name="connsiteY2" fmla="*/ 1280 h 1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68" h="1279">
                    <a:moveTo>
                      <a:pt x="0" y="1280"/>
                    </a:moveTo>
                    <a:lnTo>
                      <a:pt x="952" y="447"/>
                    </a:lnTo>
                    <a:cubicBezTo>
                      <a:pt x="1428" y="-148"/>
                      <a:pt x="1548" y="-387"/>
                      <a:pt x="0" y="128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1" name="Forma libre: forma 750">
                <a:extLst>
                  <a:ext uri="{FF2B5EF4-FFF2-40B4-BE49-F238E27FC236}">
                    <a16:creationId xmlns:a16="http://schemas.microsoft.com/office/drawing/2014/main" id="{305D91FF-70A6-4D08-B2BD-B952ED7B3A67}"/>
                  </a:ext>
                </a:extLst>
              </p:cNvPr>
              <p:cNvSpPr/>
              <p:nvPr/>
            </p:nvSpPr>
            <p:spPr>
              <a:xfrm>
                <a:off x="4237972" y="6362434"/>
                <a:ext cx="3085" cy="3192"/>
              </a:xfrm>
              <a:custGeom>
                <a:avLst/>
                <a:gdLst>
                  <a:gd name="connsiteX0" fmla="*/ 3085 w 3085"/>
                  <a:gd name="connsiteY0" fmla="*/ 0 h 3192"/>
                  <a:gd name="connsiteX1" fmla="*/ 1181 w 3085"/>
                  <a:gd name="connsiteY1" fmla="*/ 1667 h 3192"/>
                  <a:gd name="connsiteX2" fmla="*/ 1895 w 3085"/>
                  <a:gd name="connsiteY2" fmla="*/ 1071 h 3192"/>
                  <a:gd name="connsiteX3" fmla="*/ 3085 w 3085"/>
                  <a:gd name="connsiteY3" fmla="*/ 0 h 3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85" h="3192">
                    <a:moveTo>
                      <a:pt x="3085" y="0"/>
                    </a:moveTo>
                    <a:lnTo>
                      <a:pt x="1181" y="1667"/>
                    </a:lnTo>
                    <a:cubicBezTo>
                      <a:pt x="347" y="2738"/>
                      <a:pt x="-1319" y="4761"/>
                      <a:pt x="1895" y="1071"/>
                    </a:cubicBezTo>
                    <a:cubicBezTo>
                      <a:pt x="347" y="2976"/>
                      <a:pt x="1895" y="1071"/>
                      <a:pt x="308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2" name="Forma libre: forma 751">
                <a:extLst>
                  <a:ext uri="{FF2B5EF4-FFF2-40B4-BE49-F238E27FC236}">
                    <a16:creationId xmlns:a16="http://schemas.microsoft.com/office/drawing/2014/main" id="{5382B4B8-DACE-468B-B6C3-579352FBE627}"/>
                  </a:ext>
                </a:extLst>
              </p:cNvPr>
              <p:cNvSpPr/>
              <p:nvPr/>
            </p:nvSpPr>
            <p:spPr>
              <a:xfrm>
                <a:off x="4236891" y="6363604"/>
                <a:ext cx="3855" cy="4543"/>
              </a:xfrm>
              <a:custGeom>
                <a:avLst/>
                <a:gdLst>
                  <a:gd name="connsiteX0" fmla="*/ 3571 w 3855"/>
                  <a:gd name="connsiteY0" fmla="*/ 20 h 4543"/>
                  <a:gd name="connsiteX1" fmla="*/ 0 w 3855"/>
                  <a:gd name="connsiteY1" fmla="*/ 4544 h 4543"/>
                  <a:gd name="connsiteX2" fmla="*/ 3571 w 3855"/>
                  <a:gd name="connsiteY2" fmla="*/ 20 h 4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5" h="4543">
                    <a:moveTo>
                      <a:pt x="3571" y="20"/>
                    </a:moveTo>
                    <a:cubicBezTo>
                      <a:pt x="2619" y="1568"/>
                      <a:pt x="2143" y="2639"/>
                      <a:pt x="0" y="4544"/>
                    </a:cubicBezTo>
                    <a:cubicBezTo>
                      <a:pt x="1309" y="4186"/>
                      <a:pt x="4881" y="-337"/>
                      <a:pt x="3571" y="2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3" name="Forma libre: forma 752">
                <a:extLst>
                  <a:ext uri="{FF2B5EF4-FFF2-40B4-BE49-F238E27FC236}">
                    <a16:creationId xmlns:a16="http://schemas.microsoft.com/office/drawing/2014/main" id="{CC49A3C1-439B-49D7-92B4-C14CD50759DD}"/>
                  </a:ext>
                </a:extLst>
              </p:cNvPr>
              <p:cNvSpPr/>
              <p:nvPr/>
            </p:nvSpPr>
            <p:spPr>
              <a:xfrm>
                <a:off x="4227606" y="6380163"/>
                <a:ext cx="1941" cy="2626"/>
              </a:xfrm>
              <a:custGeom>
                <a:avLst/>
                <a:gdLst>
                  <a:gd name="connsiteX0" fmla="*/ 1309 w 1941"/>
                  <a:gd name="connsiteY0" fmla="*/ 603 h 2626"/>
                  <a:gd name="connsiteX1" fmla="*/ 0 w 1941"/>
                  <a:gd name="connsiteY1" fmla="*/ 2626 h 2626"/>
                  <a:gd name="connsiteX2" fmla="*/ 1905 w 1941"/>
                  <a:gd name="connsiteY2" fmla="*/ 722 h 2626"/>
                  <a:gd name="connsiteX3" fmla="*/ 1309 w 1941"/>
                  <a:gd name="connsiteY3" fmla="*/ 722 h 2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41" h="2626">
                    <a:moveTo>
                      <a:pt x="1309" y="603"/>
                    </a:moveTo>
                    <a:lnTo>
                      <a:pt x="0" y="2626"/>
                    </a:lnTo>
                    <a:lnTo>
                      <a:pt x="1905" y="722"/>
                    </a:lnTo>
                    <a:cubicBezTo>
                      <a:pt x="952" y="1674"/>
                      <a:pt x="2857" y="-1302"/>
                      <a:pt x="1309" y="7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4" name="Forma libre: forma 753">
                <a:extLst>
                  <a:ext uri="{FF2B5EF4-FFF2-40B4-BE49-F238E27FC236}">
                    <a16:creationId xmlns:a16="http://schemas.microsoft.com/office/drawing/2014/main" id="{FA646EB1-D600-4817-BAB5-5A44A5769A20}"/>
                  </a:ext>
                </a:extLst>
              </p:cNvPr>
              <p:cNvSpPr/>
              <p:nvPr/>
            </p:nvSpPr>
            <p:spPr>
              <a:xfrm>
                <a:off x="4238795" y="6355649"/>
                <a:ext cx="4285" cy="5475"/>
              </a:xfrm>
              <a:custGeom>
                <a:avLst/>
                <a:gdLst>
                  <a:gd name="connsiteX0" fmla="*/ 4166 w 4285"/>
                  <a:gd name="connsiteY0" fmla="*/ 0 h 5475"/>
                  <a:gd name="connsiteX1" fmla="*/ 0 w 4285"/>
                  <a:gd name="connsiteY1" fmla="*/ 5476 h 5475"/>
                  <a:gd name="connsiteX2" fmla="*/ 1547 w 4285"/>
                  <a:gd name="connsiteY2" fmla="*/ 4166 h 5475"/>
                  <a:gd name="connsiteX3" fmla="*/ 4285 w 4285"/>
                  <a:gd name="connsiteY3" fmla="*/ 119 h 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5" h="5475">
                    <a:moveTo>
                      <a:pt x="4166" y="0"/>
                    </a:moveTo>
                    <a:cubicBezTo>
                      <a:pt x="3095" y="1428"/>
                      <a:pt x="1309" y="3690"/>
                      <a:pt x="0" y="5476"/>
                    </a:cubicBezTo>
                    <a:lnTo>
                      <a:pt x="1547" y="4166"/>
                    </a:lnTo>
                    <a:cubicBezTo>
                      <a:pt x="2143" y="3095"/>
                      <a:pt x="2619" y="2143"/>
                      <a:pt x="4285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5" name="Forma libre: forma 754">
                <a:extLst>
                  <a:ext uri="{FF2B5EF4-FFF2-40B4-BE49-F238E27FC236}">
                    <a16:creationId xmlns:a16="http://schemas.microsoft.com/office/drawing/2014/main" id="{E0DFA697-8ADE-469D-9A31-74902A285B38}"/>
                  </a:ext>
                </a:extLst>
              </p:cNvPr>
              <p:cNvSpPr/>
              <p:nvPr/>
            </p:nvSpPr>
            <p:spPr>
              <a:xfrm>
                <a:off x="4236534" y="6361125"/>
                <a:ext cx="2261" cy="2023"/>
              </a:xfrm>
              <a:custGeom>
                <a:avLst/>
                <a:gdLst>
                  <a:gd name="connsiteX0" fmla="*/ 2262 w 2261"/>
                  <a:gd name="connsiteY0" fmla="*/ 0 h 2023"/>
                  <a:gd name="connsiteX1" fmla="*/ 0 w 2261"/>
                  <a:gd name="connsiteY1" fmla="*/ 2024 h 2023"/>
                  <a:gd name="connsiteX2" fmla="*/ 2262 w 2261"/>
                  <a:gd name="connsiteY2" fmla="*/ 0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1" h="2023">
                    <a:moveTo>
                      <a:pt x="2262" y="0"/>
                    </a:moveTo>
                    <a:lnTo>
                      <a:pt x="0" y="2024"/>
                    </a:lnTo>
                    <a:cubicBezTo>
                      <a:pt x="0" y="2024"/>
                      <a:pt x="1071" y="1548"/>
                      <a:pt x="226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6" name="Forma libre: forma 755">
                <a:extLst>
                  <a:ext uri="{FF2B5EF4-FFF2-40B4-BE49-F238E27FC236}">
                    <a16:creationId xmlns:a16="http://schemas.microsoft.com/office/drawing/2014/main" id="{356A4217-892A-4F38-A157-058AF04031E7}"/>
                  </a:ext>
                </a:extLst>
              </p:cNvPr>
              <p:cNvSpPr/>
              <p:nvPr/>
            </p:nvSpPr>
            <p:spPr>
              <a:xfrm>
                <a:off x="4232129" y="6367553"/>
                <a:ext cx="4761" cy="4404"/>
              </a:xfrm>
              <a:custGeom>
                <a:avLst/>
                <a:gdLst>
                  <a:gd name="connsiteX0" fmla="*/ 238 w 4761"/>
                  <a:gd name="connsiteY0" fmla="*/ 4404 h 4404"/>
                  <a:gd name="connsiteX1" fmla="*/ 4761 w 4761"/>
                  <a:gd name="connsiteY1" fmla="*/ 0 h 4404"/>
                  <a:gd name="connsiteX2" fmla="*/ 0 w 4761"/>
                  <a:gd name="connsiteY2" fmla="*/ 4285 h 4404"/>
                  <a:gd name="connsiteX3" fmla="*/ 238 w 4761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" h="4404">
                    <a:moveTo>
                      <a:pt x="238" y="4404"/>
                    </a:moveTo>
                    <a:lnTo>
                      <a:pt x="4761" y="0"/>
                    </a:lnTo>
                    <a:lnTo>
                      <a:pt x="0" y="4285"/>
                    </a:lnTo>
                    <a:lnTo>
                      <a:pt x="238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7" name="Forma libre: forma 756">
                <a:extLst>
                  <a:ext uri="{FF2B5EF4-FFF2-40B4-BE49-F238E27FC236}">
                    <a16:creationId xmlns:a16="http://schemas.microsoft.com/office/drawing/2014/main" id="{3CC51A2F-723B-4C8A-8CDB-A8E397A8B818}"/>
                  </a:ext>
                </a:extLst>
              </p:cNvPr>
              <p:cNvSpPr/>
              <p:nvPr/>
            </p:nvSpPr>
            <p:spPr>
              <a:xfrm>
                <a:off x="4240343" y="6351483"/>
                <a:ext cx="4166" cy="4404"/>
              </a:xfrm>
              <a:custGeom>
                <a:avLst/>
                <a:gdLst>
                  <a:gd name="connsiteX0" fmla="*/ 1429 w 4166"/>
                  <a:gd name="connsiteY0" fmla="*/ 2976 h 4404"/>
                  <a:gd name="connsiteX1" fmla="*/ 4166 w 4166"/>
                  <a:gd name="connsiteY1" fmla="*/ 0 h 4404"/>
                  <a:gd name="connsiteX2" fmla="*/ 0 w 4166"/>
                  <a:gd name="connsiteY2" fmla="*/ 4404 h 4404"/>
                  <a:gd name="connsiteX3" fmla="*/ 1429 w 4166"/>
                  <a:gd name="connsiteY3" fmla="*/ 2976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6" h="4404">
                    <a:moveTo>
                      <a:pt x="1429" y="2976"/>
                    </a:moveTo>
                    <a:lnTo>
                      <a:pt x="4166" y="0"/>
                    </a:lnTo>
                    <a:lnTo>
                      <a:pt x="0" y="4404"/>
                    </a:lnTo>
                    <a:lnTo>
                      <a:pt x="1429" y="297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8" name="Forma libre: forma 757">
                <a:extLst>
                  <a:ext uri="{FF2B5EF4-FFF2-40B4-BE49-F238E27FC236}">
                    <a16:creationId xmlns:a16="http://schemas.microsoft.com/office/drawing/2014/main" id="{7E123108-4BB8-4BD4-8A34-121FED0F4E97}"/>
                  </a:ext>
                </a:extLst>
              </p:cNvPr>
              <p:cNvSpPr/>
              <p:nvPr/>
            </p:nvSpPr>
            <p:spPr>
              <a:xfrm>
                <a:off x="4240462" y="6348269"/>
                <a:ext cx="4880" cy="5951"/>
              </a:xfrm>
              <a:custGeom>
                <a:avLst/>
                <a:gdLst>
                  <a:gd name="connsiteX0" fmla="*/ 0 w 4880"/>
                  <a:gd name="connsiteY0" fmla="*/ 5952 h 5951"/>
                  <a:gd name="connsiteX1" fmla="*/ 4881 w 4880"/>
                  <a:gd name="connsiteY1" fmla="*/ 0 h 5951"/>
                  <a:gd name="connsiteX2" fmla="*/ 476 w 4880"/>
                  <a:gd name="connsiteY2" fmla="*/ 4166 h 5951"/>
                  <a:gd name="connsiteX3" fmla="*/ 119 w 4880"/>
                  <a:gd name="connsiteY3" fmla="*/ 5952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0" h="5951">
                    <a:moveTo>
                      <a:pt x="0" y="5952"/>
                    </a:moveTo>
                    <a:cubicBezTo>
                      <a:pt x="2262" y="3452"/>
                      <a:pt x="3333" y="1428"/>
                      <a:pt x="4881" y="0"/>
                    </a:cubicBezTo>
                    <a:cubicBezTo>
                      <a:pt x="4285" y="238"/>
                      <a:pt x="2262" y="2262"/>
                      <a:pt x="476" y="4166"/>
                    </a:cubicBezTo>
                    <a:cubicBezTo>
                      <a:pt x="1548" y="3214"/>
                      <a:pt x="1548" y="3690"/>
                      <a:pt x="119" y="5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59" name="Forma libre: forma 758">
                <a:extLst>
                  <a:ext uri="{FF2B5EF4-FFF2-40B4-BE49-F238E27FC236}">
                    <a16:creationId xmlns:a16="http://schemas.microsoft.com/office/drawing/2014/main" id="{3854127C-EFD3-4059-B599-AC03FD739592}"/>
                  </a:ext>
                </a:extLst>
              </p:cNvPr>
              <p:cNvSpPr/>
              <p:nvPr/>
            </p:nvSpPr>
            <p:spPr>
              <a:xfrm>
                <a:off x="4238200" y="6352435"/>
                <a:ext cx="2737" cy="2618"/>
              </a:xfrm>
              <a:custGeom>
                <a:avLst/>
                <a:gdLst>
                  <a:gd name="connsiteX0" fmla="*/ 0 w 2737"/>
                  <a:gd name="connsiteY0" fmla="*/ 2619 h 2618"/>
                  <a:gd name="connsiteX1" fmla="*/ 2738 w 2737"/>
                  <a:gd name="connsiteY1" fmla="*/ 0 h 2618"/>
                  <a:gd name="connsiteX2" fmla="*/ 0 w 2737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37" h="2618">
                    <a:moveTo>
                      <a:pt x="0" y="2619"/>
                    </a:moveTo>
                    <a:cubicBezTo>
                      <a:pt x="0" y="2619"/>
                      <a:pt x="1548" y="1071"/>
                      <a:pt x="2738" y="0"/>
                    </a:cubicBezTo>
                    <a:cubicBezTo>
                      <a:pt x="2143" y="476"/>
                      <a:pt x="1309" y="1309"/>
                      <a:pt x="0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0" name="Forma libre: forma 759">
                <a:extLst>
                  <a:ext uri="{FF2B5EF4-FFF2-40B4-BE49-F238E27FC236}">
                    <a16:creationId xmlns:a16="http://schemas.microsoft.com/office/drawing/2014/main" id="{25C798B2-E772-4E83-A9C5-AA52D9F52130}"/>
                  </a:ext>
                </a:extLst>
              </p:cNvPr>
              <p:cNvSpPr/>
              <p:nvPr/>
            </p:nvSpPr>
            <p:spPr>
              <a:xfrm>
                <a:off x="4236415" y="6357911"/>
                <a:ext cx="2975" cy="4047"/>
              </a:xfrm>
              <a:custGeom>
                <a:avLst/>
                <a:gdLst>
                  <a:gd name="connsiteX0" fmla="*/ 119 w 2975"/>
                  <a:gd name="connsiteY0" fmla="*/ 4047 h 4047"/>
                  <a:gd name="connsiteX1" fmla="*/ 2976 w 2975"/>
                  <a:gd name="connsiteY1" fmla="*/ 0 h 4047"/>
                  <a:gd name="connsiteX2" fmla="*/ 0 w 2975"/>
                  <a:gd name="connsiteY2" fmla="*/ 3928 h 4047"/>
                  <a:gd name="connsiteX3" fmla="*/ 0 w 2975"/>
                  <a:gd name="connsiteY3" fmla="*/ 3928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75" h="4047">
                    <a:moveTo>
                      <a:pt x="119" y="4047"/>
                    </a:moveTo>
                    <a:cubicBezTo>
                      <a:pt x="714" y="3214"/>
                      <a:pt x="2500" y="1071"/>
                      <a:pt x="2976" y="0"/>
                    </a:cubicBezTo>
                    <a:lnTo>
                      <a:pt x="0" y="3928"/>
                    </a:lnTo>
                    <a:lnTo>
                      <a:pt x="0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1" name="Forma libre: forma 760">
                <a:extLst>
                  <a:ext uri="{FF2B5EF4-FFF2-40B4-BE49-F238E27FC236}">
                    <a16:creationId xmlns:a16="http://schemas.microsoft.com/office/drawing/2014/main" id="{42CBBAE4-5C82-4BC9-87BF-DA250CEFAC14}"/>
                  </a:ext>
                </a:extLst>
              </p:cNvPr>
              <p:cNvSpPr/>
              <p:nvPr/>
            </p:nvSpPr>
            <p:spPr>
              <a:xfrm>
                <a:off x="4236176" y="6361363"/>
                <a:ext cx="118" cy="595"/>
              </a:xfrm>
              <a:custGeom>
                <a:avLst/>
                <a:gdLst>
                  <a:gd name="connsiteX0" fmla="*/ 119 w 118"/>
                  <a:gd name="connsiteY0" fmla="*/ 595 h 595"/>
                  <a:gd name="connsiteX1" fmla="*/ 119 w 118"/>
                  <a:gd name="connsiteY1" fmla="*/ 595 h 595"/>
                  <a:gd name="connsiteX2" fmla="*/ 0 w 118"/>
                  <a:gd name="connsiteY2" fmla="*/ 0 h 595"/>
                  <a:gd name="connsiteX3" fmla="*/ 0 w 118"/>
                  <a:gd name="connsiteY3" fmla="*/ 595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595">
                    <a:moveTo>
                      <a:pt x="119" y="595"/>
                    </a:moveTo>
                    <a:lnTo>
                      <a:pt x="119" y="595"/>
                    </a:lnTo>
                    <a:cubicBezTo>
                      <a:pt x="119" y="595"/>
                      <a:pt x="119" y="119"/>
                      <a:pt x="0" y="0"/>
                    </a:cubicBezTo>
                    <a:cubicBezTo>
                      <a:pt x="0" y="0"/>
                      <a:pt x="0" y="238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2" name="Forma libre: forma 761">
                <a:extLst>
                  <a:ext uri="{FF2B5EF4-FFF2-40B4-BE49-F238E27FC236}">
                    <a16:creationId xmlns:a16="http://schemas.microsoft.com/office/drawing/2014/main" id="{0720B293-0884-4632-B439-7C14921582CF}"/>
                  </a:ext>
                </a:extLst>
              </p:cNvPr>
              <p:cNvSpPr/>
              <p:nvPr/>
            </p:nvSpPr>
            <p:spPr>
              <a:xfrm>
                <a:off x="4236375" y="6362077"/>
                <a:ext cx="158" cy="211"/>
              </a:xfrm>
              <a:custGeom>
                <a:avLst/>
                <a:gdLst>
                  <a:gd name="connsiteX0" fmla="*/ 159 w 158"/>
                  <a:gd name="connsiteY0" fmla="*/ 0 h 211"/>
                  <a:gd name="connsiteX1" fmla="*/ 159 w 158"/>
                  <a:gd name="connsiteY1" fmla="*/ 0 h 211"/>
                  <a:gd name="connsiteX2" fmla="*/ 159 w 158"/>
                  <a:gd name="connsiteY2" fmla="*/ 0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159" y="0"/>
                    </a:moveTo>
                    <a:lnTo>
                      <a:pt x="159" y="0"/>
                    </a:lnTo>
                    <a:cubicBezTo>
                      <a:pt x="159" y="0"/>
                      <a:pt x="-198" y="476"/>
                      <a:pt x="15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3" name="Forma libre: forma 762">
                <a:extLst>
                  <a:ext uri="{FF2B5EF4-FFF2-40B4-BE49-F238E27FC236}">
                    <a16:creationId xmlns:a16="http://schemas.microsoft.com/office/drawing/2014/main" id="{C1CB726D-B401-45FB-B312-FF69BFD428F8}"/>
                  </a:ext>
                </a:extLst>
              </p:cNvPr>
              <p:cNvSpPr/>
              <p:nvPr/>
            </p:nvSpPr>
            <p:spPr>
              <a:xfrm>
                <a:off x="4227844" y="6367791"/>
                <a:ext cx="6427" cy="7499"/>
              </a:xfrm>
              <a:custGeom>
                <a:avLst/>
                <a:gdLst>
                  <a:gd name="connsiteX0" fmla="*/ 6428 w 6427"/>
                  <a:gd name="connsiteY0" fmla="*/ 0 h 7499"/>
                  <a:gd name="connsiteX1" fmla="*/ 0 w 6427"/>
                  <a:gd name="connsiteY1" fmla="*/ 7499 h 7499"/>
                  <a:gd name="connsiteX2" fmla="*/ 6428 w 6427"/>
                  <a:gd name="connsiteY2" fmla="*/ 0 h 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427" h="7499">
                    <a:moveTo>
                      <a:pt x="6428" y="0"/>
                    </a:moveTo>
                    <a:cubicBezTo>
                      <a:pt x="4523" y="1905"/>
                      <a:pt x="2262" y="3928"/>
                      <a:pt x="0" y="7499"/>
                    </a:cubicBezTo>
                    <a:cubicBezTo>
                      <a:pt x="2262" y="5000"/>
                      <a:pt x="3571" y="2976"/>
                      <a:pt x="642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4" name="Forma libre: forma 763">
                <a:extLst>
                  <a:ext uri="{FF2B5EF4-FFF2-40B4-BE49-F238E27FC236}">
                    <a16:creationId xmlns:a16="http://schemas.microsoft.com/office/drawing/2014/main" id="{DFB522B8-4475-4479-A741-62F09B2C24AA}"/>
                  </a:ext>
                </a:extLst>
              </p:cNvPr>
              <p:cNvSpPr/>
              <p:nvPr/>
            </p:nvSpPr>
            <p:spPr>
              <a:xfrm>
                <a:off x="4232486" y="6364696"/>
                <a:ext cx="2856" cy="3452"/>
              </a:xfrm>
              <a:custGeom>
                <a:avLst/>
                <a:gdLst>
                  <a:gd name="connsiteX0" fmla="*/ 357 w 2856"/>
                  <a:gd name="connsiteY0" fmla="*/ 2262 h 3452"/>
                  <a:gd name="connsiteX1" fmla="*/ 0 w 2856"/>
                  <a:gd name="connsiteY1" fmla="*/ 3452 h 3452"/>
                  <a:gd name="connsiteX2" fmla="*/ 2857 w 2856"/>
                  <a:gd name="connsiteY2" fmla="*/ 0 h 3452"/>
                  <a:gd name="connsiteX3" fmla="*/ 357 w 2856"/>
                  <a:gd name="connsiteY3" fmla="*/ 2381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452">
                    <a:moveTo>
                      <a:pt x="357" y="2262"/>
                    </a:moveTo>
                    <a:lnTo>
                      <a:pt x="0" y="3452"/>
                    </a:lnTo>
                    <a:cubicBezTo>
                      <a:pt x="833" y="2500"/>
                      <a:pt x="1904" y="952"/>
                      <a:pt x="2857" y="0"/>
                    </a:cubicBezTo>
                    <a:lnTo>
                      <a:pt x="357" y="23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5" name="Forma libre: forma 764">
                <a:extLst>
                  <a:ext uri="{FF2B5EF4-FFF2-40B4-BE49-F238E27FC236}">
                    <a16:creationId xmlns:a16="http://schemas.microsoft.com/office/drawing/2014/main" id="{42CC555B-7731-4127-BC0A-835D2FE29E04}"/>
                  </a:ext>
                </a:extLst>
              </p:cNvPr>
              <p:cNvSpPr/>
              <p:nvPr/>
            </p:nvSpPr>
            <p:spPr>
              <a:xfrm>
                <a:off x="4231653" y="6366481"/>
                <a:ext cx="1309" cy="1428"/>
              </a:xfrm>
              <a:custGeom>
                <a:avLst/>
                <a:gdLst>
                  <a:gd name="connsiteX0" fmla="*/ 0 w 1309"/>
                  <a:gd name="connsiteY0" fmla="*/ 1428 h 1428"/>
                  <a:gd name="connsiteX1" fmla="*/ 1190 w 1309"/>
                  <a:gd name="connsiteY1" fmla="*/ 476 h 1428"/>
                  <a:gd name="connsiteX2" fmla="*/ 1309 w 1309"/>
                  <a:gd name="connsiteY2" fmla="*/ 0 h 1428"/>
                  <a:gd name="connsiteX3" fmla="*/ 0 w 1309"/>
                  <a:gd name="connsiteY3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1428">
                    <a:moveTo>
                      <a:pt x="0" y="1428"/>
                    </a:moveTo>
                    <a:lnTo>
                      <a:pt x="1190" y="476"/>
                    </a:lnTo>
                    <a:lnTo>
                      <a:pt x="1309" y="0"/>
                    </a:lnTo>
                    <a:lnTo>
                      <a:pt x="0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6" name="Forma libre: forma 765">
                <a:extLst>
                  <a:ext uri="{FF2B5EF4-FFF2-40B4-BE49-F238E27FC236}">
                    <a16:creationId xmlns:a16="http://schemas.microsoft.com/office/drawing/2014/main" id="{07C8B26A-E05B-41A5-BD01-5C6947AF33A3}"/>
                  </a:ext>
                </a:extLst>
              </p:cNvPr>
              <p:cNvSpPr/>
              <p:nvPr/>
            </p:nvSpPr>
            <p:spPr>
              <a:xfrm>
                <a:off x="4233315" y="6359101"/>
                <a:ext cx="2667" cy="3333"/>
              </a:xfrm>
              <a:custGeom>
                <a:avLst/>
                <a:gdLst>
                  <a:gd name="connsiteX0" fmla="*/ 2624 w 2667"/>
                  <a:gd name="connsiteY0" fmla="*/ 0 h 3333"/>
                  <a:gd name="connsiteX1" fmla="*/ 362 w 2667"/>
                  <a:gd name="connsiteY1" fmla="*/ 1667 h 3333"/>
                  <a:gd name="connsiteX2" fmla="*/ 124 w 2667"/>
                  <a:gd name="connsiteY2" fmla="*/ 3333 h 3333"/>
                  <a:gd name="connsiteX3" fmla="*/ 2624 w 2667"/>
                  <a:gd name="connsiteY3" fmla="*/ 0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67" h="3333">
                    <a:moveTo>
                      <a:pt x="2624" y="0"/>
                    </a:moveTo>
                    <a:cubicBezTo>
                      <a:pt x="1076" y="1547"/>
                      <a:pt x="838" y="1547"/>
                      <a:pt x="362" y="1667"/>
                    </a:cubicBezTo>
                    <a:cubicBezTo>
                      <a:pt x="5" y="2619"/>
                      <a:pt x="-114" y="3214"/>
                      <a:pt x="124" y="3333"/>
                    </a:cubicBezTo>
                    <a:cubicBezTo>
                      <a:pt x="1076" y="2143"/>
                      <a:pt x="2981" y="119"/>
                      <a:pt x="262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7" name="Forma libre: forma 766">
                <a:extLst>
                  <a:ext uri="{FF2B5EF4-FFF2-40B4-BE49-F238E27FC236}">
                    <a16:creationId xmlns:a16="http://schemas.microsoft.com/office/drawing/2014/main" id="{12D4AC1F-7924-4590-BACF-689FEF1EF44D}"/>
                  </a:ext>
                </a:extLst>
              </p:cNvPr>
              <p:cNvSpPr/>
              <p:nvPr/>
            </p:nvSpPr>
            <p:spPr>
              <a:xfrm>
                <a:off x="4235475" y="6360887"/>
                <a:ext cx="344" cy="393"/>
              </a:xfrm>
              <a:custGeom>
                <a:avLst/>
                <a:gdLst>
                  <a:gd name="connsiteX0" fmla="*/ 344 w 344"/>
                  <a:gd name="connsiteY0" fmla="*/ 0 h 393"/>
                  <a:gd name="connsiteX1" fmla="*/ 106 w 344"/>
                  <a:gd name="connsiteY1" fmla="*/ 238 h 393"/>
                  <a:gd name="connsiteX2" fmla="*/ 344 w 344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4" h="393">
                    <a:moveTo>
                      <a:pt x="344" y="0"/>
                    </a:moveTo>
                    <a:lnTo>
                      <a:pt x="106" y="238"/>
                    </a:lnTo>
                    <a:cubicBezTo>
                      <a:pt x="106" y="238"/>
                      <a:pt x="-251" y="714"/>
                      <a:pt x="34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8" name="Forma libre: forma 767">
                <a:extLst>
                  <a:ext uri="{FF2B5EF4-FFF2-40B4-BE49-F238E27FC236}">
                    <a16:creationId xmlns:a16="http://schemas.microsoft.com/office/drawing/2014/main" id="{6FA8E268-1762-4BFE-B463-4163F4BD7499}"/>
                  </a:ext>
                </a:extLst>
              </p:cNvPr>
              <p:cNvSpPr/>
              <p:nvPr/>
            </p:nvSpPr>
            <p:spPr>
              <a:xfrm>
                <a:off x="4231296" y="6359101"/>
                <a:ext cx="595" cy="714"/>
              </a:xfrm>
              <a:custGeom>
                <a:avLst/>
                <a:gdLst>
                  <a:gd name="connsiteX0" fmla="*/ 476 w 595"/>
                  <a:gd name="connsiteY0" fmla="*/ 0 h 714"/>
                  <a:gd name="connsiteX1" fmla="*/ 0 w 595"/>
                  <a:gd name="connsiteY1" fmla="*/ 714 h 714"/>
                  <a:gd name="connsiteX2" fmla="*/ 595 w 595"/>
                  <a:gd name="connsiteY2" fmla="*/ 119 h 714"/>
                  <a:gd name="connsiteX3" fmla="*/ 595 w 595"/>
                  <a:gd name="connsiteY3" fmla="*/ 119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14">
                    <a:moveTo>
                      <a:pt x="476" y="0"/>
                    </a:moveTo>
                    <a:cubicBezTo>
                      <a:pt x="476" y="0"/>
                      <a:pt x="119" y="476"/>
                      <a:pt x="0" y="714"/>
                    </a:cubicBezTo>
                    <a:lnTo>
                      <a:pt x="595" y="119"/>
                    </a:lnTo>
                    <a:lnTo>
                      <a:pt x="595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69" name="Forma libre: forma 768">
                <a:extLst>
                  <a:ext uri="{FF2B5EF4-FFF2-40B4-BE49-F238E27FC236}">
                    <a16:creationId xmlns:a16="http://schemas.microsoft.com/office/drawing/2014/main" id="{A6723372-748A-4E74-ABFD-33AD039CF584}"/>
                  </a:ext>
                </a:extLst>
              </p:cNvPr>
              <p:cNvSpPr/>
              <p:nvPr/>
            </p:nvSpPr>
            <p:spPr>
              <a:xfrm>
                <a:off x="4232694" y="6362077"/>
                <a:ext cx="1577" cy="1410"/>
              </a:xfrm>
              <a:custGeom>
                <a:avLst/>
                <a:gdLst>
                  <a:gd name="connsiteX0" fmla="*/ 149 w 1577"/>
                  <a:gd name="connsiteY0" fmla="*/ 1071 h 1410"/>
                  <a:gd name="connsiteX1" fmla="*/ 1578 w 1577"/>
                  <a:gd name="connsiteY1" fmla="*/ 0 h 1410"/>
                  <a:gd name="connsiteX2" fmla="*/ 626 w 1577"/>
                  <a:gd name="connsiteY2" fmla="*/ 357 h 1410"/>
                  <a:gd name="connsiteX3" fmla="*/ 30 w 1577"/>
                  <a:gd name="connsiteY3" fmla="*/ 1071 h 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77" h="1410">
                    <a:moveTo>
                      <a:pt x="149" y="1071"/>
                    </a:moveTo>
                    <a:cubicBezTo>
                      <a:pt x="-327" y="1905"/>
                      <a:pt x="507" y="1071"/>
                      <a:pt x="1578" y="0"/>
                    </a:cubicBezTo>
                    <a:cubicBezTo>
                      <a:pt x="1102" y="238"/>
                      <a:pt x="864" y="476"/>
                      <a:pt x="626" y="357"/>
                    </a:cubicBezTo>
                    <a:cubicBezTo>
                      <a:pt x="149" y="833"/>
                      <a:pt x="-89" y="1190"/>
                      <a:pt x="30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0" name="Forma libre: forma 769">
                <a:extLst>
                  <a:ext uri="{FF2B5EF4-FFF2-40B4-BE49-F238E27FC236}">
                    <a16:creationId xmlns:a16="http://schemas.microsoft.com/office/drawing/2014/main" id="{8F66C873-265D-421A-91B7-B92DA8373B0F}"/>
                  </a:ext>
                </a:extLst>
              </p:cNvPr>
              <p:cNvSpPr/>
              <p:nvPr/>
            </p:nvSpPr>
            <p:spPr>
              <a:xfrm>
                <a:off x="4234748" y="6356061"/>
                <a:ext cx="1693" cy="2563"/>
              </a:xfrm>
              <a:custGeom>
                <a:avLst/>
                <a:gdLst>
                  <a:gd name="connsiteX0" fmla="*/ 1428 w 1693"/>
                  <a:gd name="connsiteY0" fmla="*/ 302 h 2563"/>
                  <a:gd name="connsiteX1" fmla="*/ 0 w 1693"/>
                  <a:gd name="connsiteY1" fmla="*/ 2564 h 2563"/>
                  <a:gd name="connsiteX2" fmla="*/ 1428 w 1693"/>
                  <a:gd name="connsiteY2" fmla="*/ 302 h 2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93" h="2563">
                    <a:moveTo>
                      <a:pt x="1428" y="302"/>
                    </a:moveTo>
                    <a:cubicBezTo>
                      <a:pt x="833" y="1135"/>
                      <a:pt x="476" y="1968"/>
                      <a:pt x="0" y="2564"/>
                    </a:cubicBezTo>
                    <a:cubicBezTo>
                      <a:pt x="952" y="1254"/>
                      <a:pt x="2262" y="-769"/>
                      <a:pt x="1428" y="30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1" name="Forma libre: forma 770">
                <a:extLst>
                  <a:ext uri="{FF2B5EF4-FFF2-40B4-BE49-F238E27FC236}">
                    <a16:creationId xmlns:a16="http://schemas.microsoft.com/office/drawing/2014/main" id="{635FAF20-1004-4D41-9CBE-AEF02AC04614}"/>
                  </a:ext>
                </a:extLst>
              </p:cNvPr>
              <p:cNvSpPr/>
              <p:nvPr/>
            </p:nvSpPr>
            <p:spPr>
              <a:xfrm>
                <a:off x="4236415" y="6359325"/>
                <a:ext cx="437" cy="609"/>
              </a:xfrm>
              <a:custGeom>
                <a:avLst/>
                <a:gdLst>
                  <a:gd name="connsiteX0" fmla="*/ 0 w 437"/>
                  <a:gd name="connsiteY0" fmla="*/ 610 h 609"/>
                  <a:gd name="connsiteX1" fmla="*/ 119 w 437"/>
                  <a:gd name="connsiteY1" fmla="*/ 491 h 609"/>
                  <a:gd name="connsiteX2" fmla="*/ 0 w 437"/>
                  <a:gd name="connsiteY2" fmla="*/ 610 h 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7" h="609">
                    <a:moveTo>
                      <a:pt x="0" y="610"/>
                    </a:moveTo>
                    <a:cubicBezTo>
                      <a:pt x="0" y="610"/>
                      <a:pt x="119" y="491"/>
                      <a:pt x="119" y="491"/>
                    </a:cubicBezTo>
                    <a:cubicBezTo>
                      <a:pt x="714" y="-343"/>
                      <a:pt x="357" y="14"/>
                      <a:pt x="0" y="61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2" name="Forma libre: forma 771">
                <a:extLst>
                  <a:ext uri="{FF2B5EF4-FFF2-40B4-BE49-F238E27FC236}">
                    <a16:creationId xmlns:a16="http://schemas.microsoft.com/office/drawing/2014/main" id="{5583CC9D-A44E-4B4B-B20C-AB9907DEFE72}"/>
                  </a:ext>
                </a:extLst>
              </p:cNvPr>
              <p:cNvSpPr/>
              <p:nvPr/>
            </p:nvSpPr>
            <p:spPr>
              <a:xfrm>
                <a:off x="4234272" y="6359934"/>
                <a:ext cx="2142" cy="2142"/>
              </a:xfrm>
              <a:custGeom>
                <a:avLst/>
                <a:gdLst>
                  <a:gd name="connsiteX0" fmla="*/ 2143 w 2142"/>
                  <a:gd name="connsiteY0" fmla="*/ 0 h 2142"/>
                  <a:gd name="connsiteX1" fmla="*/ 0 w 2142"/>
                  <a:gd name="connsiteY1" fmla="*/ 2143 h 2142"/>
                  <a:gd name="connsiteX2" fmla="*/ 1309 w 2142"/>
                  <a:gd name="connsiteY2" fmla="*/ 1071 h 2142"/>
                  <a:gd name="connsiteX3" fmla="*/ 2143 w 2142"/>
                  <a:gd name="connsiteY3" fmla="*/ 0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2142">
                    <a:moveTo>
                      <a:pt x="2143" y="0"/>
                    </a:moveTo>
                    <a:cubicBezTo>
                      <a:pt x="2143" y="0"/>
                      <a:pt x="833" y="1428"/>
                      <a:pt x="0" y="2143"/>
                    </a:cubicBezTo>
                    <a:cubicBezTo>
                      <a:pt x="357" y="1905"/>
                      <a:pt x="714" y="1547"/>
                      <a:pt x="1309" y="1071"/>
                    </a:cubicBezTo>
                    <a:cubicBezTo>
                      <a:pt x="1548" y="833"/>
                      <a:pt x="1786" y="357"/>
                      <a:pt x="214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3" name="Forma libre: forma 772">
                <a:extLst>
                  <a:ext uri="{FF2B5EF4-FFF2-40B4-BE49-F238E27FC236}">
                    <a16:creationId xmlns:a16="http://schemas.microsoft.com/office/drawing/2014/main" id="{4F624B59-D394-4A99-BD54-5BAF11EFB3DD}"/>
                  </a:ext>
                </a:extLst>
              </p:cNvPr>
              <p:cNvSpPr/>
              <p:nvPr/>
            </p:nvSpPr>
            <p:spPr>
              <a:xfrm>
                <a:off x="4211417" y="6359934"/>
                <a:ext cx="19879" cy="23331"/>
              </a:xfrm>
              <a:custGeom>
                <a:avLst/>
                <a:gdLst>
                  <a:gd name="connsiteX0" fmla="*/ 0 w 19879"/>
                  <a:gd name="connsiteY0" fmla="*/ 23212 h 23331"/>
                  <a:gd name="connsiteX1" fmla="*/ 3214 w 19879"/>
                  <a:gd name="connsiteY1" fmla="*/ 20831 h 23331"/>
                  <a:gd name="connsiteX2" fmla="*/ 19879 w 19879"/>
                  <a:gd name="connsiteY2" fmla="*/ 0 h 23331"/>
                  <a:gd name="connsiteX3" fmla="*/ 15356 w 19879"/>
                  <a:gd name="connsiteY3" fmla="*/ 4761 h 23331"/>
                  <a:gd name="connsiteX4" fmla="*/ 9642 w 19879"/>
                  <a:gd name="connsiteY4" fmla="*/ 12856 h 23331"/>
                  <a:gd name="connsiteX5" fmla="*/ 11547 w 19879"/>
                  <a:gd name="connsiteY5" fmla="*/ 9285 h 23331"/>
                  <a:gd name="connsiteX6" fmla="*/ 595 w 19879"/>
                  <a:gd name="connsiteY6" fmla="*/ 21784 h 23331"/>
                  <a:gd name="connsiteX7" fmla="*/ 2857 w 19879"/>
                  <a:gd name="connsiteY7" fmla="*/ 19879 h 23331"/>
                  <a:gd name="connsiteX8" fmla="*/ 0 w 19879"/>
                  <a:gd name="connsiteY8" fmla="*/ 23331 h 23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879" h="23331">
                    <a:moveTo>
                      <a:pt x="0" y="23212"/>
                    </a:moveTo>
                    <a:cubicBezTo>
                      <a:pt x="2857" y="19760"/>
                      <a:pt x="5952" y="16784"/>
                      <a:pt x="3214" y="20831"/>
                    </a:cubicBezTo>
                    <a:cubicBezTo>
                      <a:pt x="5714" y="18451"/>
                      <a:pt x="14880" y="6666"/>
                      <a:pt x="19879" y="0"/>
                    </a:cubicBezTo>
                    <a:cubicBezTo>
                      <a:pt x="18570" y="1547"/>
                      <a:pt x="17498" y="2976"/>
                      <a:pt x="15356" y="4761"/>
                    </a:cubicBezTo>
                    <a:cubicBezTo>
                      <a:pt x="13927" y="6785"/>
                      <a:pt x="12499" y="9880"/>
                      <a:pt x="9642" y="12856"/>
                    </a:cubicBezTo>
                    <a:cubicBezTo>
                      <a:pt x="7737" y="14284"/>
                      <a:pt x="10237" y="11308"/>
                      <a:pt x="11547" y="9285"/>
                    </a:cubicBezTo>
                    <a:cubicBezTo>
                      <a:pt x="8214" y="13808"/>
                      <a:pt x="5714" y="15237"/>
                      <a:pt x="595" y="21784"/>
                    </a:cubicBezTo>
                    <a:lnTo>
                      <a:pt x="2857" y="19879"/>
                    </a:lnTo>
                    <a:cubicBezTo>
                      <a:pt x="2024" y="20831"/>
                      <a:pt x="595" y="22379"/>
                      <a:pt x="0" y="2333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4" name="Forma libre: forma 773">
                <a:extLst>
                  <a:ext uri="{FF2B5EF4-FFF2-40B4-BE49-F238E27FC236}">
                    <a16:creationId xmlns:a16="http://schemas.microsoft.com/office/drawing/2014/main" id="{5F5893CE-B267-4A86-A8E8-CDD8776FB42C}"/>
                  </a:ext>
                </a:extLst>
              </p:cNvPr>
              <p:cNvSpPr/>
              <p:nvPr/>
            </p:nvSpPr>
            <p:spPr>
              <a:xfrm>
                <a:off x="4231653" y="6355173"/>
                <a:ext cx="3809" cy="5594"/>
              </a:xfrm>
              <a:custGeom>
                <a:avLst/>
                <a:gdLst>
                  <a:gd name="connsiteX0" fmla="*/ 0 w 3809"/>
                  <a:gd name="connsiteY0" fmla="*/ 5595 h 5594"/>
                  <a:gd name="connsiteX1" fmla="*/ 476 w 3809"/>
                  <a:gd name="connsiteY1" fmla="*/ 5238 h 5594"/>
                  <a:gd name="connsiteX2" fmla="*/ 3809 w 3809"/>
                  <a:gd name="connsiteY2" fmla="*/ 0 h 5594"/>
                  <a:gd name="connsiteX3" fmla="*/ 119 w 3809"/>
                  <a:gd name="connsiteY3" fmla="*/ 3928 h 5594"/>
                  <a:gd name="connsiteX4" fmla="*/ 476 w 3809"/>
                  <a:gd name="connsiteY4" fmla="*/ 5000 h 5594"/>
                  <a:gd name="connsiteX5" fmla="*/ 0 w 3809"/>
                  <a:gd name="connsiteY5" fmla="*/ 5476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809" h="5594">
                    <a:moveTo>
                      <a:pt x="0" y="5595"/>
                    </a:moveTo>
                    <a:lnTo>
                      <a:pt x="476" y="5238"/>
                    </a:lnTo>
                    <a:cubicBezTo>
                      <a:pt x="833" y="4523"/>
                      <a:pt x="1786" y="2976"/>
                      <a:pt x="3809" y="0"/>
                    </a:cubicBezTo>
                    <a:cubicBezTo>
                      <a:pt x="2143" y="1548"/>
                      <a:pt x="1071" y="2738"/>
                      <a:pt x="119" y="3928"/>
                    </a:cubicBezTo>
                    <a:lnTo>
                      <a:pt x="476" y="5000"/>
                    </a:lnTo>
                    <a:lnTo>
                      <a:pt x="0" y="547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5" name="Forma libre: forma 774">
                <a:extLst>
                  <a:ext uri="{FF2B5EF4-FFF2-40B4-BE49-F238E27FC236}">
                    <a16:creationId xmlns:a16="http://schemas.microsoft.com/office/drawing/2014/main" id="{BD4A2595-DDFA-45AF-9BC4-068A4215111F}"/>
                  </a:ext>
                </a:extLst>
              </p:cNvPr>
              <p:cNvSpPr/>
              <p:nvPr/>
            </p:nvSpPr>
            <p:spPr>
              <a:xfrm>
                <a:off x="4224749" y="6358744"/>
                <a:ext cx="9999" cy="11665"/>
              </a:xfrm>
              <a:custGeom>
                <a:avLst/>
                <a:gdLst>
                  <a:gd name="connsiteX0" fmla="*/ 8095 w 9999"/>
                  <a:gd name="connsiteY0" fmla="*/ 2262 h 11665"/>
                  <a:gd name="connsiteX1" fmla="*/ 0 w 9999"/>
                  <a:gd name="connsiteY1" fmla="*/ 11666 h 11665"/>
                  <a:gd name="connsiteX2" fmla="*/ 4523 w 9999"/>
                  <a:gd name="connsiteY2" fmla="*/ 7261 h 11665"/>
                  <a:gd name="connsiteX3" fmla="*/ 7737 w 9999"/>
                  <a:gd name="connsiteY3" fmla="*/ 2738 h 11665"/>
                  <a:gd name="connsiteX4" fmla="*/ 8928 w 9999"/>
                  <a:gd name="connsiteY4" fmla="*/ 2024 h 11665"/>
                  <a:gd name="connsiteX5" fmla="*/ 9999 w 9999"/>
                  <a:gd name="connsiteY5" fmla="*/ 0 h 11665"/>
                  <a:gd name="connsiteX6" fmla="*/ 9999 w 9999"/>
                  <a:gd name="connsiteY6" fmla="*/ 238 h 11665"/>
                  <a:gd name="connsiteX7" fmla="*/ 9880 w 9999"/>
                  <a:gd name="connsiteY7" fmla="*/ 238 h 11665"/>
                  <a:gd name="connsiteX8" fmla="*/ 9880 w 9999"/>
                  <a:gd name="connsiteY8" fmla="*/ 238 h 11665"/>
                  <a:gd name="connsiteX9" fmla="*/ 9523 w 9999"/>
                  <a:gd name="connsiteY9" fmla="*/ 833 h 11665"/>
                  <a:gd name="connsiteX10" fmla="*/ 9523 w 9999"/>
                  <a:gd name="connsiteY10" fmla="*/ 833 h 11665"/>
                  <a:gd name="connsiteX11" fmla="*/ 8333 w 9999"/>
                  <a:gd name="connsiteY11" fmla="*/ 2262 h 11665"/>
                  <a:gd name="connsiteX12" fmla="*/ 9523 w 9999"/>
                  <a:gd name="connsiteY12" fmla="*/ 833 h 11665"/>
                  <a:gd name="connsiteX13" fmla="*/ 9999 w 9999"/>
                  <a:gd name="connsiteY13" fmla="*/ 238 h 11665"/>
                  <a:gd name="connsiteX14" fmla="*/ 9999 w 9999"/>
                  <a:gd name="connsiteY14" fmla="*/ 238 h 11665"/>
                  <a:gd name="connsiteX15" fmla="*/ 7618 w 9999"/>
                  <a:gd name="connsiteY15" fmla="*/ 1667 h 11665"/>
                  <a:gd name="connsiteX16" fmla="*/ 8333 w 9999"/>
                  <a:gd name="connsiteY16" fmla="*/ 2143 h 1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999" h="11665">
                    <a:moveTo>
                      <a:pt x="8095" y="2262"/>
                    </a:moveTo>
                    <a:cubicBezTo>
                      <a:pt x="4881" y="5952"/>
                      <a:pt x="3214" y="7380"/>
                      <a:pt x="0" y="11666"/>
                    </a:cubicBezTo>
                    <a:cubicBezTo>
                      <a:pt x="595" y="11666"/>
                      <a:pt x="2857" y="8690"/>
                      <a:pt x="4523" y="7261"/>
                    </a:cubicBezTo>
                    <a:cubicBezTo>
                      <a:pt x="3095" y="7618"/>
                      <a:pt x="6428" y="5238"/>
                      <a:pt x="7737" y="2738"/>
                    </a:cubicBezTo>
                    <a:cubicBezTo>
                      <a:pt x="8452" y="2143"/>
                      <a:pt x="8690" y="2143"/>
                      <a:pt x="8928" y="2024"/>
                    </a:cubicBezTo>
                    <a:cubicBezTo>
                      <a:pt x="9166" y="1428"/>
                      <a:pt x="9523" y="833"/>
                      <a:pt x="9999" y="0"/>
                    </a:cubicBezTo>
                    <a:lnTo>
                      <a:pt x="9999" y="238"/>
                    </a:lnTo>
                    <a:cubicBezTo>
                      <a:pt x="9999" y="238"/>
                      <a:pt x="9880" y="238"/>
                      <a:pt x="9880" y="238"/>
                    </a:cubicBezTo>
                    <a:lnTo>
                      <a:pt x="9880" y="238"/>
                    </a:lnTo>
                    <a:cubicBezTo>
                      <a:pt x="9880" y="238"/>
                      <a:pt x="9285" y="1071"/>
                      <a:pt x="9523" y="833"/>
                    </a:cubicBezTo>
                    <a:cubicBezTo>
                      <a:pt x="9523" y="833"/>
                      <a:pt x="9523" y="833"/>
                      <a:pt x="9523" y="833"/>
                    </a:cubicBezTo>
                    <a:cubicBezTo>
                      <a:pt x="9047" y="1309"/>
                      <a:pt x="8690" y="1786"/>
                      <a:pt x="8333" y="2262"/>
                    </a:cubicBezTo>
                    <a:cubicBezTo>
                      <a:pt x="8809" y="1309"/>
                      <a:pt x="9166" y="1190"/>
                      <a:pt x="9523" y="833"/>
                    </a:cubicBezTo>
                    <a:lnTo>
                      <a:pt x="9999" y="238"/>
                    </a:lnTo>
                    <a:lnTo>
                      <a:pt x="9999" y="238"/>
                    </a:lnTo>
                    <a:cubicBezTo>
                      <a:pt x="9999" y="238"/>
                      <a:pt x="7618" y="1667"/>
                      <a:pt x="7618" y="1667"/>
                    </a:cubicBezTo>
                    <a:cubicBezTo>
                      <a:pt x="7380" y="2381"/>
                      <a:pt x="7618" y="2381"/>
                      <a:pt x="8333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6" name="Forma libre: forma 775">
                <a:extLst>
                  <a:ext uri="{FF2B5EF4-FFF2-40B4-BE49-F238E27FC236}">
                    <a16:creationId xmlns:a16="http://schemas.microsoft.com/office/drawing/2014/main" id="{03E86020-8E30-483D-8EF8-9C4E639F7EF8}"/>
                  </a:ext>
                </a:extLst>
              </p:cNvPr>
              <p:cNvSpPr/>
              <p:nvPr/>
            </p:nvSpPr>
            <p:spPr>
              <a:xfrm>
                <a:off x="4220702" y="6382194"/>
                <a:ext cx="714" cy="952"/>
              </a:xfrm>
              <a:custGeom>
                <a:avLst/>
                <a:gdLst>
                  <a:gd name="connsiteX0" fmla="*/ 0 w 714"/>
                  <a:gd name="connsiteY0" fmla="*/ 952 h 952"/>
                  <a:gd name="connsiteX1" fmla="*/ 714 w 714"/>
                  <a:gd name="connsiteY1" fmla="*/ 0 h 952"/>
                  <a:gd name="connsiteX2" fmla="*/ 0 w 714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952">
                    <a:moveTo>
                      <a:pt x="0" y="952"/>
                    </a:moveTo>
                    <a:cubicBezTo>
                      <a:pt x="0" y="952"/>
                      <a:pt x="476" y="357"/>
                      <a:pt x="714" y="0"/>
                    </a:cubicBezTo>
                    <a:cubicBezTo>
                      <a:pt x="238" y="476"/>
                      <a:pt x="0" y="714"/>
                      <a:pt x="0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7" name="Forma libre: forma 776">
                <a:extLst>
                  <a:ext uri="{FF2B5EF4-FFF2-40B4-BE49-F238E27FC236}">
                    <a16:creationId xmlns:a16="http://schemas.microsoft.com/office/drawing/2014/main" id="{92DB0917-027C-4E80-9AB7-B7F093E67E0E}"/>
                  </a:ext>
                </a:extLst>
              </p:cNvPr>
              <p:cNvSpPr/>
              <p:nvPr/>
            </p:nvSpPr>
            <p:spPr>
              <a:xfrm>
                <a:off x="4221416" y="6371005"/>
                <a:ext cx="8094" cy="11189"/>
              </a:xfrm>
              <a:custGeom>
                <a:avLst/>
                <a:gdLst>
                  <a:gd name="connsiteX0" fmla="*/ 833 w 8094"/>
                  <a:gd name="connsiteY0" fmla="*/ 9523 h 11189"/>
                  <a:gd name="connsiteX1" fmla="*/ 2500 w 8094"/>
                  <a:gd name="connsiteY1" fmla="*/ 8095 h 11189"/>
                  <a:gd name="connsiteX2" fmla="*/ 0 w 8094"/>
                  <a:gd name="connsiteY2" fmla="*/ 11190 h 11189"/>
                  <a:gd name="connsiteX3" fmla="*/ 3809 w 8094"/>
                  <a:gd name="connsiteY3" fmla="*/ 6666 h 11189"/>
                  <a:gd name="connsiteX4" fmla="*/ 3333 w 8094"/>
                  <a:gd name="connsiteY4" fmla="*/ 7142 h 11189"/>
                  <a:gd name="connsiteX5" fmla="*/ 8095 w 8094"/>
                  <a:gd name="connsiteY5" fmla="*/ 0 h 11189"/>
                  <a:gd name="connsiteX6" fmla="*/ 833 w 8094"/>
                  <a:gd name="connsiteY6" fmla="*/ 9523 h 11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094" h="11189">
                    <a:moveTo>
                      <a:pt x="833" y="9523"/>
                    </a:moveTo>
                    <a:cubicBezTo>
                      <a:pt x="833" y="9523"/>
                      <a:pt x="2619" y="7499"/>
                      <a:pt x="2500" y="8095"/>
                    </a:cubicBezTo>
                    <a:cubicBezTo>
                      <a:pt x="1667" y="9404"/>
                      <a:pt x="952" y="9880"/>
                      <a:pt x="0" y="11190"/>
                    </a:cubicBezTo>
                    <a:cubicBezTo>
                      <a:pt x="952" y="10237"/>
                      <a:pt x="2619" y="8690"/>
                      <a:pt x="3809" y="6666"/>
                    </a:cubicBezTo>
                    <a:lnTo>
                      <a:pt x="3333" y="7142"/>
                    </a:lnTo>
                    <a:cubicBezTo>
                      <a:pt x="4166" y="5595"/>
                      <a:pt x="7618" y="476"/>
                      <a:pt x="8095" y="0"/>
                    </a:cubicBezTo>
                    <a:cubicBezTo>
                      <a:pt x="5357" y="3571"/>
                      <a:pt x="3452" y="6071"/>
                      <a:pt x="833" y="95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8" name="Forma libre: forma 777">
                <a:extLst>
                  <a:ext uri="{FF2B5EF4-FFF2-40B4-BE49-F238E27FC236}">
                    <a16:creationId xmlns:a16="http://schemas.microsoft.com/office/drawing/2014/main" id="{5636EA81-B996-4307-A9BC-81A15D20C20C}"/>
                  </a:ext>
                </a:extLst>
              </p:cNvPr>
              <p:cNvSpPr/>
              <p:nvPr/>
            </p:nvSpPr>
            <p:spPr>
              <a:xfrm>
                <a:off x="4222249" y="6371719"/>
                <a:ext cx="4523" cy="4999"/>
              </a:xfrm>
              <a:custGeom>
                <a:avLst/>
                <a:gdLst>
                  <a:gd name="connsiteX0" fmla="*/ 4523 w 4523"/>
                  <a:gd name="connsiteY0" fmla="*/ 0 h 4999"/>
                  <a:gd name="connsiteX1" fmla="*/ 2381 w 4523"/>
                  <a:gd name="connsiteY1" fmla="*/ 1428 h 4999"/>
                  <a:gd name="connsiteX2" fmla="*/ 0 w 4523"/>
                  <a:gd name="connsiteY2" fmla="*/ 5000 h 4999"/>
                  <a:gd name="connsiteX3" fmla="*/ 1667 w 4523"/>
                  <a:gd name="connsiteY3" fmla="*/ 2976 h 4999"/>
                  <a:gd name="connsiteX4" fmla="*/ 4523 w 4523"/>
                  <a:gd name="connsiteY4" fmla="*/ 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23" h="4999">
                    <a:moveTo>
                      <a:pt x="4523" y="0"/>
                    </a:moveTo>
                    <a:lnTo>
                      <a:pt x="2381" y="1428"/>
                    </a:lnTo>
                    <a:lnTo>
                      <a:pt x="0" y="5000"/>
                    </a:lnTo>
                    <a:lnTo>
                      <a:pt x="1667" y="2976"/>
                    </a:lnTo>
                    <a:cubicBezTo>
                      <a:pt x="1309" y="4047"/>
                      <a:pt x="3333" y="1548"/>
                      <a:pt x="452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79" name="Forma libre: forma 778">
                <a:extLst>
                  <a:ext uri="{FF2B5EF4-FFF2-40B4-BE49-F238E27FC236}">
                    <a16:creationId xmlns:a16="http://schemas.microsoft.com/office/drawing/2014/main" id="{5D416B2B-F832-4139-8A29-B7AC9546434F}"/>
                  </a:ext>
                </a:extLst>
              </p:cNvPr>
              <p:cNvSpPr/>
              <p:nvPr/>
            </p:nvSpPr>
            <p:spPr>
              <a:xfrm>
                <a:off x="4231653" y="6353149"/>
                <a:ext cx="4999" cy="5475"/>
              </a:xfrm>
              <a:custGeom>
                <a:avLst/>
                <a:gdLst>
                  <a:gd name="connsiteX0" fmla="*/ 1548 w 4999"/>
                  <a:gd name="connsiteY0" fmla="*/ 4047 h 5475"/>
                  <a:gd name="connsiteX1" fmla="*/ 5000 w 4999"/>
                  <a:gd name="connsiteY1" fmla="*/ 0 h 5475"/>
                  <a:gd name="connsiteX2" fmla="*/ 0 w 4999"/>
                  <a:gd name="connsiteY2" fmla="*/ 5476 h 5475"/>
                  <a:gd name="connsiteX3" fmla="*/ 1548 w 4999"/>
                  <a:gd name="connsiteY3" fmla="*/ 4047 h 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99" h="5475">
                    <a:moveTo>
                      <a:pt x="1548" y="4047"/>
                    </a:moveTo>
                    <a:lnTo>
                      <a:pt x="5000" y="0"/>
                    </a:lnTo>
                    <a:lnTo>
                      <a:pt x="0" y="5476"/>
                    </a:lnTo>
                    <a:lnTo>
                      <a:pt x="1548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0" name="Forma libre: forma 779">
                <a:extLst>
                  <a:ext uri="{FF2B5EF4-FFF2-40B4-BE49-F238E27FC236}">
                    <a16:creationId xmlns:a16="http://schemas.microsoft.com/office/drawing/2014/main" id="{A959DE95-8986-4793-8DD1-CB9903E85D1B}"/>
                  </a:ext>
                </a:extLst>
              </p:cNvPr>
              <p:cNvSpPr/>
              <p:nvPr/>
            </p:nvSpPr>
            <p:spPr>
              <a:xfrm>
                <a:off x="4232129" y="6353506"/>
                <a:ext cx="2856" cy="3571"/>
              </a:xfrm>
              <a:custGeom>
                <a:avLst/>
                <a:gdLst>
                  <a:gd name="connsiteX0" fmla="*/ 0 w 2856"/>
                  <a:gd name="connsiteY0" fmla="*/ 3571 h 3571"/>
                  <a:gd name="connsiteX1" fmla="*/ 2857 w 2856"/>
                  <a:gd name="connsiteY1" fmla="*/ 0 h 3571"/>
                  <a:gd name="connsiteX2" fmla="*/ 952 w 2856"/>
                  <a:gd name="connsiteY2" fmla="*/ 2024 h 3571"/>
                  <a:gd name="connsiteX3" fmla="*/ 0 w 2856"/>
                  <a:gd name="connsiteY3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571">
                    <a:moveTo>
                      <a:pt x="0" y="3571"/>
                    </a:moveTo>
                    <a:lnTo>
                      <a:pt x="2857" y="0"/>
                    </a:lnTo>
                    <a:lnTo>
                      <a:pt x="952" y="2024"/>
                    </a:lnTo>
                    <a:lnTo>
                      <a:pt x="0" y="35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1" name="Forma libre: forma 780">
                <a:extLst>
                  <a:ext uri="{FF2B5EF4-FFF2-40B4-BE49-F238E27FC236}">
                    <a16:creationId xmlns:a16="http://schemas.microsoft.com/office/drawing/2014/main" id="{1C9AF0F4-48F3-442C-94CE-CF118FD9EF0E}"/>
                  </a:ext>
                </a:extLst>
              </p:cNvPr>
              <p:cNvSpPr/>
              <p:nvPr/>
            </p:nvSpPr>
            <p:spPr>
              <a:xfrm>
                <a:off x="4152970" y="6367315"/>
                <a:ext cx="952" cy="952"/>
              </a:xfrm>
              <a:custGeom>
                <a:avLst/>
                <a:gdLst>
                  <a:gd name="connsiteX0" fmla="*/ 952 w 952"/>
                  <a:gd name="connsiteY0" fmla="*/ 0 h 952"/>
                  <a:gd name="connsiteX1" fmla="*/ 0 w 952"/>
                  <a:gd name="connsiteY1" fmla="*/ 952 h 952"/>
                  <a:gd name="connsiteX2" fmla="*/ 952 w 952"/>
                  <a:gd name="connsiteY2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952">
                    <a:moveTo>
                      <a:pt x="952" y="0"/>
                    </a:moveTo>
                    <a:lnTo>
                      <a:pt x="0" y="952"/>
                    </a:lnTo>
                    <a:cubicBezTo>
                      <a:pt x="0" y="952"/>
                      <a:pt x="595" y="357"/>
                      <a:pt x="9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2" name="Forma libre: forma 781">
                <a:extLst>
                  <a:ext uri="{FF2B5EF4-FFF2-40B4-BE49-F238E27FC236}">
                    <a16:creationId xmlns:a16="http://schemas.microsoft.com/office/drawing/2014/main" id="{D34847DE-0EDC-46F0-A44D-494B438DBDE0}"/>
                  </a:ext>
                </a:extLst>
              </p:cNvPr>
              <p:cNvSpPr/>
              <p:nvPr/>
            </p:nvSpPr>
            <p:spPr>
              <a:xfrm>
                <a:off x="4154993" y="6366719"/>
                <a:ext cx="1428" cy="1785"/>
              </a:xfrm>
              <a:custGeom>
                <a:avLst/>
                <a:gdLst>
                  <a:gd name="connsiteX0" fmla="*/ 0 w 1428"/>
                  <a:gd name="connsiteY0" fmla="*/ 1786 h 1785"/>
                  <a:gd name="connsiteX1" fmla="*/ 1429 w 1428"/>
                  <a:gd name="connsiteY1" fmla="*/ 0 h 1785"/>
                  <a:gd name="connsiteX2" fmla="*/ 0 w 1428"/>
                  <a:gd name="connsiteY2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1785">
                    <a:moveTo>
                      <a:pt x="0" y="1786"/>
                    </a:moveTo>
                    <a:lnTo>
                      <a:pt x="1429" y="0"/>
                    </a:lnTo>
                    <a:cubicBezTo>
                      <a:pt x="595" y="952"/>
                      <a:pt x="0" y="1667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3" name="Forma libre: forma 782">
                <a:extLst>
                  <a:ext uri="{FF2B5EF4-FFF2-40B4-BE49-F238E27FC236}">
                    <a16:creationId xmlns:a16="http://schemas.microsoft.com/office/drawing/2014/main" id="{493AE2C9-3688-45D6-9CBF-90514682E965}"/>
                  </a:ext>
                </a:extLst>
              </p:cNvPr>
              <p:cNvSpPr/>
              <p:nvPr/>
            </p:nvSpPr>
            <p:spPr>
              <a:xfrm>
                <a:off x="4212726" y="6335870"/>
                <a:ext cx="4209" cy="6327"/>
              </a:xfrm>
              <a:custGeom>
                <a:avLst/>
                <a:gdLst>
                  <a:gd name="connsiteX0" fmla="*/ 0 w 4209"/>
                  <a:gd name="connsiteY0" fmla="*/ 6328 h 6327"/>
                  <a:gd name="connsiteX1" fmla="*/ 2976 w 4209"/>
                  <a:gd name="connsiteY1" fmla="*/ 1447 h 6327"/>
                  <a:gd name="connsiteX2" fmla="*/ 0 w 4209"/>
                  <a:gd name="connsiteY2" fmla="*/ 5376 h 6327"/>
                  <a:gd name="connsiteX3" fmla="*/ 0 w 4209"/>
                  <a:gd name="connsiteY3" fmla="*/ 6328 h 6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09" h="6327">
                    <a:moveTo>
                      <a:pt x="0" y="6328"/>
                    </a:moveTo>
                    <a:cubicBezTo>
                      <a:pt x="2381" y="2757"/>
                      <a:pt x="6190" y="-2600"/>
                      <a:pt x="2976" y="1447"/>
                    </a:cubicBezTo>
                    <a:lnTo>
                      <a:pt x="0" y="5376"/>
                    </a:lnTo>
                    <a:cubicBezTo>
                      <a:pt x="714" y="4780"/>
                      <a:pt x="476" y="5376"/>
                      <a:pt x="0" y="63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4" name="Forma libre: forma 783">
                <a:extLst>
                  <a:ext uri="{FF2B5EF4-FFF2-40B4-BE49-F238E27FC236}">
                    <a16:creationId xmlns:a16="http://schemas.microsoft.com/office/drawing/2014/main" id="{FD23FC7B-E80F-4E80-957F-C68CF310F28A}"/>
                  </a:ext>
                </a:extLst>
              </p:cNvPr>
              <p:cNvSpPr/>
              <p:nvPr/>
            </p:nvSpPr>
            <p:spPr>
              <a:xfrm>
                <a:off x="4180586" y="6353030"/>
                <a:ext cx="3094" cy="3690"/>
              </a:xfrm>
              <a:custGeom>
                <a:avLst/>
                <a:gdLst>
                  <a:gd name="connsiteX0" fmla="*/ 833 w 3094"/>
                  <a:gd name="connsiteY0" fmla="*/ 2381 h 3690"/>
                  <a:gd name="connsiteX1" fmla="*/ 0 w 3094"/>
                  <a:gd name="connsiteY1" fmla="*/ 3690 h 3690"/>
                  <a:gd name="connsiteX2" fmla="*/ 3095 w 3094"/>
                  <a:gd name="connsiteY2" fmla="*/ 0 h 3690"/>
                  <a:gd name="connsiteX3" fmla="*/ 833 w 3094"/>
                  <a:gd name="connsiteY3" fmla="*/ 2381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3690">
                    <a:moveTo>
                      <a:pt x="833" y="2381"/>
                    </a:moveTo>
                    <a:lnTo>
                      <a:pt x="0" y="3690"/>
                    </a:lnTo>
                    <a:cubicBezTo>
                      <a:pt x="1071" y="2381"/>
                      <a:pt x="2143" y="1190"/>
                      <a:pt x="3095" y="0"/>
                    </a:cubicBezTo>
                    <a:cubicBezTo>
                      <a:pt x="2381" y="714"/>
                      <a:pt x="1667" y="1548"/>
                      <a:pt x="833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5" name="Forma libre: forma 784">
                <a:extLst>
                  <a:ext uri="{FF2B5EF4-FFF2-40B4-BE49-F238E27FC236}">
                    <a16:creationId xmlns:a16="http://schemas.microsoft.com/office/drawing/2014/main" id="{1F950314-6F7B-41C4-8AE5-1C8FA436D117}"/>
                  </a:ext>
                </a:extLst>
              </p:cNvPr>
              <p:cNvSpPr/>
              <p:nvPr/>
            </p:nvSpPr>
            <p:spPr>
              <a:xfrm>
                <a:off x="4168683" y="6368862"/>
                <a:ext cx="1666" cy="2737"/>
              </a:xfrm>
              <a:custGeom>
                <a:avLst/>
                <a:gdLst>
                  <a:gd name="connsiteX0" fmla="*/ 0 w 1666"/>
                  <a:gd name="connsiteY0" fmla="*/ 2738 h 2737"/>
                  <a:gd name="connsiteX1" fmla="*/ 1667 w 1666"/>
                  <a:gd name="connsiteY1" fmla="*/ 0 h 2737"/>
                  <a:gd name="connsiteX2" fmla="*/ 0 w 1666"/>
                  <a:gd name="connsiteY2" fmla="*/ 2738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2737">
                    <a:moveTo>
                      <a:pt x="0" y="2738"/>
                    </a:moveTo>
                    <a:lnTo>
                      <a:pt x="1667" y="0"/>
                    </a:lnTo>
                    <a:cubicBezTo>
                      <a:pt x="1071" y="952"/>
                      <a:pt x="476" y="1905"/>
                      <a:pt x="0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6" name="Forma libre: forma 785">
                <a:extLst>
                  <a:ext uri="{FF2B5EF4-FFF2-40B4-BE49-F238E27FC236}">
                    <a16:creationId xmlns:a16="http://schemas.microsoft.com/office/drawing/2014/main" id="{3FBE1964-6F94-4F17-9EC4-06664742546E}"/>
                  </a:ext>
                </a:extLst>
              </p:cNvPr>
              <p:cNvSpPr/>
              <p:nvPr/>
            </p:nvSpPr>
            <p:spPr>
              <a:xfrm>
                <a:off x="4140709" y="6366481"/>
                <a:ext cx="3214" cy="3928"/>
              </a:xfrm>
              <a:custGeom>
                <a:avLst/>
                <a:gdLst>
                  <a:gd name="connsiteX0" fmla="*/ 3214 w 3214"/>
                  <a:gd name="connsiteY0" fmla="*/ 0 h 3928"/>
                  <a:gd name="connsiteX1" fmla="*/ 0 w 3214"/>
                  <a:gd name="connsiteY1" fmla="*/ 3928 h 3928"/>
                  <a:gd name="connsiteX2" fmla="*/ 3214 w 3214"/>
                  <a:gd name="connsiteY2" fmla="*/ 0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4" h="3928">
                    <a:moveTo>
                      <a:pt x="3214" y="0"/>
                    </a:moveTo>
                    <a:lnTo>
                      <a:pt x="0" y="3928"/>
                    </a:lnTo>
                    <a:cubicBezTo>
                      <a:pt x="0" y="3928"/>
                      <a:pt x="1667" y="2024"/>
                      <a:pt x="321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7" name="Forma libre: forma 786">
                <a:extLst>
                  <a:ext uri="{FF2B5EF4-FFF2-40B4-BE49-F238E27FC236}">
                    <a16:creationId xmlns:a16="http://schemas.microsoft.com/office/drawing/2014/main" id="{870D1CE4-98EF-4392-AE88-9C2EF536F749}"/>
                  </a:ext>
                </a:extLst>
              </p:cNvPr>
              <p:cNvSpPr/>
              <p:nvPr/>
            </p:nvSpPr>
            <p:spPr>
              <a:xfrm>
                <a:off x="4221794" y="6349340"/>
                <a:ext cx="2478" cy="4037"/>
              </a:xfrm>
              <a:custGeom>
                <a:avLst/>
                <a:gdLst>
                  <a:gd name="connsiteX0" fmla="*/ 1169 w 2478"/>
                  <a:gd name="connsiteY0" fmla="*/ 2738 h 4037"/>
                  <a:gd name="connsiteX1" fmla="*/ 2479 w 2478"/>
                  <a:gd name="connsiteY1" fmla="*/ 0 h 4037"/>
                  <a:gd name="connsiteX2" fmla="*/ 1169 w 2478"/>
                  <a:gd name="connsiteY2" fmla="*/ 2738 h 4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478" h="4037">
                    <a:moveTo>
                      <a:pt x="1169" y="2738"/>
                    </a:moveTo>
                    <a:cubicBezTo>
                      <a:pt x="2122" y="1071"/>
                      <a:pt x="2479" y="238"/>
                      <a:pt x="2479" y="0"/>
                    </a:cubicBezTo>
                    <a:cubicBezTo>
                      <a:pt x="931" y="2500"/>
                      <a:pt x="-1449" y="5952"/>
                      <a:pt x="1169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8" name="Forma libre: forma 787">
                <a:extLst>
                  <a:ext uri="{FF2B5EF4-FFF2-40B4-BE49-F238E27FC236}">
                    <a16:creationId xmlns:a16="http://schemas.microsoft.com/office/drawing/2014/main" id="{51C26C45-55E3-4401-8AEF-BB2C67411B94}"/>
                  </a:ext>
                </a:extLst>
              </p:cNvPr>
              <p:cNvSpPr/>
              <p:nvPr/>
            </p:nvSpPr>
            <p:spPr>
              <a:xfrm>
                <a:off x="4184277" y="6325652"/>
                <a:ext cx="2023" cy="2261"/>
              </a:xfrm>
              <a:custGeom>
                <a:avLst/>
                <a:gdLst>
                  <a:gd name="connsiteX0" fmla="*/ 2024 w 2023"/>
                  <a:gd name="connsiteY0" fmla="*/ 0 h 2261"/>
                  <a:gd name="connsiteX1" fmla="*/ 0 w 2023"/>
                  <a:gd name="connsiteY1" fmla="*/ 2262 h 2261"/>
                  <a:gd name="connsiteX2" fmla="*/ 2024 w 2023"/>
                  <a:gd name="connsiteY2" fmla="*/ 0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3" h="2261">
                    <a:moveTo>
                      <a:pt x="2024" y="0"/>
                    </a:moveTo>
                    <a:cubicBezTo>
                      <a:pt x="1428" y="595"/>
                      <a:pt x="714" y="1428"/>
                      <a:pt x="0" y="2262"/>
                    </a:cubicBezTo>
                    <a:cubicBezTo>
                      <a:pt x="595" y="1667"/>
                      <a:pt x="1309" y="952"/>
                      <a:pt x="202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89" name="Forma libre: forma 788">
                <a:extLst>
                  <a:ext uri="{FF2B5EF4-FFF2-40B4-BE49-F238E27FC236}">
                    <a16:creationId xmlns:a16="http://schemas.microsoft.com/office/drawing/2014/main" id="{A2A5FFFE-B138-4439-80DB-1B7E1172DBEA}"/>
                  </a:ext>
                </a:extLst>
              </p:cNvPr>
              <p:cNvSpPr/>
              <p:nvPr/>
            </p:nvSpPr>
            <p:spPr>
              <a:xfrm>
                <a:off x="4223082" y="6347437"/>
                <a:ext cx="2351" cy="2379"/>
              </a:xfrm>
              <a:custGeom>
                <a:avLst/>
                <a:gdLst>
                  <a:gd name="connsiteX0" fmla="*/ 595 w 2351"/>
                  <a:gd name="connsiteY0" fmla="*/ 1427 h 2379"/>
                  <a:gd name="connsiteX1" fmla="*/ 0 w 2351"/>
                  <a:gd name="connsiteY1" fmla="*/ 2379 h 2379"/>
                  <a:gd name="connsiteX2" fmla="*/ 1309 w 2351"/>
                  <a:gd name="connsiteY2" fmla="*/ 1903 h 2379"/>
                  <a:gd name="connsiteX3" fmla="*/ 714 w 2351"/>
                  <a:gd name="connsiteY3" fmla="*/ 1427 h 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51" h="2379">
                    <a:moveTo>
                      <a:pt x="595" y="1427"/>
                    </a:moveTo>
                    <a:cubicBezTo>
                      <a:pt x="595" y="1427"/>
                      <a:pt x="238" y="2022"/>
                      <a:pt x="0" y="2379"/>
                    </a:cubicBezTo>
                    <a:cubicBezTo>
                      <a:pt x="714" y="1903"/>
                      <a:pt x="1309" y="1427"/>
                      <a:pt x="1309" y="1903"/>
                    </a:cubicBezTo>
                    <a:cubicBezTo>
                      <a:pt x="2500" y="118"/>
                      <a:pt x="3095" y="-1073"/>
                      <a:pt x="714" y="142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0" name="Forma libre: forma 789">
                <a:extLst>
                  <a:ext uri="{FF2B5EF4-FFF2-40B4-BE49-F238E27FC236}">
                    <a16:creationId xmlns:a16="http://schemas.microsoft.com/office/drawing/2014/main" id="{BC1D6024-84BC-47C9-98DA-78A85001611B}"/>
                  </a:ext>
                </a:extLst>
              </p:cNvPr>
              <p:cNvSpPr/>
              <p:nvPr/>
            </p:nvSpPr>
            <p:spPr>
              <a:xfrm>
                <a:off x="4121235" y="6344459"/>
                <a:ext cx="309" cy="538"/>
              </a:xfrm>
              <a:custGeom>
                <a:avLst/>
                <a:gdLst>
                  <a:gd name="connsiteX0" fmla="*/ 71 w 309"/>
                  <a:gd name="connsiteY0" fmla="*/ 476 h 538"/>
                  <a:gd name="connsiteX1" fmla="*/ 309 w 309"/>
                  <a:gd name="connsiteY1" fmla="*/ 0 h 538"/>
                  <a:gd name="connsiteX2" fmla="*/ 71 w 309"/>
                  <a:gd name="connsiteY2" fmla="*/ 476 h 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9" h="538">
                    <a:moveTo>
                      <a:pt x="71" y="476"/>
                    </a:moveTo>
                    <a:cubicBezTo>
                      <a:pt x="71" y="476"/>
                      <a:pt x="190" y="238"/>
                      <a:pt x="309" y="0"/>
                    </a:cubicBezTo>
                    <a:cubicBezTo>
                      <a:pt x="-48" y="595"/>
                      <a:pt x="-48" y="595"/>
                      <a:pt x="71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1" name="Forma libre: forma 790">
                <a:extLst>
                  <a:ext uri="{FF2B5EF4-FFF2-40B4-BE49-F238E27FC236}">
                    <a16:creationId xmlns:a16="http://schemas.microsoft.com/office/drawing/2014/main" id="{D2B4720B-0050-4A8A-B3E9-D37900E64469}"/>
                  </a:ext>
                </a:extLst>
              </p:cNvPr>
              <p:cNvSpPr/>
              <p:nvPr/>
            </p:nvSpPr>
            <p:spPr>
              <a:xfrm>
                <a:off x="4142733" y="6298362"/>
                <a:ext cx="519" cy="267"/>
              </a:xfrm>
              <a:custGeom>
                <a:avLst/>
                <a:gdLst>
                  <a:gd name="connsiteX0" fmla="*/ 0 w 519"/>
                  <a:gd name="connsiteY0" fmla="*/ 268 h 267"/>
                  <a:gd name="connsiteX1" fmla="*/ 476 w 519"/>
                  <a:gd name="connsiteY1" fmla="*/ 268 h 267"/>
                  <a:gd name="connsiteX2" fmla="*/ 0 w 519"/>
                  <a:gd name="connsiteY2" fmla="*/ 268 h 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9" h="267">
                    <a:moveTo>
                      <a:pt x="0" y="268"/>
                    </a:moveTo>
                    <a:cubicBezTo>
                      <a:pt x="0" y="268"/>
                      <a:pt x="357" y="268"/>
                      <a:pt x="476" y="268"/>
                    </a:cubicBezTo>
                    <a:cubicBezTo>
                      <a:pt x="595" y="-89"/>
                      <a:pt x="476" y="-89"/>
                      <a:pt x="0" y="26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2" name="Forma libre: forma 791">
                <a:extLst>
                  <a:ext uri="{FF2B5EF4-FFF2-40B4-BE49-F238E27FC236}">
                    <a16:creationId xmlns:a16="http://schemas.microsoft.com/office/drawing/2014/main" id="{1B0D01D2-F489-4507-82EB-9F1A19978731}"/>
                  </a:ext>
                </a:extLst>
              </p:cNvPr>
              <p:cNvSpPr/>
              <p:nvPr/>
            </p:nvSpPr>
            <p:spPr>
              <a:xfrm>
                <a:off x="4230344" y="6352633"/>
                <a:ext cx="158" cy="158"/>
              </a:xfrm>
              <a:custGeom>
                <a:avLst/>
                <a:gdLst>
                  <a:gd name="connsiteX0" fmla="*/ 0 w 158"/>
                  <a:gd name="connsiteY0" fmla="*/ 159 h 158"/>
                  <a:gd name="connsiteX1" fmla="*/ 0 w 158"/>
                  <a:gd name="connsiteY1" fmla="*/ 159 h 158"/>
                  <a:gd name="connsiteX2" fmla="*/ 0 w 158"/>
                  <a:gd name="connsiteY2" fmla="*/ 159 h 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158">
                    <a:moveTo>
                      <a:pt x="0" y="159"/>
                    </a:moveTo>
                    <a:cubicBezTo>
                      <a:pt x="0" y="159"/>
                      <a:pt x="357" y="-198"/>
                      <a:pt x="0" y="159"/>
                    </a:cubicBezTo>
                    <a:lnTo>
                      <a:pt x="0" y="15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3" name="Forma libre: forma 792">
                <a:extLst>
                  <a:ext uri="{FF2B5EF4-FFF2-40B4-BE49-F238E27FC236}">
                    <a16:creationId xmlns:a16="http://schemas.microsoft.com/office/drawing/2014/main" id="{26B596CE-DAAA-400C-B846-C8582473B6A0}"/>
                  </a:ext>
                </a:extLst>
              </p:cNvPr>
              <p:cNvSpPr/>
              <p:nvPr/>
            </p:nvSpPr>
            <p:spPr>
              <a:xfrm>
                <a:off x="4217250" y="6368743"/>
                <a:ext cx="1547" cy="1785"/>
              </a:xfrm>
              <a:custGeom>
                <a:avLst/>
                <a:gdLst>
                  <a:gd name="connsiteX0" fmla="*/ 1547 w 1547"/>
                  <a:gd name="connsiteY0" fmla="*/ 0 h 1785"/>
                  <a:gd name="connsiteX1" fmla="*/ 0 w 1547"/>
                  <a:gd name="connsiteY1" fmla="*/ 1786 h 1785"/>
                  <a:gd name="connsiteX2" fmla="*/ 1547 w 1547"/>
                  <a:gd name="connsiteY2" fmla="*/ 0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7" h="1785">
                    <a:moveTo>
                      <a:pt x="1547" y="0"/>
                    </a:moveTo>
                    <a:cubicBezTo>
                      <a:pt x="1547" y="0"/>
                      <a:pt x="714" y="952"/>
                      <a:pt x="0" y="1786"/>
                    </a:cubicBezTo>
                    <a:cubicBezTo>
                      <a:pt x="833" y="833"/>
                      <a:pt x="1309" y="357"/>
                      <a:pt x="154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4" name="Forma libre: forma 793">
                <a:extLst>
                  <a:ext uri="{FF2B5EF4-FFF2-40B4-BE49-F238E27FC236}">
                    <a16:creationId xmlns:a16="http://schemas.microsoft.com/office/drawing/2014/main" id="{DF1EDDE6-6B16-4FA4-AB06-A77BE4E1E637}"/>
                  </a:ext>
                </a:extLst>
              </p:cNvPr>
              <p:cNvSpPr/>
              <p:nvPr/>
            </p:nvSpPr>
            <p:spPr>
              <a:xfrm>
                <a:off x="4202324" y="6371719"/>
                <a:ext cx="403" cy="539"/>
              </a:xfrm>
              <a:custGeom>
                <a:avLst/>
                <a:gdLst>
                  <a:gd name="connsiteX0" fmla="*/ 403 w 403"/>
                  <a:gd name="connsiteY0" fmla="*/ 0 h 539"/>
                  <a:gd name="connsiteX1" fmla="*/ 403 w 403"/>
                  <a:gd name="connsiteY1" fmla="*/ 0 h 539"/>
                  <a:gd name="connsiteX2" fmla="*/ 403 w 403"/>
                  <a:gd name="connsiteY2" fmla="*/ 0 h 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" h="539">
                    <a:moveTo>
                      <a:pt x="403" y="0"/>
                    </a:moveTo>
                    <a:lnTo>
                      <a:pt x="403" y="0"/>
                    </a:lnTo>
                    <a:cubicBezTo>
                      <a:pt x="-192" y="833"/>
                      <a:pt x="-73" y="595"/>
                      <a:pt x="40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5" name="Forma libre: forma 794">
                <a:extLst>
                  <a:ext uri="{FF2B5EF4-FFF2-40B4-BE49-F238E27FC236}">
                    <a16:creationId xmlns:a16="http://schemas.microsoft.com/office/drawing/2014/main" id="{1B875B78-9A28-454A-B5ED-6D82FBB95399}"/>
                  </a:ext>
                </a:extLst>
              </p:cNvPr>
              <p:cNvSpPr/>
              <p:nvPr/>
            </p:nvSpPr>
            <p:spPr>
              <a:xfrm>
                <a:off x="4229153" y="6353506"/>
                <a:ext cx="714" cy="1309"/>
              </a:xfrm>
              <a:custGeom>
                <a:avLst/>
                <a:gdLst>
                  <a:gd name="connsiteX0" fmla="*/ 0 w 714"/>
                  <a:gd name="connsiteY0" fmla="*/ 1309 h 1309"/>
                  <a:gd name="connsiteX1" fmla="*/ 714 w 714"/>
                  <a:gd name="connsiteY1" fmla="*/ 0 h 1309"/>
                  <a:gd name="connsiteX2" fmla="*/ 0 w 714"/>
                  <a:gd name="connsiteY2" fmla="*/ 1309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1309">
                    <a:moveTo>
                      <a:pt x="0" y="1309"/>
                    </a:moveTo>
                    <a:cubicBezTo>
                      <a:pt x="0" y="1309"/>
                      <a:pt x="595" y="357"/>
                      <a:pt x="714" y="0"/>
                    </a:cubicBezTo>
                    <a:cubicBezTo>
                      <a:pt x="476" y="357"/>
                      <a:pt x="238" y="714"/>
                      <a:pt x="0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6" name="Forma libre: forma 795">
                <a:extLst>
                  <a:ext uri="{FF2B5EF4-FFF2-40B4-BE49-F238E27FC236}">
                    <a16:creationId xmlns:a16="http://schemas.microsoft.com/office/drawing/2014/main" id="{75EDA6C5-E250-4ED5-A014-D9EB3D3939A1}"/>
                  </a:ext>
                </a:extLst>
              </p:cNvPr>
              <p:cNvSpPr/>
              <p:nvPr/>
            </p:nvSpPr>
            <p:spPr>
              <a:xfrm>
                <a:off x="4230463" y="6352637"/>
                <a:ext cx="559" cy="749"/>
              </a:xfrm>
              <a:custGeom>
                <a:avLst/>
                <a:gdLst>
                  <a:gd name="connsiteX0" fmla="*/ 119 w 559"/>
                  <a:gd name="connsiteY0" fmla="*/ 273 h 749"/>
                  <a:gd name="connsiteX1" fmla="*/ 0 w 559"/>
                  <a:gd name="connsiteY1" fmla="*/ 750 h 749"/>
                  <a:gd name="connsiteX2" fmla="*/ 119 w 559"/>
                  <a:gd name="connsiteY2" fmla="*/ 273 h 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59" h="749">
                    <a:moveTo>
                      <a:pt x="119" y="273"/>
                    </a:moveTo>
                    <a:cubicBezTo>
                      <a:pt x="119" y="273"/>
                      <a:pt x="119" y="631"/>
                      <a:pt x="0" y="750"/>
                    </a:cubicBezTo>
                    <a:cubicBezTo>
                      <a:pt x="595" y="155"/>
                      <a:pt x="833" y="-322"/>
                      <a:pt x="119" y="27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7" name="Forma libre: forma 796">
                <a:extLst>
                  <a:ext uri="{FF2B5EF4-FFF2-40B4-BE49-F238E27FC236}">
                    <a16:creationId xmlns:a16="http://schemas.microsoft.com/office/drawing/2014/main" id="{BF4F26A5-0E81-48C9-B0FB-CCAEACF1BE90}"/>
                  </a:ext>
                </a:extLst>
              </p:cNvPr>
              <p:cNvSpPr/>
              <p:nvPr/>
            </p:nvSpPr>
            <p:spPr>
              <a:xfrm>
                <a:off x="4229986" y="6352911"/>
                <a:ext cx="476" cy="595"/>
              </a:xfrm>
              <a:custGeom>
                <a:avLst/>
                <a:gdLst>
                  <a:gd name="connsiteX0" fmla="*/ 0 w 476"/>
                  <a:gd name="connsiteY0" fmla="*/ 0 h 595"/>
                  <a:gd name="connsiteX1" fmla="*/ 0 w 476"/>
                  <a:gd name="connsiteY1" fmla="*/ 595 h 595"/>
                  <a:gd name="connsiteX2" fmla="*/ 476 w 476"/>
                  <a:gd name="connsiteY2" fmla="*/ 0 h 595"/>
                  <a:gd name="connsiteX3" fmla="*/ 119 w 476"/>
                  <a:gd name="connsiteY3" fmla="*/ 0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595">
                    <a:moveTo>
                      <a:pt x="0" y="0"/>
                    </a:moveTo>
                    <a:cubicBezTo>
                      <a:pt x="0" y="0"/>
                      <a:pt x="0" y="238"/>
                      <a:pt x="0" y="595"/>
                    </a:cubicBezTo>
                    <a:cubicBezTo>
                      <a:pt x="238" y="357"/>
                      <a:pt x="357" y="119"/>
                      <a:pt x="476" y="0"/>
                    </a:cubicBezTo>
                    <a:cubicBezTo>
                      <a:pt x="476" y="0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8" name="Forma libre: forma 797">
                <a:extLst>
                  <a:ext uri="{FF2B5EF4-FFF2-40B4-BE49-F238E27FC236}">
                    <a16:creationId xmlns:a16="http://schemas.microsoft.com/office/drawing/2014/main" id="{E50DF0F3-1C7C-4DE7-A153-F524DC913E26}"/>
                  </a:ext>
                </a:extLst>
              </p:cNvPr>
              <p:cNvSpPr/>
              <p:nvPr/>
            </p:nvSpPr>
            <p:spPr>
              <a:xfrm>
                <a:off x="4141884" y="6343507"/>
                <a:ext cx="967" cy="1116"/>
              </a:xfrm>
              <a:custGeom>
                <a:avLst/>
                <a:gdLst>
                  <a:gd name="connsiteX0" fmla="*/ 730 w 967"/>
                  <a:gd name="connsiteY0" fmla="*/ 357 h 1116"/>
                  <a:gd name="connsiteX1" fmla="*/ 968 w 967"/>
                  <a:gd name="connsiteY1" fmla="*/ 0 h 1116"/>
                  <a:gd name="connsiteX2" fmla="*/ 730 w 967"/>
                  <a:gd name="connsiteY2" fmla="*/ 357 h 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" h="1116">
                    <a:moveTo>
                      <a:pt x="730" y="357"/>
                    </a:moveTo>
                    <a:cubicBezTo>
                      <a:pt x="730" y="357"/>
                      <a:pt x="849" y="119"/>
                      <a:pt x="968" y="0"/>
                    </a:cubicBezTo>
                    <a:cubicBezTo>
                      <a:pt x="-461" y="1547"/>
                      <a:pt x="-104" y="1309"/>
                      <a:pt x="730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799" name="Forma libre: forma 798">
                <a:extLst>
                  <a:ext uri="{FF2B5EF4-FFF2-40B4-BE49-F238E27FC236}">
                    <a16:creationId xmlns:a16="http://schemas.microsoft.com/office/drawing/2014/main" id="{C63C3688-FC61-4EF6-8516-1AA5D950C68A}"/>
                  </a:ext>
                </a:extLst>
              </p:cNvPr>
              <p:cNvSpPr/>
              <p:nvPr/>
            </p:nvSpPr>
            <p:spPr>
              <a:xfrm>
                <a:off x="4176539" y="6379218"/>
                <a:ext cx="237" cy="238"/>
              </a:xfrm>
              <a:custGeom>
                <a:avLst/>
                <a:gdLst>
                  <a:gd name="connsiteX0" fmla="*/ 0 w 237"/>
                  <a:gd name="connsiteY0" fmla="*/ 238 h 238"/>
                  <a:gd name="connsiteX1" fmla="*/ 238 w 237"/>
                  <a:gd name="connsiteY1" fmla="*/ 119 h 238"/>
                  <a:gd name="connsiteX2" fmla="*/ 238 w 237"/>
                  <a:gd name="connsiteY2" fmla="*/ 0 h 238"/>
                  <a:gd name="connsiteX3" fmla="*/ 0 w 23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38">
                    <a:moveTo>
                      <a:pt x="0" y="238"/>
                    </a:moveTo>
                    <a:lnTo>
                      <a:pt x="238" y="119"/>
                    </a:lnTo>
                    <a:lnTo>
                      <a:pt x="238" y="0"/>
                    </a:lnTo>
                    <a:lnTo>
                      <a:pt x="0" y="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0" name="Forma libre: forma 799">
                <a:extLst>
                  <a:ext uri="{FF2B5EF4-FFF2-40B4-BE49-F238E27FC236}">
                    <a16:creationId xmlns:a16="http://schemas.microsoft.com/office/drawing/2014/main" id="{40909C46-BBC3-4FC8-823C-277E61FB62C0}"/>
                  </a:ext>
                </a:extLst>
              </p:cNvPr>
              <p:cNvSpPr/>
              <p:nvPr/>
            </p:nvSpPr>
            <p:spPr>
              <a:xfrm>
                <a:off x="4173682" y="6367672"/>
                <a:ext cx="11784" cy="14284"/>
              </a:xfrm>
              <a:custGeom>
                <a:avLst/>
                <a:gdLst>
                  <a:gd name="connsiteX0" fmla="*/ 0 w 11784"/>
                  <a:gd name="connsiteY0" fmla="*/ 14284 h 14284"/>
                  <a:gd name="connsiteX1" fmla="*/ 3095 w 11784"/>
                  <a:gd name="connsiteY1" fmla="*/ 11428 h 14284"/>
                  <a:gd name="connsiteX2" fmla="*/ 11785 w 11784"/>
                  <a:gd name="connsiteY2" fmla="*/ 0 h 14284"/>
                  <a:gd name="connsiteX3" fmla="*/ 0 w 11784"/>
                  <a:gd name="connsiteY3" fmla="*/ 14284 h 14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784" h="14284">
                    <a:moveTo>
                      <a:pt x="0" y="14284"/>
                    </a:moveTo>
                    <a:cubicBezTo>
                      <a:pt x="4047" y="9642"/>
                      <a:pt x="3690" y="10356"/>
                      <a:pt x="3095" y="11428"/>
                    </a:cubicBezTo>
                    <a:lnTo>
                      <a:pt x="11785" y="0"/>
                    </a:lnTo>
                    <a:lnTo>
                      <a:pt x="0" y="1428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1" name="Forma libre: forma 800">
                <a:extLst>
                  <a:ext uri="{FF2B5EF4-FFF2-40B4-BE49-F238E27FC236}">
                    <a16:creationId xmlns:a16="http://schemas.microsoft.com/office/drawing/2014/main" id="{6C140170-2FC4-4E3A-A7DD-5A4A1B0AC705}"/>
                  </a:ext>
                </a:extLst>
              </p:cNvPr>
              <p:cNvSpPr/>
              <p:nvPr/>
            </p:nvSpPr>
            <p:spPr>
              <a:xfrm>
                <a:off x="4119878" y="6295178"/>
                <a:ext cx="113560" cy="97729"/>
              </a:xfrm>
              <a:custGeom>
                <a:avLst/>
                <a:gdLst>
                  <a:gd name="connsiteX0" fmla="*/ 30235 w 113560"/>
                  <a:gd name="connsiteY0" fmla="*/ 71065 h 97729"/>
                  <a:gd name="connsiteX1" fmla="*/ 27974 w 113560"/>
                  <a:gd name="connsiteY1" fmla="*/ 74993 h 97729"/>
                  <a:gd name="connsiteX2" fmla="*/ 20831 w 113560"/>
                  <a:gd name="connsiteY2" fmla="*/ 83564 h 97729"/>
                  <a:gd name="connsiteX3" fmla="*/ 32735 w 113560"/>
                  <a:gd name="connsiteY3" fmla="*/ 71065 h 97729"/>
                  <a:gd name="connsiteX4" fmla="*/ 31069 w 113560"/>
                  <a:gd name="connsiteY4" fmla="*/ 73922 h 97729"/>
                  <a:gd name="connsiteX5" fmla="*/ 30592 w 113560"/>
                  <a:gd name="connsiteY5" fmla="*/ 74279 h 97729"/>
                  <a:gd name="connsiteX6" fmla="*/ 37139 w 113560"/>
                  <a:gd name="connsiteY6" fmla="*/ 67851 h 97729"/>
                  <a:gd name="connsiteX7" fmla="*/ 34163 w 113560"/>
                  <a:gd name="connsiteY7" fmla="*/ 72255 h 97729"/>
                  <a:gd name="connsiteX8" fmla="*/ 37020 w 113560"/>
                  <a:gd name="connsiteY8" fmla="*/ 69637 h 97729"/>
                  <a:gd name="connsiteX9" fmla="*/ 35354 w 113560"/>
                  <a:gd name="connsiteY9" fmla="*/ 71779 h 97729"/>
                  <a:gd name="connsiteX10" fmla="*/ 36901 w 113560"/>
                  <a:gd name="connsiteY10" fmla="*/ 71422 h 97729"/>
                  <a:gd name="connsiteX11" fmla="*/ 36663 w 113560"/>
                  <a:gd name="connsiteY11" fmla="*/ 71779 h 97729"/>
                  <a:gd name="connsiteX12" fmla="*/ 41901 w 113560"/>
                  <a:gd name="connsiteY12" fmla="*/ 65946 h 97729"/>
                  <a:gd name="connsiteX13" fmla="*/ 39639 w 113560"/>
                  <a:gd name="connsiteY13" fmla="*/ 68803 h 97729"/>
                  <a:gd name="connsiteX14" fmla="*/ 42377 w 113560"/>
                  <a:gd name="connsiteY14" fmla="*/ 66185 h 97729"/>
                  <a:gd name="connsiteX15" fmla="*/ 37377 w 113560"/>
                  <a:gd name="connsiteY15" fmla="*/ 71660 h 97729"/>
                  <a:gd name="connsiteX16" fmla="*/ 35473 w 113560"/>
                  <a:gd name="connsiteY16" fmla="*/ 76779 h 97729"/>
                  <a:gd name="connsiteX17" fmla="*/ 33806 w 113560"/>
                  <a:gd name="connsiteY17" fmla="*/ 78088 h 97729"/>
                  <a:gd name="connsiteX18" fmla="*/ 28093 w 113560"/>
                  <a:gd name="connsiteY18" fmla="*/ 87730 h 97729"/>
                  <a:gd name="connsiteX19" fmla="*/ 38330 w 113560"/>
                  <a:gd name="connsiteY19" fmla="*/ 73208 h 97729"/>
                  <a:gd name="connsiteX20" fmla="*/ 39758 w 113560"/>
                  <a:gd name="connsiteY20" fmla="*/ 72494 h 97729"/>
                  <a:gd name="connsiteX21" fmla="*/ 37973 w 113560"/>
                  <a:gd name="connsiteY21" fmla="*/ 75946 h 97729"/>
                  <a:gd name="connsiteX22" fmla="*/ 33568 w 113560"/>
                  <a:gd name="connsiteY22" fmla="*/ 81778 h 97729"/>
                  <a:gd name="connsiteX23" fmla="*/ 39639 w 113560"/>
                  <a:gd name="connsiteY23" fmla="*/ 74874 h 97729"/>
                  <a:gd name="connsiteX24" fmla="*/ 33449 w 113560"/>
                  <a:gd name="connsiteY24" fmla="*/ 84159 h 97729"/>
                  <a:gd name="connsiteX25" fmla="*/ 40115 w 113560"/>
                  <a:gd name="connsiteY25" fmla="*/ 76065 h 97729"/>
                  <a:gd name="connsiteX26" fmla="*/ 44401 w 113560"/>
                  <a:gd name="connsiteY26" fmla="*/ 73565 h 97729"/>
                  <a:gd name="connsiteX27" fmla="*/ 40473 w 113560"/>
                  <a:gd name="connsiteY27" fmla="*/ 78802 h 97729"/>
                  <a:gd name="connsiteX28" fmla="*/ 44282 w 113560"/>
                  <a:gd name="connsiteY28" fmla="*/ 74398 h 97729"/>
                  <a:gd name="connsiteX29" fmla="*/ 42615 w 113560"/>
                  <a:gd name="connsiteY29" fmla="*/ 76660 h 97729"/>
                  <a:gd name="connsiteX30" fmla="*/ 48686 w 113560"/>
                  <a:gd name="connsiteY30" fmla="*/ 69637 h 97729"/>
                  <a:gd name="connsiteX31" fmla="*/ 48448 w 113560"/>
                  <a:gd name="connsiteY31" fmla="*/ 72732 h 97729"/>
                  <a:gd name="connsiteX32" fmla="*/ 43924 w 113560"/>
                  <a:gd name="connsiteY32" fmla="*/ 78564 h 97729"/>
                  <a:gd name="connsiteX33" fmla="*/ 52733 w 113560"/>
                  <a:gd name="connsiteY33" fmla="*/ 69637 h 97729"/>
                  <a:gd name="connsiteX34" fmla="*/ 50352 w 113560"/>
                  <a:gd name="connsiteY34" fmla="*/ 73803 h 97729"/>
                  <a:gd name="connsiteX35" fmla="*/ 61423 w 113560"/>
                  <a:gd name="connsiteY35" fmla="*/ 60471 h 97729"/>
                  <a:gd name="connsiteX36" fmla="*/ 64875 w 113560"/>
                  <a:gd name="connsiteY36" fmla="*/ 55352 h 97729"/>
                  <a:gd name="connsiteX37" fmla="*/ 67970 w 113560"/>
                  <a:gd name="connsiteY37" fmla="*/ 52733 h 97729"/>
                  <a:gd name="connsiteX38" fmla="*/ 63685 w 113560"/>
                  <a:gd name="connsiteY38" fmla="*/ 58090 h 97729"/>
                  <a:gd name="connsiteX39" fmla="*/ 64875 w 113560"/>
                  <a:gd name="connsiteY39" fmla="*/ 56781 h 97729"/>
                  <a:gd name="connsiteX40" fmla="*/ 58090 w 113560"/>
                  <a:gd name="connsiteY40" fmla="*/ 65470 h 97729"/>
                  <a:gd name="connsiteX41" fmla="*/ 60590 w 113560"/>
                  <a:gd name="connsiteY41" fmla="*/ 61661 h 97729"/>
                  <a:gd name="connsiteX42" fmla="*/ 52019 w 113560"/>
                  <a:gd name="connsiteY42" fmla="*/ 72255 h 97729"/>
                  <a:gd name="connsiteX43" fmla="*/ 53447 w 113560"/>
                  <a:gd name="connsiteY43" fmla="*/ 70827 h 97729"/>
                  <a:gd name="connsiteX44" fmla="*/ 51543 w 113560"/>
                  <a:gd name="connsiteY44" fmla="*/ 73208 h 97729"/>
                  <a:gd name="connsiteX45" fmla="*/ 53447 w 113560"/>
                  <a:gd name="connsiteY45" fmla="*/ 71184 h 97729"/>
                  <a:gd name="connsiteX46" fmla="*/ 48567 w 113560"/>
                  <a:gd name="connsiteY46" fmla="*/ 77731 h 97729"/>
                  <a:gd name="connsiteX47" fmla="*/ 50591 w 113560"/>
                  <a:gd name="connsiteY47" fmla="*/ 75231 h 97729"/>
                  <a:gd name="connsiteX48" fmla="*/ 48329 w 113560"/>
                  <a:gd name="connsiteY48" fmla="*/ 79993 h 97729"/>
                  <a:gd name="connsiteX49" fmla="*/ 64994 w 113560"/>
                  <a:gd name="connsiteY49" fmla="*/ 62851 h 97729"/>
                  <a:gd name="connsiteX50" fmla="*/ 54638 w 113560"/>
                  <a:gd name="connsiteY50" fmla="*/ 76184 h 97729"/>
                  <a:gd name="connsiteX51" fmla="*/ 52376 w 113560"/>
                  <a:gd name="connsiteY51" fmla="*/ 76541 h 97729"/>
                  <a:gd name="connsiteX52" fmla="*/ 49281 w 113560"/>
                  <a:gd name="connsiteY52" fmla="*/ 80826 h 97729"/>
                  <a:gd name="connsiteX53" fmla="*/ 54400 w 113560"/>
                  <a:gd name="connsiteY53" fmla="*/ 76065 h 97729"/>
                  <a:gd name="connsiteX54" fmla="*/ 50710 w 113560"/>
                  <a:gd name="connsiteY54" fmla="*/ 81778 h 97729"/>
                  <a:gd name="connsiteX55" fmla="*/ 58566 w 113560"/>
                  <a:gd name="connsiteY55" fmla="*/ 73803 h 97729"/>
                  <a:gd name="connsiteX56" fmla="*/ 53805 w 113560"/>
                  <a:gd name="connsiteY56" fmla="*/ 78802 h 97729"/>
                  <a:gd name="connsiteX57" fmla="*/ 58685 w 113560"/>
                  <a:gd name="connsiteY57" fmla="*/ 74874 h 97729"/>
                  <a:gd name="connsiteX58" fmla="*/ 57614 w 113560"/>
                  <a:gd name="connsiteY58" fmla="*/ 75827 h 97729"/>
                  <a:gd name="connsiteX59" fmla="*/ 56661 w 113560"/>
                  <a:gd name="connsiteY59" fmla="*/ 78445 h 97729"/>
                  <a:gd name="connsiteX60" fmla="*/ 56542 w 113560"/>
                  <a:gd name="connsiteY60" fmla="*/ 78445 h 97729"/>
                  <a:gd name="connsiteX61" fmla="*/ 64756 w 113560"/>
                  <a:gd name="connsiteY61" fmla="*/ 72612 h 97729"/>
                  <a:gd name="connsiteX62" fmla="*/ 56185 w 113560"/>
                  <a:gd name="connsiteY62" fmla="*/ 83326 h 97729"/>
                  <a:gd name="connsiteX63" fmla="*/ 77731 w 113560"/>
                  <a:gd name="connsiteY63" fmla="*/ 58447 h 97729"/>
                  <a:gd name="connsiteX64" fmla="*/ 57138 w 113560"/>
                  <a:gd name="connsiteY64" fmla="*/ 84278 h 97729"/>
                  <a:gd name="connsiteX65" fmla="*/ 58090 w 113560"/>
                  <a:gd name="connsiteY65" fmla="*/ 84516 h 97729"/>
                  <a:gd name="connsiteX66" fmla="*/ 65946 w 113560"/>
                  <a:gd name="connsiteY66" fmla="*/ 74279 h 97729"/>
                  <a:gd name="connsiteX67" fmla="*/ 58804 w 113560"/>
                  <a:gd name="connsiteY67" fmla="*/ 85111 h 97729"/>
                  <a:gd name="connsiteX68" fmla="*/ 68089 w 113560"/>
                  <a:gd name="connsiteY68" fmla="*/ 73922 h 97729"/>
                  <a:gd name="connsiteX69" fmla="*/ 59161 w 113560"/>
                  <a:gd name="connsiteY69" fmla="*/ 85111 h 97729"/>
                  <a:gd name="connsiteX70" fmla="*/ 67851 w 113560"/>
                  <a:gd name="connsiteY70" fmla="*/ 75469 h 97729"/>
                  <a:gd name="connsiteX71" fmla="*/ 58923 w 113560"/>
                  <a:gd name="connsiteY71" fmla="*/ 87016 h 97729"/>
                  <a:gd name="connsiteX72" fmla="*/ 60352 w 113560"/>
                  <a:gd name="connsiteY72" fmla="*/ 86778 h 97729"/>
                  <a:gd name="connsiteX73" fmla="*/ 61899 w 113560"/>
                  <a:gd name="connsiteY73" fmla="*/ 84159 h 97729"/>
                  <a:gd name="connsiteX74" fmla="*/ 74279 w 113560"/>
                  <a:gd name="connsiteY74" fmla="*/ 71660 h 97729"/>
                  <a:gd name="connsiteX75" fmla="*/ 63328 w 113560"/>
                  <a:gd name="connsiteY75" fmla="*/ 85945 h 97729"/>
                  <a:gd name="connsiteX76" fmla="*/ 87611 w 113560"/>
                  <a:gd name="connsiteY76" fmla="*/ 58209 h 97729"/>
                  <a:gd name="connsiteX77" fmla="*/ 85349 w 113560"/>
                  <a:gd name="connsiteY77" fmla="*/ 61304 h 97729"/>
                  <a:gd name="connsiteX78" fmla="*/ 88563 w 113560"/>
                  <a:gd name="connsiteY78" fmla="*/ 58328 h 97729"/>
                  <a:gd name="connsiteX79" fmla="*/ 62613 w 113560"/>
                  <a:gd name="connsiteY79" fmla="*/ 87492 h 97729"/>
                  <a:gd name="connsiteX80" fmla="*/ 60590 w 113560"/>
                  <a:gd name="connsiteY80" fmla="*/ 91063 h 97729"/>
                  <a:gd name="connsiteX81" fmla="*/ 56780 w 113560"/>
                  <a:gd name="connsiteY81" fmla="*/ 95111 h 97729"/>
                  <a:gd name="connsiteX82" fmla="*/ 56304 w 113560"/>
                  <a:gd name="connsiteY82" fmla="*/ 97729 h 97729"/>
                  <a:gd name="connsiteX83" fmla="*/ 65827 w 113560"/>
                  <a:gd name="connsiteY83" fmla="*/ 87254 h 97729"/>
                  <a:gd name="connsiteX84" fmla="*/ 59756 w 113560"/>
                  <a:gd name="connsiteY84" fmla="*/ 92611 h 97729"/>
                  <a:gd name="connsiteX85" fmla="*/ 73803 w 113560"/>
                  <a:gd name="connsiteY85" fmla="*/ 77612 h 97729"/>
                  <a:gd name="connsiteX86" fmla="*/ 63565 w 113560"/>
                  <a:gd name="connsiteY86" fmla="*/ 90349 h 97729"/>
                  <a:gd name="connsiteX87" fmla="*/ 66303 w 113560"/>
                  <a:gd name="connsiteY87" fmla="*/ 88444 h 97729"/>
                  <a:gd name="connsiteX88" fmla="*/ 63446 w 113560"/>
                  <a:gd name="connsiteY88" fmla="*/ 91420 h 97729"/>
                  <a:gd name="connsiteX89" fmla="*/ 66303 w 113560"/>
                  <a:gd name="connsiteY89" fmla="*/ 90111 h 97729"/>
                  <a:gd name="connsiteX90" fmla="*/ 63446 w 113560"/>
                  <a:gd name="connsiteY90" fmla="*/ 94753 h 97729"/>
                  <a:gd name="connsiteX91" fmla="*/ 89754 w 113560"/>
                  <a:gd name="connsiteY91" fmla="*/ 61304 h 97729"/>
                  <a:gd name="connsiteX92" fmla="*/ 82849 w 113560"/>
                  <a:gd name="connsiteY92" fmla="*/ 72136 h 97729"/>
                  <a:gd name="connsiteX93" fmla="*/ 68803 w 113560"/>
                  <a:gd name="connsiteY93" fmla="*/ 89516 h 97729"/>
                  <a:gd name="connsiteX94" fmla="*/ 72493 w 113560"/>
                  <a:gd name="connsiteY94" fmla="*/ 85350 h 97729"/>
                  <a:gd name="connsiteX95" fmla="*/ 69279 w 113560"/>
                  <a:gd name="connsiteY95" fmla="*/ 89992 h 97729"/>
                  <a:gd name="connsiteX96" fmla="*/ 73565 w 113560"/>
                  <a:gd name="connsiteY96" fmla="*/ 84992 h 97729"/>
                  <a:gd name="connsiteX97" fmla="*/ 73565 w 113560"/>
                  <a:gd name="connsiteY97" fmla="*/ 86659 h 97729"/>
                  <a:gd name="connsiteX98" fmla="*/ 86421 w 113560"/>
                  <a:gd name="connsiteY98" fmla="*/ 72136 h 97729"/>
                  <a:gd name="connsiteX99" fmla="*/ 82968 w 113560"/>
                  <a:gd name="connsiteY99" fmla="*/ 76660 h 97729"/>
                  <a:gd name="connsiteX100" fmla="*/ 82135 w 113560"/>
                  <a:gd name="connsiteY100" fmla="*/ 81540 h 97729"/>
                  <a:gd name="connsiteX101" fmla="*/ 77731 w 113560"/>
                  <a:gd name="connsiteY101" fmla="*/ 87611 h 97729"/>
                  <a:gd name="connsiteX102" fmla="*/ 80826 w 113560"/>
                  <a:gd name="connsiteY102" fmla="*/ 84635 h 97729"/>
                  <a:gd name="connsiteX103" fmla="*/ 74874 w 113560"/>
                  <a:gd name="connsiteY103" fmla="*/ 91658 h 97729"/>
                  <a:gd name="connsiteX104" fmla="*/ 81421 w 113560"/>
                  <a:gd name="connsiteY104" fmla="*/ 85230 h 97729"/>
                  <a:gd name="connsiteX105" fmla="*/ 79516 w 113560"/>
                  <a:gd name="connsiteY105" fmla="*/ 85588 h 97729"/>
                  <a:gd name="connsiteX106" fmla="*/ 95943 w 113560"/>
                  <a:gd name="connsiteY106" fmla="*/ 67732 h 97729"/>
                  <a:gd name="connsiteX107" fmla="*/ 93206 w 113560"/>
                  <a:gd name="connsiteY107" fmla="*/ 71779 h 97729"/>
                  <a:gd name="connsiteX108" fmla="*/ 101300 w 113560"/>
                  <a:gd name="connsiteY108" fmla="*/ 65589 h 97729"/>
                  <a:gd name="connsiteX109" fmla="*/ 90944 w 113560"/>
                  <a:gd name="connsiteY109" fmla="*/ 78683 h 97729"/>
                  <a:gd name="connsiteX110" fmla="*/ 92134 w 113560"/>
                  <a:gd name="connsiteY110" fmla="*/ 74993 h 97729"/>
                  <a:gd name="connsiteX111" fmla="*/ 90706 w 113560"/>
                  <a:gd name="connsiteY111" fmla="*/ 77612 h 97729"/>
                  <a:gd name="connsiteX112" fmla="*/ 88920 w 113560"/>
                  <a:gd name="connsiteY112" fmla="*/ 78564 h 97729"/>
                  <a:gd name="connsiteX113" fmla="*/ 87730 w 113560"/>
                  <a:gd name="connsiteY113" fmla="*/ 85588 h 97729"/>
                  <a:gd name="connsiteX114" fmla="*/ 92253 w 113560"/>
                  <a:gd name="connsiteY114" fmla="*/ 80588 h 97729"/>
                  <a:gd name="connsiteX115" fmla="*/ 91420 w 113560"/>
                  <a:gd name="connsiteY115" fmla="*/ 81064 h 97729"/>
                  <a:gd name="connsiteX116" fmla="*/ 97372 w 113560"/>
                  <a:gd name="connsiteY116" fmla="*/ 74041 h 97729"/>
                  <a:gd name="connsiteX117" fmla="*/ 102490 w 113560"/>
                  <a:gd name="connsiteY117" fmla="*/ 70232 h 97729"/>
                  <a:gd name="connsiteX118" fmla="*/ 98205 w 113560"/>
                  <a:gd name="connsiteY118" fmla="*/ 75827 h 97729"/>
                  <a:gd name="connsiteX119" fmla="*/ 99038 w 113560"/>
                  <a:gd name="connsiteY119" fmla="*/ 73803 h 97729"/>
                  <a:gd name="connsiteX120" fmla="*/ 99872 w 113560"/>
                  <a:gd name="connsiteY120" fmla="*/ 74874 h 97729"/>
                  <a:gd name="connsiteX121" fmla="*/ 102609 w 113560"/>
                  <a:gd name="connsiteY121" fmla="*/ 70827 h 97729"/>
                  <a:gd name="connsiteX122" fmla="*/ 109395 w 113560"/>
                  <a:gd name="connsiteY122" fmla="*/ 64994 h 97729"/>
                  <a:gd name="connsiteX123" fmla="*/ 113561 w 113560"/>
                  <a:gd name="connsiteY123" fmla="*/ 58923 h 97729"/>
                  <a:gd name="connsiteX124" fmla="*/ 106419 w 113560"/>
                  <a:gd name="connsiteY124" fmla="*/ 66304 h 97729"/>
                  <a:gd name="connsiteX125" fmla="*/ 112966 w 113560"/>
                  <a:gd name="connsiteY125" fmla="*/ 56185 h 97729"/>
                  <a:gd name="connsiteX126" fmla="*/ 110704 w 113560"/>
                  <a:gd name="connsiteY126" fmla="*/ 58566 h 97729"/>
                  <a:gd name="connsiteX127" fmla="*/ 109395 w 113560"/>
                  <a:gd name="connsiteY127" fmla="*/ 60114 h 97729"/>
                  <a:gd name="connsiteX128" fmla="*/ 109395 w 113560"/>
                  <a:gd name="connsiteY128" fmla="*/ 60114 h 97729"/>
                  <a:gd name="connsiteX129" fmla="*/ 109276 w 113560"/>
                  <a:gd name="connsiteY129" fmla="*/ 60114 h 97729"/>
                  <a:gd name="connsiteX130" fmla="*/ 109276 w 113560"/>
                  <a:gd name="connsiteY130" fmla="*/ 60114 h 97729"/>
                  <a:gd name="connsiteX131" fmla="*/ 107252 w 113560"/>
                  <a:gd name="connsiteY131" fmla="*/ 62971 h 97729"/>
                  <a:gd name="connsiteX132" fmla="*/ 101300 w 113560"/>
                  <a:gd name="connsiteY132" fmla="*/ 68327 h 97729"/>
                  <a:gd name="connsiteX133" fmla="*/ 104514 w 113560"/>
                  <a:gd name="connsiteY133" fmla="*/ 64280 h 97729"/>
                  <a:gd name="connsiteX134" fmla="*/ 101657 w 113560"/>
                  <a:gd name="connsiteY134" fmla="*/ 67256 h 97729"/>
                  <a:gd name="connsiteX135" fmla="*/ 108799 w 113560"/>
                  <a:gd name="connsiteY135" fmla="*/ 58209 h 97729"/>
                  <a:gd name="connsiteX136" fmla="*/ 108442 w 113560"/>
                  <a:gd name="connsiteY136" fmla="*/ 57614 h 97729"/>
                  <a:gd name="connsiteX137" fmla="*/ 108680 w 113560"/>
                  <a:gd name="connsiteY137" fmla="*/ 55471 h 97729"/>
                  <a:gd name="connsiteX138" fmla="*/ 107252 w 113560"/>
                  <a:gd name="connsiteY138" fmla="*/ 56424 h 97729"/>
                  <a:gd name="connsiteX139" fmla="*/ 104514 w 113560"/>
                  <a:gd name="connsiteY139" fmla="*/ 58328 h 97729"/>
                  <a:gd name="connsiteX140" fmla="*/ 105347 w 113560"/>
                  <a:gd name="connsiteY140" fmla="*/ 57376 h 97729"/>
                  <a:gd name="connsiteX141" fmla="*/ 103443 w 113560"/>
                  <a:gd name="connsiteY141" fmla="*/ 54876 h 97729"/>
                  <a:gd name="connsiteX142" fmla="*/ 101657 w 113560"/>
                  <a:gd name="connsiteY142" fmla="*/ 55233 h 97729"/>
                  <a:gd name="connsiteX143" fmla="*/ 104395 w 113560"/>
                  <a:gd name="connsiteY143" fmla="*/ 51662 h 97729"/>
                  <a:gd name="connsiteX144" fmla="*/ 103205 w 113560"/>
                  <a:gd name="connsiteY144" fmla="*/ 50948 h 97729"/>
                  <a:gd name="connsiteX145" fmla="*/ 104038 w 113560"/>
                  <a:gd name="connsiteY145" fmla="*/ 45472 h 97729"/>
                  <a:gd name="connsiteX146" fmla="*/ 100348 w 113560"/>
                  <a:gd name="connsiteY146" fmla="*/ 49996 h 97729"/>
                  <a:gd name="connsiteX147" fmla="*/ 96777 w 113560"/>
                  <a:gd name="connsiteY147" fmla="*/ 51900 h 97729"/>
                  <a:gd name="connsiteX148" fmla="*/ 93563 w 113560"/>
                  <a:gd name="connsiteY148" fmla="*/ 55947 h 97729"/>
                  <a:gd name="connsiteX149" fmla="*/ 93801 w 113560"/>
                  <a:gd name="connsiteY149" fmla="*/ 52138 h 97729"/>
                  <a:gd name="connsiteX150" fmla="*/ 94277 w 113560"/>
                  <a:gd name="connsiteY150" fmla="*/ 52138 h 97729"/>
                  <a:gd name="connsiteX151" fmla="*/ 91896 w 113560"/>
                  <a:gd name="connsiteY151" fmla="*/ 50234 h 97729"/>
                  <a:gd name="connsiteX152" fmla="*/ 91539 w 113560"/>
                  <a:gd name="connsiteY152" fmla="*/ 49876 h 97729"/>
                  <a:gd name="connsiteX153" fmla="*/ 91777 w 113560"/>
                  <a:gd name="connsiteY153" fmla="*/ 49757 h 97729"/>
                  <a:gd name="connsiteX154" fmla="*/ 91777 w 113560"/>
                  <a:gd name="connsiteY154" fmla="*/ 49757 h 97729"/>
                  <a:gd name="connsiteX155" fmla="*/ 93206 w 113560"/>
                  <a:gd name="connsiteY155" fmla="*/ 47377 h 97729"/>
                  <a:gd name="connsiteX156" fmla="*/ 91658 w 113560"/>
                  <a:gd name="connsiteY156" fmla="*/ 49757 h 97729"/>
                  <a:gd name="connsiteX157" fmla="*/ 89873 w 113560"/>
                  <a:gd name="connsiteY157" fmla="*/ 50948 h 97729"/>
                  <a:gd name="connsiteX158" fmla="*/ 93206 w 113560"/>
                  <a:gd name="connsiteY158" fmla="*/ 46543 h 97729"/>
                  <a:gd name="connsiteX159" fmla="*/ 93087 w 113560"/>
                  <a:gd name="connsiteY159" fmla="*/ 46543 h 97729"/>
                  <a:gd name="connsiteX160" fmla="*/ 88801 w 113560"/>
                  <a:gd name="connsiteY160" fmla="*/ 51781 h 97729"/>
                  <a:gd name="connsiteX161" fmla="*/ 86421 w 113560"/>
                  <a:gd name="connsiteY161" fmla="*/ 54162 h 97729"/>
                  <a:gd name="connsiteX162" fmla="*/ 89634 w 113560"/>
                  <a:gd name="connsiteY162" fmla="*/ 48448 h 97729"/>
                  <a:gd name="connsiteX163" fmla="*/ 80350 w 113560"/>
                  <a:gd name="connsiteY163" fmla="*/ 57971 h 97729"/>
                  <a:gd name="connsiteX164" fmla="*/ 81540 w 113560"/>
                  <a:gd name="connsiteY164" fmla="*/ 56424 h 97729"/>
                  <a:gd name="connsiteX165" fmla="*/ 80588 w 113560"/>
                  <a:gd name="connsiteY165" fmla="*/ 56424 h 97729"/>
                  <a:gd name="connsiteX166" fmla="*/ 84873 w 113560"/>
                  <a:gd name="connsiteY166" fmla="*/ 50829 h 97729"/>
                  <a:gd name="connsiteX167" fmla="*/ 78564 w 113560"/>
                  <a:gd name="connsiteY167" fmla="*/ 57852 h 97729"/>
                  <a:gd name="connsiteX168" fmla="*/ 85944 w 113560"/>
                  <a:gd name="connsiteY168" fmla="*/ 48210 h 97729"/>
                  <a:gd name="connsiteX169" fmla="*/ 77731 w 113560"/>
                  <a:gd name="connsiteY169" fmla="*/ 56185 h 97729"/>
                  <a:gd name="connsiteX170" fmla="*/ 80588 w 113560"/>
                  <a:gd name="connsiteY170" fmla="*/ 52614 h 97729"/>
                  <a:gd name="connsiteX171" fmla="*/ 78326 w 113560"/>
                  <a:gd name="connsiteY171" fmla="*/ 54043 h 97729"/>
                  <a:gd name="connsiteX172" fmla="*/ 80231 w 113560"/>
                  <a:gd name="connsiteY172" fmla="*/ 43806 h 97729"/>
                  <a:gd name="connsiteX173" fmla="*/ 76898 w 113560"/>
                  <a:gd name="connsiteY173" fmla="*/ 46781 h 97729"/>
                  <a:gd name="connsiteX174" fmla="*/ 81540 w 113560"/>
                  <a:gd name="connsiteY174" fmla="*/ 40711 h 97729"/>
                  <a:gd name="connsiteX175" fmla="*/ 77850 w 113560"/>
                  <a:gd name="connsiteY175" fmla="*/ 42496 h 97729"/>
                  <a:gd name="connsiteX176" fmla="*/ 81897 w 113560"/>
                  <a:gd name="connsiteY176" fmla="*/ 37378 h 97729"/>
                  <a:gd name="connsiteX177" fmla="*/ 81064 w 113560"/>
                  <a:gd name="connsiteY177" fmla="*/ 37854 h 97729"/>
                  <a:gd name="connsiteX178" fmla="*/ 83683 w 113560"/>
                  <a:gd name="connsiteY178" fmla="*/ 34759 h 97729"/>
                  <a:gd name="connsiteX179" fmla="*/ 71065 w 113560"/>
                  <a:gd name="connsiteY179" fmla="*/ 49519 h 97729"/>
                  <a:gd name="connsiteX180" fmla="*/ 68922 w 113560"/>
                  <a:gd name="connsiteY180" fmla="*/ 50710 h 97729"/>
                  <a:gd name="connsiteX181" fmla="*/ 73445 w 113560"/>
                  <a:gd name="connsiteY181" fmla="*/ 45115 h 97729"/>
                  <a:gd name="connsiteX182" fmla="*/ 70232 w 113560"/>
                  <a:gd name="connsiteY182" fmla="*/ 46305 h 97729"/>
                  <a:gd name="connsiteX183" fmla="*/ 69636 w 113560"/>
                  <a:gd name="connsiteY183" fmla="*/ 46305 h 97729"/>
                  <a:gd name="connsiteX184" fmla="*/ 68803 w 113560"/>
                  <a:gd name="connsiteY184" fmla="*/ 45115 h 97729"/>
                  <a:gd name="connsiteX185" fmla="*/ 68208 w 113560"/>
                  <a:gd name="connsiteY185" fmla="*/ 46186 h 97729"/>
                  <a:gd name="connsiteX186" fmla="*/ 65470 w 113560"/>
                  <a:gd name="connsiteY186" fmla="*/ 47972 h 97729"/>
                  <a:gd name="connsiteX187" fmla="*/ 66065 w 113560"/>
                  <a:gd name="connsiteY187" fmla="*/ 47258 h 97729"/>
                  <a:gd name="connsiteX188" fmla="*/ 67256 w 113560"/>
                  <a:gd name="connsiteY188" fmla="*/ 42853 h 97729"/>
                  <a:gd name="connsiteX189" fmla="*/ 63923 w 113560"/>
                  <a:gd name="connsiteY189" fmla="*/ 47258 h 97729"/>
                  <a:gd name="connsiteX190" fmla="*/ 63923 w 113560"/>
                  <a:gd name="connsiteY190" fmla="*/ 44282 h 97729"/>
                  <a:gd name="connsiteX191" fmla="*/ 62256 w 113560"/>
                  <a:gd name="connsiteY191" fmla="*/ 46901 h 97729"/>
                  <a:gd name="connsiteX192" fmla="*/ 71779 w 113560"/>
                  <a:gd name="connsiteY192" fmla="*/ 32021 h 97729"/>
                  <a:gd name="connsiteX193" fmla="*/ 73445 w 113560"/>
                  <a:gd name="connsiteY193" fmla="*/ 30235 h 97729"/>
                  <a:gd name="connsiteX194" fmla="*/ 67375 w 113560"/>
                  <a:gd name="connsiteY194" fmla="*/ 36782 h 97729"/>
                  <a:gd name="connsiteX195" fmla="*/ 73565 w 113560"/>
                  <a:gd name="connsiteY195" fmla="*/ 28093 h 97729"/>
                  <a:gd name="connsiteX196" fmla="*/ 68803 w 113560"/>
                  <a:gd name="connsiteY196" fmla="*/ 30950 h 97729"/>
                  <a:gd name="connsiteX197" fmla="*/ 63804 w 113560"/>
                  <a:gd name="connsiteY197" fmla="*/ 37497 h 97729"/>
                  <a:gd name="connsiteX198" fmla="*/ 63446 w 113560"/>
                  <a:gd name="connsiteY198" fmla="*/ 34878 h 97729"/>
                  <a:gd name="connsiteX199" fmla="*/ 64756 w 113560"/>
                  <a:gd name="connsiteY199" fmla="*/ 32973 h 97729"/>
                  <a:gd name="connsiteX200" fmla="*/ 57971 w 113560"/>
                  <a:gd name="connsiteY200" fmla="*/ 39401 h 97729"/>
                  <a:gd name="connsiteX201" fmla="*/ 60947 w 113560"/>
                  <a:gd name="connsiteY201" fmla="*/ 31307 h 97729"/>
                  <a:gd name="connsiteX202" fmla="*/ 59399 w 113560"/>
                  <a:gd name="connsiteY202" fmla="*/ 31307 h 97729"/>
                  <a:gd name="connsiteX203" fmla="*/ 60471 w 113560"/>
                  <a:gd name="connsiteY203" fmla="*/ 29878 h 97729"/>
                  <a:gd name="connsiteX204" fmla="*/ 54995 w 113560"/>
                  <a:gd name="connsiteY204" fmla="*/ 34878 h 97729"/>
                  <a:gd name="connsiteX205" fmla="*/ 57257 w 113560"/>
                  <a:gd name="connsiteY205" fmla="*/ 31902 h 97729"/>
                  <a:gd name="connsiteX206" fmla="*/ 51900 w 113560"/>
                  <a:gd name="connsiteY206" fmla="*/ 35354 h 97729"/>
                  <a:gd name="connsiteX207" fmla="*/ 55233 w 113560"/>
                  <a:gd name="connsiteY207" fmla="*/ 30712 h 97729"/>
                  <a:gd name="connsiteX208" fmla="*/ 54400 w 113560"/>
                  <a:gd name="connsiteY208" fmla="*/ 27259 h 97729"/>
                  <a:gd name="connsiteX209" fmla="*/ 56066 w 113560"/>
                  <a:gd name="connsiteY209" fmla="*/ 25236 h 97729"/>
                  <a:gd name="connsiteX210" fmla="*/ 50352 w 113560"/>
                  <a:gd name="connsiteY210" fmla="*/ 27140 h 97729"/>
                  <a:gd name="connsiteX211" fmla="*/ 46662 w 113560"/>
                  <a:gd name="connsiteY211" fmla="*/ 30712 h 97729"/>
                  <a:gd name="connsiteX212" fmla="*/ 39520 w 113560"/>
                  <a:gd name="connsiteY212" fmla="*/ 40830 h 97729"/>
                  <a:gd name="connsiteX213" fmla="*/ 43448 w 113560"/>
                  <a:gd name="connsiteY213" fmla="*/ 34640 h 97729"/>
                  <a:gd name="connsiteX214" fmla="*/ 42853 w 113560"/>
                  <a:gd name="connsiteY214" fmla="*/ 35473 h 97729"/>
                  <a:gd name="connsiteX215" fmla="*/ 48448 w 113560"/>
                  <a:gd name="connsiteY215" fmla="*/ 25712 h 97729"/>
                  <a:gd name="connsiteX216" fmla="*/ 46900 w 113560"/>
                  <a:gd name="connsiteY216" fmla="*/ 17260 h 97729"/>
                  <a:gd name="connsiteX217" fmla="*/ 42139 w 113560"/>
                  <a:gd name="connsiteY217" fmla="*/ 24164 h 97729"/>
                  <a:gd name="connsiteX218" fmla="*/ 41901 w 113560"/>
                  <a:gd name="connsiteY218" fmla="*/ 23331 h 97729"/>
                  <a:gd name="connsiteX219" fmla="*/ 45710 w 113560"/>
                  <a:gd name="connsiteY219" fmla="*/ 18451 h 97729"/>
                  <a:gd name="connsiteX220" fmla="*/ 41663 w 113560"/>
                  <a:gd name="connsiteY220" fmla="*/ 22617 h 97729"/>
                  <a:gd name="connsiteX221" fmla="*/ 47615 w 113560"/>
                  <a:gd name="connsiteY221" fmla="*/ 14642 h 97729"/>
                  <a:gd name="connsiteX222" fmla="*/ 46900 w 113560"/>
                  <a:gd name="connsiteY222" fmla="*/ 14880 h 97729"/>
                  <a:gd name="connsiteX223" fmla="*/ 46424 w 113560"/>
                  <a:gd name="connsiteY223" fmla="*/ 15713 h 97729"/>
                  <a:gd name="connsiteX224" fmla="*/ 41782 w 113560"/>
                  <a:gd name="connsiteY224" fmla="*/ 20474 h 97729"/>
                  <a:gd name="connsiteX225" fmla="*/ 44758 w 113560"/>
                  <a:gd name="connsiteY225" fmla="*/ 15832 h 97729"/>
                  <a:gd name="connsiteX226" fmla="*/ 44758 w 113560"/>
                  <a:gd name="connsiteY226" fmla="*/ 15475 h 97729"/>
                  <a:gd name="connsiteX227" fmla="*/ 44520 w 113560"/>
                  <a:gd name="connsiteY227" fmla="*/ 14403 h 97729"/>
                  <a:gd name="connsiteX228" fmla="*/ 40949 w 113560"/>
                  <a:gd name="connsiteY228" fmla="*/ 19998 h 97729"/>
                  <a:gd name="connsiteX229" fmla="*/ 36425 w 113560"/>
                  <a:gd name="connsiteY229" fmla="*/ 25593 h 97729"/>
                  <a:gd name="connsiteX230" fmla="*/ 37973 w 113560"/>
                  <a:gd name="connsiteY230" fmla="*/ 17141 h 97729"/>
                  <a:gd name="connsiteX231" fmla="*/ 34163 w 113560"/>
                  <a:gd name="connsiteY231" fmla="*/ 19522 h 97729"/>
                  <a:gd name="connsiteX232" fmla="*/ 29283 w 113560"/>
                  <a:gd name="connsiteY232" fmla="*/ 25712 h 97729"/>
                  <a:gd name="connsiteX233" fmla="*/ 38330 w 113560"/>
                  <a:gd name="connsiteY233" fmla="*/ 10475 h 97729"/>
                  <a:gd name="connsiteX234" fmla="*/ 30473 w 113560"/>
                  <a:gd name="connsiteY234" fmla="*/ 19879 h 97729"/>
                  <a:gd name="connsiteX235" fmla="*/ 35592 w 113560"/>
                  <a:gd name="connsiteY235" fmla="*/ 12023 h 97729"/>
                  <a:gd name="connsiteX236" fmla="*/ 33449 w 113560"/>
                  <a:gd name="connsiteY236" fmla="*/ 8214 h 97729"/>
                  <a:gd name="connsiteX237" fmla="*/ 28688 w 113560"/>
                  <a:gd name="connsiteY237" fmla="*/ 14761 h 97729"/>
                  <a:gd name="connsiteX238" fmla="*/ 33925 w 113560"/>
                  <a:gd name="connsiteY238" fmla="*/ 6071 h 97729"/>
                  <a:gd name="connsiteX239" fmla="*/ 30592 w 113560"/>
                  <a:gd name="connsiteY239" fmla="*/ 9404 h 97729"/>
                  <a:gd name="connsiteX240" fmla="*/ 27736 w 113560"/>
                  <a:gd name="connsiteY240" fmla="*/ 13451 h 97729"/>
                  <a:gd name="connsiteX241" fmla="*/ 26783 w 113560"/>
                  <a:gd name="connsiteY241" fmla="*/ 0 h 97729"/>
                  <a:gd name="connsiteX242" fmla="*/ 24164 w 113560"/>
                  <a:gd name="connsiteY242" fmla="*/ 3571 h 97729"/>
                  <a:gd name="connsiteX243" fmla="*/ 19760 w 113560"/>
                  <a:gd name="connsiteY243" fmla="*/ 9880 h 97729"/>
                  <a:gd name="connsiteX244" fmla="*/ 23093 w 113560"/>
                  <a:gd name="connsiteY244" fmla="*/ 2976 h 97729"/>
                  <a:gd name="connsiteX245" fmla="*/ 17498 w 113560"/>
                  <a:gd name="connsiteY245" fmla="*/ 8571 h 97729"/>
                  <a:gd name="connsiteX246" fmla="*/ 18570 w 113560"/>
                  <a:gd name="connsiteY246" fmla="*/ 7737 h 97729"/>
                  <a:gd name="connsiteX247" fmla="*/ 1905 w 113560"/>
                  <a:gd name="connsiteY247" fmla="*/ 32735 h 97729"/>
                  <a:gd name="connsiteX248" fmla="*/ 3571 w 113560"/>
                  <a:gd name="connsiteY248" fmla="*/ 34402 h 97729"/>
                  <a:gd name="connsiteX249" fmla="*/ 0 w 113560"/>
                  <a:gd name="connsiteY249" fmla="*/ 39401 h 97729"/>
                  <a:gd name="connsiteX250" fmla="*/ 2857 w 113560"/>
                  <a:gd name="connsiteY250" fmla="*/ 37020 h 97729"/>
                  <a:gd name="connsiteX251" fmla="*/ 2143 w 113560"/>
                  <a:gd name="connsiteY251" fmla="*/ 37973 h 97729"/>
                  <a:gd name="connsiteX252" fmla="*/ 1309 w 113560"/>
                  <a:gd name="connsiteY252" fmla="*/ 45472 h 97729"/>
                  <a:gd name="connsiteX253" fmla="*/ 4285 w 113560"/>
                  <a:gd name="connsiteY253" fmla="*/ 40949 h 97729"/>
                  <a:gd name="connsiteX254" fmla="*/ 2619 w 113560"/>
                  <a:gd name="connsiteY254" fmla="*/ 44401 h 97729"/>
                  <a:gd name="connsiteX255" fmla="*/ 7618 w 113560"/>
                  <a:gd name="connsiteY255" fmla="*/ 36306 h 97729"/>
                  <a:gd name="connsiteX256" fmla="*/ 2500 w 113560"/>
                  <a:gd name="connsiteY256" fmla="*/ 48329 h 97729"/>
                  <a:gd name="connsiteX257" fmla="*/ 6428 w 113560"/>
                  <a:gd name="connsiteY257" fmla="*/ 43448 h 97729"/>
                  <a:gd name="connsiteX258" fmla="*/ 4523 w 113560"/>
                  <a:gd name="connsiteY258" fmla="*/ 46305 h 97729"/>
                  <a:gd name="connsiteX259" fmla="*/ 7142 w 113560"/>
                  <a:gd name="connsiteY259" fmla="*/ 42853 h 97729"/>
                  <a:gd name="connsiteX260" fmla="*/ 3095 w 113560"/>
                  <a:gd name="connsiteY260" fmla="*/ 49519 h 97729"/>
                  <a:gd name="connsiteX261" fmla="*/ 2262 w 113560"/>
                  <a:gd name="connsiteY261" fmla="*/ 50234 h 97729"/>
                  <a:gd name="connsiteX262" fmla="*/ 3452 w 113560"/>
                  <a:gd name="connsiteY262" fmla="*/ 50948 h 97729"/>
                  <a:gd name="connsiteX263" fmla="*/ 4285 w 113560"/>
                  <a:gd name="connsiteY263" fmla="*/ 48924 h 97729"/>
                  <a:gd name="connsiteX264" fmla="*/ 11308 w 113560"/>
                  <a:gd name="connsiteY264" fmla="*/ 47020 h 97729"/>
                  <a:gd name="connsiteX265" fmla="*/ 12737 w 113560"/>
                  <a:gd name="connsiteY265" fmla="*/ 44877 h 97729"/>
                  <a:gd name="connsiteX266" fmla="*/ 14046 w 113560"/>
                  <a:gd name="connsiteY266" fmla="*/ 46543 h 97729"/>
                  <a:gd name="connsiteX267" fmla="*/ 13689 w 113560"/>
                  <a:gd name="connsiteY267" fmla="*/ 47020 h 97729"/>
                  <a:gd name="connsiteX268" fmla="*/ 16427 w 113560"/>
                  <a:gd name="connsiteY268" fmla="*/ 44639 h 97729"/>
                  <a:gd name="connsiteX269" fmla="*/ 11189 w 113560"/>
                  <a:gd name="connsiteY269" fmla="*/ 52138 h 97729"/>
                  <a:gd name="connsiteX270" fmla="*/ 20117 w 113560"/>
                  <a:gd name="connsiteY270" fmla="*/ 41901 h 97729"/>
                  <a:gd name="connsiteX271" fmla="*/ 17737 w 113560"/>
                  <a:gd name="connsiteY271" fmla="*/ 45472 h 97729"/>
                  <a:gd name="connsiteX272" fmla="*/ 22498 w 113560"/>
                  <a:gd name="connsiteY272" fmla="*/ 40354 h 97729"/>
                  <a:gd name="connsiteX273" fmla="*/ 15713 w 113560"/>
                  <a:gd name="connsiteY273" fmla="*/ 49400 h 97729"/>
                  <a:gd name="connsiteX274" fmla="*/ 15118 w 113560"/>
                  <a:gd name="connsiteY274" fmla="*/ 54162 h 97729"/>
                  <a:gd name="connsiteX275" fmla="*/ 19879 w 113560"/>
                  <a:gd name="connsiteY275" fmla="*/ 46424 h 97729"/>
                  <a:gd name="connsiteX276" fmla="*/ 24998 w 113560"/>
                  <a:gd name="connsiteY276" fmla="*/ 40711 h 97729"/>
                  <a:gd name="connsiteX277" fmla="*/ 17617 w 113560"/>
                  <a:gd name="connsiteY277" fmla="*/ 53686 h 97729"/>
                  <a:gd name="connsiteX278" fmla="*/ 17022 w 113560"/>
                  <a:gd name="connsiteY278" fmla="*/ 54162 h 97729"/>
                  <a:gd name="connsiteX279" fmla="*/ 17498 w 113560"/>
                  <a:gd name="connsiteY279" fmla="*/ 55471 h 97729"/>
                  <a:gd name="connsiteX280" fmla="*/ 23093 w 113560"/>
                  <a:gd name="connsiteY280" fmla="*/ 48805 h 97729"/>
                  <a:gd name="connsiteX281" fmla="*/ 21188 w 113560"/>
                  <a:gd name="connsiteY281" fmla="*/ 49996 h 97729"/>
                  <a:gd name="connsiteX282" fmla="*/ 27259 w 113560"/>
                  <a:gd name="connsiteY282" fmla="*/ 44758 h 97729"/>
                  <a:gd name="connsiteX283" fmla="*/ 23569 w 113560"/>
                  <a:gd name="connsiteY283" fmla="*/ 48924 h 97729"/>
                  <a:gd name="connsiteX284" fmla="*/ 23569 w 113560"/>
                  <a:gd name="connsiteY284" fmla="*/ 50114 h 97729"/>
                  <a:gd name="connsiteX285" fmla="*/ 17022 w 113560"/>
                  <a:gd name="connsiteY285" fmla="*/ 56304 h 97729"/>
                  <a:gd name="connsiteX286" fmla="*/ 15713 w 113560"/>
                  <a:gd name="connsiteY286" fmla="*/ 59399 h 97729"/>
                  <a:gd name="connsiteX287" fmla="*/ 21665 w 113560"/>
                  <a:gd name="connsiteY287" fmla="*/ 53924 h 97729"/>
                  <a:gd name="connsiteX288" fmla="*/ 18451 w 113560"/>
                  <a:gd name="connsiteY288" fmla="*/ 58328 h 97729"/>
                  <a:gd name="connsiteX289" fmla="*/ 20831 w 113560"/>
                  <a:gd name="connsiteY289" fmla="*/ 55947 h 97729"/>
                  <a:gd name="connsiteX290" fmla="*/ 16427 w 113560"/>
                  <a:gd name="connsiteY290" fmla="*/ 61423 h 97729"/>
                  <a:gd name="connsiteX291" fmla="*/ 16427 w 113560"/>
                  <a:gd name="connsiteY291" fmla="*/ 63923 h 97729"/>
                  <a:gd name="connsiteX292" fmla="*/ 22022 w 113560"/>
                  <a:gd name="connsiteY292" fmla="*/ 54995 h 97729"/>
                  <a:gd name="connsiteX293" fmla="*/ 17022 w 113560"/>
                  <a:gd name="connsiteY293" fmla="*/ 65708 h 97729"/>
                  <a:gd name="connsiteX294" fmla="*/ 20117 w 113560"/>
                  <a:gd name="connsiteY294" fmla="*/ 60828 h 97729"/>
                  <a:gd name="connsiteX295" fmla="*/ 17141 w 113560"/>
                  <a:gd name="connsiteY295" fmla="*/ 66185 h 97729"/>
                  <a:gd name="connsiteX296" fmla="*/ 22617 w 113560"/>
                  <a:gd name="connsiteY296" fmla="*/ 59161 h 97729"/>
                  <a:gd name="connsiteX297" fmla="*/ 26188 w 113560"/>
                  <a:gd name="connsiteY297" fmla="*/ 55828 h 97729"/>
                  <a:gd name="connsiteX298" fmla="*/ 22855 w 113560"/>
                  <a:gd name="connsiteY298" fmla="*/ 60233 h 97729"/>
                  <a:gd name="connsiteX299" fmla="*/ 28212 w 113560"/>
                  <a:gd name="connsiteY299" fmla="*/ 55233 h 97729"/>
                  <a:gd name="connsiteX300" fmla="*/ 23331 w 113560"/>
                  <a:gd name="connsiteY300" fmla="*/ 61185 h 97729"/>
                  <a:gd name="connsiteX301" fmla="*/ 24879 w 113560"/>
                  <a:gd name="connsiteY301" fmla="*/ 59876 h 97729"/>
                  <a:gd name="connsiteX302" fmla="*/ 21070 w 113560"/>
                  <a:gd name="connsiteY302" fmla="*/ 64875 h 97729"/>
                  <a:gd name="connsiteX303" fmla="*/ 23093 w 113560"/>
                  <a:gd name="connsiteY303" fmla="*/ 64280 h 97729"/>
                  <a:gd name="connsiteX304" fmla="*/ 29640 w 113560"/>
                  <a:gd name="connsiteY304" fmla="*/ 56424 h 97729"/>
                  <a:gd name="connsiteX305" fmla="*/ 27378 w 113560"/>
                  <a:gd name="connsiteY305" fmla="*/ 60352 h 97729"/>
                  <a:gd name="connsiteX306" fmla="*/ 25236 w 113560"/>
                  <a:gd name="connsiteY306" fmla="*/ 62137 h 97729"/>
                  <a:gd name="connsiteX307" fmla="*/ 22022 w 113560"/>
                  <a:gd name="connsiteY307" fmla="*/ 66304 h 97729"/>
                  <a:gd name="connsiteX308" fmla="*/ 22498 w 113560"/>
                  <a:gd name="connsiteY308" fmla="*/ 67613 h 97729"/>
                  <a:gd name="connsiteX309" fmla="*/ 23093 w 113560"/>
                  <a:gd name="connsiteY309" fmla="*/ 66423 h 97729"/>
                  <a:gd name="connsiteX310" fmla="*/ 28450 w 113560"/>
                  <a:gd name="connsiteY310" fmla="*/ 60828 h 97729"/>
                  <a:gd name="connsiteX311" fmla="*/ 25117 w 113560"/>
                  <a:gd name="connsiteY311" fmla="*/ 65113 h 97729"/>
                  <a:gd name="connsiteX312" fmla="*/ 27736 w 113560"/>
                  <a:gd name="connsiteY312" fmla="*/ 62613 h 97729"/>
                  <a:gd name="connsiteX313" fmla="*/ 20593 w 113560"/>
                  <a:gd name="connsiteY313" fmla="*/ 71422 h 97729"/>
                  <a:gd name="connsiteX314" fmla="*/ 24284 w 113560"/>
                  <a:gd name="connsiteY314" fmla="*/ 67970 h 97729"/>
                  <a:gd name="connsiteX315" fmla="*/ 20355 w 113560"/>
                  <a:gd name="connsiteY315" fmla="*/ 73803 h 97729"/>
                  <a:gd name="connsiteX316" fmla="*/ 25117 w 113560"/>
                  <a:gd name="connsiteY316" fmla="*/ 70827 h 97729"/>
                  <a:gd name="connsiteX317" fmla="*/ 26783 w 113560"/>
                  <a:gd name="connsiteY317" fmla="*/ 69041 h 97729"/>
                  <a:gd name="connsiteX318" fmla="*/ 28212 w 113560"/>
                  <a:gd name="connsiteY318" fmla="*/ 70589 h 97729"/>
                  <a:gd name="connsiteX319" fmla="*/ 23688 w 113560"/>
                  <a:gd name="connsiteY319" fmla="*/ 77255 h 97729"/>
                  <a:gd name="connsiteX320" fmla="*/ 31902 w 113560"/>
                  <a:gd name="connsiteY320" fmla="*/ 66899 h 97729"/>
                  <a:gd name="connsiteX321" fmla="*/ 26902 w 113560"/>
                  <a:gd name="connsiteY321" fmla="*/ 74517 h 97729"/>
                  <a:gd name="connsiteX322" fmla="*/ 31664 w 113560"/>
                  <a:gd name="connsiteY322" fmla="*/ 70946 h 97729"/>
                  <a:gd name="connsiteX323" fmla="*/ 30592 w 113560"/>
                  <a:gd name="connsiteY323" fmla="*/ 71303 h 97729"/>
                  <a:gd name="connsiteX324" fmla="*/ 38449 w 113560"/>
                  <a:gd name="connsiteY324" fmla="*/ 72851 h 97729"/>
                  <a:gd name="connsiteX325" fmla="*/ 37139 w 113560"/>
                  <a:gd name="connsiteY325" fmla="*/ 73684 h 97729"/>
                  <a:gd name="connsiteX326" fmla="*/ 38449 w 113560"/>
                  <a:gd name="connsiteY326" fmla="*/ 72851 h 97729"/>
                  <a:gd name="connsiteX327" fmla="*/ 55947 w 113560"/>
                  <a:gd name="connsiteY327" fmla="*/ 69399 h 97729"/>
                  <a:gd name="connsiteX328" fmla="*/ 56304 w 113560"/>
                  <a:gd name="connsiteY328" fmla="*/ 68208 h 97729"/>
                  <a:gd name="connsiteX329" fmla="*/ 55947 w 113560"/>
                  <a:gd name="connsiteY329" fmla="*/ 69399 h 97729"/>
                  <a:gd name="connsiteX330" fmla="*/ 105823 w 113560"/>
                  <a:gd name="connsiteY330" fmla="*/ 59757 h 97729"/>
                  <a:gd name="connsiteX331" fmla="*/ 105585 w 113560"/>
                  <a:gd name="connsiteY331" fmla="*/ 59995 h 97729"/>
                  <a:gd name="connsiteX332" fmla="*/ 105823 w 113560"/>
                  <a:gd name="connsiteY332" fmla="*/ 59757 h 97729"/>
                  <a:gd name="connsiteX333" fmla="*/ 104871 w 113560"/>
                  <a:gd name="connsiteY333" fmla="*/ 62018 h 97729"/>
                  <a:gd name="connsiteX334" fmla="*/ 106300 w 113560"/>
                  <a:gd name="connsiteY334" fmla="*/ 60233 h 97729"/>
                  <a:gd name="connsiteX335" fmla="*/ 105347 w 113560"/>
                  <a:gd name="connsiteY335" fmla="*/ 60828 h 97729"/>
                  <a:gd name="connsiteX336" fmla="*/ 104871 w 113560"/>
                  <a:gd name="connsiteY336" fmla="*/ 62018 h 97729"/>
                  <a:gd name="connsiteX337" fmla="*/ 42853 w 113560"/>
                  <a:gd name="connsiteY337" fmla="*/ 17260 h 97729"/>
                  <a:gd name="connsiteX338" fmla="*/ 42139 w 113560"/>
                  <a:gd name="connsiteY338" fmla="*/ 18570 h 97729"/>
                  <a:gd name="connsiteX339" fmla="*/ 42853 w 113560"/>
                  <a:gd name="connsiteY339" fmla="*/ 17260 h 97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3560" h="97729">
                    <a:moveTo>
                      <a:pt x="30235" y="71065"/>
                    </a:moveTo>
                    <a:lnTo>
                      <a:pt x="27974" y="74993"/>
                    </a:lnTo>
                    <a:cubicBezTo>
                      <a:pt x="23093" y="80469"/>
                      <a:pt x="24284" y="78207"/>
                      <a:pt x="20831" y="83564"/>
                    </a:cubicBezTo>
                    <a:cubicBezTo>
                      <a:pt x="30235" y="71184"/>
                      <a:pt x="23331" y="83564"/>
                      <a:pt x="32735" y="71065"/>
                    </a:cubicBezTo>
                    <a:lnTo>
                      <a:pt x="31069" y="73922"/>
                    </a:lnTo>
                    <a:cubicBezTo>
                      <a:pt x="31069" y="73922"/>
                      <a:pt x="30473" y="74517"/>
                      <a:pt x="30592" y="74279"/>
                    </a:cubicBezTo>
                    <a:cubicBezTo>
                      <a:pt x="26664" y="80588"/>
                      <a:pt x="37735" y="65589"/>
                      <a:pt x="37139" y="67851"/>
                    </a:cubicBezTo>
                    <a:cubicBezTo>
                      <a:pt x="36663" y="68922"/>
                      <a:pt x="35473" y="70946"/>
                      <a:pt x="34163" y="72255"/>
                    </a:cubicBezTo>
                    <a:lnTo>
                      <a:pt x="37020" y="69637"/>
                    </a:lnTo>
                    <a:cubicBezTo>
                      <a:pt x="37020" y="69637"/>
                      <a:pt x="35354" y="72136"/>
                      <a:pt x="35354" y="71779"/>
                    </a:cubicBezTo>
                    <a:lnTo>
                      <a:pt x="36901" y="71422"/>
                    </a:lnTo>
                    <a:lnTo>
                      <a:pt x="36663" y="71779"/>
                    </a:lnTo>
                    <a:cubicBezTo>
                      <a:pt x="38330" y="69994"/>
                      <a:pt x="40830" y="67137"/>
                      <a:pt x="41901" y="65946"/>
                    </a:cubicBezTo>
                    <a:cubicBezTo>
                      <a:pt x="40710" y="67851"/>
                      <a:pt x="40830" y="67137"/>
                      <a:pt x="39639" y="68803"/>
                    </a:cubicBezTo>
                    <a:lnTo>
                      <a:pt x="42377" y="66185"/>
                    </a:lnTo>
                    <a:cubicBezTo>
                      <a:pt x="40115" y="69518"/>
                      <a:pt x="37377" y="72374"/>
                      <a:pt x="37377" y="71660"/>
                    </a:cubicBezTo>
                    <a:cubicBezTo>
                      <a:pt x="28450" y="84397"/>
                      <a:pt x="40115" y="68803"/>
                      <a:pt x="35473" y="76779"/>
                    </a:cubicBezTo>
                    <a:lnTo>
                      <a:pt x="33806" y="78088"/>
                    </a:lnTo>
                    <a:cubicBezTo>
                      <a:pt x="28688" y="85350"/>
                      <a:pt x="30950" y="82969"/>
                      <a:pt x="28093" y="87730"/>
                    </a:cubicBezTo>
                    <a:cubicBezTo>
                      <a:pt x="29759" y="85350"/>
                      <a:pt x="35592" y="75946"/>
                      <a:pt x="38330" y="73208"/>
                    </a:cubicBezTo>
                    <a:cubicBezTo>
                      <a:pt x="37735" y="74279"/>
                      <a:pt x="37616" y="74874"/>
                      <a:pt x="39758" y="72494"/>
                    </a:cubicBezTo>
                    <a:cubicBezTo>
                      <a:pt x="36425" y="76898"/>
                      <a:pt x="37497" y="76065"/>
                      <a:pt x="37973" y="75946"/>
                    </a:cubicBezTo>
                    <a:lnTo>
                      <a:pt x="33568" y="81778"/>
                    </a:lnTo>
                    <a:cubicBezTo>
                      <a:pt x="35235" y="80350"/>
                      <a:pt x="37377" y="77374"/>
                      <a:pt x="39639" y="74874"/>
                    </a:cubicBezTo>
                    <a:cubicBezTo>
                      <a:pt x="39639" y="75707"/>
                      <a:pt x="36187" y="80350"/>
                      <a:pt x="33449" y="84159"/>
                    </a:cubicBezTo>
                    <a:cubicBezTo>
                      <a:pt x="33449" y="85588"/>
                      <a:pt x="38568" y="76541"/>
                      <a:pt x="40115" y="76065"/>
                    </a:cubicBezTo>
                    <a:cubicBezTo>
                      <a:pt x="38925" y="78683"/>
                      <a:pt x="41068" y="76541"/>
                      <a:pt x="44401" y="73565"/>
                    </a:cubicBezTo>
                    <a:cubicBezTo>
                      <a:pt x="43210" y="75827"/>
                      <a:pt x="41663" y="77136"/>
                      <a:pt x="40473" y="78802"/>
                    </a:cubicBezTo>
                    <a:lnTo>
                      <a:pt x="44282" y="74398"/>
                    </a:lnTo>
                    <a:cubicBezTo>
                      <a:pt x="44282" y="74398"/>
                      <a:pt x="43210" y="75946"/>
                      <a:pt x="42615" y="76660"/>
                    </a:cubicBezTo>
                    <a:cubicBezTo>
                      <a:pt x="44282" y="75112"/>
                      <a:pt x="47139" y="70827"/>
                      <a:pt x="48686" y="69637"/>
                    </a:cubicBezTo>
                    <a:cubicBezTo>
                      <a:pt x="53686" y="63328"/>
                      <a:pt x="42377" y="79636"/>
                      <a:pt x="48448" y="72732"/>
                    </a:cubicBezTo>
                    <a:cubicBezTo>
                      <a:pt x="47258" y="74517"/>
                      <a:pt x="45710" y="76303"/>
                      <a:pt x="43924" y="78564"/>
                    </a:cubicBezTo>
                    <a:cubicBezTo>
                      <a:pt x="48329" y="74279"/>
                      <a:pt x="47139" y="75588"/>
                      <a:pt x="52733" y="69637"/>
                    </a:cubicBezTo>
                    <a:lnTo>
                      <a:pt x="50352" y="73803"/>
                    </a:lnTo>
                    <a:cubicBezTo>
                      <a:pt x="53328" y="69160"/>
                      <a:pt x="57733" y="64399"/>
                      <a:pt x="61423" y="60471"/>
                    </a:cubicBezTo>
                    <a:cubicBezTo>
                      <a:pt x="62851" y="58209"/>
                      <a:pt x="64161" y="56304"/>
                      <a:pt x="64875" y="55352"/>
                    </a:cubicBezTo>
                    <a:lnTo>
                      <a:pt x="67970" y="52733"/>
                    </a:lnTo>
                    <a:cubicBezTo>
                      <a:pt x="67256" y="53805"/>
                      <a:pt x="65708" y="55709"/>
                      <a:pt x="63685" y="58090"/>
                    </a:cubicBezTo>
                    <a:cubicBezTo>
                      <a:pt x="64042" y="57614"/>
                      <a:pt x="64518" y="57257"/>
                      <a:pt x="64875" y="56781"/>
                    </a:cubicBezTo>
                    <a:cubicBezTo>
                      <a:pt x="63446" y="59161"/>
                      <a:pt x="60709" y="62375"/>
                      <a:pt x="58090" y="65470"/>
                    </a:cubicBezTo>
                    <a:cubicBezTo>
                      <a:pt x="58923" y="64280"/>
                      <a:pt x="59756" y="62971"/>
                      <a:pt x="60590" y="61661"/>
                    </a:cubicBezTo>
                    <a:cubicBezTo>
                      <a:pt x="57733" y="65113"/>
                      <a:pt x="54519" y="68803"/>
                      <a:pt x="52019" y="72255"/>
                    </a:cubicBezTo>
                    <a:cubicBezTo>
                      <a:pt x="52614" y="71660"/>
                      <a:pt x="53090" y="71065"/>
                      <a:pt x="53447" y="70827"/>
                    </a:cubicBezTo>
                    <a:cubicBezTo>
                      <a:pt x="52733" y="71779"/>
                      <a:pt x="52019" y="72612"/>
                      <a:pt x="51543" y="73208"/>
                    </a:cubicBezTo>
                    <a:cubicBezTo>
                      <a:pt x="51067" y="73803"/>
                      <a:pt x="52138" y="72612"/>
                      <a:pt x="53447" y="71184"/>
                    </a:cubicBezTo>
                    <a:lnTo>
                      <a:pt x="48567" y="77731"/>
                    </a:lnTo>
                    <a:lnTo>
                      <a:pt x="50591" y="75231"/>
                    </a:lnTo>
                    <a:lnTo>
                      <a:pt x="48329" y="79993"/>
                    </a:lnTo>
                    <a:cubicBezTo>
                      <a:pt x="53924" y="73922"/>
                      <a:pt x="61899" y="64756"/>
                      <a:pt x="64994" y="62851"/>
                    </a:cubicBezTo>
                    <a:cubicBezTo>
                      <a:pt x="61066" y="67375"/>
                      <a:pt x="58923" y="70589"/>
                      <a:pt x="54638" y="76184"/>
                    </a:cubicBezTo>
                    <a:cubicBezTo>
                      <a:pt x="58923" y="69994"/>
                      <a:pt x="51900" y="78088"/>
                      <a:pt x="52376" y="76541"/>
                    </a:cubicBezTo>
                    <a:cubicBezTo>
                      <a:pt x="52138" y="77374"/>
                      <a:pt x="49995" y="79993"/>
                      <a:pt x="49281" y="80826"/>
                    </a:cubicBezTo>
                    <a:lnTo>
                      <a:pt x="54400" y="76065"/>
                    </a:lnTo>
                    <a:cubicBezTo>
                      <a:pt x="50829" y="80588"/>
                      <a:pt x="51900" y="79636"/>
                      <a:pt x="50710" y="81778"/>
                    </a:cubicBezTo>
                    <a:cubicBezTo>
                      <a:pt x="57614" y="72612"/>
                      <a:pt x="56066" y="76303"/>
                      <a:pt x="58566" y="73803"/>
                    </a:cubicBezTo>
                    <a:cubicBezTo>
                      <a:pt x="56185" y="76898"/>
                      <a:pt x="53686" y="79874"/>
                      <a:pt x="53805" y="78802"/>
                    </a:cubicBezTo>
                    <a:cubicBezTo>
                      <a:pt x="49043" y="86064"/>
                      <a:pt x="62732" y="68684"/>
                      <a:pt x="58685" y="74874"/>
                    </a:cubicBezTo>
                    <a:cubicBezTo>
                      <a:pt x="58566" y="74874"/>
                      <a:pt x="58804" y="74398"/>
                      <a:pt x="57614" y="75827"/>
                    </a:cubicBezTo>
                    <a:cubicBezTo>
                      <a:pt x="59994" y="73327"/>
                      <a:pt x="58923" y="75827"/>
                      <a:pt x="56661" y="78445"/>
                    </a:cubicBezTo>
                    <a:lnTo>
                      <a:pt x="56542" y="78445"/>
                    </a:lnTo>
                    <a:cubicBezTo>
                      <a:pt x="56542" y="80112"/>
                      <a:pt x="58685" y="80231"/>
                      <a:pt x="64756" y="72612"/>
                    </a:cubicBezTo>
                    <a:cubicBezTo>
                      <a:pt x="63923" y="73565"/>
                      <a:pt x="57376" y="81778"/>
                      <a:pt x="56185" y="83326"/>
                    </a:cubicBezTo>
                    <a:lnTo>
                      <a:pt x="77731" y="58447"/>
                    </a:lnTo>
                    <a:cubicBezTo>
                      <a:pt x="72493" y="64994"/>
                      <a:pt x="60590" y="80945"/>
                      <a:pt x="57138" y="84278"/>
                    </a:cubicBezTo>
                    <a:cubicBezTo>
                      <a:pt x="56542" y="85350"/>
                      <a:pt x="55947" y="86659"/>
                      <a:pt x="58090" y="84516"/>
                    </a:cubicBezTo>
                    <a:cubicBezTo>
                      <a:pt x="58685" y="83445"/>
                      <a:pt x="65232" y="74755"/>
                      <a:pt x="65946" y="74279"/>
                    </a:cubicBezTo>
                    <a:cubicBezTo>
                      <a:pt x="60590" y="82016"/>
                      <a:pt x="63208" y="78445"/>
                      <a:pt x="58804" y="85111"/>
                    </a:cubicBezTo>
                    <a:cubicBezTo>
                      <a:pt x="59756" y="83564"/>
                      <a:pt x="68089" y="73327"/>
                      <a:pt x="68089" y="73922"/>
                    </a:cubicBezTo>
                    <a:cubicBezTo>
                      <a:pt x="66898" y="75469"/>
                      <a:pt x="59994" y="84040"/>
                      <a:pt x="59161" y="85111"/>
                    </a:cubicBezTo>
                    <a:lnTo>
                      <a:pt x="67851" y="75469"/>
                    </a:lnTo>
                    <a:cubicBezTo>
                      <a:pt x="66303" y="77136"/>
                      <a:pt x="61066" y="84040"/>
                      <a:pt x="58923" y="87016"/>
                    </a:cubicBezTo>
                    <a:cubicBezTo>
                      <a:pt x="60471" y="84992"/>
                      <a:pt x="59399" y="87611"/>
                      <a:pt x="60352" y="86778"/>
                    </a:cubicBezTo>
                    <a:lnTo>
                      <a:pt x="61899" y="84159"/>
                    </a:lnTo>
                    <a:cubicBezTo>
                      <a:pt x="61423" y="86302"/>
                      <a:pt x="73922" y="70470"/>
                      <a:pt x="74279" y="71660"/>
                    </a:cubicBezTo>
                    <a:cubicBezTo>
                      <a:pt x="72493" y="73684"/>
                      <a:pt x="63923" y="84397"/>
                      <a:pt x="63328" y="85945"/>
                    </a:cubicBezTo>
                    <a:cubicBezTo>
                      <a:pt x="67613" y="80945"/>
                      <a:pt x="83802" y="61661"/>
                      <a:pt x="87611" y="58209"/>
                    </a:cubicBezTo>
                    <a:lnTo>
                      <a:pt x="85349" y="61304"/>
                    </a:lnTo>
                    <a:lnTo>
                      <a:pt x="88563" y="58328"/>
                    </a:lnTo>
                    <a:cubicBezTo>
                      <a:pt x="82016" y="65827"/>
                      <a:pt x="68089" y="81421"/>
                      <a:pt x="62613" y="87492"/>
                    </a:cubicBezTo>
                    <a:cubicBezTo>
                      <a:pt x="61066" y="90111"/>
                      <a:pt x="59994" y="91063"/>
                      <a:pt x="60590" y="91063"/>
                    </a:cubicBezTo>
                    <a:cubicBezTo>
                      <a:pt x="58566" y="93920"/>
                      <a:pt x="57019" y="95111"/>
                      <a:pt x="56780" y="95111"/>
                    </a:cubicBezTo>
                    <a:lnTo>
                      <a:pt x="56304" y="97729"/>
                    </a:lnTo>
                    <a:cubicBezTo>
                      <a:pt x="61066" y="91658"/>
                      <a:pt x="61899" y="92254"/>
                      <a:pt x="65827" y="87254"/>
                    </a:cubicBezTo>
                    <a:lnTo>
                      <a:pt x="59756" y="92611"/>
                    </a:lnTo>
                    <a:cubicBezTo>
                      <a:pt x="64518" y="86540"/>
                      <a:pt x="73922" y="75946"/>
                      <a:pt x="73803" y="77612"/>
                    </a:cubicBezTo>
                    <a:cubicBezTo>
                      <a:pt x="72136" y="80112"/>
                      <a:pt x="65113" y="88206"/>
                      <a:pt x="63565" y="90349"/>
                    </a:cubicBezTo>
                    <a:cubicBezTo>
                      <a:pt x="65351" y="88325"/>
                      <a:pt x="67375" y="86897"/>
                      <a:pt x="66303" y="88444"/>
                    </a:cubicBezTo>
                    <a:lnTo>
                      <a:pt x="63446" y="91420"/>
                    </a:lnTo>
                    <a:cubicBezTo>
                      <a:pt x="62018" y="94039"/>
                      <a:pt x="70470" y="83921"/>
                      <a:pt x="66303" y="90111"/>
                    </a:cubicBezTo>
                    <a:cubicBezTo>
                      <a:pt x="66184" y="90587"/>
                      <a:pt x="60590" y="98324"/>
                      <a:pt x="63446" y="94753"/>
                    </a:cubicBezTo>
                    <a:cubicBezTo>
                      <a:pt x="68684" y="87611"/>
                      <a:pt x="85468" y="66304"/>
                      <a:pt x="89754" y="61304"/>
                    </a:cubicBezTo>
                    <a:cubicBezTo>
                      <a:pt x="89397" y="61780"/>
                      <a:pt x="85349" y="68565"/>
                      <a:pt x="82849" y="72136"/>
                    </a:cubicBezTo>
                    <a:cubicBezTo>
                      <a:pt x="78802" y="77731"/>
                      <a:pt x="72255" y="84635"/>
                      <a:pt x="68803" y="89516"/>
                    </a:cubicBezTo>
                    <a:cubicBezTo>
                      <a:pt x="70112" y="87849"/>
                      <a:pt x="71898" y="85945"/>
                      <a:pt x="72493" y="85350"/>
                    </a:cubicBezTo>
                    <a:cubicBezTo>
                      <a:pt x="71541" y="86897"/>
                      <a:pt x="68327" y="90349"/>
                      <a:pt x="69279" y="89992"/>
                    </a:cubicBezTo>
                    <a:cubicBezTo>
                      <a:pt x="74160" y="83921"/>
                      <a:pt x="69636" y="91063"/>
                      <a:pt x="73565" y="84992"/>
                    </a:cubicBezTo>
                    <a:cubicBezTo>
                      <a:pt x="75350" y="83564"/>
                      <a:pt x="72969" y="86540"/>
                      <a:pt x="73565" y="86659"/>
                    </a:cubicBezTo>
                    <a:cubicBezTo>
                      <a:pt x="76541" y="82612"/>
                      <a:pt x="84635" y="73565"/>
                      <a:pt x="86421" y="72136"/>
                    </a:cubicBezTo>
                    <a:cubicBezTo>
                      <a:pt x="85230" y="73684"/>
                      <a:pt x="83683" y="75827"/>
                      <a:pt x="82968" y="76660"/>
                    </a:cubicBezTo>
                    <a:cubicBezTo>
                      <a:pt x="83326" y="77850"/>
                      <a:pt x="81540" y="80945"/>
                      <a:pt x="82135" y="81540"/>
                    </a:cubicBezTo>
                    <a:cubicBezTo>
                      <a:pt x="81064" y="83088"/>
                      <a:pt x="79874" y="85111"/>
                      <a:pt x="77731" y="87611"/>
                    </a:cubicBezTo>
                    <a:cubicBezTo>
                      <a:pt x="78683" y="86659"/>
                      <a:pt x="80469" y="84635"/>
                      <a:pt x="80826" y="84635"/>
                    </a:cubicBezTo>
                    <a:cubicBezTo>
                      <a:pt x="77017" y="90230"/>
                      <a:pt x="79635" y="85111"/>
                      <a:pt x="74874" y="91658"/>
                    </a:cubicBezTo>
                    <a:cubicBezTo>
                      <a:pt x="77731" y="88087"/>
                      <a:pt x="79397" y="87254"/>
                      <a:pt x="81421" y="85230"/>
                    </a:cubicBezTo>
                    <a:cubicBezTo>
                      <a:pt x="85706" y="79636"/>
                      <a:pt x="81540" y="83564"/>
                      <a:pt x="79516" y="85588"/>
                    </a:cubicBezTo>
                    <a:cubicBezTo>
                      <a:pt x="85587" y="78088"/>
                      <a:pt x="92491" y="70589"/>
                      <a:pt x="95943" y="67732"/>
                    </a:cubicBezTo>
                    <a:cubicBezTo>
                      <a:pt x="98086" y="66304"/>
                      <a:pt x="92253" y="72851"/>
                      <a:pt x="93206" y="71779"/>
                    </a:cubicBezTo>
                    <a:cubicBezTo>
                      <a:pt x="93206" y="74041"/>
                      <a:pt x="104752" y="59399"/>
                      <a:pt x="101300" y="65589"/>
                    </a:cubicBezTo>
                    <a:cubicBezTo>
                      <a:pt x="97848" y="70708"/>
                      <a:pt x="93682" y="75112"/>
                      <a:pt x="90944" y="78683"/>
                    </a:cubicBezTo>
                    <a:cubicBezTo>
                      <a:pt x="89039" y="80112"/>
                      <a:pt x="92610" y="74993"/>
                      <a:pt x="92134" y="74993"/>
                    </a:cubicBezTo>
                    <a:lnTo>
                      <a:pt x="90706" y="77612"/>
                    </a:lnTo>
                    <a:cubicBezTo>
                      <a:pt x="89277" y="79040"/>
                      <a:pt x="87968" y="79993"/>
                      <a:pt x="88920" y="78564"/>
                    </a:cubicBezTo>
                    <a:cubicBezTo>
                      <a:pt x="85706" y="83088"/>
                      <a:pt x="90111" y="80945"/>
                      <a:pt x="87730" y="85588"/>
                    </a:cubicBezTo>
                    <a:cubicBezTo>
                      <a:pt x="89158" y="84159"/>
                      <a:pt x="90825" y="82612"/>
                      <a:pt x="92253" y="80588"/>
                    </a:cubicBezTo>
                    <a:lnTo>
                      <a:pt x="91420" y="81064"/>
                    </a:lnTo>
                    <a:cubicBezTo>
                      <a:pt x="94277" y="77017"/>
                      <a:pt x="96300" y="76184"/>
                      <a:pt x="97372" y="74041"/>
                    </a:cubicBezTo>
                    <a:cubicBezTo>
                      <a:pt x="99872" y="71660"/>
                      <a:pt x="103800" y="67732"/>
                      <a:pt x="102490" y="70232"/>
                    </a:cubicBezTo>
                    <a:lnTo>
                      <a:pt x="98205" y="75827"/>
                    </a:lnTo>
                    <a:cubicBezTo>
                      <a:pt x="99515" y="74279"/>
                      <a:pt x="100467" y="72255"/>
                      <a:pt x="99038" y="73803"/>
                    </a:cubicBezTo>
                    <a:cubicBezTo>
                      <a:pt x="101181" y="71541"/>
                      <a:pt x="93801" y="81778"/>
                      <a:pt x="99872" y="74874"/>
                    </a:cubicBezTo>
                    <a:lnTo>
                      <a:pt x="102609" y="70827"/>
                    </a:lnTo>
                    <a:cubicBezTo>
                      <a:pt x="105228" y="68327"/>
                      <a:pt x="110347" y="62971"/>
                      <a:pt x="109395" y="64994"/>
                    </a:cubicBezTo>
                    <a:cubicBezTo>
                      <a:pt x="113561" y="59399"/>
                      <a:pt x="108799" y="65470"/>
                      <a:pt x="113561" y="58923"/>
                    </a:cubicBezTo>
                    <a:cubicBezTo>
                      <a:pt x="107490" y="67018"/>
                      <a:pt x="112609" y="57614"/>
                      <a:pt x="106419" y="66304"/>
                    </a:cubicBezTo>
                    <a:cubicBezTo>
                      <a:pt x="112013" y="58685"/>
                      <a:pt x="108323" y="62732"/>
                      <a:pt x="112966" y="56185"/>
                    </a:cubicBezTo>
                    <a:cubicBezTo>
                      <a:pt x="111537" y="57971"/>
                      <a:pt x="110347" y="59757"/>
                      <a:pt x="110704" y="58566"/>
                    </a:cubicBezTo>
                    <a:cubicBezTo>
                      <a:pt x="110228" y="59042"/>
                      <a:pt x="109633" y="59757"/>
                      <a:pt x="109395" y="60114"/>
                    </a:cubicBezTo>
                    <a:lnTo>
                      <a:pt x="109395" y="60114"/>
                    </a:lnTo>
                    <a:cubicBezTo>
                      <a:pt x="109395" y="60114"/>
                      <a:pt x="109276" y="60114"/>
                      <a:pt x="109276" y="60114"/>
                    </a:cubicBezTo>
                    <a:cubicBezTo>
                      <a:pt x="109037" y="60352"/>
                      <a:pt x="109037" y="60471"/>
                      <a:pt x="109276" y="60114"/>
                    </a:cubicBezTo>
                    <a:cubicBezTo>
                      <a:pt x="108680" y="60947"/>
                      <a:pt x="108085" y="62018"/>
                      <a:pt x="107252" y="62971"/>
                    </a:cubicBezTo>
                    <a:cubicBezTo>
                      <a:pt x="103681" y="67018"/>
                      <a:pt x="103205" y="66304"/>
                      <a:pt x="101300" y="68327"/>
                    </a:cubicBezTo>
                    <a:cubicBezTo>
                      <a:pt x="101776" y="67256"/>
                      <a:pt x="103086" y="66304"/>
                      <a:pt x="104514" y="64280"/>
                    </a:cubicBezTo>
                    <a:lnTo>
                      <a:pt x="101657" y="67256"/>
                    </a:lnTo>
                    <a:cubicBezTo>
                      <a:pt x="104871" y="63209"/>
                      <a:pt x="106419" y="60114"/>
                      <a:pt x="108799" y="58209"/>
                    </a:cubicBezTo>
                    <a:lnTo>
                      <a:pt x="108442" y="57614"/>
                    </a:lnTo>
                    <a:cubicBezTo>
                      <a:pt x="109990" y="55114"/>
                      <a:pt x="110347" y="53924"/>
                      <a:pt x="108680" y="55471"/>
                    </a:cubicBezTo>
                    <a:cubicBezTo>
                      <a:pt x="109156" y="54400"/>
                      <a:pt x="104514" y="59399"/>
                      <a:pt x="107252" y="56424"/>
                    </a:cubicBezTo>
                    <a:lnTo>
                      <a:pt x="104514" y="58328"/>
                    </a:lnTo>
                    <a:lnTo>
                      <a:pt x="105347" y="57376"/>
                    </a:lnTo>
                    <a:cubicBezTo>
                      <a:pt x="104990" y="56304"/>
                      <a:pt x="98443" y="62851"/>
                      <a:pt x="103443" y="54876"/>
                    </a:cubicBezTo>
                    <a:cubicBezTo>
                      <a:pt x="102371" y="55709"/>
                      <a:pt x="101181" y="56662"/>
                      <a:pt x="101657" y="55233"/>
                    </a:cubicBezTo>
                    <a:lnTo>
                      <a:pt x="104395" y="51662"/>
                    </a:lnTo>
                    <a:cubicBezTo>
                      <a:pt x="103086" y="52614"/>
                      <a:pt x="106181" y="47377"/>
                      <a:pt x="103205" y="50948"/>
                    </a:cubicBezTo>
                    <a:cubicBezTo>
                      <a:pt x="110347" y="41306"/>
                      <a:pt x="103205" y="47615"/>
                      <a:pt x="104038" y="45472"/>
                    </a:cubicBezTo>
                    <a:lnTo>
                      <a:pt x="100348" y="49996"/>
                    </a:lnTo>
                    <a:cubicBezTo>
                      <a:pt x="100348" y="49996"/>
                      <a:pt x="98800" y="50472"/>
                      <a:pt x="96777" y="51900"/>
                    </a:cubicBezTo>
                    <a:lnTo>
                      <a:pt x="93563" y="55947"/>
                    </a:lnTo>
                    <a:cubicBezTo>
                      <a:pt x="90468" y="58923"/>
                      <a:pt x="94753" y="52257"/>
                      <a:pt x="93801" y="52138"/>
                    </a:cubicBezTo>
                    <a:cubicBezTo>
                      <a:pt x="95110" y="50591"/>
                      <a:pt x="94872" y="51186"/>
                      <a:pt x="94277" y="52138"/>
                    </a:cubicBezTo>
                    <a:cubicBezTo>
                      <a:pt x="100705" y="42377"/>
                      <a:pt x="87373" y="57495"/>
                      <a:pt x="91896" y="50234"/>
                    </a:cubicBezTo>
                    <a:cubicBezTo>
                      <a:pt x="90587" y="51543"/>
                      <a:pt x="90825" y="50948"/>
                      <a:pt x="91539" y="49876"/>
                    </a:cubicBezTo>
                    <a:cubicBezTo>
                      <a:pt x="91539" y="49876"/>
                      <a:pt x="91539" y="49876"/>
                      <a:pt x="91777" y="49757"/>
                    </a:cubicBezTo>
                    <a:cubicBezTo>
                      <a:pt x="91777" y="49757"/>
                      <a:pt x="91777" y="49757"/>
                      <a:pt x="91777" y="49757"/>
                    </a:cubicBezTo>
                    <a:cubicBezTo>
                      <a:pt x="92253" y="49043"/>
                      <a:pt x="92730" y="48091"/>
                      <a:pt x="93206" y="47377"/>
                    </a:cubicBezTo>
                    <a:cubicBezTo>
                      <a:pt x="92491" y="48448"/>
                      <a:pt x="92015" y="49281"/>
                      <a:pt x="91658" y="49757"/>
                    </a:cubicBezTo>
                    <a:cubicBezTo>
                      <a:pt x="91420" y="49757"/>
                      <a:pt x="90825" y="50114"/>
                      <a:pt x="89873" y="50948"/>
                    </a:cubicBezTo>
                    <a:lnTo>
                      <a:pt x="93206" y="46543"/>
                    </a:lnTo>
                    <a:cubicBezTo>
                      <a:pt x="93206" y="46543"/>
                      <a:pt x="93206" y="46543"/>
                      <a:pt x="93087" y="46543"/>
                    </a:cubicBezTo>
                    <a:cubicBezTo>
                      <a:pt x="94158" y="44758"/>
                      <a:pt x="91301" y="48448"/>
                      <a:pt x="88801" y="51781"/>
                    </a:cubicBezTo>
                    <a:cubicBezTo>
                      <a:pt x="88206" y="52495"/>
                      <a:pt x="87373" y="53209"/>
                      <a:pt x="86421" y="54162"/>
                    </a:cubicBezTo>
                    <a:cubicBezTo>
                      <a:pt x="91777" y="47020"/>
                      <a:pt x="84040" y="56066"/>
                      <a:pt x="89634" y="48448"/>
                    </a:cubicBezTo>
                    <a:cubicBezTo>
                      <a:pt x="86659" y="52019"/>
                      <a:pt x="86421" y="50353"/>
                      <a:pt x="80350" y="57971"/>
                    </a:cubicBezTo>
                    <a:cubicBezTo>
                      <a:pt x="81183" y="57019"/>
                      <a:pt x="81421" y="56424"/>
                      <a:pt x="81540" y="56424"/>
                    </a:cubicBezTo>
                    <a:cubicBezTo>
                      <a:pt x="82016" y="55352"/>
                      <a:pt x="82492" y="54281"/>
                      <a:pt x="80588" y="56424"/>
                    </a:cubicBezTo>
                    <a:lnTo>
                      <a:pt x="84873" y="50829"/>
                    </a:lnTo>
                    <a:lnTo>
                      <a:pt x="78564" y="57852"/>
                    </a:lnTo>
                    <a:cubicBezTo>
                      <a:pt x="80945" y="54281"/>
                      <a:pt x="82254" y="52138"/>
                      <a:pt x="85944" y="48210"/>
                    </a:cubicBezTo>
                    <a:cubicBezTo>
                      <a:pt x="80112" y="54162"/>
                      <a:pt x="83445" y="50234"/>
                      <a:pt x="77731" y="56185"/>
                    </a:cubicBezTo>
                    <a:lnTo>
                      <a:pt x="80588" y="52614"/>
                    </a:lnTo>
                    <a:cubicBezTo>
                      <a:pt x="80588" y="52614"/>
                      <a:pt x="76183" y="57138"/>
                      <a:pt x="78326" y="54043"/>
                    </a:cubicBezTo>
                    <a:cubicBezTo>
                      <a:pt x="83087" y="46901"/>
                      <a:pt x="76660" y="51186"/>
                      <a:pt x="80231" y="43806"/>
                    </a:cubicBezTo>
                    <a:cubicBezTo>
                      <a:pt x="72255" y="54519"/>
                      <a:pt x="83326" y="38568"/>
                      <a:pt x="76898" y="46781"/>
                    </a:cubicBezTo>
                    <a:cubicBezTo>
                      <a:pt x="78802" y="44282"/>
                      <a:pt x="79635" y="42734"/>
                      <a:pt x="81540" y="40711"/>
                    </a:cubicBezTo>
                    <a:cubicBezTo>
                      <a:pt x="79040" y="42615"/>
                      <a:pt x="83564" y="35949"/>
                      <a:pt x="77850" y="42496"/>
                    </a:cubicBezTo>
                    <a:cubicBezTo>
                      <a:pt x="79754" y="39877"/>
                      <a:pt x="80826" y="38925"/>
                      <a:pt x="81897" y="37378"/>
                    </a:cubicBezTo>
                    <a:cubicBezTo>
                      <a:pt x="81421" y="37854"/>
                      <a:pt x="79993" y="39401"/>
                      <a:pt x="81064" y="37854"/>
                    </a:cubicBezTo>
                    <a:cubicBezTo>
                      <a:pt x="82135" y="36306"/>
                      <a:pt x="82730" y="35830"/>
                      <a:pt x="83683" y="34759"/>
                    </a:cubicBezTo>
                    <a:cubicBezTo>
                      <a:pt x="82730" y="34759"/>
                      <a:pt x="76660" y="42377"/>
                      <a:pt x="71065" y="49519"/>
                    </a:cubicBezTo>
                    <a:cubicBezTo>
                      <a:pt x="73327" y="45829"/>
                      <a:pt x="72850" y="46186"/>
                      <a:pt x="68922" y="50710"/>
                    </a:cubicBezTo>
                    <a:cubicBezTo>
                      <a:pt x="70589" y="48210"/>
                      <a:pt x="72374" y="45591"/>
                      <a:pt x="73445" y="45115"/>
                    </a:cubicBezTo>
                    <a:cubicBezTo>
                      <a:pt x="73445" y="44639"/>
                      <a:pt x="74636" y="40592"/>
                      <a:pt x="70232" y="46305"/>
                    </a:cubicBezTo>
                    <a:cubicBezTo>
                      <a:pt x="71303" y="44758"/>
                      <a:pt x="70232" y="45591"/>
                      <a:pt x="69636" y="46305"/>
                    </a:cubicBezTo>
                    <a:cubicBezTo>
                      <a:pt x="69398" y="45591"/>
                      <a:pt x="69636" y="44996"/>
                      <a:pt x="68803" y="45115"/>
                    </a:cubicBezTo>
                    <a:lnTo>
                      <a:pt x="68208" y="46186"/>
                    </a:lnTo>
                    <a:cubicBezTo>
                      <a:pt x="62613" y="53090"/>
                      <a:pt x="66541" y="47377"/>
                      <a:pt x="65470" y="47972"/>
                    </a:cubicBezTo>
                    <a:lnTo>
                      <a:pt x="66065" y="47258"/>
                    </a:lnTo>
                    <a:cubicBezTo>
                      <a:pt x="69041" y="41425"/>
                      <a:pt x="63804" y="49400"/>
                      <a:pt x="67256" y="42853"/>
                    </a:cubicBezTo>
                    <a:lnTo>
                      <a:pt x="63923" y="47258"/>
                    </a:lnTo>
                    <a:cubicBezTo>
                      <a:pt x="56661" y="56543"/>
                      <a:pt x="67375" y="41068"/>
                      <a:pt x="63923" y="44282"/>
                    </a:cubicBezTo>
                    <a:lnTo>
                      <a:pt x="62256" y="46901"/>
                    </a:lnTo>
                    <a:cubicBezTo>
                      <a:pt x="59518" y="49876"/>
                      <a:pt x="71184" y="33449"/>
                      <a:pt x="71779" y="32021"/>
                    </a:cubicBezTo>
                    <a:cubicBezTo>
                      <a:pt x="72374" y="31188"/>
                      <a:pt x="72850" y="30831"/>
                      <a:pt x="73445" y="30235"/>
                    </a:cubicBezTo>
                    <a:cubicBezTo>
                      <a:pt x="76898" y="24045"/>
                      <a:pt x="69041" y="35949"/>
                      <a:pt x="67375" y="36782"/>
                    </a:cubicBezTo>
                    <a:cubicBezTo>
                      <a:pt x="69636" y="33568"/>
                      <a:pt x="73445" y="29045"/>
                      <a:pt x="73565" y="28093"/>
                    </a:cubicBezTo>
                    <a:cubicBezTo>
                      <a:pt x="75231" y="25474"/>
                      <a:pt x="64756" y="37259"/>
                      <a:pt x="68803" y="30950"/>
                    </a:cubicBezTo>
                    <a:cubicBezTo>
                      <a:pt x="67137" y="33449"/>
                      <a:pt x="65470" y="35949"/>
                      <a:pt x="63804" y="37497"/>
                    </a:cubicBezTo>
                    <a:cubicBezTo>
                      <a:pt x="62732" y="38092"/>
                      <a:pt x="69517" y="27617"/>
                      <a:pt x="63446" y="34878"/>
                    </a:cubicBezTo>
                    <a:cubicBezTo>
                      <a:pt x="63923" y="34164"/>
                      <a:pt x="64399" y="33568"/>
                      <a:pt x="64756" y="32973"/>
                    </a:cubicBezTo>
                    <a:cubicBezTo>
                      <a:pt x="62970" y="34640"/>
                      <a:pt x="61304" y="35473"/>
                      <a:pt x="57971" y="39401"/>
                    </a:cubicBezTo>
                    <a:cubicBezTo>
                      <a:pt x="69041" y="24045"/>
                      <a:pt x="50472" y="45234"/>
                      <a:pt x="60947" y="31307"/>
                    </a:cubicBezTo>
                    <a:lnTo>
                      <a:pt x="59399" y="31307"/>
                    </a:lnTo>
                    <a:cubicBezTo>
                      <a:pt x="59399" y="31307"/>
                      <a:pt x="60471" y="29878"/>
                      <a:pt x="60471" y="29878"/>
                    </a:cubicBezTo>
                    <a:cubicBezTo>
                      <a:pt x="60471" y="28450"/>
                      <a:pt x="57733" y="31664"/>
                      <a:pt x="54995" y="34878"/>
                    </a:cubicBezTo>
                    <a:cubicBezTo>
                      <a:pt x="55590" y="33806"/>
                      <a:pt x="56661" y="32616"/>
                      <a:pt x="57257" y="31902"/>
                    </a:cubicBezTo>
                    <a:cubicBezTo>
                      <a:pt x="58447" y="28331"/>
                      <a:pt x="57852" y="28926"/>
                      <a:pt x="51900" y="35354"/>
                    </a:cubicBezTo>
                    <a:lnTo>
                      <a:pt x="55233" y="30712"/>
                    </a:lnTo>
                    <a:cubicBezTo>
                      <a:pt x="53090" y="33211"/>
                      <a:pt x="59161" y="22617"/>
                      <a:pt x="54400" y="27259"/>
                    </a:cubicBezTo>
                    <a:cubicBezTo>
                      <a:pt x="54757" y="26783"/>
                      <a:pt x="55471" y="25831"/>
                      <a:pt x="56066" y="25236"/>
                    </a:cubicBezTo>
                    <a:cubicBezTo>
                      <a:pt x="51067" y="29878"/>
                      <a:pt x="62970" y="10713"/>
                      <a:pt x="50352" y="27140"/>
                    </a:cubicBezTo>
                    <a:lnTo>
                      <a:pt x="46662" y="30712"/>
                    </a:lnTo>
                    <a:cubicBezTo>
                      <a:pt x="46662" y="32616"/>
                      <a:pt x="41187" y="37854"/>
                      <a:pt x="39520" y="40830"/>
                    </a:cubicBezTo>
                    <a:cubicBezTo>
                      <a:pt x="38449" y="41544"/>
                      <a:pt x="42377" y="35116"/>
                      <a:pt x="43448" y="34640"/>
                    </a:cubicBezTo>
                    <a:lnTo>
                      <a:pt x="42853" y="35473"/>
                    </a:lnTo>
                    <a:cubicBezTo>
                      <a:pt x="49400" y="26902"/>
                      <a:pt x="44043" y="31545"/>
                      <a:pt x="48448" y="25712"/>
                    </a:cubicBezTo>
                    <a:cubicBezTo>
                      <a:pt x="46424" y="24879"/>
                      <a:pt x="48210" y="18808"/>
                      <a:pt x="46900" y="17260"/>
                    </a:cubicBezTo>
                    <a:lnTo>
                      <a:pt x="42139" y="24164"/>
                    </a:lnTo>
                    <a:lnTo>
                      <a:pt x="41901" y="23331"/>
                    </a:lnTo>
                    <a:cubicBezTo>
                      <a:pt x="42853" y="21665"/>
                      <a:pt x="45591" y="17856"/>
                      <a:pt x="45710" y="18451"/>
                    </a:cubicBezTo>
                    <a:cubicBezTo>
                      <a:pt x="48329" y="14403"/>
                      <a:pt x="42734" y="21189"/>
                      <a:pt x="41663" y="22617"/>
                    </a:cubicBezTo>
                    <a:cubicBezTo>
                      <a:pt x="42853" y="19284"/>
                      <a:pt x="47734" y="14880"/>
                      <a:pt x="47615" y="14642"/>
                    </a:cubicBezTo>
                    <a:lnTo>
                      <a:pt x="46900" y="14880"/>
                    </a:lnTo>
                    <a:lnTo>
                      <a:pt x="46424" y="15713"/>
                    </a:lnTo>
                    <a:cubicBezTo>
                      <a:pt x="44163" y="18332"/>
                      <a:pt x="42020" y="21189"/>
                      <a:pt x="41782" y="20474"/>
                    </a:cubicBezTo>
                    <a:cubicBezTo>
                      <a:pt x="42496" y="18927"/>
                      <a:pt x="44639" y="16189"/>
                      <a:pt x="44758" y="15832"/>
                    </a:cubicBezTo>
                    <a:cubicBezTo>
                      <a:pt x="45115" y="15356"/>
                      <a:pt x="45234" y="15118"/>
                      <a:pt x="44758" y="15475"/>
                    </a:cubicBezTo>
                    <a:lnTo>
                      <a:pt x="44520" y="14403"/>
                    </a:lnTo>
                    <a:lnTo>
                      <a:pt x="40949" y="19998"/>
                    </a:lnTo>
                    <a:cubicBezTo>
                      <a:pt x="38687" y="22379"/>
                      <a:pt x="40473" y="19284"/>
                      <a:pt x="36425" y="25593"/>
                    </a:cubicBezTo>
                    <a:cubicBezTo>
                      <a:pt x="42734" y="15832"/>
                      <a:pt x="36187" y="20355"/>
                      <a:pt x="37973" y="17141"/>
                    </a:cubicBezTo>
                    <a:cubicBezTo>
                      <a:pt x="34759" y="20712"/>
                      <a:pt x="34283" y="20355"/>
                      <a:pt x="34163" y="19522"/>
                    </a:cubicBezTo>
                    <a:cubicBezTo>
                      <a:pt x="33449" y="20712"/>
                      <a:pt x="29283" y="26783"/>
                      <a:pt x="29283" y="25712"/>
                    </a:cubicBezTo>
                    <a:cubicBezTo>
                      <a:pt x="38449" y="13332"/>
                      <a:pt x="32259" y="19641"/>
                      <a:pt x="38330" y="10475"/>
                    </a:cubicBezTo>
                    <a:cubicBezTo>
                      <a:pt x="34402" y="16665"/>
                      <a:pt x="35949" y="10951"/>
                      <a:pt x="30473" y="19879"/>
                    </a:cubicBezTo>
                    <a:cubicBezTo>
                      <a:pt x="30830" y="18570"/>
                      <a:pt x="33806" y="15237"/>
                      <a:pt x="35592" y="12023"/>
                    </a:cubicBezTo>
                    <a:cubicBezTo>
                      <a:pt x="31188" y="16189"/>
                      <a:pt x="35830" y="7380"/>
                      <a:pt x="33449" y="8214"/>
                    </a:cubicBezTo>
                    <a:cubicBezTo>
                      <a:pt x="32259" y="9880"/>
                      <a:pt x="30711" y="12499"/>
                      <a:pt x="28688" y="14761"/>
                    </a:cubicBezTo>
                    <a:lnTo>
                      <a:pt x="33925" y="6071"/>
                    </a:lnTo>
                    <a:cubicBezTo>
                      <a:pt x="33092" y="6666"/>
                      <a:pt x="27021" y="15475"/>
                      <a:pt x="30592" y="9404"/>
                    </a:cubicBezTo>
                    <a:cubicBezTo>
                      <a:pt x="29640" y="10832"/>
                      <a:pt x="28331" y="12975"/>
                      <a:pt x="27736" y="13451"/>
                    </a:cubicBezTo>
                    <a:cubicBezTo>
                      <a:pt x="31188" y="3809"/>
                      <a:pt x="18451" y="16784"/>
                      <a:pt x="26783" y="0"/>
                    </a:cubicBezTo>
                    <a:cubicBezTo>
                      <a:pt x="24879" y="3452"/>
                      <a:pt x="24403" y="3571"/>
                      <a:pt x="24164" y="3571"/>
                    </a:cubicBezTo>
                    <a:cubicBezTo>
                      <a:pt x="23807" y="4404"/>
                      <a:pt x="21308" y="7618"/>
                      <a:pt x="19760" y="9880"/>
                    </a:cubicBezTo>
                    <a:lnTo>
                      <a:pt x="23093" y="2976"/>
                    </a:lnTo>
                    <a:cubicBezTo>
                      <a:pt x="18570" y="9047"/>
                      <a:pt x="21784" y="2619"/>
                      <a:pt x="17498" y="8571"/>
                    </a:cubicBezTo>
                    <a:lnTo>
                      <a:pt x="18570" y="7737"/>
                    </a:lnTo>
                    <a:cubicBezTo>
                      <a:pt x="13332" y="14522"/>
                      <a:pt x="8333" y="23807"/>
                      <a:pt x="1905" y="32735"/>
                    </a:cubicBezTo>
                    <a:cubicBezTo>
                      <a:pt x="7856" y="25117"/>
                      <a:pt x="-5118" y="45353"/>
                      <a:pt x="3571" y="34402"/>
                    </a:cubicBezTo>
                    <a:cubicBezTo>
                      <a:pt x="2500" y="36306"/>
                      <a:pt x="1428" y="37259"/>
                      <a:pt x="0" y="39401"/>
                    </a:cubicBezTo>
                    <a:cubicBezTo>
                      <a:pt x="2857" y="35711"/>
                      <a:pt x="3690" y="34997"/>
                      <a:pt x="2857" y="37020"/>
                    </a:cubicBezTo>
                    <a:lnTo>
                      <a:pt x="2143" y="37973"/>
                    </a:lnTo>
                    <a:cubicBezTo>
                      <a:pt x="3928" y="37854"/>
                      <a:pt x="1786" y="42020"/>
                      <a:pt x="1309" y="45472"/>
                    </a:cubicBezTo>
                    <a:lnTo>
                      <a:pt x="4285" y="40949"/>
                    </a:lnTo>
                    <a:cubicBezTo>
                      <a:pt x="4166" y="41782"/>
                      <a:pt x="3214" y="43210"/>
                      <a:pt x="2619" y="44401"/>
                    </a:cubicBezTo>
                    <a:cubicBezTo>
                      <a:pt x="7737" y="37854"/>
                      <a:pt x="2143" y="43448"/>
                      <a:pt x="7618" y="36306"/>
                    </a:cubicBezTo>
                    <a:cubicBezTo>
                      <a:pt x="1667" y="45591"/>
                      <a:pt x="9523" y="37854"/>
                      <a:pt x="2500" y="48329"/>
                    </a:cubicBezTo>
                    <a:cubicBezTo>
                      <a:pt x="2857" y="48686"/>
                      <a:pt x="5952" y="43091"/>
                      <a:pt x="6428" y="43448"/>
                    </a:cubicBezTo>
                    <a:lnTo>
                      <a:pt x="4523" y="46305"/>
                    </a:lnTo>
                    <a:lnTo>
                      <a:pt x="7142" y="42853"/>
                    </a:lnTo>
                    <a:cubicBezTo>
                      <a:pt x="7023" y="43687"/>
                      <a:pt x="4642" y="47258"/>
                      <a:pt x="3095" y="49519"/>
                    </a:cubicBezTo>
                    <a:cubicBezTo>
                      <a:pt x="3214" y="49162"/>
                      <a:pt x="2381" y="49996"/>
                      <a:pt x="2262" y="50234"/>
                    </a:cubicBezTo>
                    <a:cubicBezTo>
                      <a:pt x="357" y="53805"/>
                      <a:pt x="4047" y="49876"/>
                      <a:pt x="3452" y="50948"/>
                    </a:cubicBezTo>
                    <a:lnTo>
                      <a:pt x="4285" y="48924"/>
                    </a:lnTo>
                    <a:cubicBezTo>
                      <a:pt x="7261" y="47139"/>
                      <a:pt x="6071" y="51781"/>
                      <a:pt x="11308" y="47020"/>
                    </a:cubicBezTo>
                    <a:lnTo>
                      <a:pt x="12737" y="44877"/>
                    </a:lnTo>
                    <a:cubicBezTo>
                      <a:pt x="16308" y="41663"/>
                      <a:pt x="11785" y="47615"/>
                      <a:pt x="14046" y="46543"/>
                    </a:cubicBezTo>
                    <a:lnTo>
                      <a:pt x="13689" y="47020"/>
                    </a:lnTo>
                    <a:cubicBezTo>
                      <a:pt x="15356" y="45115"/>
                      <a:pt x="16427" y="44163"/>
                      <a:pt x="16427" y="44639"/>
                    </a:cubicBezTo>
                    <a:cubicBezTo>
                      <a:pt x="14403" y="46901"/>
                      <a:pt x="13451" y="49757"/>
                      <a:pt x="11189" y="52138"/>
                    </a:cubicBezTo>
                    <a:cubicBezTo>
                      <a:pt x="15118" y="48686"/>
                      <a:pt x="13927" y="49162"/>
                      <a:pt x="20117" y="41901"/>
                    </a:cubicBezTo>
                    <a:lnTo>
                      <a:pt x="17737" y="45472"/>
                    </a:lnTo>
                    <a:cubicBezTo>
                      <a:pt x="20236" y="42496"/>
                      <a:pt x="21427" y="40830"/>
                      <a:pt x="22498" y="40354"/>
                    </a:cubicBezTo>
                    <a:cubicBezTo>
                      <a:pt x="19998" y="43091"/>
                      <a:pt x="19046" y="45829"/>
                      <a:pt x="15713" y="49400"/>
                    </a:cubicBezTo>
                    <a:cubicBezTo>
                      <a:pt x="11308" y="57614"/>
                      <a:pt x="22736" y="42853"/>
                      <a:pt x="15118" y="54162"/>
                    </a:cubicBezTo>
                    <a:cubicBezTo>
                      <a:pt x="22498" y="44996"/>
                      <a:pt x="18094" y="48210"/>
                      <a:pt x="19879" y="46424"/>
                    </a:cubicBezTo>
                    <a:cubicBezTo>
                      <a:pt x="21903" y="43210"/>
                      <a:pt x="25355" y="39520"/>
                      <a:pt x="24998" y="40711"/>
                    </a:cubicBezTo>
                    <a:cubicBezTo>
                      <a:pt x="25117" y="41187"/>
                      <a:pt x="16665" y="53329"/>
                      <a:pt x="17617" y="53686"/>
                    </a:cubicBezTo>
                    <a:cubicBezTo>
                      <a:pt x="17617" y="53686"/>
                      <a:pt x="17022" y="54281"/>
                      <a:pt x="17022" y="54162"/>
                    </a:cubicBezTo>
                    <a:cubicBezTo>
                      <a:pt x="15594" y="56781"/>
                      <a:pt x="19998" y="51305"/>
                      <a:pt x="17498" y="55471"/>
                    </a:cubicBezTo>
                    <a:cubicBezTo>
                      <a:pt x="21903" y="49876"/>
                      <a:pt x="17737" y="56185"/>
                      <a:pt x="23093" y="48805"/>
                    </a:cubicBezTo>
                    <a:lnTo>
                      <a:pt x="21188" y="49996"/>
                    </a:lnTo>
                    <a:cubicBezTo>
                      <a:pt x="22974" y="48329"/>
                      <a:pt x="29640" y="40115"/>
                      <a:pt x="27259" y="44758"/>
                    </a:cubicBezTo>
                    <a:cubicBezTo>
                      <a:pt x="26069" y="46186"/>
                      <a:pt x="24521" y="47972"/>
                      <a:pt x="23569" y="48924"/>
                    </a:cubicBezTo>
                    <a:cubicBezTo>
                      <a:pt x="22141" y="51186"/>
                      <a:pt x="24998" y="47734"/>
                      <a:pt x="23569" y="50114"/>
                    </a:cubicBezTo>
                    <a:cubicBezTo>
                      <a:pt x="18213" y="57376"/>
                      <a:pt x="21546" y="51067"/>
                      <a:pt x="17022" y="56304"/>
                    </a:cubicBezTo>
                    <a:cubicBezTo>
                      <a:pt x="14999" y="59518"/>
                      <a:pt x="21665" y="51543"/>
                      <a:pt x="15713" y="59399"/>
                    </a:cubicBezTo>
                    <a:cubicBezTo>
                      <a:pt x="23331" y="49519"/>
                      <a:pt x="15594" y="61185"/>
                      <a:pt x="21665" y="53924"/>
                    </a:cubicBezTo>
                    <a:lnTo>
                      <a:pt x="18451" y="58328"/>
                    </a:lnTo>
                    <a:cubicBezTo>
                      <a:pt x="19046" y="57733"/>
                      <a:pt x="20712" y="55709"/>
                      <a:pt x="20831" y="55947"/>
                    </a:cubicBezTo>
                    <a:lnTo>
                      <a:pt x="16427" y="61423"/>
                    </a:lnTo>
                    <a:cubicBezTo>
                      <a:pt x="20355" y="56900"/>
                      <a:pt x="14165" y="66304"/>
                      <a:pt x="16427" y="63923"/>
                    </a:cubicBezTo>
                    <a:cubicBezTo>
                      <a:pt x="15475" y="63447"/>
                      <a:pt x="20117" y="58447"/>
                      <a:pt x="22022" y="54995"/>
                    </a:cubicBezTo>
                    <a:cubicBezTo>
                      <a:pt x="27378" y="49876"/>
                      <a:pt x="14284" y="66899"/>
                      <a:pt x="17022" y="65708"/>
                    </a:cubicBezTo>
                    <a:cubicBezTo>
                      <a:pt x="16427" y="66185"/>
                      <a:pt x="18332" y="62613"/>
                      <a:pt x="20117" y="60828"/>
                    </a:cubicBezTo>
                    <a:cubicBezTo>
                      <a:pt x="19641" y="61899"/>
                      <a:pt x="18689" y="63804"/>
                      <a:pt x="17141" y="66185"/>
                    </a:cubicBezTo>
                    <a:cubicBezTo>
                      <a:pt x="18570" y="65827"/>
                      <a:pt x="20355" y="61542"/>
                      <a:pt x="22617" y="59161"/>
                    </a:cubicBezTo>
                    <a:cubicBezTo>
                      <a:pt x="18927" y="64756"/>
                      <a:pt x="24641" y="57257"/>
                      <a:pt x="26188" y="55828"/>
                    </a:cubicBezTo>
                    <a:lnTo>
                      <a:pt x="22855" y="60233"/>
                    </a:lnTo>
                    <a:cubicBezTo>
                      <a:pt x="21665" y="63804"/>
                      <a:pt x="29878" y="51067"/>
                      <a:pt x="28212" y="55233"/>
                    </a:cubicBezTo>
                    <a:lnTo>
                      <a:pt x="23331" y="61185"/>
                    </a:lnTo>
                    <a:lnTo>
                      <a:pt x="24879" y="59876"/>
                    </a:lnTo>
                    <a:lnTo>
                      <a:pt x="21070" y="64875"/>
                    </a:lnTo>
                    <a:cubicBezTo>
                      <a:pt x="24284" y="61423"/>
                      <a:pt x="23688" y="62494"/>
                      <a:pt x="23093" y="64280"/>
                    </a:cubicBezTo>
                    <a:cubicBezTo>
                      <a:pt x="25355" y="61066"/>
                      <a:pt x="29164" y="56304"/>
                      <a:pt x="29640" y="56424"/>
                    </a:cubicBezTo>
                    <a:cubicBezTo>
                      <a:pt x="27974" y="59280"/>
                      <a:pt x="26307" y="60590"/>
                      <a:pt x="27378" y="60352"/>
                    </a:cubicBezTo>
                    <a:cubicBezTo>
                      <a:pt x="25236" y="63090"/>
                      <a:pt x="22498" y="66423"/>
                      <a:pt x="25236" y="62137"/>
                    </a:cubicBezTo>
                    <a:cubicBezTo>
                      <a:pt x="24164" y="63566"/>
                      <a:pt x="23093" y="64875"/>
                      <a:pt x="22022" y="66304"/>
                    </a:cubicBezTo>
                    <a:cubicBezTo>
                      <a:pt x="20117" y="69518"/>
                      <a:pt x="22260" y="67494"/>
                      <a:pt x="22498" y="67613"/>
                    </a:cubicBezTo>
                    <a:cubicBezTo>
                      <a:pt x="22498" y="67375"/>
                      <a:pt x="22617" y="67137"/>
                      <a:pt x="23093" y="66423"/>
                    </a:cubicBezTo>
                    <a:lnTo>
                      <a:pt x="28450" y="60828"/>
                    </a:lnTo>
                    <a:cubicBezTo>
                      <a:pt x="27378" y="62613"/>
                      <a:pt x="26188" y="63804"/>
                      <a:pt x="25117" y="65113"/>
                    </a:cubicBezTo>
                    <a:cubicBezTo>
                      <a:pt x="25593" y="64756"/>
                      <a:pt x="27259" y="62851"/>
                      <a:pt x="27736" y="62613"/>
                    </a:cubicBezTo>
                    <a:cubicBezTo>
                      <a:pt x="24998" y="66185"/>
                      <a:pt x="22260" y="69875"/>
                      <a:pt x="20593" y="71422"/>
                    </a:cubicBezTo>
                    <a:lnTo>
                      <a:pt x="24284" y="67970"/>
                    </a:lnTo>
                    <a:cubicBezTo>
                      <a:pt x="23212" y="69637"/>
                      <a:pt x="21427" y="72612"/>
                      <a:pt x="20355" y="73803"/>
                    </a:cubicBezTo>
                    <a:cubicBezTo>
                      <a:pt x="19165" y="76184"/>
                      <a:pt x="26664" y="67613"/>
                      <a:pt x="25117" y="70827"/>
                    </a:cubicBezTo>
                    <a:cubicBezTo>
                      <a:pt x="25712" y="70113"/>
                      <a:pt x="26188" y="69518"/>
                      <a:pt x="26783" y="69041"/>
                    </a:cubicBezTo>
                    <a:cubicBezTo>
                      <a:pt x="26783" y="70232"/>
                      <a:pt x="23926" y="74993"/>
                      <a:pt x="28212" y="70589"/>
                    </a:cubicBezTo>
                    <a:lnTo>
                      <a:pt x="23688" y="77255"/>
                    </a:lnTo>
                    <a:cubicBezTo>
                      <a:pt x="25236" y="76184"/>
                      <a:pt x="29283" y="68803"/>
                      <a:pt x="31902" y="66899"/>
                    </a:cubicBezTo>
                    <a:cubicBezTo>
                      <a:pt x="34044" y="65232"/>
                      <a:pt x="27974" y="72612"/>
                      <a:pt x="26902" y="74517"/>
                    </a:cubicBezTo>
                    <a:cubicBezTo>
                      <a:pt x="29640" y="71422"/>
                      <a:pt x="35116" y="65232"/>
                      <a:pt x="31664" y="70946"/>
                    </a:cubicBezTo>
                    <a:cubicBezTo>
                      <a:pt x="30592" y="72017"/>
                      <a:pt x="31188" y="70946"/>
                      <a:pt x="30592" y="71303"/>
                    </a:cubicBezTo>
                    <a:close/>
                    <a:moveTo>
                      <a:pt x="38449" y="72851"/>
                    </a:moveTo>
                    <a:cubicBezTo>
                      <a:pt x="37616" y="73684"/>
                      <a:pt x="35235" y="76303"/>
                      <a:pt x="37139" y="73684"/>
                    </a:cubicBezTo>
                    <a:cubicBezTo>
                      <a:pt x="41068" y="68684"/>
                      <a:pt x="39401" y="71184"/>
                      <a:pt x="38449" y="72851"/>
                    </a:cubicBezTo>
                    <a:close/>
                    <a:moveTo>
                      <a:pt x="55947" y="69399"/>
                    </a:moveTo>
                    <a:cubicBezTo>
                      <a:pt x="54757" y="70827"/>
                      <a:pt x="55114" y="69994"/>
                      <a:pt x="56304" y="68208"/>
                    </a:cubicBezTo>
                    <a:cubicBezTo>
                      <a:pt x="56661" y="67970"/>
                      <a:pt x="56661" y="68208"/>
                      <a:pt x="55947" y="69399"/>
                    </a:cubicBezTo>
                    <a:close/>
                    <a:moveTo>
                      <a:pt x="105823" y="59757"/>
                    </a:moveTo>
                    <a:lnTo>
                      <a:pt x="105585" y="59995"/>
                    </a:lnTo>
                    <a:cubicBezTo>
                      <a:pt x="106657" y="58090"/>
                      <a:pt x="106181" y="58804"/>
                      <a:pt x="105823" y="59757"/>
                    </a:cubicBezTo>
                    <a:close/>
                    <a:moveTo>
                      <a:pt x="104871" y="62018"/>
                    </a:moveTo>
                    <a:cubicBezTo>
                      <a:pt x="104871" y="62018"/>
                      <a:pt x="105943" y="60828"/>
                      <a:pt x="106300" y="60233"/>
                    </a:cubicBezTo>
                    <a:cubicBezTo>
                      <a:pt x="105347" y="61304"/>
                      <a:pt x="105228" y="61304"/>
                      <a:pt x="105347" y="60828"/>
                    </a:cubicBezTo>
                    <a:cubicBezTo>
                      <a:pt x="104514" y="62018"/>
                      <a:pt x="103919" y="62851"/>
                      <a:pt x="104871" y="62018"/>
                    </a:cubicBezTo>
                    <a:close/>
                    <a:moveTo>
                      <a:pt x="42853" y="17260"/>
                    </a:moveTo>
                    <a:lnTo>
                      <a:pt x="42139" y="18570"/>
                    </a:lnTo>
                    <a:cubicBezTo>
                      <a:pt x="40949" y="19641"/>
                      <a:pt x="41901" y="18570"/>
                      <a:pt x="42853" y="1726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2" name="Forma libre: forma 801">
                <a:extLst>
                  <a:ext uri="{FF2B5EF4-FFF2-40B4-BE49-F238E27FC236}">
                    <a16:creationId xmlns:a16="http://schemas.microsoft.com/office/drawing/2014/main" id="{8E27E989-FF39-4883-9418-AB94DFC3269A}"/>
                  </a:ext>
                </a:extLst>
              </p:cNvPr>
              <p:cNvSpPr/>
              <p:nvPr/>
            </p:nvSpPr>
            <p:spPr>
              <a:xfrm>
                <a:off x="4170111" y="6367315"/>
                <a:ext cx="1785" cy="2380"/>
              </a:xfrm>
              <a:custGeom>
                <a:avLst/>
                <a:gdLst>
                  <a:gd name="connsiteX0" fmla="*/ 0 w 1785"/>
                  <a:gd name="connsiteY0" fmla="*/ 2381 h 2380"/>
                  <a:gd name="connsiteX1" fmla="*/ 1785 w 1785"/>
                  <a:gd name="connsiteY1" fmla="*/ 0 h 2380"/>
                  <a:gd name="connsiteX2" fmla="*/ 0 w 1785"/>
                  <a:gd name="connsiteY2" fmla="*/ 2381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380">
                    <a:moveTo>
                      <a:pt x="0" y="2381"/>
                    </a:moveTo>
                    <a:cubicBezTo>
                      <a:pt x="595" y="1667"/>
                      <a:pt x="1190" y="833"/>
                      <a:pt x="1785" y="0"/>
                    </a:cubicBezTo>
                    <a:cubicBezTo>
                      <a:pt x="1190" y="714"/>
                      <a:pt x="476" y="1547"/>
                      <a:pt x="0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3" name="Forma libre: forma 802">
                <a:extLst>
                  <a:ext uri="{FF2B5EF4-FFF2-40B4-BE49-F238E27FC236}">
                    <a16:creationId xmlns:a16="http://schemas.microsoft.com/office/drawing/2014/main" id="{302716B8-F197-4A6E-9389-E0CD4528032B}"/>
                  </a:ext>
                </a:extLst>
              </p:cNvPr>
              <p:cNvSpPr/>
              <p:nvPr/>
            </p:nvSpPr>
            <p:spPr>
              <a:xfrm>
                <a:off x="4143923" y="6365648"/>
                <a:ext cx="714" cy="833"/>
              </a:xfrm>
              <a:custGeom>
                <a:avLst/>
                <a:gdLst>
                  <a:gd name="connsiteX0" fmla="*/ 595 w 714"/>
                  <a:gd name="connsiteY0" fmla="*/ 119 h 833"/>
                  <a:gd name="connsiteX1" fmla="*/ 714 w 714"/>
                  <a:gd name="connsiteY1" fmla="*/ 0 h 833"/>
                  <a:gd name="connsiteX2" fmla="*/ 0 w 714"/>
                  <a:gd name="connsiteY2" fmla="*/ 833 h 833"/>
                  <a:gd name="connsiteX3" fmla="*/ 595 w 714"/>
                  <a:gd name="connsiteY3" fmla="*/ 119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833">
                    <a:moveTo>
                      <a:pt x="595" y="119"/>
                    </a:moveTo>
                    <a:lnTo>
                      <a:pt x="714" y="0"/>
                    </a:lnTo>
                    <a:lnTo>
                      <a:pt x="0" y="833"/>
                    </a:lnTo>
                    <a:lnTo>
                      <a:pt x="595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4" name="Forma libre: forma 803">
                <a:extLst>
                  <a:ext uri="{FF2B5EF4-FFF2-40B4-BE49-F238E27FC236}">
                    <a16:creationId xmlns:a16="http://schemas.microsoft.com/office/drawing/2014/main" id="{35EE8FA0-4B16-4CA6-A65F-D8CC80A0FA1F}"/>
                  </a:ext>
                </a:extLst>
              </p:cNvPr>
              <p:cNvSpPr/>
              <p:nvPr/>
            </p:nvSpPr>
            <p:spPr>
              <a:xfrm>
                <a:off x="4187014" y="6384694"/>
                <a:ext cx="1547" cy="2380"/>
              </a:xfrm>
              <a:custGeom>
                <a:avLst/>
                <a:gdLst>
                  <a:gd name="connsiteX0" fmla="*/ 0 w 1547"/>
                  <a:gd name="connsiteY0" fmla="*/ 2381 h 2380"/>
                  <a:gd name="connsiteX1" fmla="*/ 1548 w 1547"/>
                  <a:gd name="connsiteY1" fmla="*/ 0 h 2380"/>
                  <a:gd name="connsiteX2" fmla="*/ 0 w 1547"/>
                  <a:gd name="connsiteY2" fmla="*/ 2381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7" h="2380">
                    <a:moveTo>
                      <a:pt x="0" y="2381"/>
                    </a:moveTo>
                    <a:cubicBezTo>
                      <a:pt x="357" y="1667"/>
                      <a:pt x="952" y="833"/>
                      <a:pt x="1548" y="0"/>
                    </a:cubicBezTo>
                    <a:cubicBezTo>
                      <a:pt x="714" y="1071"/>
                      <a:pt x="0" y="2024"/>
                      <a:pt x="0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5" name="Forma libre: forma 804">
                <a:extLst>
                  <a:ext uri="{FF2B5EF4-FFF2-40B4-BE49-F238E27FC236}">
                    <a16:creationId xmlns:a16="http://schemas.microsoft.com/office/drawing/2014/main" id="{10F473A4-3F34-4357-BC36-A24579142FB1}"/>
                  </a:ext>
                </a:extLst>
              </p:cNvPr>
              <p:cNvSpPr/>
              <p:nvPr/>
            </p:nvSpPr>
            <p:spPr>
              <a:xfrm>
                <a:off x="4231415" y="6352316"/>
                <a:ext cx="2142" cy="2499"/>
              </a:xfrm>
              <a:custGeom>
                <a:avLst/>
                <a:gdLst>
                  <a:gd name="connsiteX0" fmla="*/ 2143 w 2142"/>
                  <a:gd name="connsiteY0" fmla="*/ 0 h 2499"/>
                  <a:gd name="connsiteX1" fmla="*/ 833 w 2142"/>
                  <a:gd name="connsiteY1" fmla="*/ 833 h 2499"/>
                  <a:gd name="connsiteX2" fmla="*/ 0 w 2142"/>
                  <a:gd name="connsiteY2" fmla="*/ 2500 h 2499"/>
                  <a:gd name="connsiteX3" fmla="*/ 2024 w 2142"/>
                  <a:gd name="connsiteY3" fmla="*/ 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2499">
                    <a:moveTo>
                      <a:pt x="2143" y="0"/>
                    </a:moveTo>
                    <a:lnTo>
                      <a:pt x="833" y="833"/>
                    </a:lnTo>
                    <a:cubicBezTo>
                      <a:pt x="833" y="833"/>
                      <a:pt x="476" y="1786"/>
                      <a:pt x="0" y="2500"/>
                    </a:cubicBezTo>
                    <a:cubicBezTo>
                      <a:pt x="833" y="1547"/>
                      <a:pt x="1905" y="0"/>
                      <a:pt x="202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6" name="Forma libre: forma 805">
                <a:extLst>
                  <a:ext uri="{FF2B5EF4-FFF2-40B4-BE49-F238E27FC236}">
                    <a16:creationId xmlns:a16="http://schemas.microsoft.com/office/drawing/2014/main" id="{C2A0C1D4-8A7E-4C73-9CCB-C4A100B7CB9A}"/>
                  </a:ext>
                </a:extLst>
              </p:cNvPr>
              <p:cNvSpPr/>
              <p:nvPr/>
            </p:nvSpPr>
            <p:spPr>
              <a:xfrm>
                <a:off x="4215107" y="6378861"/>
                <a:ext cx="2261" cy="2499"/>
              </a:xfrm>
              <a:custGeom>
                <a:avLst/>
                <a:gdLst>
                  <a:gd name="connsiteX0" fmla="*/ 0 w 2261"/>
                  <a:gd name="connsiteY0" fmla="*/ 2500 h 2499"/>
                  <a:gd name="connsiteX1" fmla="*/ 595 w 2261"/>
                  <a:gd name="connsiteY1" fmla="*/ 2024 h 2499"/>
                  <a:gd name="connsiteX2" fmla="*/ 2262 w 2261"/>
                  <a:gd name="connsiteY2" fmla="*/ 0 h 2499"/>
                  <a:gd name="connsiteX3" fmla="*/ 0 w 2261"/>
                  <a:gd name="connsiteY3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2499">
                    <a:moveTo>
                      <a:pt x="0" y="2500"/>
                    </a:moveTo>
                    <a:cubicBezTo>
                      <a:pt x="0" y="2500"/>
                      <a:pt x="119" y="2500"/>
                      <a:pt x="595" y="2024"/>
                    </a:cubicBezTo>
                    <a:lnTo>
                      <a:pt x="2262" y="0"/>
                    </a:lnTo>
                    <a:cubicBezTo>
                      <a:pt x="2262" y="0"/>
                      <a:pt x="476" y="1428"/>
                      <a:pt x="0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7" name="Forma libre: forma 806">
                <a:extLst>
                  <a:ext uri="{FF2B5EF4-FFF2-40B4-BE49-F238E27FC236}">
                    <a16:creationId xmlns:a16="http://schemas.microsoft.com/office/drawing/2014/main" id="{392E770A-2540-40CC-BFFC-C63355699BC4}"/>
                  </a:ext>
                </a:extLst>
              </p:cNvPr>
              <p:cNvSpPr/>
              <p:nvPr/>
            </p:nvSpPr>
            <p:spPr>
              <a:xfrm>
                <a:off x="4220551" y="6365492"/>
                <a:ext cx="3491" cy="4007"/>
              </a:xfrm>
              <a:custGeom>
                <a:avLst/>
                <a:gdLst>
                  <a:gd name="connsiteX0" fmla="*/ 1817 w 3491"/>
                  <a:gd name="connsiteY0" fmla="*/ 1347 h 4007"/>
                  <a:gd name="connsiteX1" fmla="*/ 864 w 3491"/>
                  <a:gd name="connsiteY1" fmla="*/ 3489 h 4007"/>
                  <a:gd name="connsiteX2" fmla="*/ 864 w 3491"/>
                  <a:gd name="connsiteY2" fmla="*/ 3489 h 4007"/>
                  <a:gd name="connsiteX3" fmla="*/ 1817 w 3491"/>
                  <a:gd name="connsiteY3" fmla="*/ 1347 h 4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1" h="4007">
                    <a:moveTo>
                      <a:pt x="1817" y="1347"/>
                    </a:moveTo>
                    <a:cubicBezTo>
                      <a:pt x="-1040" y="5037"/>
                      <a:pt x="150" y="3966"/>
                      <a:pt x="864" y="3489"/>
                    </a:cubicBezTo>
                    <a:cubicBezTo>
                      <a:pt x="864" y="3489"/>
                      <a:pt x="864" y="3489"/>
                      <a:pt x="864" y="3489"/>
                    </a:cubicBezTo>
                    <a:cubicBezTo>
                      <a:pt x="5031" y="-1510"/>
                      <a:pt x="3364" y="-82"/>
                      <a:pt x="1817" y="13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8" name="Forma libre: forma 807">
                <a:extLst>
                  <a:ext uri="{FF2B5EF4-FFF2-40B4-BE49-F238E27FC236}">
                    <a16:creationId xmlns:a16="http://schemas.microsoft.com/office/drawing/2014/main" id="{50B27AD5-21BB-4625-89B4-7950E4A066DB}"/>
                  </a:ext>
                </a:extLst>
              </p:cNvPr>
              <p:cNvSpPr/>
              <p:nvPr/>
            </p:nvSpPr>
            <p:spPr>
              <a:xfrm>
                <a:off x="4221654" y="6367847"/>
                <a:ext cx="1138" cy="1014"/>
              </a:xfrm>
              <a:custGeom>
                <a:avLst/>
                <a:gdLst>
                  <a:gd name="connsiteX0" fmla="*/ 0 w 1138"/>
                  <a:gd name="connsiteY0" fmla="*/ 1015 h 1014"/>
                  <a:gd name="connsiteX1" fmla="*/ 357 w 1138"/>
                  <a:gd name="connsiteY1" fmla="*/ 1015 h 1014"/>
                  <a:gd name="connsiteX2" fmla="*/ 0 w 1138"/>
                  <a:gd name="connsiteY2" fmla="*/ 1015 h 10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38" h="1014">
                    <a:moveTo>
                      <a:pt x="0" y="1015"/>
                    </a:moveTo>
                    <a:cubicBezTo>
                      <a:pt x="0" y="1015"/>
                      <a:pt x="357" y="896"/>
                      <a:pt x="357" y="1015"/>
                    </a:cubicBezTo>
                    <a:cubicBezTo>
                      <a:pt x="2024" y="-1009"/>
                      <a:pt x="595" y="539"/>
                      <a:pt x="0" y="101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09" name="Forma libre: forma 808">
                <a:extLst>
                  <a:ext uri="{FF2B5EF4-FFF2-40B4-BE49-F238E27FC236}">
                    <a16:creationId xmlns:a16="http://schemas.microsoft.com/office/drawing/2014/main" id="{731F9F8D-BA10-4DE1-B0AA-8D9AD03D1156}"/>
                  </a:ext>
                </a:extLst>
              </p:cNvPr>
              <p:cNvSpPr/>
              <p:nvPr/>
            </p:nvSpPr>
            <p:spPr>
              <a:xfrm>
                <a:off x="4226924" y="6351083"/>
                <a:ext cx="4131" cy="4583"/>
              </a:xfrm>
              <a:custGeom>
                <a:avLst/>
                <a:gdLst>
                  <a:gd name="connsiteX0" fmla="*/ 444 w 4131"/>
                  <a:gd name="connsiteY0" fmla="*/ 4328 h 4583"/>
                  <a:gd name="connsiteX1" fmla="*/ 3182 w 4131"/>
                  <a:gd name="connsiteY1" fmla="*/ 1233 h 4583"/>
                  <a:gd name="connsiteX2" fmla="*/ 444 w 4131"/>
                  <a:gd name="connsiteY2" fmla="*/ 4328 h 4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31" h="4583">
                    <a:moveTo>
                      <a:pt x="444" y="4328"/>
                    </a:moveTo>
                    <a:cubicBezTo>
                      <a:pt x="-151" y="5399"/>
                      <a:pt x="4253" y="-196"/>
                      <a:pt x="3182" y="1233"/>
                    </a:cubicBezTo>
                    <a:cubicBezTo>
                      <a:pt x="6991" y="-3291"/>
                      <a:pt x="-2056" y="6232"/>
                      <a:pt x="444" y="43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0" name="Forma libre: forma 809">
                <a:extLst>
                  <a:ext uri="{FF2B5EF4-FFF2-40B4-BE49-F238E27FC236}">
                    <a16:creationId xmlns:a16="http://schemas.microsoft.com/office/drawing/2014/main" id="{1A8036BE-BCBA-45CF-AD6F-5AB41376F8BD}"/>
                  </a:ext>
                </a:extLst>
              </p:cNvPr>
              <p:cNvSpPr/>
              <p:nvPr/>
            </p:nvSpPr>
            <p:spPr>
              <a:xfrm>
                <a:off x="4212964" y="6374338"/>
                <a:ext cx="3451" cy="4523"/>
              </a:xfrm>
              <a:custGeom>
                <a:avLst/>
                <a:gdLst>
                  <a:gd name="connsiteX0" fmla="*/ 0 w 3451"/>
                  <a:gd name="connsiteY0" fmla="*/ 4523 h 4523"/>
                  <a:gd name="connsiteX1" fmla="*/ 3452 w 3451"/>
                  <a:gd name="connsiteY1" fmla="*/ 0 h 4523"/>
                  <a:gd name="connsiteX2" fmla="*/ 476 w 3451"/>
                  <a:gd name="connsiteY2" fmla="*/ 3571 h 4523"/>
                  <a:gd name="connsiteX3" fmla="*/ 0 w 3451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1" h="4523">
                    <a:moveTo>
                      <a:pt x="0" y="4523"/>
                    </a:moveTo>
                    <a:lnTo>
                      <a:pt x="3452" y="0"/>
                    </a:lnTo>
                    <a:lnTo>
                      <a:pt x="476" y="3571"/>
                    </a:lnTo>
                    <a:lnTo>
                      <a:pt x="0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1" name="Forma libre: forma 810">
                <a:extLst>
                  <a:ext uri="{FF2B5EF4-FFF2-40B4-BE49-F238E27FC236}">
                    <a16:creationId xmlns:a16="http://schemas.microsoft.com/office/drawing/2014/main" id="{A2ADDF5E-80A4-4F85-9C52-B68A65F51E69}"/>
                  </a:ext>
                </a:extLst>
              </p:cNvPr>
              <p:cNvSpPr/>
              <p:nvPr/>
            </p:nvSpPr>
            <p:spPr>
              <a:xfrm>
                <a:off x="4213083" y="6373497"/>
                <a:ext cx="1315" cy="2150"/>
              </a:xfrm>
              <a:custGeom>
                <a:avLst/>
                <a:gdLst>
                  <a:gd name="connsiteX0" fmla="*/ 595 w 1315"/>
                  <a:gd name="connsiteY0" fmla="*/ 603 h 2150"/>
                  <a:gd name="connsiteX1" fmla="*/ 0 w 1315"/>
                  <a:gd name="connsiteY1" fmla="*/ 2150 h 2150"/>
                  <a:gd name="connsiteX2" fmla="*/ 1309 w 1315"/>
                  <a:gd name="connsiteY2" fmla="*/ 722 h 2150"/>
                  <a:gd name="connsiteX3" fmla="*/ 595 w 1315"/>
                  <a:gd name="connsiteY3" fmla="*/ 722 h 2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5" h="2150">
                    <a:moveTo>
                      <a:pt x="595" y="603"/>
                    </a:moveTo>
                    <a:lnTo>
                      <a:pt x="0" y="2150"/>
                    </a:lnTo>
                    <a:cubicBezTo>
                      <a:pt x="595" y="1436"/>
                      <a:pt x="952" y="960"/>
                      <a:pt x="1309" y="722"/>
                    </a:cubicBezTo>
                    <a:cubicBezTo>
                      <a:pt x="1190" y="365"/>
                      <a:pt x="1667" y="-707"/>
                      <a:pt x="595" y="7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2" name="Forma libre: forma 811">
                <a:extLst>
                  <a:ext uri="{FF2B5EF4-FFF2-40B4-BE49-F238E27FC236}">
                    <a16:creationId xmlns:a16="http://schemas.microsoft.com/office/drawing/2014/main" id="{89AA8B07-2EF4-41A5-89C1-45EB3E04A8A6}"/>
                  </a:ext>
                </a:extLst>
              </p:cNvPr>
              <p:cNvSpPr/>
              <p:nvPr/>
            </p:nvSpPr>
            <p:spPr>
              <a:xfrm>
                <a:off x="4214393" y="6373742"/>
                <a:ext cx="952" cy="514"/>
              </a:xfrm>
              <a:custGeom>
                <a:avLst/>
                <a:gdLst>
                  <a:gd name="connsiteX0" fmla="*/ 0 w 952"/>
                  <a:gd name="connsiteY0" fmla="*/ 476 h 514"/>
                  <a:gd name="connsiteX1" fmla="*/ 952 w 952"/>
                  <a:gd name="connsiteY1" fmla="*/ 0 h 514"/>
                  <a:gd name="connsiteX2" fmla="*/ 0 w 952"/>
                  <a:gd name="connsiteY2" fmla="*/ 476 h 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514">
                    <a:moveTo>
                      <a:pt x="0" y="476"/>
                    </a:moveTo>
                    <a:cubicBezTo>
                      <a:pt x="0" y="476"/>
                      <a:pt x="238" y="714"/>
                      <a:pt x="952" y="0"/>
                    </a:cubicBezTo>
                    <a:cubicBezTo>
                      <a:pt x="952" y="0"/>
                      <a:pt x="595" y="0"/>
                      <a:pt x="0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3" name="Forma libre: forma 812">
                <a:extLst>
                  <a:ext uri="{FF2B5EF4-FFF2-40B4-BE49-F238E27FC236}">
                    <a16:creationId xmlns:a16="http://schemas.microsoft.com/office/drawing/2014/main" id="{2FF514E3-2C44-4354-BC79-1994766131BB}"/>
                  </a:ext>
                </a:extLst>
              </p:cNvPr>
              <p:cNvSpPr/>
              <p:nvPr/>
            </p:nvSpPr>
            <p:spPr>
              <a:xfrm>
                <a:off x="4211298" y="6378266"/>
                <a:ext cx="595" cy="1547"/>
              </a:xfrm>
              <a:custGeom>
                <a:avLst/>
                <a:gdLst>
                  <a:gd name="connsiteX0" fmla="*/ 0 w 595"/>
                  <a:gd name="connsiteY0" fmla="*/ 1547 h 1547"/>
                  <a:gd name="connsiteX1" fmla="*/ 595 w 595"/>
                  <a:gd name="connsiteY1" fmla="*/ 476 h 1547"/>
                  <a:gd name="connsiteX2" fmla="*/ 595 w 595"/>
                  <a:gd name="connsiteY2" fmla="*/ 0 h 1547"/>
                  <a:gd name="connsiteX3" fmla="*/ 0 w 595"/>
                  <a:gd name="connsiteY3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1547">
                    <a:moveTo>
                      <a:pt x="0" y="1547"/>
                    </a:moveTo>
                    <a:lnTo>
                      <a:pt x="595" y="476"/>
                    </a:lnTo>
                    <a:lnTo>
                      <a:pt x="595" y="0"/>
                    </a:lnTo>
                    <a:lnTo>
                      <a:pt x="0" y="1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4" name="Forma libre: forma 813">
                <a:extLst>
                  <a:ext uri="{FF2B5EF4-FFF2-40B4-BE49-F238E27FC236}">
                    <a16:creationId xmlns:a16="http://schemas.microsoft.com/office/drawing/2014/main" id="{1C5A0260-3097-4021-BD07-5DC31F8E4B48}"/>
                  </a:ext>
                </a:extLst>
              </p:cNvPr>
              <p:cNvSpPr/>
              <p:nvPr/>
            </p:nvSpPr>
            <p:spPr>
              <a:xfrm>
                <a:off x="4207138" y="6369814"/>
                <a:ext cx="2969" cy="3099"/>
              </a:xfrm>
              <a:custGeom>
                <a:avLst/>
                <a:gdLst>
                  <a:gd name="connsiteX0" fmla="*/ 2969 w 2969"/>
                  <a:gd name="connsiteY0" fmla="*/ 0 h 3099"/>
                  <a:gd name="connsiteX1" fmla="*/ 1541 w 2969"/>
                  <a:gd name="connsiteY1" fmla="*/ 952 h 3099"/>
                  <a:gd name="connsiteX2" fmla="*/ 231 w 2969"/>
                  <a:gd name="connsiteY2" fmla="*/ 2976 h 3099"/>
                  <a:gd name="connsiteX3" fmla="*/ 2969 w 2969"/>
                  <a:gd name="connsiteY3" fmla="*/ 0 h 3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69" h="3099">
                    <a:moveTo>
                      <a:pt x="2969" y="0"/>
                    </a:moveTo>
                    <a:lnTo>
                      <a:pt x="1541" y="952"/>
                    </a:lnTo>
                    <a:cubicBezTo>
                      <a:pt x="231" y="2500"/>
                      <a:pt x="-364" y="3452"/>
                      <a:pt x="231" y="2976"/>
                    </a:cubicBezTo>
                    <a:cubicBezTo>
                      <a:pt x="1184" y="2024"/>
                      <a:pt x="1779" y="1547"/>
                      <a:pt x="296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5" name="Forma libre: forma 814">
                <a:extLst>
                  <a:ext uri="{FF2B5EF4-FFF2-40B4-BE49-F238E27FC236}">
                    <a16:creationId xmlns:a16="http://schemas.microsoft.com/office/drawing/2014/main" id="{FB815FCA-1EA8-49ED-A3C7-6C2BE254CCCF}"/>
                  </a:ext>
                </a:extLst>
              </p:cNvPr>
              <p:cNvSpPr/>
              <p:nvPr/>
            </p:nvSpPr>
            <p:spPr>
              <a:xfrm>
                <a:off x="4199513" y="6379575"/>
                <a:ext cx="4523" cy="5594"/>
              </a:xfrm>
              <a:custGeom>
                <a:avLst/>
                <a:gdLst>
                  <a:gd name="connsiteX0" fmla="*/ 2024 w 4523"/>
                  <a:gd name="connsiteY0" fmla="*/ 3571 h 5594"/>
                  <a:gd name="connsiteX1" fmla="*/ 4523 w 4523"/>
                  <a:gd name="connsiteY1" fmla="*/ 0 h 5594"/>
                  <a:gd name="connsiteX2" fmla="*/ 0 w 4523"/>
                  <a:gd name="connsiteY2" fmla="*/ 5595 h 5594"/>
                  <a:gd name="connsiteX3" fmla="*/ 1905 w 4523"/>
                  <a:gd name="connsiteY3" fmla="*/ 3571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" h="5594">
                    <a:moveTo>
                      <a:pt x="2024" y="3571"/>
                    </a:moveTo>
                    <a:cubicBezTo>
                      <a:pt x="2619" y="2500"/>
                      <a:pt x="3452" y="1547"/>
                      <a:pt x="4523" y="0"/>
                    </a:cubicBezTo>
                    <a:lnTo>
                      <a:pt x="0" y="5595"/>
                    </a:lnTo>
                    <a:lnTo>
                      <a:pt x="1905" y="35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6" name="Forma libre: forma 815">
                <a:extLst>
                  <a:ext uri="{FF2B5EF4-FFF2-40B4-BE49-F238E27FC236}">
                    <a16:creationId xmlns:a16="http://schemas.microsoft.com/office/drawing/2014/main" id="{176822EC-53DF-4FCB-95DC-E1B2B425FFF9}"/>
                  </a:ext>
                </a:extLst>
              </p:cNvPr>
              <p:cNvSpPr/>
              <p:nvPr/>
            </p:nvSpPr>
            <p:spPr>
              <a:xfrm>
                <a:off x="4195792" y="6383384"/>
                <a:ext cx="3482" cy="4047"/>
              </a:xfrm>
              <a:custGeom>
                <a:avLst/>
                <a:gdLst>
                  <a:gd name="connsiteX0" fmla="*/ 3483 w 3482"/>
                  <a:gd name="connsiteY0" fmla="*/ 0 h 4047"/>
                  <a:gd name="connsiteX1" fmla="*/ 150 w 3482"/>
                  <a:gd name="connsiteY1" fmla="*/ 4047 h 4047"/>
                  <a:gd name="connsiteX2" fmla="*/ 3483 w 3482"/>
                  <a:gd name="connsiteY2" fmla="*/ 0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82" h="4047">
                    <a:moveTo>
                      <a:pt x="3483" y="0"/>
                    </a:moveTo>
                    <a:cubicBezTo>
                      <a:pt x="2173" y="1547"/>
                      <a:pt x="-683" y="3928"/>
                      <a:pt x="150" y="4047"/>
                    </a:cubicBezTo>
                    <a:cubicBezTo>
                      <a:pt x="1459" y="2500"/>
                      <a:pt x="2888" y="1667"/>
                      <a:pt x="348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7" name="Forma libre: forma 816">
                <a:extLst>
                  <a:ext uri="{FF2B5EF4-FFF2-40B4-BE49-F238E27FC236}">
                    <a16:creationId xmlns:a16="http://schemas.microsoft.com/office/drawing/2014/main" id="{370425BC-25D2-4EF4-B500-49F61F3A63C4}"/>
                  </a:ext>
                </a:extLst>
              </p:cNvPr>
              <p:cNvSpPr/>
              <p:nvPr/>
            </p:nvSpPr>
            <p:spPr>
              <a:xfrm>
                <a:off x="4198442" y="6362077"/>
                <a:ext cx="7380" cy="9165"/>
              </a:xfrm>
              <a:custGeom>
                <a:avLst/>
                <a:gdLst>
                  <a:gd name="connsiteX0" fmla="*/ 0 w 7380"/>
                  <a:gd name="connsiteY0" fmla="*/ 9166 h 9165"/>
                  <a:gd name="connsiteX1" fmla="*/ 238 w 7380"/>
                  <a:gd name="connsiteY1" fmla="*/ 9166 h 9165"/>
                  <a:gd name="connsiteX2" fmla="*/ 7380 w 7380"/>
                  <a:gd name="connsiteY2" fmla="*/ 0 h 9165"/>
                  <a:gd name="connsiteX3" fmla="*/ 0 w 7380"/>
                  <a:gd name="connsiteY3" fmla="*/ 9166 h 9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80" h="9165">
                    <a:moveTo>
                      <a:pt x="0" y="9166"/>
                    </a:moveTo>
                    <a:lnTo>
                      <a:pt x="238" y="9166"/>
                    </a:lnTo>
                    <a:lnTo>
                      <a:pt x="7380" y="0"/>
                    </a:lnTo>
                    <a:lnTo>
                      <a:pt x="0" y="9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8" name="Forma libre: forma 817">
                <a:extLst>
                  <a:ext uri="{FF2B5EF4-FFF2-40B4-BE49-F238E27FC236}">
                    <a16:creationId xmlns:a16="http://schemas.microsoft.com/office/drawing/2014/main" id="{2D1ECA4A-77FB-4DB8-AAA4-606F23C5ED77}"/>
                  </a:ext>
                </a:extLst>
              </p:cNvPr>
              <p:cNvSpPr/>
              <p:nvPr/>
            </p:nvSpPr>
            <p:spPr>
              <a:xfrm>
                <a:off x="4175303" y="6381837"/>
                <a:ext cx="5997" cy="7308"/>
              </a:xfrm>
              <a:custGeom>
                <a:avLst/>
                <a:gdLst>
                  <a:gd name="connsiteX0" fmla="*/ 165 w 5997"/>
                  <a:gd name="connsiteY0" fmla="*/ 6785 h 7308"/>
                  <a:gd name="connsiteX1" fmla="*/ 3021 w 5997"/>
                  <a:gd name="connsiteY1" fmla="*/ 4285 h 7308"/>
                  <a:gd name="connsiteX2" fmla="*/ 5997 w 5997"/>
                  <a:gd name="connsiteY2" fmla="*/ 0 h 7308"/>
                  <a:gd name="connsiteX3" fmla="*/ 165 w 5997"/>
                  <a:gd name="connsiteY3" fmla="*/ 6785 h 7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97" h="7308">
                    <a:moveTo>
                      <a:pt x="165" y="6785"/>
                    </a:moveTo>
                    <a:cubicBezTo>
                      <a:pt x="-1026" y="9404"/>
                      <a:pt x="4688" y="1190"/>
                      <a:pt x="3021" y="4285"/>
                    </a:cubicBezTo>
                    <a:cubicBezTo>
                      <a:pt x="4807" y="2262"/>
                      <a:pt x="4450" y="1786"/>
                      <a:pt x="5997" y="0"/>
                    </a:cubicBezTo>
                    <a:cubicBezTo>
                      <a:pt x="3855" y="2024"/>
                      <a:pt x="4807" y="595"/>
                      <a:pt x="165" y="67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19" name="Forma libre: forma 818">
                <a:extLst>
                  <a:ext uri="{FF2B5EF4-FFF2-40B4-BE49-F238E27FC236}">
                    <a16:creationId xmlns:a16="http://schemas.microsoft.com/office/drawing/2014/main" id="{CBD9FB2D-0496-4F02-B1A8-40425343602A}"/>
                  </a:ext>
                </a:extLst>
              </p:cNvPr>
              <p:cNvSpPr/>
              <p:nvPr/>
            </p:nvSpPr>
            <p:spPr>
              <a:xfrm>
                <a:off x="4181301" y="6380528"/>
                <a:ext cx="1309" cy="1309"/>
              </a:xfrm>
              <a:custGeom>
                <a:avLst/>
                <a:gdLst>
                  <a:gd name="connsiteX0" fmla="*/ 0 w 1309"/>
                  <a:gd name="connsiteY0" fmla="*/ 1309 h 1309"/>
                  <a:gd name="connsiteX1" fmla="*/ 1309 w 1309"/>
                  <a:gd name="connsiteY1" fmla="*/ 0 h 1309"/>
                  <a:gd name="connsiteX2" fmla="*/ 0 w 1309"/>
                  <a:gd name="connsiteY2" fmla="*/ 1309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1309">
                    <a:moveTo>
                      <a:pt x="0" y="1309"/>
                    </a:moveTo>
                    <a:cubicBezTo>
                      <a:pt x="0" y="1309"/>
                      <a:pt x="714" y="595"/>
                      <a:pt x="1309" y="0"/>
                    </a:cubicBezTo>
                    <a:cubicBezTo>
                      <a:pt x="833" y="476"/>
                      <a:pt x="357" y="952"/>
                      <a:pt x="0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0" name="Forma libre: forma 819">
                <a:extLst>
                  <a:ext uri="{FF2B5EF4-FFF2-40B4-BE49-F238E27FC236}">
                    <a16:creationId xmlns:a16="http://schemas.microsoft.com/office/drawing/2014/main" id="{6A592BD1-F77A-4E07-87A2-EB67D782FD69}"/>
                  </a:ext>
                </a:extLst>
              </p:cNvPr>
              <p:cNvSpPr/>
              <p:nvPr/>
            </p:nvSpPr>
            <p:spPr>
              <a:xfrm>
                <a:off x="4144042" y="6290298"/>
                <a:ext cx="2023" cy="3333"/>
              </a:xfrm>
              <a:custGeom>
                <a:avLst/>
                <a:gdLst>
                  <a:gd name="connsiteX0" fmla="*/ 952 w 2023"/>
                  <a:gd name="connsiteY0" fmla="*/ 2262 h 3333"/>
                  <a:gd name="connsiteX1" fmla="*/ 2024 w 2023"/>
                  <a:gd name="connsiteY1" fmla="*/ 0 h 3333"/>
                  <a:gd name="connsiteX2" fmla="*/ 0 w 2023"/>
                  <a:gd name="connsiteY2" fmla="*/ 3333 h 3333"/>
                  <a:gd name="connsiteX3" fmla="*/ 952 w 2023"/>
                  <a:gd name="connsiteY3" fmla="*/ 2262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3333">
                    <a:moveTo>
                      <a:pt x="952" y="2262"/>
                    </a:moveTo>
                    <a:lnTo>
                      <a:pt x="2024" y="0"/>
                    </a:lnTo>
                    <a:lnTo>
                      <a:pt x="0" y="3333"/>
                    </a:lnTo>
                    <a:lnTo>
                      <a:pt x="952" y="226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1" name="Forma libre: forma 820">
                <a:extLst>
                  <a:ext uri="{FF2B5EF4-FFF2-40B4-BE49-F238E27FC236}">
                    <a16:creationId xmlns:a16="http://schemas.microsoft.com/office/drawing/2014/main" id="{3B048AAA-149B-4955-B5CD-569E88C0ED89}"/>
                  </a:ext>
                </a:extLst>
              </p:cNvPr>
              <p:cNvSpPr/>
              <p:nvPr/>
            </p:nvSpPr>
            <p:spPr>
              <a:xfrm>
                <a:off x="4139400" y="6293035"/>
                <a:ext cx="4166" cy="6189"/>
              </a:xfrm>
              <a:custGeom>
                <a:avLst/>
                <a:gdLst>
                  <a:gd name="connsiteX0" fmla="*/ 0 w 4166"/>
                  <a:gd name="connsiteY0" fmla="*/ 6190 h 6189"/>
                  <a:gd name="connsiteX1" fmla="*/ 4166 w 4166"/>
                  <a:gd name="connsiteY1" fmla="*/ 0 h 6189"/>
                  <a:gd name="connsiteX2" fmla="*/ 119 w 4166"/>
                  <a:gd name="connsiteY2" fmla="*/ 5357 h 6189"/>
                  <a:gd name="connsiteX3" fmla="*/ 119 w 4166"/>
                  <a:gd name="connsiteY3" fmla="*/ 619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6" h="6189">
                    <a:moveTo>
                      <a:pt x="0" y="6190"/>
                    </a:moveTo>
                    <a:lnTo>
                      <a:pt x="4166" y="0"/>
                    </a:lnTo>
                    <a:lnTo>
                      <a:pt x="119" y="5357"/>
                    </a:lnTo>
                    <a:cubicBezTo>
                      <a:pt x="119" y="5357"/>
                      <a:pt x="952" y="4761"/>
                      <a:pt x="119" y="6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2" name="Forma libre: forma 821">
                <a:extLst>
                  <a:ext uri="{FF2B5EF4-FFF2-40B4-BE49-F238E27FC236}">
                    <a16:creationId xmlns:a16="http://schemas.microsoft.com/office/drawing/2014/main" id="{CF8D503D-79FA-49B7-BD09-5C25DDB07DEE}"/>
                  </a:ext>
                </a:extLst>
              </p:cNvPr>
              <p:cNvSpPr/>
              <p:nvPr/>
            </p:nvSpPr>
            <p:spPr>
              <a:xfrm>
                <a:off x="4150232" y="6377076"/>
                <a:ext cx="2261" cy="3571"/>
              </a:xfrm>
              <a:custGeom>
                <a:avLst/>
                <a:gdLst>
                  <a:gd name="connsiteX0" fmla="*/ 0 w 2261"/>
                  <a:gd name="connsiteY0" fmla="*/ 3571 h 3571"/>
                  <a:gd name="connsiteX1" fmla="*/ 1071 w 2261"/>
                  <a:gd name="connsiteY1" fmla="*/ 2143 h 3571"/>
                  <a:gd name="connsiteX2" fmla="*/ 2262 w 2261"/>
                  <a:gd name="connsiteY2" fmla="*/ 0 h 3571"/>
                  <a:gd name="connsiteX3" fmla="*/ 0 w 2261"/>
                  <a:gd name="connsiteY3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3571">
                    <a:moveTo>
                      <a:pt x="0" y="3571"/>
                    </a:moveTo>
                    <a:lnTo>
                      <a:pt x="1071" y="2143"/>
                    </a:lnTo>
                    <a:cubicBezTo>
                      <a:pt x="2143" y="595"/>
                      <a:pt x="2262" y="357"/>
                      <a:pt x="2262" y="0"/>
                    </a:cubicBezTo>
                    <a:lnTo>
                      <a:pt x="0" y="35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3" name="Forma libre: forma 822">
                <a:extLst>
                  <a:ext uri="{FF2B5EF4-FFF2-40B4-BE49-F238E27FC236}">
                    <a16:creationId xmlns:a16="http://schemas.microsoft.com/office/drawing/2014/main" id="{A05C7124-ABA7-4157-907D-3104A53E5BD1}"/>
                  </a:ext>
                </a:extLst>
              </p:cNvPr>
              <p:cNvSpPr/>
              <p:nvPr/>
            </p:nvSpPr>
            <p:spPr>
              <a:xfrm>
                <a:off x="4149161" y="6367553"/>
                <a:ext cx="3928" cy="5475"/>
              </a:xfrm>
              <a:custGeom>
                <a:avLst/>
                <a:gdLst>
                  <a:gd name="connsiteX0" fmla="*/ 0 w 3928"/>
                  <a:gd name="connsiteY0" fmla="*/ 5357 h 5475"/>
                  <a:gd name="connsiteX1" fmla="*/ 0 w 3928"/>
                  <a:gd name="connsiteY1" fmla="*/ 5476 h 5475"/>
                  <a:gd name="connsiteX2" fmla="*/ 3928 w 3928"/>
                  <a:gd name="connsiteY2" fmla="*/ 0 h 5475"/>
                  <a:gd name="connsiteX3" fmla="*/ 0 w 3928"/>
                  <a:gd name="connsiteY3" fmla="*/ 5357 h 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28" h="5475">
                    <a:moveTo>
                      <a:pt x="0" y="5357"/>
                    </a:moveTo>
                    <a:lnTo>
                      <a:pt x="0" y="5476"/>
                    </a:lnTo>
                    <a:lnTo>
                      <a:pt x="3928" y="0"/>
                    </a:lnTo>
                    <a:lnTo>
                      <a:pt x="0" y="535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4" name="Forma libre: forma 823">
                <a:extLst>
                  <a:ext uri="{FF2B5EF4-FFF2-40B4-BE49-F238E27FC236}">
                    <a16:creationId xmlns:a16="http://schemas.microsoft.com/office/drawing/2014/main" id="{57C94AC7-2B05-4E6A-906F-F903862D0486}"/>
                  </a:ext>
                </a:extLst>
              </p:cNvPr>
              <p:cNvSpPr/>
              <p:nvPr/>
            </p:nvSpPr>
            <p:spPr>
              <a:xfrm>
                <a:off x="4140352" y="6374059"/>
                <a:ext cx="2264" cy="2897"/>
              </a:xfrm>
              <a:custGeom>
                <a:avLst/>
                <a:gdLst>
                  <a:gd name="connsiteX0" fmla="*/ 0 w 2264"/>
                  <a:gd name="connsiteY0" fmla="*/ 2897 h 2897"/>
                  <a:gd name="connsiteX1" fmla="*/ 1071 w 2264"/>
                  <a:gd name="connsiteY1" fmla="*/ 2540 h 2897"/>
                  <a:gd name="connsiteX2" fmla="*/ 0 w 2264"/>
                  <a:gd name="connsiteY2" fmla="*/ 2897 h 2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4" h="2897">
                    <a:moveTo>
                      <a:pt x="0" y="2897"/>
                    </a:moveTo>
                    <a:cubicBezTo>
                      <a:pt x="0" y="2897"/>
                      <a:pt x="1071" y="2183"/>
                      <a:pt x="1071" y="2540"/>
                    </a:cubicBezTo>
                    <a:cubicBezTo>
                      <a:pt x="0" y="3254"/>
                      <a:pt x="5000" y="-3769"/>
                      <a:pt x="0" y="289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825" name="Gráfico 144">
              <a:extLst>
                <a:ext uri="{FF2B5EF4-FFF2-40B4-BE49-F238E27FC236}">
                  <a16:creationId xmlns:a16="http://schemas.microsoft.com/office/drawing/2014/main" id="{B5BFBD3A-0B05-4F10-85E0-CD061B16BF09}"/>
                </a:ext>
              </a:extLst>
            </p:cNvPr>
            <p:cNvGrpSpPr/>
            <p:nvPr/>
          </p:nvGrpSpPr>
          <p:grpSpPr>
            <a:xfrm>
              <a:off x="4312003" y="6452307"/>
              <a:ext cx="126654" cy="169677"/>
              <a:chOff x="4312003" y="6452307"/>
              <a:chExt cx="126654" cy="169677"/>
            </a:xfrm>
            <a:grpFill/>
          </p:grpSpPr>
          <p:sp>
            <p:nvSpPr>
              <p:cNvPr id="826" name="Forma libre: forma 825">
                <a:extLst>
                  <a:ext uri="{FF2B5EF4-FFF2-40B4-BE49-F238E27FC236}">
                    <a16:creationId xmlns:a16="http://schemas.microsoft.com/office/drawing/2014/main" id="{75EF3B2F-91C9-455A-B3BB-D6E858B9CB0F}"/>
                  </a:ext>
                </a:extLst>
              </p:cNvPr>
              <p:cNvSpPr/>
              <p:nvPr/>
            </p:nvSpPr>
            <p:spPr>
              <a:xfrm>
                <a:off x="4434958" y="6534204"/>
                <a:ext cx="3699" cy="3950"/>
              </a:xfrm>
              <a:custGeom>
                <a:avLst/>
                <a:gdLst>
                  <a:gd name="connsiteX0" fmla="*/ 129 w 3699"/>
                  <a:gd name="connsiteY0" fmla="*/ 3809 h 3950"/>
                  <a:gd name="connsiteX1" fmla="*/ 3700 w 3699"/>
                  <a:gd name="connsiteY1" fmla="*/ 0 h 3950"/>
                  <a:gd name="connsiteX2" fmla="*/ 129 w 3699"/>
                  <a:gd name="connsiteY2" fmla="*/ 3809 h 3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699" h="3950">
                    <a:moveTo>
                      <a:pt x="129" y="3809"/>
                    </a:moveTo>
                    <a:cubicBezTo>
                      <a:pt x="129" y="3809"/>
                      <a:pt x="3105" y="595"/>
                      <a:pt x="3700" y="0"/>
                    </a:cubicBezTo>
                    <a:cubicBezTo>
                      <a:pt x="2747" y="595"/>
                      <a:pt x="-705" y="4761"/>
                      <a:pt x="129" y="38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7" name="Forma libre: forma 826">
                <a:extLst>
                  <a:ext uri="{FF2B5EF4-FFF2-40B4-BE49-F238E27FC236}">
                    <a16:creationId xmlns:a16="http://schemas.microsoft.com/office/drawing/2014/main" id="{9E1D9398-AEBD-4B7A-81B4-726EB10ECE82}"/>
                  </a:ext>
                </a:extLst>
              </p:cNvPr>
              <p:cNvSpPr/>
              <p:nvPr/>
            </p:nvSpPr>
            <p:spPr>
              <a:xfrm>
                <a:off x="4423302" y="6542656"/>
                <a:ext cx="3571" cy="3333"/>
              </a:xfrm>
              <a:custGeom>
                <a:avLst/>
                <a:gdLst>
                  <a:gd name="connsiteX0" fmla="*/ 2262 w 3571"/>
                  <a:gd name="connsiteY0" fmla="*/ 1428 h 3333"/>
                  <a:gd name="connsiteX1" fmla="*/ 3571 w 3571"/>
                  <a:gd name="connsiteY1" fmla="*/ 0 h 3333"/>
                  <a:gd name="connsiteX2" fmla="*/ 0 w 3571"/>
                  <a:gd name="connsiteY2" fmla="*/ 3333 h 3333"/>
                  <a:gd name="connsiteX3" fmla="*/ 2262 w 3571"/>
                  <a:gd name="connsiteY3" fmla="*/ 1428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1" h="3333">
                    <a:moveTo>
                      <a:pt x="2262" y="1428"/>
                    </a:moveTo>
                    <a:lnTo>
                      <a:pt x="3571" y="0"/>
                    </a:lnTo>
                    <a:lnTo>
                      <a:pt x="0" y="3333"/>
                    </a:lnTo>
                    <a:lnTo>
                      <a:pt x="2262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8" name="Forma libre: forma 827">
                <a:extLst>
                  <a:ext uri="{FF2B5EF4-FFF2-40B4-BE49-F238E27FC236}">
                    <a16:creationId xmlns:a16="http://schemas.microsoft.com/office/drawing/2014/main" id="{AA0E7103-F530-4AC6-B36F-1DAF71FA2E84}"/>
                  </a:ext>
                </a:extLst>
              </p:cNvPr>
              <p:cNvSpPr/>
              <p:nvPr/>
            </p:nvSpPr>
            <p:spPr>
              <a:xfrm>
                <a:off x="4421422" y="6541108"/>
                <a:ext cx="5331" cy="4761"/>
              </a:xfrm>
              <a:custGeom>
                <a:avLst/>
                <a:gdLst>
                  <a:gd name="connsiteX0" fmla="*/ 1999 w 5331"/>
                  <a:gd name="connsiteY0" fmla="*/ 1071 h 4761"/>
                  <a:gd name="connsiteX1" fmla="*/ 1999 w 5331"/>
                  <a:gd name="connsiteY1" fmla="*/ 3333 h 4761"/>
                  <a:gd name="connsiteX2" fmla="*/ 809 w 5331"/>
                  <a:gd name="connsiteY2" fmla="*/ 4761 h 4761"/>
                  <a:gd name="connsiteX3" fmla="*/ 5332 w 5331"/>
                  <a:gd name="connsiteY3" fmla="*/ 0 h 4761"/>
                  <a:gd name="connsiteX4" fmla="*/ 1880 w 5331"/>
                  <a:gd name="connsiteY4" fmla="*/ 1071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31" h="4761">
                    <a:moveTo>
                      <a:pt x="1999" y="1071"/>
                    </a:moveTo>
                    <a:cubicBezTo>
                      <a:pt x="-3239" y="7380"/>
                      <a:pt x="3666" y="833"/>
                      <a:pt x="1999" y="3333"/>
                    </a:cubicBezTo>
                    <a:lnTo>
                      <a:pt x="809" y="4761"/>
                    </a:lnTo>
                    <a:lnTo>
                      <a:pt x="5332" y="0"/>
                    </a:lnTo>
                    <a:cubicBezTo>
                      <a:pt x="4142" y="357"/>
                      <a:pt x="690" y="3095"/>
                      <a:pt x="1880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29" name="Forma libre: forma 828">
                <a:extLst>
                  <a:ext uri="{FF2B5EF4-FFF2-40B4-BE49-F238E27FC236}">
                    <a16:creationId xmlns:a16="http://schemas.microsoft.com/office/drawing/2014/main" id="{0745C2A5-4982-4645-BF22-DC627D1C19D9}"/>
                  </a:ext>
                </a:extLst>
              </p:cNvPr>
              <p:cNvSpPr/>
              <p:nvPr/>
            </p:nvSpPr>
            <p:spPr>
              <a:xfrm>
                <a:off x="4432569" y="6527895"/>
                <a:ext cx="1684" cy="1727"/>
              </a:xfrm>
              <a:custGeom>
                <a:avLst/>
                <a:gdLst>
                  <a:gd name="connsiteX0" fmla="*/ 1565 w 1684"/>
                  <a:gd name="connsiteY0" fmla="*/ 0 h 1727"/>
                  <a:gd name="connsiteX1" fmla="*/ 1208 w 1684"/>
                  <a:gd name="connsiteY1" fmla="*/ 952 h 1727"/>
                  <a:gd name="connsiteX2" fmla="*/ 1685 w 1684"/>
                  <a:gd name="connsiteY2" fmla="*/ 357 h 1727"/>
                  <a:gd name="connsiteX3" fmla="*/ 1685 w 1684"/>
                  <a:gd name="connsiteY3" fmla="*/ 0 h 1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4" h="1727">
                    <a:moveTo>
                      <a:pt x="1565" y="0"/>
                    </a:moveTo>
                    <a:cubicBezTo>
                      <a:pt x="-458" y="2500"/>
                      <a:pt x="-458" y="1786"/>
                      <a:pt x="1208" y="952"/>
                    </a:cubicBezTo>
                    <a:cubicBezTo>
                      <a:pt x="1447" y="714"/>
                      <a:pt x="1565" y="476"/>
                      <a:pt x="1685" y="357"/>
                    </a:cubicBezTo>
                    <a:cubicBezTo>
                      <a:pt x="1685" y="357"/>
                      <a:pt x="1565" y="357"/>
                      <a:pt x="168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0" name="Forma libre: forma 829">
                <a:extLst>
                  <a:ext uri="{FF2B5EF4-FFF2-40B4-BE49-F238E27FC236}">
                    <a16:creationId xmlns:a16="http://schemas.microsoft.com/office/drawing/2014/main" id="{A8E66EB5-26D5-4FE6-B160-C6B56C766786}"/>
                  </a:ext>
                </a:extLst>
              </p:cNvPr>
              <p:cNvSpPr/>
              <p:nvPr/>
            </p:nvSpPr>
            <p:spPr>
              <a:xfrm>
                <a:off x="4434134" y="6527300"/>
                <a:ext cx="740" cy="952"/>
              </a:xfrm>
              <a:custGeom>
                <a:avLst/>
                <a:gdLst>
                  <a:gd name="connsiteX0" fmla="*/ 0 w 740"/>
                  <a:gd name="connsiteY0" fmla="*/ 952 h 952"/>
                  <a:gd name="connsiteX1" fmla="*/ 0 w 740"/>
                  <a:gd name="connsiteY1" fmla="*/ 952 h 952"/>
                  <a:gd name="connsiteX2" fmla="*/ 0 w 740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0" h="952">
                    <a:moveTo>
                      <a:pt x="0" y="952"/>
                    </a:moveTo>
                    <a:cubicBezTo>
                      <a:pt x="0" y="952"/>
                      <a:pt x="1667" y="-1190"/>
                      <a:pt x="0" y="952"/>
                    </a:cubicBezTo>
                    <a:lnTo>
                      <a:pt x="0" y="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1" name="Forma libre: forma 830">
                <a:extLst>
                  <a:ext uri="{FF2B5EF4-FFF2-40B4-BE49-F238E27FC236}">
                    <a16:creationId xmlns:a16="http://schemas.microsoft.com/office/drawing/2014/main" id="{2554E91A-C979-4D9F-937B-3BBF3BE8999E}"/>
                  </a:ext>
                </a:extLst>
              </p:cNvPr>
              <p:cNvSpPr/>
              <p:nvPr/>
            </p:nvSpPr>
            <p:spPr>
              <a:xfrm>
                <a:off x="4431872" y="6523729"/>
                <a:ext cx="4404" cy="4880"/>
              </a:xfrm>
              <a:custGeom>
                <a:avLst/>
                <a:gdLst>
                  <a:gd name="connsiteX0" fmla="*/ 0 w 4404"/>
                  <a:gd name="connsiteY0" fmla="*/ 4880 h 4880"/>
                  <a:gd name="connsiteX1" fmla="*/ 2143 w 4404"/>
                  <a:gd name="connsiteY1" fmla="*/ 2976 h 4880"/>
                  <a:gd name="connsiteX2" fmla="*/ 4405 w 4404"/>
                  <a:gd name="connsiteY2" fmla="*/ 0 h 4880"/>
                  <a:gd name="connsiteX3" fmla="*/ 0 w 4404"/>
                  <a:gd name="connsiteY3" fmla="*/ 4761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4880">
                    <a:moveTo>
                      <a:pt x="0" y="4880"/>
                    </a:moveTo>
                    <a:lnTo>
                      <a:pt x="2143" y="2976"/>
                    </a:lnTo>
                    <a:cubicBezTo>
                      <a:pt x="3333" y="1547"/>
                      <a:pt x="3333" y="952"/>
                      <a:pt x="4405" y="0"/>
                    </a:cubicBezTo>
                    <a:cubicBezTo>
                      <a:pt x="3095" y="833"/>
                      <a:pt x="1905" y="2381"/>
                      <a:pt x="0" y="47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2" name="Forma libre: forma 831">
                <a:extLst>
                  <a:ext uri="{FF2B5EF4-FFF2-40B4-BE49-F238E27FC236}">
                    <a16:creationId xmlns:a16="http://schemas.microsoft.com/office/drawing/2014/main" id="{455BBC89-2A56-487A-B29D-F3BEF1DA2B3E}"/>
                  </a:ext>
                </a:extLst>
              </p:cNvPr>
              <p:cNvSpPr/>
              <p:nvPr/>
            </p:nvSpPr>
            <p:spPr>
              <a:xfrm>
                <a:off x="4427706" y="6531724"/>
                <a:ext cx="1268" cy="1170"/>
              </a:xfrm>
              <a:custGeom>
                <a:avLst/>
                <a:gdLst>
                  <a:gd name="connsiteX0" fmla="*/ 0 w 1268"/>
                  <a:gd name="connsiteY0" fmla="*/ 1171 h 1170"/>
                  <a:gd name="connsiteX1" fmla="*/ 952 w 1268"/>
                  <a:gd name="connsiteY1" fmla="*/ 457 h 1170"/>
                  <a:gd name="connsiteX2" fmla="*/ 0 w 1268"/>
                  <a:gd name="connsiteY2" fmla="*/ 1171 h 1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68" h="1170">
                    <a:moveTo>
                      <a:pt x="0" y="1171"/>
                    </a:moveTo>
                    <a:lnTo>
                      <a:pt x="952" y="457"/>
                    </a:lnTo>
                    <a:cubicBezTo>
                      <a:pt x="1428" y="-139"/>
                      <a:pt x="1547" y="-377"/>
                      <a:pt x="0" y="11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3" name="Forma libre: forma 832">
                <a:extLst>
                  <a:ext uri="{FF2B5EF4-FFF2-40B4-BE49-F238E27FC236}">
                    <a16:creationId xmlns:a16="http://schemas.microsoft.com/office/drawing/2014/main" id="{58039E62-F4AD-4A57-BA05-3B69ED2A8FEE}"/>
                  </a:ext>
                </a:extLst>
              </p:cNvPr>
              <p:cNvSpPr/>
              <p:nvPr/>
            </p:nvSpPr>
            <p:spPr>
              <a:xfrm>
                <a:off x="4427429" y="6530514"/>
                <a:ext cx="3253" cy="3142"/>
              </a:xfrm>
              <a:custGeom>
                <a:avLst/>
                <a:gdLst>
                  <a:gd name="connsiteX0" fmla="*/ 3253 w 3253"/>
                  <a:gd name="connsiteY0" fmla="*/ 0 h 3142"/>
                  <a:gd name="connsiteX1" fmla="*/ 1230 w 3253"/>
                  <a:gd name="connsiteY1" fmla="*/ 1667 h 3142"/>
                  <a:gd name="connsiteX2" fmla="*/ 1944 w 3253"/>
                  <a:gd name="connsiteY2" fmla="*/ 1071 h 3142"/>
                  <a:gd name="connsiteX3" fmla="*/ 3253 w 3253"/>
                  <a:gd name="connsiteY3" fmla="*/ 0 h 3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53" h="3142">
                    <a:moveTo>
                      <a:pt x="3253" y="0"/>
                    </a:moveTo>
                    <a:lnTo>
                      <a:pt x="1230" y="1667"/>
                    </a:lnTo>
                    <a:cubicBezTo>
                      <a:pt x="396" y="2738"/>
                      <a:pt x="-1389" y="4642"/>
                      <a:pt x="1944" y="1071"/>
                    </a:cubicBezTo>
                    <a:cubicBezTo>
                      <a:pt x="278" y="2857"/>
                      <a:pt x="1944" y="1071"/>
                      <a:pt x="325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4" name="Forma libre: forma 833">
                <a:extLst>
                  <a:ext uri="{FF2B5EF4-FFF2-40B4-BE49-F238E27FC236}">
                    <a16:creationId xmlns:a16="http://schemas.microsoft.com/office/drawing/2014/main" id="{7096F81A-D867-4797-8330-6F902623CEFB}"/>
                  </a:ext>
                </a:extLst>
              </p:cNvPr>
              <p:cNvSpPr/>
              <p:nvPr/>
            </p:nvSpPr>
            <p:spPr>
              <a:xfrm>
                <a:off x="4426278" y="6531565"/>
                <a:ext cx="3966" cy="4424"/>
              </a:xfrm>
              <a:custGeom>
                <a:avLst/>
                <a:gdLst>
                  <a:gd name="connsiteX0" fmla="*/ 3690 w 3966"/>
                  <a:gd name="connsiteY0" fmla="*/ 21 h 4424"/>
                  <a:gd name="connsiteX1" fmla="*/ 0 w 3966"/>
                  <a:gd name="connsiteY1" fmla="*/ 4425 h 4424"/>
                  <a:gd name="connsiteX2" fmla="*/ 3690 w 3966"/>
                  <a:gd name="connsiteY2" fmla="*/ 21 h 4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66" h="4424">
                    <a:moveTo>
                      <a:pt x="3690" y="21"/>
                    </a:moveTo>
                    <a:cubicBezTo>
                      <a:pt x="2619" y="1449"/>
                      <a:pt x="2143" y="2520"/>
                      <a:pt x="0" y="4425"/>
                    </a:cubicBezTo>
                    <a:cubicBezTo>
                      <a:pt x="1310" y="4068"/>
                      <a:pt x="5000" y="-337"/>
                      <a:pt x="3690" y="2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5" name="Forma libre: forma 834">
                <a:extLst>
                  <a:ext uri="{FF2B5EF4-FFF2-40B4-BE49-F238E27FC236}">
                    <a16:creationId xmlns:a16="http://schemas.microsoft.com/office/drawing/2014/main" id="{D6EF4211-70EF-4D78-A1C0-DBC0CF43AA5F}"/>
                  </a:ext>
                </a:extLst>
              </p:cNvPr>
              <p:cNvSpPr/>
              <p:nvPr/>
            </p:nvSpPr>
            <p:spPr>
              <a:xfrm>
                <a:off x="4416398" y="6547767"/>
                <a:ext cx="2113" cy="2626"/>
              </a:xfrm>
              <a:custGeom>
                <a:avLst/>
                <a:gdLst>
                  <a:gd name="connsiteX0" fmla="*/ 1309 w 2113"/>
                  <a:gd name="connsiteY0" fmla="*/ 603 h 2626"/>
                  <a:gd name="connsiteX1" fmla="*/ 0 w 2113"/>
                  <a:gd name="connsiteY1" fmla="*/ 2626 h 2626"/>
                  <a:gd name="connsiteX2" fmla="*/ 2024 w 2113"/>
                  <a:gd name="connsiteY2" fmla="*/ 722 h 2626"/>
                  <a:gd name="connsiteX3" fmla="*/ 1428 w 2113"/>
                  <a:gd name="connsiteY3" fmla="*/ 722 h 2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3" h="2626">
                    <a:moveTo>
                      <a:pt x="1309" y="603"/>
                    </a:moveTo>
                    <a:lnTo>
                      <a:pt x="0" y="2626"/>
                    </a:lnTo>
                    <a:lnTo>
                      <a:pt x="2024" y="722"/>
                    </a:lnTo>
                    <a:cubicBezTo>
                      <a:pt x="1071" y="1674"/>
                      <a:pt x="3095" y="-1302"/>
                      <a:pt x="1428" y="7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6" name="Forma libre: forma 835">
                <a:extLst>
                  <a:ext uri="{FF2B5EF4-FFF2-40B4-BE49-F238E27FC236}">
                    <a16:creationId xmlns:a16="http://schemas.microsoft.com/office/drawing/2014/main" id="{091EF000-6064-44BB-8E22-B2CDD498E338}"/>
                  </a:ext>
                </a:extLst>
              </p:cNvPr>
              <p:cNvSpPr/>
              <p:nvPr/>
            </p:nvSpPr>
            <p:spPr>
              <a:xfrm>
                <a:off x="4428539" y="6523848"/>
                <a:ext cx="4404" cy="5237"/>
              </a:xfrm>
              <a:custGeom>
                <a:avLst/>
                <a:gdLst>
                  <a:gd name="connsiteX0" fmla="*/ 4404 w 4404"/>
                  <a:gd name="connsiteY0" fmla="*/ 0 h 5237"/>
                  <a:gd name="connsiteX1" fmla="*/ 0 w 4404"/>
                  <a:gd name="connsiteY1" fmla="*/ 5238 h 5237"/>
                  <a:gd name="connsiteX2" fmla="*/ 1548 w 4404"/>
                  <a:gd name="connsiteY2" fmla="*/ 3928 h 5237"/>
                  <a:gd name="connsiteX3" fmla="*/ 4404 w 4404"/>
                  <a:gd name="connsiteY3" fmla="*/ 0 h 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5237">
                    <a:moveTo>
                      <a:pt x="4404" y="0"/>
                    </a:moveTo>
                    <a:cubicBezTo>
                      <a:pt x="3333" y="1309"/>
                      <a:pt x="1428" y="3571"/>
                      <a:pt x="0" y="5238"/>
                    </a:cubicBezTo>
                    <a:lnTo>
                      <a:pt x="1548" y="3928"/>
                    </a:lnTo>
                    <a:cubicBezTo>
                      <a:pt x="2262" y="2976"/>
                      <a:pt x="2738" y="1905"/>
                      <a:pt x="440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7" name="Forma libre: forma 836">
                <a:extLst>
                  <a:ext uri="{FF2B5EF4-FFF2-40B4-BE49-F238E27FC236}">
                    <a16:creationId xmlns:a16="http://schemas.microsoft.com/office/drawing/2014/main" id="{406EDBC0-2D04-4D43-BDC4-7B346514877F}"/>
                  </a:ext>
                </a:extLst>
              </p:cNvPr>
              <p:cNvSpPr/>
              <p:nvPr/>
            </p:nvSpPr>
            <p:spPr>
              <a:xfrm>
                <a:off x="4426159" y="6529086"/>
                <a:ext cx="2261" cy="1904"/>
              </a:xfrm>
              <a:custGeom>
                <a:avLst/>
                <a:gdLst>
                  <a:gd name="connsiteX0" fmla="*/ 2262 w 2261"/>
                  <a:gd name="connsiteY0" fmla="*/ 0 h 1904"/>
                  <a:gd name="connsiteX1" fmla="*/ 0 w 2261"/>
                  <a:gd name="connsiteY1" fmla="*/ 1905 h 1904"/>
                  <a:gd name="connsiteX2" fmla="*/ 2262 w 2261"/>
                  <a:gd name="connsiteY2" fmla="*/ 0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1" h="1904">
                    <a:moveTo>
                      <a:pt x="2262" y="0"/>
                    </a:moveTo>
                    <a:lnTo>
                      <a:pt x="0" y="1905"/>
                    </a:lnTo>
                    <a:cubicBezTo>
                      <a:pt x="0" y="1905"/>
                      <a:pt x="1071" y="1428"/>
                      <a:pt x="226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8" name="Forma libre: forma 837">
                <a:extLst>
                  <a:ext uri="{FF2B5EF4-FFF2-40B4-BE49-F238E27FC236}">
                    <a16:creationId xmlns:a16="http://schemas.microsoft.com/office/drawing/2014/main" id="{6BFF1E15-9CF4-4FA9-A8C0-A8C225B03438}"/>
                  </a:ext>
                </a:extLst>
              </p:cNvPr>
              <p:cNvSpPr/>
              <p:nvPr/>
            </p:nvSpPr>
            <p:spPr>
              <a:xfrm>
                <a:off x="4421397" y="6535395"/>
                <a:ext cx="4880" cy="4166"/>
              </a:xfrm>
              <a:custGeom>
                <a:avLst/>
                <a:gdLst>
                  <a:gd name="connsiteX0" fmla="*/ 238 w 4880"/>
                  <a:gd name="connsiteY0" fmla="*/ 4166 h 4166"/>
                  <a:gd name="connsiteX1" fmla="*/ 4880 w 4880"/>
                  <a:gd name="connsiteY1" fmla="*/ 0 h 4166"/>
                  <a:gd name="connsiteX2" fmla="*/ 0 w 4880"/>
                  <a:gd name="connsiteY2" fmla="*/ 4166 h 4166"/>
                  <a:gd name="connsiteX3" fmla="*/ 238 w 4880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0" h="4166">
                    <a:moveTo>
                      <a:pt x="238" y="4166"/>
                    </a:moveTo>
                    <a:lnTo>
                      <a:pt x="4880" y="0"/>
                    </a:lnTo>
                    <a:lnTo>
                      <a:pt x="0" y="4166"/>
                    </a:lnTo>
                    <a:lnTo>
                      <a:pt x="238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39" name="Forma libre: forma 838">
                <a:extLst>
                  <a:ext uri="{FF2B5EF4-FFF2-40B4-BE49-F238E27FC236}">
                    <a16:creationId xmlns:a16="http://schemas.microsoft.com/office/drawing/2014/main" id="{1BDBEE02-6A9E-4B5E-A00E-C3974ED262C7}"/>
                  </a:ext>
                </a:extLst>
              </p:cNvPr>
              <p:cNvSpPr/>
              <p:nvPr/>
            </p:nvSpPr>
            <p:spPr>
              <a:xfrm>
                <a:off x="4430325" y="6519682"/>
                <a:ext cx="4285" cy="4285"/>
              </a:xfrm>
              <a:custGeom>
                <a:avLst/>
                <a:gdLst>
                  <a:gd name="connsiteX0" fmla="*/ 1428 w 4285"/>
                  <a:gd name="connsiteY0" fmla="*/ 2857 h 4285"/>
                  <a:gd name="connsiteX1" fmla="*/ 4285 w 4285"/>
                  <a:gd name="connsiteY1" fmla="*/ 0 h 4285"/>
                  <a:gd name="connsiteX2" fmla="*/ 0 w 4285"/>
                  <a:gd name="connsiteY2" fmla="*/ 4285 h 4285"/>
                  <a:gd name="connsiteX3" fmla="*/ 1428 w 4285"/>
                  <a:gd name="connsiteY3" fmla="*/ 2857 h 4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5" h="4285">
                    <a:moveTo>
                      <a:pt x="1428" y="2857"/>
                    </a:moveTo>
                    <a:lnTo>
                      <a:pt x="4285" y="0"/>
                    </a:lnTo>
                    <a:lnTo>
                      <a:pt x="0" y="4285"/>
                    </a:lnTo>
                    <a:lnTo>
                      <a:pt x="1428" y="285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0" name="Forma libre: forma 839">
                <a:extLst>
                  <a:ext uri="{FF2B5EF4-FFF2-40B4-BE49-F238E27FC236}">
                    <a16:creationId xmlns:a16="http://schemas.microsoft.com/office/drawing/2014/main" id="{8F04CF1E-AF2C-4140-8856-7908DAFD27BD}"/>
                  </a:ext>
                </a:extLst>
              </p:cNvPr>
              <p:cNvSpPr/>
              <p:nvPr/>
            </p:nvSpPr>
            <p:spPr>
              <a:xfrm>
                <a:off x="4430563" y="6516468"/>
                <a:ext cx="5118" cy="5832"/>
              </a:xfrm>
              <a:custGeom>
                <a:avLst/>
                <a:gdLst>
                  <a:gd name="connsiteX0" fmla="*/ 0 w 5118"/>
                  <a:gd name="connsiteY0" fmla="*/ 5833 h 5832"/>
                  <a:gd name="connsiteX1" fmla="*/ 5118 w 5118"/>
                  <a:gd name="connsiteY1" fmla="*/ 0 h 5832"/>
                  <a:gd name="connsiteX2" fmla="*/ 476 w 5118"/>
                  <a:gd name="connsiteY2" fmla="*/ 3928 h 5832"/>
                  <a:gd name="connsiteX3" fmla="*/ 0 w 5118"/>
                  <a:gd name="connsiteY3" fmla="*/ 5714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" h="5832">
                    <a:moveTo>
                      <a:pt x="0" y="5833"/>
                    </a:moveTo>
                    <a:cubicBezTo>
                      <a:pt x="2381" y="3452"/>
                      <a:pt x="3571" y="1428"/>
                      <a:pt x="5118" y="0"/>
                    </a:cubicBezTo>
                    <a:cubicBezTo>
                      <a:pt x="4523" y="238"/>
                      <a:pt x="2381" y="2262"/>
                      <a:pt x="476" y="3928"/>
                    </a:cubicBezTo>
                    <a:cubicBezTo>
                      <a:pt x="1666" y="2976"/>
                      <a:pt x="1548" y="3452"/>
                      <a:pt x="0" y="57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1" name="Forma libre: forma 840">
                <a:extLst>
                  <a:ext uri="{FF2B5EF4-FFF2-40B4-BE49-F238E27FC236}">
                    <a16:creationId xmlns:a16="http://schemas.microsoft.com/office/drawing/2014/main" id="{AD860812-7D0D-4E95-AAA1-6E0C1755774F}"/>
                  </a:ext>
                </a:extLst>
              </p:cNvPr>
              <p:cNvSpPr/>
              <p:nvPr/>
            </p:nvSpPr>
            <p:spPr>
              <a:xfrm>
                <a:off x="4428182" y="6520515"/>
                <a:ext cx="2737" cy="2499"/>
              </a:xfrm>
              <a:custGeom>
                <a:avLst/>
                <a:gdLst>
                  <a:gd name="connsiteX0" fmla="*/ 0 w 2737"/>
                  <a:gd name="connsiteY0" fmla="*/ 2500 h 2499"/>
                  <a:gd name="connsiteX1" fmla="*/ 2738 w 2737"/>
                  <a:gd name="connsiteY1" fmla="*/ 0 h 2499"/>
                  <a:gd name="connsiteX2" fmla="*/ 0 w 2737"/>
                  <a:gd name="connsiteY2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37" h="2499">
                    <a:moveTo>
                      <a:pt x="0" y="2500"/>
                    </a:moveTo>
                    <a:cubicBezTo>
                      <a:pt x="595" y="1905"/>
                      <a:pt x="1667" y="952"/>
                      <a:pt x="2738" y="0"/>
                    </a:cubicBezTo>
                    <a:cubicBezTo>
                      <a:pt x="2143" y="476"/>
                      <a:pt x="1310" y="1190"/>
                      <a:pt x="0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2" name="Forma libre: forma 841">
                <a:extLst>
                  <a:ext uri="{FF2B5EF4-FFF2-40B4-BE49-F238E27FC236}">
                    <a16:creationId xmlns:a16="http://schemas.microsoft.com/office/drawing/2014/main" id="{455F35BD-9427-47DB-A9FF-F911DE243CEF}"/>
                  </a:ext>
                </a:extLst>
              </p:cNvPr>
              <p:cNvSpPr/>
              <p:nvPr/>
            </p:nvSpPr>
            <p:spPr>
              <a:xfrm>
                <a:off x="4426159" y="6525872"/>
                <a:ext cx="3094" cy="3928"/>
              </a:xfrm>
              <a:custGeom>
                <a:avLst/>
                <a:gdLst>
                  <a:gd name="connsiteX0" fmla="*/ 0 w 3094"/>
                  <a:gd name="connsiteY0" fmla="*/ 3928 h 3928"/>
                  <a:gd name="connsiteX1" fmla="*/ 3095 w 3094"/>
                  <a:gd name="connsiteY1" fmla="*/ 0 h 3928"/>
                  <a:gd name="connsiteX2" fmla="*/ 0 w 3094"/>
                  <a:gd name="connsiteY2" fmla="*/ 3809 h 3928"/>
                  <a:gd name="connsiteX3" fmla="*/ 0 w 3094"/>
                  <a:gd name="connsiteY3" fmla="*/ 3809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3928">
                    <a:moveTo>
                      <a:pt x="0" y="3928"/>
                    </a:moveTo>
                    <a:cubicBezTo>
                      <a:pt x="714" y="3095"/>
                      <a:pt x="2500" y="1071"/>
                      <a:pt x="3095" y="0"/>
                    </a:cubicBezTo>
                    <a:lnTo>
                      <a:pt x="0" y="3809"/>
                    </a:lnTo>
                    <a:lnTo>
                      <a:pt x="0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3" name="Forma libre: forma 842">
                <a:extLst>
                  <a:ext uri="{FF2B5EF4-FFF2-40B4-BE49-F238E27FC236}">
                    <a16:creationId xmlns:a16="http://schemas.microsoft.com/office/drawing/2014/main" id="{72C3110D-3D71-488E-8A8E-2FE2D436690F}"/>
                  </a:ext>
                </a:extLst>
              </p:cNvPr>
              <p:cNvSpPr/>
              <p:nvPr/>
            </p:nvSpPr>
            <p:spPr>
              <a:xfrm>
                <a:off x="4426040" y="6529205"/>
                <a:ext cx="11903" cy="595"/>
              </a:xfrm>
              <a:custGeom>
                <a:avLst/>
                <a:gdLst>
                  <a:gd name="connsiteX0" fmla="*/ 0 w 11903"/>
                  <a:gd name="connsiteY0" fmla="*/ 595 h 595"/>
                  <a:gd name="connsiteX1" fmla="*/ 0 w 11903"/>
                  <a:gd name="connsiteY1" fmla="*/ 595 h 595"/>
                  <a:gd name="connsiteX2" fmla="*/ 0 w 11903"/>
                  <a:gd name="connsiteY2" fmla="*/ 0 h 595"/>
                  <a:gd name="connsiteX3" fmla="*/ 0 w 11903"/>
                  <a:gd name="connsiteY3" fmla="*/ 595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595">
                    <a:moveTo>
                      <a:pt x="0" y="595"/>
                    </a:moveTo>
                    <a:lnTo>
                      <a:pt x="0" y="595"/>
                    </a:lnTo>
                    <a:cubicBezTo>
                      <a:pt x="0" y="595"/>
                      <a:pt x="0" y="119"/>
                      <a:pt x="0" y="0"/>
                    </a:cubicBezTo>
                    <a:cubicBezTo>
                      <a:pt x="0" y="0"/>
                      <a:pt x="0" y="238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4" name="Forma libre: forma 843">
                <a:extLst>
                  <a:ext uri="{FF2B5EF4-FFF2-40B4-BE49-F238E27FC236}">
                    <a16:creationId xmlns:a16="http://schemas.microsoft.com/office/drawing/2014/main" id="{DA75B506-ADC1-4E5D-9F94-A4708AE781DB}"/>
                  </a:ext>
                </a:extLst>
              </p:cNvPr>
              <p:cNvSpPr/>
              <p:nvPr/>
            </p:nvSpPr>
            <p:spPr>
              <a:xfrm>
                <a:off x="4426000" y="6529919"/>
                <a:ext cx="158" cy="211"/>
              </a:xfrm>
              <a:custGeom>
                <a:avLst/>
                <a:gdLst>
                  <a:gd name="connsiteX0" fmla="*/ 159 w 158"/>
                  <a:gd name="connsiteY0" fmla="*/ 0 h 211"/>
                  <a:gd name="connsiteX1" fmla="*/ 159 w 158"/>
                  <a:gd name="connsiteY1" fmla="*/ 0 h 211"/>
                  <a:gd name="connsiteX2" fmla="*/ 159 w 158"/>
                  <a:gd name="connsiteY2" fmla="*/ 0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159" y="0"/>
                    </a:moveTo>
                    <a:lnTo>
                      <a:pt x="159" y="0"/>
                    </a:lnTo>
                    <a:cubicBezTo>
                      <a:pt x="159" y="0"/>
                      <a:pt x="-198" y="476"/>
                      <a:pt x="15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5" name="Forma libre: forma 844">
                <a:extLst>
                  <a:ext uri="{FF2B5EF4-FFF2-40B4-BE49-F238E27FC236}">
                    <a16:creationId xmlns:a16="http://schemas.microsoft.com/office/drawing/2014/main" id="{86A3ADF3-C271-4122-AD0D-677841B72668}"/>
                  </a:ext>
                </a:extLst>
              </p:cNvPr>
              <p:cNvSpPr/>
              <p:nvPr/>
            </p:nvSpPr>
            <p:spPr>
              <a:xfrm>
                <a:off x="4416874" y="6535514"/>
                <a:ext cx="6784" cy="7142"/>
              </a:xfrm>
              <a:custGeom>
                <a:avLst/>
                <a:gdLst>
                  <a:gd name="connsiteX0" fmla="*/ 6785 w 6784"/>
                  <a:gd name="connsiteY0" fmla="*/ 0 h 7142"/>
                  <a:gd name="connsiteX1" fmla="*/ 0 w 6784"/>
                  <a:gd name="connsiteY1" fmla="*/ 7142 h 7142"/>
                  <a:gd name="connsiteX2" fmla="*/ 6785 w 6784"/>
                  <a:gd name="connsiteY2" fmla="*/ 0 h 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84" h="7142">
                    <a:moveTo>
                      <a:pt x="6785" y="0"/>
                    </a:moveTo>
                    <a:cubicBezTo>
                      <a:pt x="4762" y="1905"/>
                      <a:pt x="2381" y="3690"/>
                      <a:pt x="0" y="7142"/>
                    </a:cubicBezTo>
                    <a:cubicBezTo>
                      <a:pt x="2381" y="4761"/>
                      <a:pt x="3690" y="2738"/>
                      <a:pt x="678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6" name="Forma libre: forma 845">
                <a:extLst>
                  <a:ext uri="{FF2B5EF4-FFF2-40B4-BE49-F238E27FC236}">
                    <a16:creationId xmlns:a16="http://schemas.microsoft.com/office/drawing/2014/main" id="{2A379EE8-A373-48EF-A035-F45D8FE70A98}"/>
                  </a:ext>
                </a:extLst>
              </p:cNvPr>
              <p:cNvSpPr/>
              <p:nvPr/>
            </p:nvSpPr>
            <p:spPr>
              <a:xfrm>
                <a:off x="4421873" y="6532419"/>
                <a:ext cx="3095" cy="3333"/>
              </a:xfrm>
              <a:custGeom>
                <a:avLst/>
                <a:gdLst>
                  <a:gd name="connsiteX0" fmla="*/ 357 w 3095"/>
                  <a:gd name="connsiteY0" fmla="*/ 2143 h 3333"/>
                  <a:gd name="connsiteX1" fmla="*/ 0 w 3095"/>
                  <a:gd name="connsiteY1" fmla="*/ 3333 h 3333"/>
                  <a:gd name="connsiteX2" fmla="*/ 3095 w 3095"/>
                  <a:gd name="connsiteY2" fmla="*/ 0 h 3333"/>
                  <a:gd name="connsiteX3" fmla="*/ 476 w 3095"/>
                  <a:gd name="connsiteY3" fmla="*/ 2262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5" h="3333">
                    <a:moveTo>
                      <a:pt x="357" y="2143"/>
                    </a:moveTo>
                    <a:lnTo>
                      <a:pt x="0" y="3333"/>
                    </a:lnTo>
                    <a:cubicBezTo>
                      <a:pt x="833" y="2381"/>
                      <a:pt x="2024" y="833"/>
                      <a:pt x="3095" y="0"/>
                    </a:cubicBezTo>
                    <a:lnTo>
                      <a:pt x="476" y="226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7" name="Forma libre: forma 846">
                <a:extLst>
                  <a:ext uri="{FF2B5EF4-FFF2-40B4-BE49-F238E27FC236}">
                    <a16:creationId xmlns:a16="http://schemas.microsoft.com/office/drawing/2014/main" id="{84075DC4-D11A-4201-991F-FECE52ED85F9}"/>
                  </a:ext>
                </a:extLst>
              </p:cNvPr>
              <p:cNvSpPr/>
              <p:nvPr/>
            </p:nvSpPr>
            <p:spPr>
              <a:xfrm>
                <a:off x="4421040" y="6534204"/>
                <a:ext cx="1428" cy="1428"/>
              </a:xfrm>
              <a:custGeom>
                <a:avLst/>
                <a:gdLst>
                  <a:gd name="connsiteX0" fmla="*/ 0 w 1428"/>
                  <a:gd name="connsiteY0" fmla="*/ 1428 h 1428"/>
                  <a:gd name="connsiteX1" fmla="*/ 1190 w 1428"/>
                  <a:gd name="connsiteY1" fmla="*/ 357 h 1428"/>
                  <a:gd name="connsiteX2" fmla="*/ 1428 w 1428"/>
                  <a:gd name="connsiteY2" fmla="*/ 0 h 1428"/>
                  <a:gd name="connsiteX3" fmla="*/ 0 w 1428"/>
                  <a:gd name="connsiteY3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1428">
                    <a:moveTo>
                      <a:pt x="0" y="1428"/>
                    </a:moveTo>
                    <a:lnTo>
                      <a:pt x="1190" y="357"/>
                    </a:lnTo>
                    <a:lnTo>
                      <a:pt x="1428" y="0"/>
                    </a:lnTo>
                    <a:lnTo>
                      <a:pt x="0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8" name="Forma libre: forma 847">
                <a:extLst>
                  <a:ext uri="{FF2B5EF4-FFF2-40B4-BE49-F238E27FC236}">
                    <a16:creationId xmlns:a16="http://schemas.microsoft.com/office/drawing/2014/main" id="{E60690B6-252C-4B4F-A2B9-6ED7C2AC66D4}"/>
                  </a:ext>
                </a:extLst>
              </p:cNvPr>
              <p:cNvSpPr/>
              <p:nvPr/>
            </p:nvSpPr>
            <p:spPr>
              <a:xfrm>
                <a:off x="4423064" y="6526943"/>
                <a:ext cx="2781" cy="3214"/>
              </a:xfrm>
              <a:custGeom>
                <a:avLst/>
                <a:gdLst>
                  <a:gd name="connsiteX0" fmla="*/ 2738 w 2781"/>
                  <a:gd name="connsiteY0" fmla="*/ 0 h 3214"/>
                  <a:gd name="connsiteX1" fmla="*/ 476 w 2781"/>
                  <a:gd name="connsiteY1" fmla="*/ 1547 h 3214"/>
                  <a:gd name="connsiteX2" fmla="*/ 119 w 2781"/>
                  <a:gd name="connsiteY2" fmla="*/ 3214 h 3214"/>
                  <a:gd name="connsiteX3" fmla="*/ 2738 w 2781"/>
                  <a:gd name="connsiteY3" fmla="*/ 0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81" h="3214">
                    <a:moveTo>
                      <a:pt x="2738" y="0"/>
                    </a:moveTo>
                    <a:cubicBezTo>
                      <a:pt x="1190" y="1428"/>
                      <a:pt x="833" y="1428"/>
                      <a:pt x="476" y="1547"/>
                    </a:cubicBezTo>
                    <a:cubicBezTo>
                      <a:pt x="0" y="2500"/>
                      <a:pt x="-119" y="2976"/>
                      <a:pt x="119" y="3214"/>
                    </a:cubicBezTo>
                    <a:cubicBezTo>
                      <a:pt x="1190" y="2143"/>
                      <a:pt x="3095" y="119"/>
                      <a:pt x="273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49" name="Forma libre: forma 848">
                <a:extLst>
                  <a:ext uri="{FF2B5EF4-FFF2-40B4-BE49-F238E27FC236}">
                    <a16:creationId xmlns:a16="http://schemas.microsoft.com/office/drawing/2014/main" id="{5E329624-4144-449A-A329-408E463DDEB8}"/>
                  </a:ext>
                </a:extLst>
              </p:cNvPr>
              <p:cNvSpPr/>
              <p:nvPr/>
            </p:nvSpPr>
            <p:spPr>
              <a:xfrm>
                <a:off x="4425219" y="6528610"/>
                <a:ext cx="344" cy="393"/>
              </a:xfrm>
              <a:custGeom>
                <a:avLst/>
                <a:gdLst>
                  <a:gd name="connsiteX0" fmla="*/ 344 w 344"/>
                  <a:gd name="connsiteY0" fmla="*/ 0 h 393"/>
                  <a:gd name="connsiteX1" fmla="*/ 106 w 344"/>
                  <a:gd name="connsiteY1" fmla="*/ 238 h 393"/>
                  <a:gd name="connsiteX2" fmla="*/ 344 w 344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4" h="393">
                    <a:moveTo>
                      <a:pt x="344" y="0"/>
                    </a:moveTo>
                    <a:lnTo>
                      <a:pt x="106" y="238"/>
                    </a:lnTo>
                    <a:cubicBezTo>
                      <a:pt x="106" y="238"/>
                      <a:pt x="-251" y="714"/>
                      <a:pt x="34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0" name="Forma libre: forma 849">
                <a:extLst>
                  <a:ext uri="{FF2B5EF4-FFF2-40B4-BE49-F238E27FC236}">
                    <a16:creationId xmlns:a16="http://schemas.microsoft.com/office/drawing/2014/main" id="{C900F62A-3809-4A8B-BE3A-8355A23D16EE}"/>
                  </a:ext>
                </a:extLst>
              </p:cNvPr>
              <p:cNvSpPr/>
              <p:nvPr/>
            </p:nvSpPr>
            <p:spPr>
              <a:xfrm>
                <a:off x="4421040" y="6526824"/>
                <a:ext cx="595" cy="714"/>
              </a:xfrm>
              <a:custGeom>
                <a:avLst/>
                <a:gdLst>
                  <a:gd name="connsiteX0" fmla="*/ 595 w 595"/>
                  <a:gd name="connsiteY0" fmla="*/ 0 h 714"/>
                  <a:gd name="connsiteX1" fmla="*/ 0 w 595"/>
                  <a:gd name="connsiteY1" fmla="*/ 714 h 714"/>
                  <a:gd name="connsiteX2" fmla="*/ 595 w 595"/>
                  <a:gd name="connsiteY2" fmla="*/ 119 h 714"/>
                  <a:gd name="connsiteX3" fmla="*/ 595 w 595"/>
                  <a:gd name="connsiteY3" fmla="*/ 119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14">
                    <a:moveTo>
                      <a:pt x="595" y="0"/>
                    </a:moveTo>
                    <a:cubicBezTo>
                      <a:pt x="595" y="0"/>
                      <a:pt x="238" y="476"/>
                      <a:pt x="0" y="714"/>
                    </a:cubicBezTo>
                    <a:lnTo>
                      <a:pt x="595" y="119"/>
                    </a:lnTo>
                    <a:lnTo>
                      <a:pt x="595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1" name="Forma libre: forma 850">
                <a:extLst>
                  <a:ext uri="{FF2B5EF4-FFF2-40B4-BE49-F238E27FC236}">
                    <a16:creationId xmlns:a16="http://schemas.microsoft.com/office/drawing/2014/main" id="{7993BEDA-CD34-41CD-A040-B668C06788EE}"/>
                  </a:ext>
                </a:extLst>
              </p:cNvPr>
              <p:cNvSpPr/>
              <p:nvPr/>
            </p:nvSpPr>
            <p:spPr>
              <a:xfrm>
                <a:off x="4422451" y="6529800"/>
                <a:ext cx="1683" cy="1410"/>
              </a:xfrm>
              <a:custGeom>
                <a:avLst/>
                <a:gdLst>
                  <a:gd name="connsiteX0" fmla="*/ 136 w 1683"/>
                  <a:gd name="connsiteY0" fmla="*/ 1071 h 1410"/>
                  <a:gd name="connsiteX1" fmla="*/ 1684 w 1683"/>
                  <a:gd name="connsiteY1" fmla="*/ 0 h 1410"/>
                  <a:gd name="connsiteX2" fmla="*/ 732 w 1683"/>
                  <a:gd name="connsiteY2" fmla="*/ 357 h 1410"/>
                  <a:gd name="connsiteX3" fmla="*/ 136 w 1683"/>
                  <a:gd name="connsiteY3" fmla="*/ 1071 h 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83" h="1410">
                    <a:moveTo>
                      <a:pt x="136" y="1071"/>
                    </a:moveTo>
                    <a:cubicBezTo>
                      <a:pt x="-340" y="1905"/>
                      <a:pt x="493" y="1071"/>
                      <a:pt x="1684" y="0"/>
                    </a:cubicBezTo>
                    <a:cubicBezTo>
                      <a:pt x="1207" y="238"/>
                      <a:pt x="969" y="357"/>
                      <a:pt x="732" y="357"/>
                    </a:cubicBezTo>
                    <a:cubicBezTo>
                      <a:pt x="255" y="833"/>
                      <a:pt x="-102" y="1190"/>
                      <a:pt x="136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2" name="Forma libre: forma 851">
                <a:extLst>
                  <a:ext uri="{FF2B5EF4-FFF2-40B4-BE49-F238E27FC236}">
                    <a16:creationId xmlns:a16="http://schemas.microsoft.com/office/drawing/2014/main" id="{F455C14C-0AF8-482E-A042-67B9BF492070}"/>
                  </a:ext>
                </a:extLst>
              </p:cNvPr>
              <p:cNvSpPr/>
              <p:nvPr/>
            </p:nvSpPr>
            <p:spPr>
              <a:xfrm>
                <a:off x="4424611" y="6524077"/>
                <a:ext cx="1798" cy="2508"/>
              </a:xfrm>
              <a:custGeom>
                <a:avLst/>
                <a:gdLst>
                  <a:gd name="connsiteX0" fmla="*/ 1548 w 1798"/>
                  <a:gd name="connsiteY0" fmla="*/ 247 h 2508"/>
                  <a:gd name="connsiteX1" fmla="*/ 0 w 1798"/>
                  <a:gd name="connsiteY1" fmla="*/ 2509 h 2508"/>
                  <a:gd name="connsiteX2" fmla="*/ 1548 w 1798"/>
                  <a:gd name="connsiteY2" fmla="*/ 247 h 2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98" h="2508">
                    <a:moveTo>
                      <a:pt x="1548" y="247"/>
                    </a:moveTo>
                    <a:cubicBezTo>
                      <a:pt x="952" y="1080"/>
                      <a:pt x="476" y="1795"/>
                      <a:pt x="0" y="2509"/>
                    </a:cubicBezTo>
                    <a:cubicBezTo>
                      <a:pt x="952" y="1319"/>
                      <a:pt x="2381" y="-705"/>
                      <a:pt x="1548" y="2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3" name="Forma libre: forma 852">
                <a:extLst>
                  <a:ext uri="{FF2B5EF4-FFF2-40B4-BE49-F238E27FC236}">
                    <a16:creationId xmlns:a16="http://schemas.microsoft.com/office/drawing/2014/main" id="{C9321712-79B5-44CF-848F-47F4EE386055}"/>
                  </a:ext>
                </a:extLst>
              </p:cNvPr>
              <p:cNvSpPr/>
              <p:nvPr/>
            </p:nvSpPr>
            <p:spPr>
              <a:xfrm>
                <a:off x="4426159" y="6527167"/>
                <a:ext cx="471" cy="609"/>
              </a:xfrm>
              <a:custGeom>
                <a:avLst/>
                <a:gdLst>
                  <a:gd name="connsiteX0" fmla="*/ 0 w 471"/>
                  <a:gd name="connsiteY0" fmla="*/ 610 h 609"/>
                  <a:gd name="connsiteX1" fmla="*/ 119 w 471"/>
                  <a:gd name="connsiteY1" fmla="*/ 490 h 609"/>
                  <a:gd name="connsiteX2" fmla="*/ 0 w 471"/>
                  <a:gd name="connsiteY2" fmla="*/ 610 h 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1" h="609">
                    <a:moveTo>
                      <a:pt x="0" y="610"/>
                    </a:moveTo>
                    <a:cubicBezTo>
                      <a:pt x="0" y="610"/>
                      <a:pt x="119" y="490"/>
                      <a:pt x="119" y="490"/>
                    </a:cubicBezTo>
                    <a:cubicBezTo>
                      <a:pt x="714" y="-343"/>
                      <a:pt x="476" y="14"/>
                      <a:pt x="0" y="61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4" name="Forma libre: forma 853">
                <a:extLst>
                  <a:ext uri="{FF2B5EF4-FFF2-40B4-BE49-F238E27FC236}">
                    <a16:creationId xmlns:a16="http://schemas.microsoft.com/office/drawing/2014/main" id="{1B4A39B5-0D71-4A26-A277-612A59242B9D}"/>
                  </a:ext>
                </a:extLst>
              </p:cNvPr>
              <p:cNvSpPr/>
              <p:nvPr/>
            </p:nvSpPr>
            <p:spPr>
              <a:xfrm>
                <a:off x="4424016" y="6527776"/>
                <a:ext cx="2142" cy="2023"/>
              </a:xfrm>
              <a:custGeom>
                <a:avLst/>
                <a:gdLst>
                  <a:gd name="connsiteX0" fmla="*/ 2143 w 2142"/>
                  <a:gd name="connsiteY0" fmla="*/ 0 h 2023"/>
                  <a:gd name="connsiteX1" fmla="*/ 0 w 2142"/>
                  <a:gd name="connsiteY1" fmla="*/ 2024 h 2023"/>
                  <a:gd name="connsiteX2" fmla="*/ 1310 w 2142"/>
                  <a:gd name="connsiteY2" fmla="*/ 1071 h 2023"/>
                  <a:gd name="connsiteX3" fmla="*/ 2143 w 2142"/>
                  <a:gd name="connsiteY3" fmla="*/ 0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2023">
                    <a:moveTo>
                      <a:pt x="2143" y="0"/>
                    </a:moveTo>
                    <a:cubicBezTo>
                      <a:pt x="2143" y="0"/>
                      <a:pt x="715" y="1309"/>
                      <a:pt x="0" y="2024"/>
                    </a:cubicBezTo>
                    <a:cubicBezTo>
                      <a:pt x="357" y="1786"/>
                      <a:pt x="833" y="1548"/>
                      <a:pt x="1310" y="1071"/>
                    </a:cubicBezTo>
                    <a:cubicBezTo>
                      <a:pt x="1548" y="833"/>
                      <a:pt x="1905" y="357"/>
                      <a:pt x="214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5" name="Forma libre: forma 854">
                <a:extLst>
                  <a:ext uri="{FF2B5EF4-FFF2-40B4-BE49-F238E27FC236}">
                    <a16:creationId xmlns:a16="http://schemas.microsoft.com/office/drawing/2014/main" id="{C1F55647-FEA2-40D3-BAB3-E6E4C07AD5A0}"/>
                  </a:ext>
                </a:extLst>
              </p:cNvPr>
              <p:cNvSpPr/>
              <p:nvPr/>
            </p:nvSpPr>
            <p:spPr>
              <a:xfrm>
                <a:off x="4400209" y="6527419"/>
                <a:ext cx="20831" cy="22378"/>
              </a:xfrm>
              <a:custGeom>
                <a:avLst/>
                <a:gdLst>
                  <a:gd name="connsiteX0" fmla="*/ 0 w 20831"/>
                  <a:gd name="connsiteY0" fmla="*/ 22379 h 22378"/>
                  <a:gd name="connsiteX1" fmla="*/ 3333 w 20831"/>
                  <a:gd name="connsiteY1" fmla="*/ 20117 h 22378"/>
                  <a:gd name="connsiteX2" fmla="*/ 20831 w 20831"/>
                  <a:gd name="connsiteY2" fmla="*/ 0 h 22378"/>
                  <a:gd name="connsiteX3" fmla="*/ 16189 w 20831"/>
                  <a:gd name="connsiteY3" fmla="*/ 4523 h 22378"/>
                  <a:gd name="connsiteX4" fmla="*/ 10118 w 20831"/>
                  <a:gd name="connsiteY4" fmla="*/ 12380 h 22378"/>
                  <a:gd name="connsiteX5" fmla="*/ 12142 w 20831"/>
                  <a:gd name="connsiteY5" fmla="*/ 8809 h 22378"/>
                  <a:gd name="connsiteX6" fmla="*/ 714 w 20831"/>
                  <a:gd name="connsiteY6" fmla="*/ 20712 h 22378"/>
                  <a:gd name="connsiteX7" fmla="*/ 3095 w 20831"/>
                  <a:gd name="connsiteY7" fmla="*/ 18927 h 22378"/>
                  <a:gd name="connsiteX8" fmla="*/ 0 w 20831"/>
                  <a:gd name="connsiteY8" fmla="*/ 22260 h 2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831" h="22378">
                    <a:moveTo>
                      <a:pt x="0" y="22379"/>
                    </a:moveTo>
                    <a:cubicBezTo>
                      <a:pt x="3095" y="19046"/>
                      <a:pt x="6190" y="16189"/>
                      <a:pt x="3333" y="20117"/>
                    </a:cubicBezTo>
                    <a:cubicBezTo>
                      <a:pt x="5952" y="17856"/>
                      <a:pt x="15594" y="6547"/>
                      <a:pt x="20831" y="0"/>
                    </a:cubicBezTo>
                    <a:cubicBezTo>
                      <a:pt x="19522" y="1428"/>
                      <a:pt x="18332" y="2857"/>
                      <a:pt x="16189" y="4523"/>
                    </a:cubicBezTo>
                    <a:cubicBezTo>
                      <a:pt x="14641" y="6428"/>
                      <a:pt x="13094" y="9523"/>
                      <a:pt x="10118" y="12380"/>
                    </a:cubicBezTo>
                    <a:cubicBezTo>
                      <a:pt x="8094" y="13689"/>
                      <a:pt x="10832" y="10832"/>
                      <a:pt x="12142" y="8809"/>
                    </a:cubicBezTo>
                    <a:cubicBezTo>
                      <a:pt x="8571" y="13213"/>
                      <a:pt x="6071" y="14403"/>
                      <a:pt x="714" y="20712"/>
                    </a:cubicBezTo>
                    <a:lnTo>
                      <a:pt x="3095" y="18927"/>
                    </a:lnTo>
                    <a:cubicBezTo>
                      <a:pt x="2262" y="19879"/>
                      <a:pt x="714" y="21308"/>
                      <a:pt x="0" y="2226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6" name="Forma libre: forma 855">
                <a:extLst>
                  <a:ext uri="{FF2B5EF4-FFF2-40B4-BE49-F238E27FC236}">
                    <a16:creationId xmlns:a16="http://schemas.microsoft.com/office/drawing/2014/main" id="{44C6B42D-FFD8-4F25-9F17-9FBB1C30F432}"/>
                  </a:ext>
                </a:extLst>
              </p:cNvPr>
              <p:cNvSpPr/>
              <p:nvPr/>
            </p:nvSpPr>
            <p:spPr>
              <a:xfrm>
                <a:off x="4421397" y="6523253"/>
                <a:ext cx="4166" cy="5356"/>
              </a:xfrm>
              <a:custGeom>
                <a:avLst/>
                <a:gdLst>
                  <a:gd name="connsiteX0" fmla="*/ 119 w 4166"/>
                  <a:gd name="connsiteY0" fmla="*/ 5238 h 5356"/>
                  <a:gd name="connsiteX1" fmla="*/ 595 w 4166"/>
                  <a:gd name="connsiteY1" fmla="*/ 5000 h 5356"/>
                  <a:gd name="connsiteX2" fmla="*/ 4166 w 4166"/>
                  <a:gd name="connsiteY2" fmla="*/ 0 h 5356"/>
                  <a:gd name="connsiteX3" fmla="*/ 238 w 4166"/>
                  <a:gd name="connsiteY3" fmla="*/ 3809 h 5356"/>
                  <a:gd name="connsiteX4" fmla="*/ 476 w 4166"/>
                  <a:gd name="connsiteY4" fmla="*/ 4880 h 5356"/>
                  <a:gd name="connsiteX5" fmla="*/ 0 w 4166"/>
                  <a:gd name="connsiteY5" fmla="*/ 5357 h 5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166" h="5356">
                    <a:moveTo>
                      <a:pt x="119" y="5238"/>
                    </a:moveTo>
                    <a:lnTo>
                      <a:pt x="595" y="5000"/>
                    </a:lnTo>
                    <a:cubicBezTo>
                      <a:pt x="952" y="4285"/>
                      <a:pt x="2024" y="2857"/>
                      <a:pt x="4166" y="0"/>
                    </a:cubicBezTo>
                    <a:cubicBezTo>
                      <a:pt x="2500" y="1428"/>
                      <a:pt x="1309" y="2619"/>
                      <a:pt x="238" y="3809"/>
                    </a:cubicBezTo>
                    <a:lnTo>
                      <a:pt x="476" y="4880"/>
                    </a:lnTo>
                    <a:lnTo>
                      <a:pt x="0" y="535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7" name="Forma libre: forma 856">
                <a:extLst>
                  <a:ext uri="{FF2B5EF4-FFF2-40B4-BE49-F238E27FC236}">
                    <a16:creationId xmlns:a16="http://schemas.microsoft.com/office/drawing/2014/main" id="{C317BC21-DECC-4EA6-9891-6D129CB209AE}"/>
                  </a:ext>
                </a:extLst>
              </p:cNvPr>
              <p:cNvSpPr/>
              <p:nvPr/>
            </p:nvSpPr>
            <p:spPr>
              <a:xfrm>
                <a:off x="4414136" y="6526586"/>
                <a:ext cx="10475" cy="11189"/>
              </a:xfrm>
              <a:custGeom>
                <a:avLst/>
                <a:gdLst>
                  <a:gd name="connsiteX0" fmla="*/ 8452 w 10475"/>
                  <a:gd name="connsiteY0" fmla="*/ 2143 h 11189"/>
                  <a:gd name="connsiteX1" fmla="*/ 0 w 10475"/>
                  <a:gd name="connsiteY1" fmla="*/ 11190 h 11189"/>
                  <a:gd name="connsiteX2" fmla="*/ 4642 w 10475"/>
                  <a:gd name="connsiteY2" fmla="*/ 7023 h 11189"/>
                  <a:gd name="connsiteX3" fmla="*/ 8095 w 10475"/>
                  <a:gd name="connsiteY3" fmla="*/ 2619 h 11189"/>
                  <a:gd name="connsiteX4" fmla="*/ 9285 w 10475"/>
                  <a:gd name="connsiteY4" fmla="*/ 2024 h 11189"/>
                  <a:gd name="connsiteX5" fmla="*/ 10475 w 10475"/>
                  <a:gd name="connsiteY5" fmla="*/ 0 h 11189"/>
                  <a:gd name="connsiteX6" fmla="*/ 10237 w 10475"/>
                  <a:gd name="connsiteY6" fmla="*/ 238 h 11189"/>
                  <a:gd name="connsiteX7" fmla="*/ 10237 w 10475"/>
                  <a:gd name="connsiteY7" fmla="*/ 238 h 11189"/>
                  <a:gd name="connsiteX8" fmla="*/ 10237 w 10475"/>
                  <a:gd name="connsiteY8" fmla="*/ 238 h 11189"/>
                  <a:gd name="connsiteX9" fmla="*/ 9880 w 10475"/>
                  <a:gd name="connsiteY9" fmla="*/ 714 h 11189"/>
                  <a:gd name="connsiteX10" fmla="*/ 9880 w 10475"/>
                  <a:gd name="connsiteY10" fmla="*/ 714 h 11189"/>
                  <a:gd name="connsiteX11" fmla="*/ 8571 w 10475"/>
                  <a:gd name="connsiteY11" fmla="*/ 2024 h 11189"/>
                  <a:gd name="connsiteX12" fmla="*/ 9880 w 10475"/>
                  <a:gd name="connsiteY12" fmla="*/ 714 h 11189"/>
                  <a:gd name="connsiteX13" fmla="*/ 10356 w 10475"/>
                  <a:gd name="connsiteY13" fmla="*/ 119 h 11189"/>
                  <a:gd name="connsiteX14" fmla="*/ 10356 w 10475"/>
                  <a:gd name="connsiteY14" fmla="*/ 119 h 11189"/>
                  <a:gd name="connsiteX15" fmla="*/ 7856 w 10475"/>
                  <a:gd name="connsiteY15" fmla="*/ 1547 h 11189"/>
                  <a:gd name="connsiteX16" fmla="*/ 8452 w 10475"/>
                  <a:gd name="connsiteY16" fmla="*/ 2143 h 11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475" h="11189">
                    <a:moveTo>
                      <a:pt x="8452" y="2143"/>
                    </a:moveTo>
                    <a:cubicBezTo>
                      <a:pt x="5119" y="5714"/>
                      <a:pt x="3333" y="7023"/>
                      <a:pt x="0" y="11190"/>
                    </a:cubicBezTo>
                    <a:cubicBezTo>
                      <a:pt x="595" y="11190"/>
                      <a:pt x="2976" y="8333"/>
                      <a:pt x="4642" y="7023"/>
                    </a:cubicBezTo>
                    <a:cubicBezTo>
                      <a:pt x="3214" y="7380"/>
                      <a:pt x="6666" y="5119"/>
                      <a:pt x="8095" y="2619"/>
                    </a:cubicBezTo>
                    <a:cubicBezTo>
                      <a:pt x="8809" y="2143"/>
                      <a:pt x="9047" y="2024"/>
                      <a:pt x="9285" y="2024"/>
                    </a:cubicBezTo>
                    <a:cubicBezTo>
                      <a:pt x="9523" y="1428"/>
                      <a:pt x="9999" y="833"/>
                      <a:pt x="10475" y="0"/>
                    </a:cubicBezTo>
                    <a:lnTo>
                      <a:pt x="10237" y="238"/>
                    </a:lnTo>
                    <a:lnTo>
                      <a:pt x="10237" y="238"/>
                    </a:lnTo>
                    <a:cubicBezTo>
                      <a:pt x="10237" y="238"/>
                      <a:pt x="10237" y="238"/>
                      <a:pt x="10237" y="238"/>
                    </a:cubicBezTo>
                    <a:cubicBezTo>
                      <a:pt x="9880" y="714"/>
                      <a:pt x="9642" y="1071"/>
                      <a:pt x="9880" y="714"/>
                    </a:cubicBezTo>
                    <a:cubicBezTo>
                      <a:pt x="9880" y="714"/>
                      <a:pt x="9880" y="714"/>
                      <a:pt x="9880" y="714"/>
                    </a:cubicBezTo>
                    <a:cubicBezTo>
                      <a:pt x="9404" y="1190"/>
                      <a:pt x="9047" y="1667"/>
                      <a:pt x="8571" y="2024"/>
                    </a:cubicBezTo>
                    <a:cubicBezTo>
                      <a:pt x="9047" y="1071"/>
                      <a:pt x="9404" y="1071"/>
                      <a:pt x="9880" y="714"/>
                    </a:cubicBezTo>
                    <a:lnTo>
                      <a:pt x="10356" y="119"/>
                    </a:lnTo>
                    <a:lnTo>
                      <a:pt x="10356" y="119"/>
                    </a:lnTo>
                    <a:cubicBezTo>
                      <a:pt x="10356" y="119"/>
                      <a:pt x="7856" y="1547"/>
                      <a:pt x="7856" y="1547"/>
                    </a:cubicBezTo>
                    <a:cubicBezTo>
                      <a:pt x="7499" y="2143"/>
                      <a:pt x="7856" y="2262"/>
                      <a:pt x="8452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8" name="Forma libre: forma 857">
                <a:extLst>
                  <a:ext uri="{FF2B5EF4-FFF2-40B4-BE49-F238E27FC236}">
                    <a16:creationId xmlns:a16="http://schemas.microsoft.com/office/drawing/2014/main" id="{E5C2D0C7-F694-48E1-89A5-D1AF1712C41B}"/>
                  </a:ext>
                </a:extLst>
              </p:cNvPr>
              <p:cNvSpPr/>
              <p:nvPr/>
            </p:nvSpPr>
            <p:spPr>
              <a:xfrm>
                <a:off x="4409494" y="6549441"/>
                <a:ext cx="714" cy="833"/>
              </a:xfrm>
              <a:custGeom>
                <a:avLst/>
                <a:gdLst>
                  <a:gd name="connsiteX0" fmla="*/ 0 w 714"/>
                  <a:gd name="connsiteY0" fmla="*/ 833 h 833"/>
                  <a:gd name="connsiteX1" fmla="*/ 714 w 714"/>
                  <a:gd name="connsiteY1" fmla="*/ 0 h 833"/>
                  <a:gd name="connsiteX2" fmla="*/ 0 w 714"/>
                  <a:gd name="connsiteY2" fmla="*/ 833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833">
                    <a:moveTo>
                      <a:pt x="0" y="833"/>
                    </a:moveTo>
                    <a:cubicBezTo>
                      <a:pt x="0" y="833"/>
                      <a:pt x="476" y="238"/>
                      <a:pt x="714" y="0"/>
                    </a:cubicBezTo>
                    <a:cubicBezTo>
                      <a:pt x="238" y="357"/>
                      <a:pt x="0" y="714"/>
                      <a:pt x="0" y="8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59" name="Forma libre: forma 858">
                <a:extLst>
                  <a:ext uri="{FF2B5EF4-FFF2-40B4-BE49-F238E27FC236}">
                    <a16:creationId xmlns:a16="http://schemas.microsoft.com/office/drawing/2014/main" id="{5B944E42-AB6A-4810-89E5-B054F8D699A1}"/>
                  </a:ext>
                </a:extLst>
              </p:cNvPr>
              <p:cNvSpPr/>
              <p:nvPr/>
            </p:nvSpPr>
            <p:spPr>
              <a:xfrm>
                <a:off x="4410327" y="6538490"/>
                <a:ext cx="8570" cy="10832"/>
              </a:xfrm>
              <a:custGeom>
                <a:avLst/>
                <a:gdLst>
                  <a:gd name="connsiteX0" fmla="*/ 952 w 8570"/>
                  <a:gd name="connsiteY0" fmla="*/ 9285 h 10832"/>
                  <a:gd name="connsiteX1" fmla="*/ 2619 w 8570"/>
                  <a:gd name="connsiteY1" fmla="*/ 7856 h 10832"/>
                  <a:gd name="connsiteX2" fmla="*/ 0 w 8570"/>
                  <a:gd name="connsiteY2" fmla="*/ 10832 h 10832"/>
                  <a:gd name="connsiteX3" fmla="*/ 3928 w 8570"/>
                  <a:gd name="connsiteY3" fmla="*/ 6428 h 10832"/>
                  <a:gd name="connsiteX4" fmla="*/ 3452 w 8570"/>
                  <a:gd name="connsiteY4" fmla="*/ 6904 h 10832"/>
                  <a:gd name="connsiteX5" fmla="*/ 8570 w 8570"/>
                  <a:gd name="connsiteY5" fmla="*/ 0 h 10832"/>
                  <a:gd name="connsiteX6" fmla="*/ 952 w 8570"/>
                  <a:gd name="connsiteY6" fmla="*/ 9285 h 1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570" h="10832">
                    <a:moveTo>
                      <a:pt x="952" y="9285"/>
                    </a:moveTo>
                    <a:cubicBezTo>
                      <a:pt x="952" y="9285"/>
                      <a:pt x="2857" y="7380"/>
                      <a:pt x="2619" y="7856"/>
                    </a:cubicBezTo>
                    <a:cubicBezTo>
                      <a:pt x="1785" y="9047"/>
                      <a:pt x="1071" y="9642"/>
                      <a:pt x="0" y="10832"/>
                    </a:cubicBezTo>
                    <a:cubicBezTo>
                      <a:pt x="952" y="9880"/>
                      <a:pt x="2738" y="8452"/>
                      <a:pt x="3928" y="6428"/>
                    </a:cubicBezTo>
                    <a:lnTo>
                      <a:pt x="3452" y="6904"/>
                    </a:lnTo>
                    <a:cubicBezTo>
                      <a:pt x="4285" y="5357"/>
                      <a:pt x="8094" y="476"/>
                      <a:pt x="8570" y="0"/>
                    </a:cubicBezTo>
                    <a:cubicBezTo>
                      <a:pt x="5714" y="3452"/>
                      <a:pt x="3690" y="5833"/>
                      <a:pt x="952" y="92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0" name="Forma libre: forma 859">
                <a:extLst>
                  <a:ext uri="{FF2B5EF4-FFF2-40B4-BE49-F238E27FC236}">
                    <a16:creationId xmlns:a16="http://schemas.microsoft.com/office/drawing/2014/main" id="{A2D1A0E3-E477-46A2-8C84-F623786B8B64}"/>
                  </a:ext>
                </a:extLst>
              </p:cNvPr>
              <p:cNvSpPr/>
              <p:nvPr/>
            </p:nvSpPr>
            <p:spPr>
              <a:xfrm>
                <a:off x="4411398" y="6539204"/>
                <a:ext cx="4642" cy="4761"/>
              </a:xfrm>
              <a:custGeom>
                <a:avLst/>
                <a:gdLst>
                  <a:gd name="connsiteX0" fmla="*/ 4642 w 4642"/>
                  <a:gd name="connsiteY0" fmla="*/ 0 h 4761"/>
                  <a:gd name="connsiteX1" fmla="*/ 2500 w 4642"/>
                  <a:gd name="connsiteY1" fmla="*/ 1309 h 4761"/>
                  <a:gd name="connsiteX2" fmla="*/ 0 w 4642"/>
                  <a:gd name="connsiteY2" fmla="*/ 4761 h 4761"/>
                  <a:gd name="connsiteX3" fmla="*/ 1667 w 4642"/>
                  <a:gd name="connsiteY3" fmla="*/ 2857 h 4761"/>
                  <a:gd name="connsiteX4" fmla="*/ 4642 w 4642"/>
                  <a:gd name="connsiteY4" fmla="*/ 0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42" h="4761">
                    <a:moveTo>
                      <a:pt x="4642" y="0"/>
                    </a:moveTo>
                    <a:lnTo>
                      <a:pt x="2500" y="1309"/>
                    </a:lnTo>
                    <a:lnTo>
                      <a:pt x="0" y="4761"/>
                    </a:lnTo>
                    <a:lnTo>
                      <a:pt x="1667" y="2857"/>
                    </a:lnTo>
                    <a:cubicBezTo>
                      <a:pt x="1309" y="3928"/>
                      <a:pt x="3333" y="1428"/>
                      <a:pt x="464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1" name="Forma libre: forma 860">
                <a:extLst>
                  <a:ext uri="{FF2B5EF4-FFF2-40B4-BE49-F238E27FC236}">
                    <a16:creationId xmlns:a16="http://schemas.microsoft.com/office/drawing/2014/main" id="{1B0E73DD-5971-43B3-8B1E-3C0F4639D9BB}"/>
                  </a:ext>
                </a:extLst>
              </p:cNvPr>
              <p:cNvSpPr/>
              <p:nvPr/>
            </p:nvSpPr>
            <p:spPr>
              <a:xfrm>
                <a:off x="4421635" y="6521110"/>
                <a:ext cx="5118" cy="5237"/>
              </a:xfrm>
              <a:custGeom>
                <a:avLst/>
                <a:gdLst>
                  <a:gd name="connsiteX0" fmla="*/ 1666 w 5118"/>
                  <a:gd name="connsiteY0" fmla="*/ 3809 h 5237"/>
                  <a:gd name="connsiteX1" fmla="*/ 5118 w 5118"/>
                  <a:gd name="connsiteY1" fmla="*/ 0 h 5237"/>
                  <a:gd name="connsiteX2" fmla="*/ 0 w 5118"/>
                  <a:gd name="connsiteY2" fmla="*/ 5238 h 5237"/>
                  <a:gd name="connsiteX3" fmla="*/ 1666 w 5118"/>
                  <a:gd name="connsiteY3" fmla="*/ 3809 h 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8" h="5237">
                    <a:moveTo>
                      <a:pt x="1666" y="3809"/>
                    </a:moveTo>
                    <a:lnTo>
                      <a:pt x="5118" y="0"/>
                    </a:lnTo>
                    <a:lnTo>
                      <a:pt x="0" y="5238"/>
                    </a:lnTo>
                    <a:lnTo>
                      <a:pt x="1666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2" name="Forma libre: forma 861">
                <a:extLst>
                  <a:ext uri="{FF2B5EF4-FFF2-40B4-BE49-F238E27FC236}">
                    <a16:creationId xmlns:a16="http://schemas.microsoft.com/office/drawing/2014/main" id="{2BADF006-EF3B-488E-8E6E-9C855386AA35}"/>
                  </a:ext>
                </a:extLst>
              </p:cNvPr>
              <p:cNvSpPr/>
              <p:nvPr/>
            </p:nvSpPr>
            <p:spPr>
              <a:xfrm>
                <a:off x="4422111" y="6521348"/>
                <a:ext cx="3094" cy="3452"/>
              </a:xfrm>
              <a:custGeom>
                <a:avLst/>
                <a:gdLst>
                  <a:gd name="connsiteX0" fmla="*/ 0 w 3094"/>
                  <a:gd name="connsiteY0" fmla="*/ 3452 h 3452"/>
                  <a:gd name="connsiteX1" fmla="*/ 3095 w 3094"/>
                  <a:gd name="connsiteY1" fmla="*/ 0 h 3452"/>
                  <a:gd name="connsiteX2" fmla="*/ 1071 w 3094"/>
                  <a:gd name="connsiteY2" fmla="*/ 1905 h 3452"/>
                  <a:gd name="connsiteX3" fmla="*/ 0 w 3094"/>
                  <a:gd name="connsiteY3" fmla="*/ 3452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4" h="3452">
                    <a:moveTo>
                      <a:pt x="0" y="3452"/>
                    </a:moveTo>
                    <a:lnTo>
                      <a:pt x="3095" y="0"/>
                    </a:lnTo>
                    <a:lnTo>
                      <a:pt x="1071" y="1905"/>
                    </a:lnTo>
                    <a:lnTo>
                      <a:pt x="0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3" name="Forma libre: forma 862">
                <a:extLst>
                  <a:ext uri="{FF2B5EF4-FFF2-40B4-BE49-F238E27FC236}">
                    <a16:creationId xmlns:a16="http://schemas.microsoft.com/office/drawing/2014/main" id="{EA4EFA88-C627-43A0-B80B-F44890213896}"/>
                  </a:ext>
                </a:extLst>
              </p:cNvPr>
              <p:cNvSpPr/>
              <p:nvPr/>
            </p:nvSpPr>
            <p:spPr>
              <a:xfrm>
                <a:off x="4342714" y="6529800"/>
                <a:ext cx="1071" cy="833"/>
              </a:xfrm>
              <a:custGeom>
                <a:avLst/>
                <a:gdLst>
                  <a:gd name="connsiteX0" fmla="*/ 1071 w 1071"/>
                  <a:gd name="connsiteY0" fmla="*/ 0 h 833"/>
                  <a:gd name="connsiteX1" fmla="*/ 0 w 1071"/>
                  <a:gd name="connsiteY1" fmla="*/ 833 h 833"/>
                  <a:gd name="connsiteX2" fmla="*/ 1071 w 1071"/>
                  <a:gd name="connsiteY2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833">
                    <a:moveTo>
                      <a:pt x="1071" y="0"/>
                    </a:moveTo>
                    <a:lnTo>
                      <a:pt x="0" y="833"/>
                    </a:lnTo>
                    <a:cubicBezTo>
                      <a:pt x="0" y="833"/>
                      <a:pt x="714" y="357"/>
                      <a:pt x="107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4" name="Forma libre: forma 863">
                <a:extLst>
                  <a:ext uri="{FF2B5EF4-FFF2-40B4-BE49-F238E27FC236}">
                    <a16:creationId xmlns:a16="http://schemas.microsoft.com/office/drawing/2014/main" id="{5AB20E82-5D4B-4C59-B6EA-08132D059B01}"/>
                  </a:ext>
                </a:extLst>
              </p:cNvPr>
              <p:cNvSpPr/>
              <p:nvPr/>
            </p:nvSpPr>
            <p:spPr>
              <a:xfrm>
                <a:off x="4344738" y="6529443"/>
                <a:ext cx="1547" cy="1666"/>
              </a:xfrm>
              <a:custGeom>
                <a:avLst/>
                <a:gdLst>
                  <a:gd name="connsiteX0" fmla="*/ 0 w 1547"/>
                  <a:gd name="connsiteY0" fmla="*/ 1667 h 1666"/>
                  <a:gd name="connsiteX1" fmla="*/ 1548 w 1547"/>
                  <a:gd name="connsiteY1" fmla="*/ 0 h 1666"/>
                  <a:gd name="connsiteX2" fmla="*/ 0 w 1547"/>
                  <a:gd name="connsiteY2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7" h="1666">
                    <a:moveTo>
                      <a:pt x="0" y="1667"/>
                    </a:moveTo>
                    <a:lnTo>
                      <a:pt x="1548" y="0"/>
                    </a:lnTo>
                    <a:cubicBezTo>
                      <a:pt x="714" y="833"/>
                      <a:pt x="0" y="1548"/>
                      <a:pt x="0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5" name="Forma libre: forma 864">
                <a:extLst>
                  <a:ext uri="{FF2B5EF4-FFF2-40B4-BE49-F238E27FC236}">
                    <a16:creationId xmlns:a16="http://schemas.microsoft.com/office/drawing/2014/main" id="{D59D3839-6599-4647-A844-B1463775192C}"/>
                  </a:ext>
                </a:extLst>
              </p:cNvPr>
              <p:cNvSpPr/>
              <p:nvPr/>
            </p:nvSpPr>
            <p:spPr>
              <a:xfrm>
                <a:off x="4404018" y="6503044"/>
                <a:ext cx="4592" cy="6162"/>
              </a:xfrm>
              <a:custGeom>
                <a:avLst/>
                <a:gdLst>
                  <a:gd name="connsiteX0" fmla="*/ 0 w 4592"/>
                  <a:gd name="connsiteY0" fmla="*/ 6043 h 6162"/>
                  <a:gd name="connsiteX1" fmla="*/ 3333 w 4592"/>
                  <a:gd name="connsiteY1" fmla="*/ 1401 h 6162"/>
                  <a:gd name="connsiteX2" fmla="*/ 119 w 4592"/>
                  <a:gd name="connsiteY2" fmla="*/ 5210 h 6162"/>
                  <a:gd name="connsiteX3" fmla="*/ 119 w 4592"/>
                  <a:gd name="connsiteY3" fmla="*/ 6162 h 6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92" h="6162">
                    <a:moveTo>
                      <a:pt x="0" y="6043"/>
                    </a:moveTo>
                    <a:cubicBezTo>
                      <a:pt x="2619" y="2710"/>
                      <a:pt x="6666" y="-2528"/>
                      <a:pt x="3333" y="1401"/>
                    </a:cubicBezTo>
                    <a:lnTo>
                      <a:pt x="119" y="5210"/>
                    </a:lnTo>
                    <a:cubicBezTo>
                      <a:pt x="833" y="4734"/>
                      <a:pt x="595" y="5210"/>
                      <a:pt x="119" y="61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6" name="Forma libre: forma 865">
                <a:extLst>
                  <a:ext uri="{FF2B5EF4-FFF2-40B4-BE49-F238E27FC236}">
                    <a16:creationId xmlns:a16="http://schemas.microsoft.com/office/drawing/2014/main" id="{A49C4B80-669F-4FBD-9611-0901586DEFCC}"/>
                  </a:ext>
                </a:extLst>
              </p:cNvPr>
              <p:cNvSpPr/>
              <p:nvPr/>
            </p:nvSpPr>
            <p:spPr>
              <a:xfrm>
                <a:off x="4371164" y="6518015"/>
                <a:ext cx="3333" cy="3452"/>
              </a:xfrm>
              <a:custGeom>
                <a:avLst/>
                <a:gdLst>
                  <a:gd name="connsiteX0" fmla="*/ 952 w 3333"/>
                  <a:gd name="connsiteY0" fmla="*/ 2262 h 3452"/>
                  <a:gd name="connsiteX1" fmla="*/ 0 w 3333"/>
                  <a:gd name="connsiteY1" fmla="*/ 3452 h 3452"/>
                  <a:gd name="connsiteX2" fmla="*/ 3333 w 3333"/>
                  <a:gd name="connsiteY2" fmla="*/ 0 h 3452"/>
                  <a:gd name="connsiteX3" fmla="*/ 952 w 3333"/>
                  <a:gd name="connsiteY3" fmla="*/ 2262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33" h="3452">
                    <a:moveTo>
                      <a:pt x="952" y="2262"/>
                    </a:moveTo>
                    <a:lnTo>
                      <a:pt x="0" y="3452"/>
                    </a:lnTo>
                    <a:cubicBezTo>
                      <a:pt x="1190" y="2262"/>
                      <a:pt x="2262" y="1071"/>
                      <a:pt x="3333" y="0"/>
                    </a:cubicBezTo>
                    <a:cubicBezTo>
                      <a:pt x="2619" y="714"/>
                      <a:pt x="1786" y="1428"/>
                      <a:pt x="952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7" name="Forma libre: forma 866">
                <a:extLst>
                  <a:ext uri="{FF2B5EF4-FFF2-40B4-BE49-F238E27FC236}">
                    <a16:creationId xmlns:a16="http://schemas.microsoft.com/office/drawing/2014/main" id="{840863B7-8F1A-44E0-9219-B486330877AA}"/>
                  </a:ext>
                </a:extLst>
              </p:cNvPr>
              <p:cNvSpPr/>
              <p:nvPr/>
            </p:nvSpPr>
            <p:spPr>
              <a:xfrm>
                <a:off x="4358189" y="6532776"/>
                <a:ext cx="1785" cy="2618"/>
              </a:xfrm>
              <a:custGeom>
                <a:avLst/>
                <a:gdLst>
                  <a:gd name="connsiteX0" fmla="*/ 0 w 1785"/>
                  <a:gd name="connsiteY0" fmla="*/ 2619 h 2618"/>
                  <a:gd name="connsiteX1" fmla="*/ 1785 w 1785"/>
                  <a:gd name="connsiteY1" fmla="*/ 0 h 2618"/>
                  <a:gd name="connsiteX2" fmla="*/ 0 w 1785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618">
                    <a:moveTo>
                      <a:pt x="0" y="2619"/>
                    </a:moveTo>
                    <a:lnTo>
                      <a:pt x="1785" y="0"/>
                    </a:lnTo>
                    <a:cubicBezTo>
                      <a:pt x="1071" y="952"/>
                      <a:pt x="476" y="1786"/>
                      <a:pt x="0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8" name="Forma libre: forma 867">
                <a:extLst>
                  <a:ext uri="{FF2B5EF4-FFF2-40B4-BE49-F238E27FC236}">
                    <a16:creationId xmlns:a16="http://schemas.microsoft.com/office/drawing/2014/main" id="{E1798DB4-3394-4575-B77A-8DF1B39251EF}"/>
                  </a:ext>
                </a:extLst>
              </p:cNvPr>
              <p:cNvSpPr/>
              <p:nvPr/>
            </p:nvSpPr>
            <p:spPr>
              <a:xfrm>
                <a:off x="4330215" y="6527776"/>
                <a:ext cx="3571" cy="3571"/>
              </a:xfrm>
              <a:custGeom>
                <a:avLst/>
                <a:gdLst>
                  <a:gd name="connsiteX0" fmla="*/ 3571 w 3571"/>
                  <a:gd name="connsiteY0" fmla="*/ 0 h 3571"/>
                  <a:gd name="connsiteX1" fmla="*/ 0 w 3571"/>
                  <a:gd name="connsiteY1" fmla="*/ 3571 h 3571"/>
                  <a:gd name="connsiteX2" fmla="*/ 3571 w 3571"/>
                  <a:gd name="connsiteY2" fmla="*/ 0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1" h="3571">
                    <a:moveTo>
                      <a:pt x="3571" y="0"/>
                    </a:moveTo>
                    <a:lnTo>
                      <a:pt x="0" y="3571"/>
                    </a:lnTo>
                    <a:cubicBezTo>
                      <a:pt x="0" y="3571"/>
                      <a:pt x="1905" y="1786"/>
                      <a:pt x="357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69" name="Forma libre: forma 868">
                <a:extLst>
                  <a:ext uri="{FF2B5EF4-FFF2-40B4-BE49-F238E27FC236}">
                    <a16:creationId xmlns:a16="http://schemas.microsoft.com/office/drawing/2014/main" id="{B44C2C92-C741-4715-ABFF-B23F0A969F60}"/>
                  </a:ext>
                </a:extLst>
              </p:cNvPr>
              <p:cNvSpPr/>
              <p:nvPr/>
            </p:nvSpPr>
            <p:spPr>
              <a:xfrm>
                <a:off x="4412270" y="6516706"/>
                <a:ext cx="2699" cy="3913"/>
              </a:xfrm>
              <a:custGeom>
                <a:avLst/>
                <a:gdLst>
                  <a:gd name="connsiteX0" fmla="*/ 1271 w 2699"/>
                  <a:gd name="connsiteY0" fmla="*/ 2738 h 3913"/>
                  <a:gd name="connsiteX1" fmla="*/ 2700 w 2699"/>
                  <a:gd name="connsiteY1" fmla="*/ 0 h 3913"/>
                  <a:gd name="connsiteX2" fmla="*/ 1271 w 2699"/>
                  <a:gd name="connsiteY2" fmla="*/ 2738 h 3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99" h="3913">
                    <a:moveTo>
                      <a:pt x="1271" y="2738"/>
                    </a:moveTo>
                    <a:cubicBezTo>
                      <a:pt x="2343" y="1071"/>
                      <a:pt x="2700" y="357"/>
                      <a:pt x="2700" y="0"/>
                    </a:cubicBezTo>
                    <a:cubicBezTo>
                      <a:pt x="1033" y="2381"/>
                      <a:pt x="-1586" y="5714"/>
                      <a:pt x="1271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0" name="Forma libre: forma 869">
                <a:extLst>
                  <a:ext uri="{FF2B5EF4-FFF2-40B4-BE49-F238E27FC236}">
                    <a16:creationId xmlns:a16="http://schemas.microsoft.com/office/drawing/2014/main" id="{85026600-8D3C-420B-AA70-381986F9E681}"/>
                  </a:ext>
                </a:extLst>
              </p:cNvPr>
              <p:cNvSpPr/>
              <p:nvPr/>
            </p:nvSpPr>
            <p:spPr>
              <a:xfrm>
                <a:off x="4377354" y="6490875"/>
                <a:ext cx="2142" cy="2142"/>
              </a:xfrm>
              <a:custGeom>
                <a:avLst/>
                <a:gdLst>
                  <a:gd name="connsiteX0" fmla="*/ 2143 w 2142"/>
                  <a:gd name="connsiteY0" fmla="*/ 0 h 2142"/>
                  <a:gd name="connsiteX1" fmla="*/ 0 w 2142"/>
                  <a:gd name="connsiteY1" fmla="*/ 2143 h 2142"/>
                  <a:gd name="connsiteX2" fmla="*/ 2143 w 2142"/>
                  <a:gd name="connsiteY2" fmla="*/ 0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2" h="2142">
                    <a:moveTo>
                      <a:pt x="2143" y="0"/>
                    </a:moveTo>
                    <a:cubicBezTo>
                      <a:pt x="1428" y="595"/>
                      <a:pt x="714" y="1309"/>
                      <a:pt x="0" y="2143"/>
                    </a:cubicBezTo>
                    <a:cubicBezTo>
                      <a:pt x="714" y="1547"/>
                      <a:pt x="1309" y="952"/>
                      <a:pt x="214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1" name="Forma libre: forma 870">
                <a:extLst>
                  <a:ext uri="{FF2B5EF4-FFF2-40B4-BE49-F238E27FC236}">
                    <a16:creationId xmlns:a16="http://schemas.microsoft.com/office/drawing/2014/main" id="{AA25DA01-BC60-4827-85AE-C04E689CACCA}"/>
                  </a:ext>
                </a:extLst>
              </p:cNvPr>
              <p:cNvSpPr/>
              <p:nvPr/>
            </p:nvSpPr>
            <p:spPr>
              <a:xfrm>
                <a:off x="4413660" y="6514803"/>
                <a:ext cx="2395" cy="2379"/>
              </a:xfrm>
              <a:custGeom>
                <a:avLst/>
                <a:gdLst>
                  <a:gd name="connsiteX0" fmla="*/ 714 w 2395"/>
                  <a:gd name="connsiteY0" fmla="*/ 1427 h 2379"/>
                  <a:gd name="connsiteX1" fmla="*/ 0 w 2395"/>
                  <a:gd name="connsiteY1" fmla="*/ 2379 h 2379"/>
                  <a:gd name="connsiteX2" fmla="*/ 1309 w 2395"/>
                  <a:gd name="connsiteY2" fmla="*/ 1903 h 2379"/>
                  <a:gd name="connsiteX3" fmla="*/ 714 w 2395"/>
                  <a:gd name="connsiteY3" fmla="*/ 1427 h 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5" h="2379">
                    <a:moveTo>
                      <a:pt x="714" y="1427"/>
                    </a:moveTo>
                    <a:cubicBezTo>
                      <a:pt x="714" y="1427"/>
                      <a:pt x="238" y="2022"/>
                      <a:pt x="0" y="2379"/>
                    </a:cubicBezTo>
                    <a:cubicBezTo>
                      <a:pt x="714" y="1903"/>
                      <a:pt x="1309" y="1546"/>
                      <a:pt x="1309" y="1903"/>
                    </a:cubicBezTo>
                    <a:cubicBezTo>
                      <a:pt x="2500" y="118"/>
                      <a:pt x="3214" y="-1073"/>
                      <a:pt x="714" y="142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2" name="Forma libre: forma 871">
                <a:extLst>
                  <a:ext uri="{FF2B5EF4-FFF2-40B4-BE49-F238E27FC236}">
                    <a16:creationId xmlns:a16="http://schemas.microsoft.com/office/drawing/2014/main" id="{BD6F275F-5BF0-41A4-B626-B4A73EBCD549}"/>
                  </a:ext>
                </a:extLst>
              </p:cNvPr>
              <p:cNvSpPr/>
              <p:nvPr/>
            </p:nvSpPr>
            <p:spPr>
              <a:xfrm>
                <a:off x="4312889" y="6503017"/>
                <a:ext cx="423" cy="519"/>
              </a:xfrm>
              <a:custGeom>
                <a:avLst/>
                <a:gdLst>
                  <a:gd name="connsiteX0" fmla="*/ 66 w 423"/>
                  <a:gd name="connsiteY0" fmla="*/ 476 h 519"/>
                  <a:gd name="connsiteX1" fmla="*/ 423 w 423"/>
                  <a:gd name="connsiteY1" fmla="*/ 0 h 519"/>
                  <a:gd name="connsiteX2" fmla="*/ 66 w 423"/>
                  <a:gd name="connsiteY2" fmla="*/ 476 h 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3" h="519">
                    <a:moveTo>
                      <a:pt x="66" y="476"/>
                    </a:moveTo>
                    <a:cubicBezTo>
                      <a:pt x="66" y="476"/>
                      <a:pt x="304" y="238"/>
                      <a:pt x="423" y="0"/>
                    </a:cubicBezTo>
                    <a:cubicBezTo>
                      <a:pt x="-53" y="476"/>
                      <a:pt x="-53" y="595"/>
                      <a:pt x="66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3" name="Forma libre: forma 872">
                <a:extLst>
                  <a:ext uri="{FF2B5EF4-FFF2-40B4-BE49-F238E27FC236}">
                    <a16:creationId xmlns:a16="http://schemas.microsoft.com/office/drawing/2014/main" id="{6E8E5B89-97EC-4278-B0B9-BD7411929BC4}"/>
                  </a:ext>
                </a:extLst>
              </p:cNvPr>
              <p:cNvSpPr/>
              <p:nvPr/>
            </p:nvSpPr>
            <p:spPr>
              <a:xfrm>
                <a:off x="4339738" y="6459776"/>
                <a:ext cx="686" cy="267"/>
              </a:xfrm>
              <a:custGeom>
                <a:avLst/>
                <a:gdLst>
                  <a:gd name="connsiteX0" fmla="*/ 0 w 686"/>
                  <a:gd name="connsiteY0" fmla="*/ 268 h 267"/>
                  <a:gd name="connsiteX1" fmla="*/ 595 w 686"/>
                  <a:gd name="connsiteY1" fmla="*/ 268 h 267"/>
                  <a:gd name="connsiteX2" fmla="*/ 0 w 686"/>
                  <a:gd name="connsiteY2" fmla="*/ 268 h 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86" h="267">
                    <a:moveTo>
                      <a:pt x="0" y="268"/>
                    </a:moveTo>
                    <a:cubicBezTo>
                      <a:pt x="0" y="268"/>
                      <a:pt x="357" y="268"/>
                      <a:pt x="595" y="268"/>
                    </a:cubicBezTo>
                    <a:cubicBezTo>
                      <a:pt x="833" y="-89"/>
                      <a:pt x="595" y="-89"/>
                      <a:pt x="0" y="26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4" name="Forma libre: forma 873">
                <a:extLst>
                  <a:ext uri="{FF2B5EF4-FFF2-40B4-BE49-F238E27FC236}">
                    <a16:creationId xmlns:a16="http://schemas.microsoft.com/office/drawing/2014/main" id="{CE14F78A-4B3E-44BF-8946-703811309809}"/>
                  </a:ext>
                </a:extLst>
              </p:cNvPr>
              <p:cNvSpPr/>
              <p:nvPr/>
            </p:nvSpPr>
            <p:spPr>
              <a:xfrm>
                <a:off x="4420683" y="6520356"/>
                <a:ext cx="158" cy="158"/>
              </a:xfrm>
              <a:custGeom>
                <a:avLst/>
                <a:gdLst>
                  <a:gd name="connsiteX0" fmla="*/ 0 w 158"/>
                  <a:gd name="connsiteY0" fmla="*/ 159 h 158"/>
                  <a:gd name="connsiteX1" fmla="*/ 0 w 158"/>
                  <a:gd name="connsiteY1" fmla="*/ 159 h 158"/>
                  <a:gd name="connsiteX2" fmla="*/ 0 w 158"/>
                  <a:gd name="connsiteY2" fmla="*/ 159 h 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158">
                    <a:moveTo>
                      <a:pt x="0" y="159"/>
                    </a:moveTo>
                    <a:cubicBezTo>
                      <a:pt x="0" y="159"/>
                      <a:pt x="357" y="-198"/>
                      <a:pt x="0" y="159"/>
                    </a:cubicBezTo>
                    <a:lnTo>
                      <a:pt x="0" y="15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5" name="Forma libre: forma 874">
                <a:extLst>
                  <a:ext uri="{FF2B5EF4-FFF2-40B4-BE49-F238E27FC236}">
                    <a16:creationId xmlns:a16="http://schemas.microsoft.com/office/drawing/2014/main" id="{9936B5C4-D023-4B6D-B776-BAA50C9E9D7D}"/>
                  </a:ext>
                </a:extLst>
              </p:cNvPr>
              <p:cNvSpPr/>
              <p:nvPr/>
            </p:nvSpPr>
            <p:spPr>
              <a:xfrm>
                <a:off x="4406637" y="6535871"/>
                <a:ext cx="1666" cy="1785"/>
              </a:xfrm>
              <a:custGeom>
                <a:avLst/>
                <a:gdLst>
                  <a:gd name="connsiteX0" fmla="*/ 1667 w 1666"/>
                  <a:gd name="connsiteY0" fmla="*/ 0 h 1785"/>
                  <a:gd name="connsiteX1" fmla="*/ 0 w 1666"/>
                  <a:gd name="connsiteY1" fmla="*/ 1786 h 1785"/>
                  <a:gd name="connsiteX2" fmla="*/ 1667 w 1666"/>
                  <a:gd name="connsiteY2" fmla="*/ 0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1785">
                    <a:moveTo>
                      <a:pt x="1667" y="0"/>
                    </a:moveTo>
                    <a:cubicBezTo>
                      <a:pt x="1667" y="0"/>
                      <a:pt x="833" y="952"/>
                      <a:pt x="0" y="1786"/>
                    </a:cubicBezTo>
                    <a:cubicBezTo>
                      <a:pt x="833" y="952"/>
                      <a:pt x="1309" y="357"/>
                      <a:pt x="166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6" name="Forma libre: forma 875">
                <a:extLst>
                  <a:ext uri="{FF2B5EF4-FFF2-40B4-BE49-F238E27FC236}">
                    <a16:creationId xmlns:a16="http://schemas.microsoft.com/office/drawing/2014/main" id="{1D9D0BBC-87ED-4EB8-AFFC-0FFBFCB2030A}"/>
                  </a:ext>
                </a:extLst>
              </p:cNvPr>
              <p:cNvSpPr/>
              <p:nvPr/>
            </p:nvSpPr>
            <p:spPr>
              <a:xfrm>
                <a:off x="4391830" y="6537894"/>
                <a:ext cx="403" cy="492"/>
              </a:xfrm>
              <a:custGeom>
                <a:avLst/>
                <a:gdLst>
                  <a:gd name="connsiteX0" fmla="*/ 403 w 403"/>
                  <a:gd name="connsiteY0" fmla="*/ 0 h 492"/>
                  <a:gd name="connsiteX1" fmla="*/ 403 w 403"/>
                  <a:gd name="connsiteY1" fmla="*/ 0 h 492"/>
                  <a:gd name="connsiteX2" fmla="*/ 403 w 403"/>
                  <a:gd name="connsiteY2" fmla="*/ 0 h 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" h="492">
                    <a:moveTo>
                      <a:pt x="403" y="0"/>
                    </a:moveTo>
                    <a:lnTo>
                      <a:pt x="403" y="0"/>
                    </a:lnTo>
                    <a:cubicBezTo>
                      <a:pt x="-192" y="714"/>
                      <a:pt x="-73" y="595"/>
                      <a:pt x="40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7" name="Forma libre: forma 876">
                <a:extLst>
                  <a:ext uri="{FF2B5EF4-FFF2-40B4-BE49-F238E27FC236}">
                    <a16:creationId xmlns:a16="http://schemas.microsoft.com/office/drawing/2014/main" id="{04F9E5E4-E14B-4090-ABDB-4DC3EFF4A145}"/>
                  </a:ext>
                </a:extLst>
              </p:cNvPr>
              <p:cNvSpPr/>
              <p:nvPr/>
            </p:nvSpPr>
            <p:spPr>
              <a:xfrm>
                <a:off x="4419374" y="6521110"/>
                <a:ext cx="833" cy="1309"/>
              </a:xfrm>
              <a:custGeom>
                <a:avLst/>
                <a:gdLst>
                  <a:gd name="connsiteX0" fmla="*/ 0 w 833"/>
                  <a:gd name="connsiteY0" fmla="*/ 1309 h 1309"/>
                  <a:gd name="connsiteX1" fmla="*/ 833 w 833"/>
                  <a:gd name="connsiteY1" fmla="*/ 0 h 1309"/>
                  <a:gd name="connsiteX2" fmla="*/ 0 w 833"/>
                  <a:gd name="connsiteY2" fmla="*/ 1309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1309">
                    <a:moveTo>
                      <a:pt x="0" y="1309"/>
                    </a:moveTo>
                    <a:cubicBezTo>
                      <a:pt x="0" y="1309"/>
                      <a:pt x="595" y="357"/>
                      <a:pt x="833" y="0"/>
                    </a:cubicBezTo>
                    <a:cubicBezTo>
                      <a:pt x="595" y="357"/>
                      <a:pt x="357" y="714"/>
                      <a:pt x="0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8" name="Forma libre: forma 877">
                <a:extLst>
                  <a:ext uri="{FF2B5EF4-FFF2-40B4-BE49-F238E27FC236}">
                    <a16:creationId xmlns:a16="http://schemas.microsoft.com/office/drawing/2014/main" id="{8F32706D-E98D-41D5-897D-2A54FD37DF2F}"/>
                  </a:ext>
                </a:extLst>
              </p:cNvPr>
              <p:cNvSpPr/>
              <p:nvPr/>
            </p:nvSpPr>
            <p:spPr>
              <a:xfrm>
                <a:off x="4420683" y="6520413"/>
                <a:ext cx="634" cy="696"/>
              </a:xfrm>
              <a:custGeom>
                <a:avLst/>
                <a:gdLst>
                  <a:gd name="connsiteX0" fmla="*/ 238 w 634"/>
                  <a:gd name="connsiteY0" fmla="*/ 221 h 696"/>
                  <a:gd name="connsiteX1" fmla="*/ 0 w 634"/>
                  <a:gd name="connsiteY1" fmla="*/ 697 h 696"/>
                  <a:gd name="connsiteX2" fmla="*/ 238 w 634"/>
                  <a:gd name="connsiteY2" fmla="*/ 221 h 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4" h="696">
                    <a:moveTo>
                      <a:pt x="238" y="221"/>
                    </a:moveTo>
                    <a:cubicBezTo>
                      <a:pt x="238" y="221"/>
                      <a:pt x="119" y="578"/>
                      <a:pt x="0" y="697"/>
                    </a:cubicBezTo>
                    <a:cubicBezTo>
                      <a:pt x="595" y="102"/>
                      <a:pt x="952" y="-256"/>
                      <a:pt x="238" y="22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79" name="Forma libre: forma 878">
                <a:extLst>
                  <a:ext uri="{FF2B5EF4-FFF2-40B4-BE49-F238E27FC236}">
                    <a16:creationId xmlns:a16="http://schemas.microsoft.com/office/drawing/2014/main" id="{F1C5797D-FFDB-441A-A100-C79BE4BD7612}"/>
                  </a:ext>
                </a:extLst>
              </p:cNvPr>
              <p:cNvSpPr/>
              <p:nvPr/>
            </p:nvSpPr>
            <p:spPr>
              <a:xfrm>
                <a:off x="4420326" y="6520515"/>
                <a:ext cx="476" cy="595"/>
              </a:xfrm>
              <a:custGeom>
                <a:avLst/>
                <a:gdLst>
                  <a:gd name="connsiteX0" fmla="*/ 0 w 476"/>
                  <a:gd name="connsiteY0" fmla="*/ 0 h 595"/>
                  <a:gd name="connsiteX1" fmla="*/ 0 w 476"/>
                  <a:gd name="connsiteY1" fmla="*/ 595 h 595"/>
                  <a:gd name="connsiteX2" fmla="*/ 476 w 476"/>
                  <a:gd name="connsiteY2" fmla="*/ 0 h 595"/>
                  <a:gd name="connsiteX3" fmla="*/ 119 w 476"/>
                  <a:gd name="connsiteY3" fmla="*/ 0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595">
                    <a:moveTo>
                      <a:pt x="0" y="0"/>
                    </a:moveTo>
                    <a:cubicBezTo>
                      <a:pt x="0" y="0"/>
                      <a:pt x="0" y="238"/>
                      <a:pt x="0" y="595"/>
                    </a:cubicBezTo>
                    <a:cubicBezTo>
                      <a:pt x="238" y="357"/>
                      <a:pt x="357" y="119"/>
                      <a:pt x="476" y="0"/>
                    </a:cubicBezTo>
                    <a:cubicBezTo>
                      <a:pt x="476" y="0"/>
                      <a:pt x="238" y="0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0" name="Forma libre: forma 879">
                <a:extLst>
                  <a:ext uri="{FF2B5EF4-FFF2-40B4-BE49-F238E27FC236}">
                    <a16:creationId xmlns:a16="http://schemas.microsoft.com/office/drawing/2014/main" id="{00D960D5-98C2-4551-B0BE-F83C7C847C93}"/>
                  </a:ext>
                </a:extLst>
              </p:cNvPr>
              <p:cNvSpPr/>
              <p:nvPr/>
            </p:nvSpPr>
            <p:spPr>
              <a:xfrm>
                <a:off x="4333682" y="6504683"/>
                <a:ext cx="1057" cy="1027"/>
              </a:xfrm>
              <a:custGeom>
                <a:avLst/>
                <a:gdLst>
                  <a:gd name="connsiteX0" fmla="*/ 819 w 1057"/>
                  <a:gd name="connsiteY0" fmla="*/ 357 h 1027"/>
                  <a:gd name="connsiteX1" fmla="*/ 1057 w 1057"/>
                  <a:gd name="connsiteY1" fmla="*/ 0 h 1027"/>
                  <a:gd name="connsiteX2" fmla="*/ 819 w 1057"/>
                  <a:gd name="connsiteY2" fmla="*/ 357 h 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7" h="1027">
                    <a:moveTo>
                      <a:pt x="819" y="357"/>
                    </a:moveTo>
                    <a:cubicBezTo>
                      <a:pt x="819" y="357"/>
                      <a:pt x="938" y="119"/>
                      <a:pt x="1057" y="0"/>
                    </a:cubicBezTo>
                    <a:cubicBezTo>
                      <a:pt x="-490" y="1428"/>
                      <a:pt x="-133" y="1190"/>
                      <a:pt x="819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1" name="Forma libre: forma 880">
                <a:extLst>
                  <a:ext uri="{FF2B5EF4-FFF2-40B4-BE49-F238E27FC236}">
                    <a16:creationId xmlns:a16="http://schemas.microsoft.com/office/drawing/2014/main" id="{5A21A7ED-8B4F-4A28-9291-47E70ECFEFD8}"/>
                  </a:ext>
                </a:extLst>
              </p:cNvPr>
              <p:cNvSpPr/>
              <p:nvPr/>
            </p:nvSpPr>
            <p:spPr>
              <a:xfrm>
                <a:off x="4365688" y="6543727"/>
                <a:ext cx="237" cy="238"/>
              </a:xfrm>
              <a:custGeom>
                <a:avLst/>
                <a:gdLst>
                  <a:gd name="connsiteX0" fmla="*/ 0 w 237"/>
                  <a:gd name="connsiteY0" fmla="*/ 238 h 238"/>
                  <a:gd name="connsiteX1" fmla="*/ 119 w 237"/>
                  <a:gd name="connsiteY1" fmla="*/ 119 h 238"/>
                  <a:gd name="connsiteX2" fmla="*/ 238 w 237"/>
                  <a:gd name="connsiteY2" fmla="*/ 0 h 238"/>
                  <a:gd name="connsiteX3" fmla="*/ 0 w 23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38">
                    <a:moveTo>
                      <a:pt x="0" y="238"/>
                    </a:moveTo>
                    <a:lnTo>
                      <a:pt x="119" y="119"/>
                    </a:lnTo>
                    <a:lnTo>
                      <a:pt x="238" y="0"/>
                    </a:lnTo>
                    <a:lnTo>
                      <a:pt x="0" y="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2" name="Forma libre: forma 881">
                <a:extLst>
                  <a:ext uri="{FF2B5EF4-FFF2-40B4-BE49-F238E27FC236}">
                    <a16:creationId xmlns:a16="http://schemas.microsoft.com/office/drawing/2014/main" id="{9CB646D4-8FF9-44AD-A524-A683C39F8210}"/>
                  </a:ext>
                </a:extLst>
              </p:cNvPr>
              <p:cNvSpPr/>
              <p:nvPr/>
            </p:nvSpPr>
            <p:spPr>
              <a:xfrm>
                <a:off x="4362593" y="6532776"/>
                <a:ext cx="12736" cy="13451"/>
              </a:xfrm>
              <a:custGeom>
                <a:avLst/>
                <a:gdLst>
                  <a:gd name="connsiteX0" fmla="*/ 0 w 12736"/>
                  <a:gd name="connsiteY0" fmla="*/ 13451 h 13451"/>
                  <a:gd name="connsiteX1" fmla="*/ 3333 w 12736"/>
                  <a:gd name="connsiteY1" fmla="*/ 10832 h 13451"/>
                  <a:gd name="connsiteX2" fmla="*/ 12737 w 12736"/>
                  <a:gd name="connsiteY2" fmla="*/ 0 h 13451"/>
                  <a:gd name="connsiteX3" fmla="*/ 119 w 12736"/>
                  <a:gd name="connsiteY3" fmla="*/ 13451 h 13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736" h="13451">
                    <a:moveTo>
                      <a:pt x="0" y="13451"/>
                    </a:moveTo>
                    <a:cubicBezTo>
                      <a:pt x="4404" y="9047"/>
                      <a:pt x="3928" y="9761"/>
                      <a:pt x="3333" y="10832"/>
                    </a:cubicBezTo>
                    <a:lnTo>
                      <a:pt x="12737" y="0"/>
                    </a:lnTo>
                    <a:lnTo>
                      <a:pt x="119" y="1345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3" name="Forma libre: forma 882">
                <a:extLst>
                  <a:ext uri="{FF2B5EF4-FFF2-40B4-BE49-F238E27FC236}">
                    <a16:creationId xmlns:a16="http://schemas.microsoft.com/office/drawing/2014/main" id="{2AF0C718-8DC2-45C2-8500-8C0B159939BD}"/>
                  </a:ext>
                </a:extLst>
              </p:cNvPr>
              <p:cNvSpPr/>
              <p:nvPr/>
            </p:nvSpPr>
            <p:spPr>
              <a:xfrm>
                <a:off x="4312003" y="6457664"/>
                <a:ext cx="111775" cy="100467"/>
              </a:xfrm>
              <a:custGeom>
                <a:avLst/>
                <a:gdLst>
                  <a:gd name="connsiteX0" fmla="*/ 27974 w 111775"/>
                  <a:gd name="connsiteY0" fmla="*/ 70589 h 100467"/>
                  <a:gd name="connsiteX1" fmla="*/ 25355 w 111775"/>
                  <a:gd name="connsiteY1" fmla="*/ 74279 h 100467"/>
                  <a:gd name="connsiteX2" fmla="*/ 17498 w 111775"/>
                  <a:gd name="connsiteY2" fmla="*/ 82136 h 100467"/>
                  <a:gd name="connsiteX3" fmla="*/ 30473 w 111775"/>
                  <a:gd name="connsiteY3" fmla="*/ 70827 h 100467"/>
                  <a:gd name="connsiteX4" fmla="*/ 28569 w 111775"/>
                  <a:gd name="connsiteY4" fmla="*/ 73446 h 100467"/>
                  <a:gd name="connsiteX5" fmla="*/ 27974 w 111775"/>
                  <a:gd name="connsiteY5" fmla="*/ 73803 h 100467"/>
                  <a:gd name="connsiteX6" fmla="*/ 34997 w 111775"/>
                  <a:gd name="connsiteY6" fmla="*/ 67970 h 100467"/>
                  <a:gd name="connsiteX7" fmla="*/ 31664 w 111775"/>
                  <a:gd name="connsiteY7" fmla="*/ 72136 h 100467"/>
                  <a:gd name="connsiteX8" fmla="*/ 34759 w 111775"/>
                  <a:gd name="connsiteY8" fmla="*/ 69756 h 100467"/>
                  <a:gd name="connsiteX9" fmla="*/ 32973 w 111775"/>
                  <a:gd name="connsiteY9" fmla="*/ 71779 h 100467"/>
                  <a:gd name="connsiteX10" fmla="*/ 34521 w 111775"/>
                  <a:gd name="connsiteY10" fmla="*/ 71541 h 100467"/>
                  <a:gd name="connsiteX11" fmla="*/ 34164 w 111775"/>
                  <a:gd name="connsiteY11" fmla="*/ 71898 h 100467"/>
                  <a:gd name="connsiteX12" fmla="*/ 39877 w 111775"/>
                  <a:gd name="connsiteY12" fmla="*/ 66542 h 100467"/>
                  <a:gd name="connsiteX13" fmla="*/ 37377 w 111775"/>
                  <a:gd name="connsiteY13" fmla="*/ 69160 h 100467"/>
                  <a:gd name="connsiteX14" fmla="*/ 40353 w 111775"/>
                  <a:gd name="connsiteY14" fmla="*/ 66780 h 100467"/>
                  <a:gd name="connsiteX15" fmla="*/ 34997 w 111775"/>
                  <a:gd name="connsiteY15" fmla="*/ 71898 h 100467"/>
                  <a:gd name="connsiteX16" fmla="*/ 32735 w 111775"/>
                  <a:gd name="connsiteY16" fmla="*/ 76779 h 100467"/>
                  <a:gd name="connsiteX17" fmla="*/ 31069 w 111775"/>
                  <a:gd name="connsiteY17" fmla="*/ 77850 h 100467"/>
                  <a:gd name="connsiteX18" fmla="*/ 24641 w 111775"/>
                  <a:gd name="connsiteY18" fmla="*/ 87016 h 100467"/>
                  <a:gd name="connsiteX19" fmla="*/ 36068 w 111775"/>
                  <a:gd name="connsiteY19" fmla="*/ 73446 h 100467"/>
                  <a:gd name="connsiteX20" fmla="*/ 37497 w 111775"/>
                  <a:gd name="connsiteY20" fmla="*/ 72851 h 100467"/>
                  <a:gd name="connsiteX21" fmla="*/ 35473 w 111775"/>
                  <a:gd name="connsiteY21" fmla="*/ 76184 h 100467"/>
                  <a:gd name="connsiteX22" fmla="*/ 30592 w 111775"/>
                  <a:gd name="connsiteY22" fmla="*/ 81659 h 100467"/>
                  <a:gd name="connsiteX23" fmla="*/ 37140 w 111775"/>
                  <a:gd name="connsiteY23" fmla="*/ 75231 h 100467"/>
                  <a:gd name="connsiteX24" fmla="*/ 30235 w 111775"/>
                  <a:gd name="connsiteY24" fmla="*/ 84040 h 100467"/>
                  <a:gd name="connsiteX25" fmla="*/ 37497 w 111775"/>
                  <a:gd name="connsiteY25" fmla="*/ 76541 h 100467"/>
                  <a:gd name="connsiteX26" fmla="*/ 41901 w 111775"/>
                  <a:gd name="connsiteY26" fmla="*/ 74398 h 100467"/>
                  <a:gd name="connsiteX27" fmla="*/ 37616 w 111775"/>
                  <a:gd name="connsiteY27" fmla="*/ 79398 h 100467"/>
                  <a:gd name="connsiteX28" fmla="*/ 41782 w 111775"/>
                  <a:gd name="connsiteY28" fmla="*/ 75350 h 100467"/>
                  <a:gd name="connsiteX29" fmla="*/ 39877 w 111775"/>
                  <a:gd name="connsiteY29" fmla="*/ 77493 h 100467"/>
                  <a:gd name="connsiteX30" fmla="*/ 46543 w 111775"/>
                  <a:gd name="connsiteY30" fmla="*/ 70946 h 100467"/>
                  <a:gd name="connsiteX31" fmla="*/ 46067 w 111775"/>
                  <a:gd name="connsiteY31" fmla="*/ 74041 h 100467"/>
                  <a:gd name="connsiteX32" fmla="*/ 41187 w 111775"/>
                  <a:gd name="connsiteY32" fmla="*/ 79517 h 100467"/>
                  <a:gd name="connsiteX33" fmla="*/ 50591 w 111775"/>
                  <a:gd name="connsiteY33" fmla="*/ 71303 h 100467"/>
                  <a:gd name="connsiteX34" fmla="*/ 47853 w 111775"/>
                  <a:gd name="connsiteY34" fmla="*/ 75350 h 100467"/>
                  <a:gd name="connsiteX35" fmla="*/ 59875 w 111775"/>
                  <a:gd name="connsiteY35" fmla="*/ 62851 h 100467"/>
                  <a:gd name="connsiteX36" fmla="*/ 63685 w 111775"/>
                  <a:gd name="connsiteY36" fmla="*/ 58090 h 100467"/>
                  <a:gd name="connsiteX37" fmla="*/ 66899 w 111775"/>
                  <a:gd name="connsiteY37" fmla="*/ 55709 h 100467"/>
                  <a:gd name="connsiteX38" fmla="*/ 62256 w 111775"/>
                  <a:gd name="connsiteY38" fmla="*/ 60709 h 100467"/>
                  <a:gd name="connsiteX39" fmla="*/ 63565 w 111775"/>
                  <a:gd name="connsiteY39" fmla="*/ 59518 h 100467"/>
                  <a:gd name="connsiteX40" fmla="*/ 56185 w 111775"/>
                  <a:gd name="connsiteY40" fmla="*/ 67732 h 100467"/>
                  <a:gd name="connsiteX41" fmla="*/ 58923 w 111775"/>
                  <a:gd name="connsiteY41" fmla="*/ 64161 h 100467"/>
                  <a:gd name="connsiteX42" fmla="*/ 49519 w 111775"/>
                  <a:gd name="connsiteY42" fmla="*/ 74160 h 100467"/>
                  <a:gd name="connsiteX43" fmla="*/ 51067 w 111775"/>
                  <a:gd name="connsiteY43" fmla="*/ 72851 h 100467"/>
                  <a:gd name="connsiteX44" fmla="*/ 49043 w 111775"/>
                  <a:gd name="connsiteY44" fmla="*/ 75112 h 100467"/>
                  <a:gd name="connsiteX45" fmla="*/ 51067 w 111775"/>
                  <a:gd name="connsiteY45" fmla="*/ 73208 h 100467"/>
                  <a:gd name="connsiteX46" fmla="*/ 45710 w 111775"/>
                  <a:gd name="connsiteY46" fmla="*/ 79398 h 100467"/>
                  <a:gd name="connsiteX47" fmla="*/ 47853 w 111775"/>
                  <a:gd name="connsiteY47" fmla="*/ 77017 h 100467"/>
                  <a:gd name="connsiteX48" fmla="*/ 45234 w 111775"/>
                  <a:gd name="connsiteY48" fmla="*/ 81540 h 100467"/>
                  <a:gd name="connsiteX49" fmla="*/ 63089 w 111775"/>
                  <a:gd name="connsiteY49" fmla="*/ 65708 h 100467"/>
                  <a:gd name="connsiteX50" fmla="*/ 51781 w 111775"/>
                  <a:gd name="connsiteY50" fmla="*/ 78207 h 100467"/>
                  <a:gd name="connsiteX51" fmla="*/ 49519 w 111775"/>
                  <a:gd name="connsiteY51" fmla="*/ 78326 h 100467"/>
                  <a:gd name="connsiteX52" fmla="*/ 46067 w 111775"/>
                  <a:gd name="connsiteY52" fmla="*/ 82493 h 100467"/>
                  <a:gd name="connsiteX53" fmla="*/ 51424 w 111775"/>
                  <a:gd name="connsiteY53" fmla="*/ 78207 h 100467"/>
                  <a:gd name="connsiteX54" fmla="*/ 47376 w 111775"/>
                  <a:gd name="connsiteY54" fmla="*/ 83564 h 100467"/>
                  <a:gd name="connsiteX55" fmla="*/ 55828 w 111775"/>
                  <a:gd name="connsiteY55" fmla="*/ 76065 h 100467"/>
                  <a:gd name="connsiteX56" fmla="*/ 50829 w 111775"/>
                  <a:gd name="connsiteY56" fmla="*/ 80707 h 100467"/>
                  <a:gd name="connsiteX57" fmla="*/ 55947 w 111775"/>
                  <a:gd name="connsiteY57" fmla="*/ 77136 h 100467"/>
                  <a:gd name="connsiteX58" fmla="*/ 54757 w 111775"/>
                  <a:gd name="connsiteY58" fmla="*/ 78088 h 100467"/>
                  <a:gd name="connsiteX59" fmla="*/ 53686 w 111775"/>
                  <a:gd name="connsiteY59" fmla="*/ 80707 h 100467"/>
                  <a:gd name="connsiteX60" fmla="*/ 53566 w 111775"/>
                  <a:gd name="connsiteY60" fmla="*/ 80707 h 100467"/>
                  <a:gd name="connsiteX61" fmla="*/ 62137 w 111775"/>
                  <a:gd name="connsiteY61" fmla="*/ 75469 h 100467"/>
                  <a:gd name="connsiteX62" fmla="*/ 52852 w 111775"/>
                  <a:gd name="connsiteY62" fmla="*/ 85588 h 100467"/>
                  <a:gd name="connsiteX63" fmla="*/ 75945 w 111775"/>
                  <a:gd name="connsiteY63" fmla="*/ 62256 h 100467"/>
                  <a:gd name="connsiteX64" fmla="*/ 53686 w 111775"/>
                  <a:gd name="connsiteY64" fmla="*/ 86659 h 100467"/>
                  <a:gd name="connsiteX65" fmla="*/ 54638 w 111775"/>
                  <a:gd name="connsiteY65" fmla="*/ 87016 h 100467"/>
                  <a:gd name="connsiteX66" fmla="*/ 63089 w 111775"/>
                  <a:gd name="connsiteY66" fmla="*/ 77255 h 100467"/>
                  <a:gd name="connsiteX67" fmla="*/ 55233 w 111775"/>
                  <a:gd name="connsiteY67" fmla="*/ 87611 h 100467"/>
                  <a:gd name="connsiteX68" fmla="*/ 65232 w 111775"/>
                  <a:gd name="connsiteY68" fmla="*/ 77017 h 100467"/>
                  <a:gd name="connsiteX69" fmla="*/ 55590 w 111775"/>
                  <a:gd name="connsiteY69" fmla="*/ 87611 h 100467"/>
                  <a:gd name="connsiteX70" fmla="*/ 64875 w 111775"/>
                  <a:gd name="connsiteY70" fmla="*/ 78564 h 100467"/>
                  <a:gd name="connsiteX71" fmla="*/ 55233 w 111775"/>
                  <a:gd name="connsiteY71" fmla="*/ 89516 h 100467"/>
                  <a:gd name="connsiteX72" fmla="*/ 56661 w 111775"/>
                  <a:gd name="connsiteY72" fmla="*/ 89516 h 100467"/>
                  <a:gd name="connsiteX73" fmla="*/ 58328 w 111775"/>
                  <a:gd name="connsiteY73" fmla="*/ 87016 h 100467"/>
                  <a:gd name="connsiteX74" fmla="*/ 71422 w 111775"/>
                  <a:gd name="connsiteY74" fmla="*/ 75350 h 100467"/>
                  <a:gd name="connsiteX75" fmla="*/ 59637 w 111775"/>
                  <a:gd name="connsiteY75" fmla="*/ 88921 h 100467"/>
                  <a:gd name="connsiteX76" fmla="*/ 85587 w 111775"/>
                  <a:gd name="connsiteY76" fmla="*/ 62733 h 100467"/>
                  <a:gd name="connsiteX77" fmla="*/ 83207 w 111775"/>
                  <a:gd name="connsiteY77" fmla="*/ 65708 h 100467"/>
                  <a:gd name="connsiteX78" fmla="*/ 86540 w 111775"/>
                  <a:gd name="connsiteY78" fmla="*/ 62971 h 100467"/>
                  <a:gd name="connsiteX79" fmla="*/ 58923 w 111775"/>
                  <a:gd name="connsiteY79" fmla="*/ 90587 h 100467"/>
                  <a:gd name="connsiteX80" fmla="*/ 56661 w 111775"/>
                  <a:gd name="connsiteY80" fmla="*/ 94039 h 100467"/>
                  <a:gd name="connsiteX81" fmla="*/ 52614 w 111775"/>
                  <a:gd name="connsiteY81" fmla="*/ 97848 h 100467"/>
                  <a:gd name="connsiteX82" fmla="*/ 52019 w 111775"/>
                  <a:gd name="connsiteY82" fmla="*/ 100467 h 100467"/>
                  <a:gd name="connsiteX83" fmla="*/ 62137 w 111775"/>
                  <a:gd name="connsiteY83" fmla="*/ 90587 h 100467"/>
                  <a:gd name="connsiteX84" fmla="*/ 55828 w 111775"/>
                  <a:gd name="connsiteY84" fmla="*/ 95587 h 100467"/>
                  <a:gd name="connsiteX85" fmla="*/ 70827 w 111775"/>
                  <a:gd name="connsiteY85" fmla="*/ 81421 h 100467"/>
                  <a:gd name="connsiteX86" fmla="*/ 59875 w 111775"/>
                  <a:gd name="connsiteY86" fmla="*/ 93444 h 100467"/>
                  <a:gd name="connsiteX87" fmla="*/ 62732 w 111775"/>
                  <a:gd name="connsiteY87" fmla="*/ 91658 h 100467"/>
                  <a:gd name="connsiteX88" fmla="*/ 59756 w 111775"/>
                  <a:gd name="connsiteY88" fmla="*/ 94515 h 100467"/>
                  <a:gd name="connsiteX89" fmla="*/ 62732 w 111775"/>
                  <a:gd name="connsiteY89" fmla="*/ 93325 h 100467"/>
                  <a:gd name="connsiteX90" fmla="*/ 59637 w 111775"/>
                  <a:gd name="connsiteY90" fmla="*/ 97729 h 100467"/>
                  <a:gd name="connsiteX91" fmla="*/ 87849 w 111775"/>
                  <a:gd name="connsiteY91" fmla="*/ 65827 h 100467"/>
                  <a:gd name="connsiteX92" fmla="*/ 80350 w 111775"/>
                  <a:gd name="connsiteY92" fmla="*/ 76303 h 100467"/>
                  <a:gd name="connsiteX93" fmla="*/ 65351 w 111775"/>
                  <a:gd name="connsiteY93" fmla="*/ 92849 h 100467"/>
                  <a:gd name="connsiteX94" fmla="*/ 69279 w 111775"/>
                  <a:gd name="connsiteY94" fmla="*/ 88921 h 100467"/>
                  <a:gd name="connsiteX95" fmla="*/ 65827 w 111775"/>
                  <a:gd name="connsiteY95" fmla="*/ 93325 h 100467"/>
                  <a:gd name="connsiteX96" fmla="*/ 70351 w 111775"/>
                  <a:gd name="connsiteY96" fmla="*/ 88564 h 100467"/>
                  <a:gd name="connsiteX97" fmla="*/ 70351 w 111775"/>
                  <a:gd name="connsiteY97" fmla="*/ 90230 h 100467"/>
                  <a:gd name="connsiteX98" fmla="*/ 84040 w 111775"/>
                  <a:gd name="connsiteY98" fmla="*/ 76422 h 100467"/>
                  <a:gd name="connsiteX99" fmla="*/ 80350 w 111775"/>
                  <a:gd name="connsiteY99" fmla="*/ 80826 h 100467"/>
                  <a:gd name="connsiteX100" fmla="*/ 79278 w 111775"/>
                  <a:gd name="connsiteY100" fmla="*/ 85707 h 100467"/>
                  <a:gd name="connsiteX101" fmla="*/ 74517 w 111775"/>
                  <a:gd name="connsiteY101" fmla="*/ 91539 h 100467"/>
                  <a:gd name="connsiteX102" fmla="*/ 77731 w 111775"/>
                  <a:gd name="connsiteY102" fmla="*/ 88802 h 100467"/>
                  <a:gd name="connsiteX103" fmla="*/ 71422 w 111775"/>
                  <a:gd name="connsiteY103" fmla="*/ 95468 h 100467"/>
                  <a:gd name="connsiteX104" fmla="*/ 78326 w 111775"/>
                  <a:gd name="connsiteY104" fmla="*/ 89397 h 100467"/>
                  <a:gd name="connsiteX105" fmla="*/ 76302 w 111775"/>
                  <a:gd name="connsiteY105" fmla="*/ 89635 h 100467"/>
                  <a:gd name="connsiteX106" fmla="*/ 93682 w 111775"/>
                  <a:gd name="connsiteY106" fmla="*/ 72613 h 100467"/>
                  <a:gd name="connsiteX107" fmla="*/ 90825 w 111775"/>
                  <a:gd name="connsiteY107" fmla="*/ 76541 h 100467"/>
                  <a:gd name="connsiteX108" fmla="*/ 99157 w 111775"/>
                  <a:gd name="connsiteY108" fmla="*/ 70708 h 100467"/>
                  <a:gd name="connsiteX109" fmla="*/ 88087 w 111775"/>
                  <a:gd name="connsiteY109" fmla="*/ 83326 h 100467"/>
                  <a:gd name="connsiteX110" fmla="*/ 89515 w 111775"/>
                  <a:gd name="connsiteY110" fmla="*/ 79636 h 100467"/>
                  <a:gd name="connsiteX111" fmla="*/ 87968 w 111775"/>
                  <a:gd name="connsiteY111" fmla="*/ 82136 h 100467"/>
                  <a:gd name="connsiteX112" fmla="*/ 86182 w 111775"/>
                  <a:gd name="connsiteY112" fmla="*/ 82969 h 100467"/>
                  <a:gd name="connsiteX113" fmla="*/ 84635 w 111775"/>
                  <a:gd name="connsiteY113" fmla="*/ 89873 h 100467"/>
                  <a:gd name="connsiteX114" fmla="*/ 89397 w 111775"/>
                  <a:gd name="connsiteY114" fmla="*/ 85111 h 100467"/>
                  <a:gd name="connsiteX115" fmla="*/ 88563 w 111775"/>
                  <a:gd name="connsiteY115" fmla="*/ 85469 h 100467"/>
                  <a:gd name="connsiteX116" fmla="*/ 94872 w 111775"/>
                  <a:gd name="connsiteY116" fmla="*/ 78683 h 100467"/>
                  <a:gd name="connsiteX117" fmla="*/ 100229 w 111775"/>
                  <a:gd name="connsiteY117" fmla="*/ 75112 h 100467"/>
                  <a:gd name="connsiteX118" fmla="*/ 95705 w 111775"/>
                  <a:gd name="connsiteY118" fmla="*/ 80469 h 100467"/>
                  <a:gd name="connsiteX119" fmla="*/ 96658 w 111775"/>
                  <a:gd name="connsiteY119" fmla="*/ 78564 h 100467"/>
                  <a:gd name="connsiteX120" fmla="*/ 97372 w 111775"/>
                  <a:gd name="connsiteY120" fmla="*/ 79636 h 100467"/>
                  <a:gd name="connsiteX121" fmla="*/ 100229 w 111775"/>
                  <a:gd name="connsiteY121" fmla="*/ 75708 h 100467"/>
                  <a:gd name="connsiteX122" fmla="*/ 107252 w 111775"/>
                  <a:gd name="connsiteY122" fmla="*/ 70232 h 100467"/>
                  <a:gd name="connsiteX123" fmla="*/ 111775 w 111775"/>
                  <a:gd name="connsiteY123" fmla="*/ 64399 h 100467"/>
                  <a:gd name="connsiteX124" fmla="*/ 104276 w 111775"/>
                  <a:gd name="connsiteY124" fmla="*/ 71422 h 100467"/>
                  <a:gd name="connsiteX125" fmla="*/ 111299 w 111775"/>
                  <a:gd name="connsiteY125" fmla="*/ 61542 h 100467"/>
                  <a:gd name="connsiteX126" fmla="*/ 108918 w 111775"/>
                  <a:gd name="connsiteY126" fmla="*/ 63804 h 100467"/>
                  <a:gd name="connsiteX127" fmla="*/ 107490 w 111775"/>
                  <a:gd name="connsiteY127" fmla="*/ 65232 h 100467"/>
                  <a:gd name="connsiteX128" fmla="*/ 107490 w 111775"/>
                  <a:gd name="connsiteY128" fmla="*/ 65232 h 100467"/>
                  <a:gd name="connsiteX129" fmla="*/ 107371 w 111775"/>
                  <a:gd name="connsiteY129" fmla="*/ 65232 h 100467"/>
                  <a:gd name="connsiteX130" fmla="*/ 107371 w 111775"/>
                  <a:gd name="connsiteY130" fmla="*/ 65232 h 100467"/>
                  <a:gd name="connsiteX131" fmla="*/ 105228 w 111775"/>
                  <a:gd name="connsiteY131" fmla="*/ 68089 h 100467"/>
                  <a:gd name="connsiteX132" fmla="*/ 99038 w 111775"/>
                  <a:gd name="connsiteY132" fmla="*/ 73089 h 100467"/>
                  <a:gd name="connsiteX133" fmla="*/ 102371 w 111775"/>
                  <a:gd name="connsiteY133" fmla="*/ 69279 h 100467"/>
                  <a:gd name="connsiteX134" fmla="*/ 99396 w 111775"/>
                  <a:gd name="connsiteY134" fmla="*/ 72136 h 100467"/>
                  <a:gd name="connsiteX135" fmla="*/ 107014 w 111775"/>
                  <a:gd name="connsiteY135" fmla="*/ 63447 h 100467"/>
                  <a:gd name="connsiteX136" fmla="*/ 106657 w 111775"/>
                  <a:gd name="connsiteY136" fmla="*/ 62851 h 100467"/>
                  <a:gd name="connsiteX137" fmla="*/ 107014 w 111775"/>
                  <a:gd name="connsiteY137" fmla="*/ 60709 h 100467"/>
                  <a:gd name="connsiteX138" fmla="*/ 105585 w 111775"/>
                  <a:gd name="connsiteY138" fmla="*/ 61661 h 100467"/>
                  <a:gd name="connsiteX139" fmla="*/ 102729 w 111775"/>
                  <a:gd name="connsiteY139" fmla="*/ 63447 h 100467"/>
                  <a:gd name="connsiteX140" fmla="*/ 103562 w 111775"/>
                  <a:gd name="connsiteY140" fmla="*/ 62494 h 100467"/>
                  <a:gd name="connsiteX141" fmla="*/ 101895 w 111775"/>
                  <a:gd name="connsiteY141" fmla="*/ 59876 h 100467"/>
                  <a:gd name="connsiteX142" fmla="*/ 100110 w 111775"/>
                  <a:gd name="connsiteY142" fmla="*/ 60114 h 100467"/>
                  <a:gd name="connsiteX143" fmla="*/ 102967 w 111775"/>
                  <a:gd name="connsiteY143" fmla="*/ 56662 h 100467"/>
                  <a:gd name="connsiteX144" fmla="*/ 101776 w 111775"/>
                  <a:gd name="connsiteY144" fmla="*/ 55828 h 100467"/>
                  <a:gd name="connsiteX145" fmla="*/ 102967 w 111775"/>
                  <a:gd name="connsiteY145" fmla="*/ 50472 h 100467"/>
                  <a:gd name="connsiteX146" fmla="*/ 99038 w 111775"/>
                  <a:gd name="connsiteY146" fmla="*/ 54757 h 100467"/>
                  <a:gd name="connsiteX147" fmla="*/ 95467 w 111775"/>
                  <a:gd name="connsiteY147" fmla="*/ 56423 h 100467"/>
                  <a:gd name="connsiteX148" fmla="*/ 92134 w 111775"/>
                  <a:gd name="connsiteY148" fmla="*/ 60233 h 100467"/>
                  <a:gd name="connsiteX149" fmla="*/ 92610 w 111775"/>
                  <a:gd name="connsiteY149" fmla="*/ 56423 h 100467"/>
                  <a:gd name="connsiteX150" fmla="*/ 93087 w 111775"/>
                  <a:gd name="connsiteY150" fmla="*/ 56423 h 100467"/>
                  <a:gd name="connsiteX151" fmla="*/ 90825 w 111775"/>
                  <a:gd name="connsiteY151" fmla="*/ 54400 h 100467"/>
                  <a:gd name="connsiteX152" fmla="*/ 90468 w 111775"/>
                  <a:gd name="connsiteY152" fmla="*/ 54043 h 100467"/>
                  <a:gd name="connsiteX153" fmla="*/ 90706 w 111775"/>
                  <a:gd name="connsiteY153" fmla="*/ 53924 h 100467"/>
                  <a:gd name="connsiteX154" fmla="*/ 90706 w 111775"/>
                  <a:gd name="connsiteY154" fmla="*/ 53924 h 100467"/>
                  <a:gd name="connsiteX155" fmla="*/ 92253 w 111775"/>
                  <a:gd name="connsiteY155" fmla="*/ 51662 h 100467"/>
                  <a:gd name="connsiteX156" fmla="*/ 90587 w 111775"/>
                  <a:gd name="connsiteY156" fmla="*/ 53924 h 100467"/>
                  <a:gd name="connsiteX157" fmla="*/ 88682 w 111775"/>
                  <a:gd name="connsiteY157" fmla="*/ 54995 h 100467"/>
                  <a:gd name="connsiteX158" fmla="*/ 92253 w 111775"/>
                  <a:gd name="connsiteY158" fmla="*/ 50829 h 100467"/>
                  <a:gd name="connsiteX159" fmla="*/ 92134 w 111775"/>
                  <a:gd name="connsiteY159" fmla="*/ 50829 h 100467"/>
                  <a:gd name="connsiteX160" fmla="*/ 87611 w 111775"/>
                  <a:gd name="connsiteY160" fmla="*/ 55828 h 100467"/>
                  <a:gd name="connsiteX161" fmla="*/ 85111 w 111775"/>
                  <a:gd name="connsiteY161" fmla="*/ 58090 h 100467"/>
                  <a:gd name="connsiteX162" fmla="*/ 88682 w 111775"/>
                  <a:gd name="connsiteY162" fmla="*/ 52614 h 100467"/>
                  <a:gd name="connsiteX163" fmla="*/ 78802 w 111775"/>
                  <a:gd name="connsiteY163" fmla="*/ 61542 h 100467"/>
                  <a:gd name="connsiteX164" fmla="*/ 80112 w 111775"/>
                  <a:gd name="connsiteY164" fmla="*/ 60114 h 100467"/>
                  <a:gd name="connsiteX165" fmla="*/ 79159 w 111775"/>
                  <a:gd name="connsiteY165" fmla="*/ 59995 h 100467"/>
                  <a:gd name="connsiteX166" fmla="*/ 83802 w 111775"/>
                  <a:gd name="connsiteY166" fmla="*/ 54638 h 100467"/>
                  <a:gd name="connsiteX167" fmla="*/ 77017 w 111775"/>
                  <a:gd name="connsiteY167" fmla="*/ 61304 h 100467"/>
                  <a:gd name="connsiteX168" fmla="*/ 84992 w 111775"/>
                  <a:gd name="connsiteY168" fmla="*/ 52138 h 100467"/>
                  <a:gd name="connsiteX169" fmla="*/ 76302 w 111775"/>
                  <a:gd name="connsiteY169" fmla="*/ 59638 h 100467"/>
                  <a:gd name="connsiteX170" fmla="*/ 79397 w 111775"/>
                  <a:gd name="connsiteY170" fmla="*/ 56305 h 100467"/>
                  <a:gd name="connsiteX171" fmla="*/ 77017 w 111775"/>
                  <a:gd name="connsiteY171" fmla="*/ 57614 h 100467"/>
                  <a:gd name="connsiteX172" fmla="*/ 79635 w 111775"/>
                  <a:gd name="connsiteY172" fmla="*/ 47615 h 100467"/>
                  <a:gd name="connsiteX173" fmla="*/ 76183 w 111775"/>
                  <a:gd name="connsiteY173" fmla="*/ 50353 h 100467"/>
                  <a:gd name="connsiteX174" fmla="*/ 81302 w 111775"/>
                  <a:gd name="connsiteY174" fmla="*/ 44639 h 100467"/>
                  <a:gd name="connsiteX175" fmla="*/ 77493 w 111775"/>
                  <a:gd name="connsiteY175" fmla="*/ 46186 h 100467"/>
                  <a:gd name="connsiteX176" fmla="*/ 81897 w 111775"/>
                  <a:gd name="connsiteY176" fmla="*/ 41425 h 100467"/>
                  <a:gd name="connsiteX177" fmla="*/ 81064 w 111775"/>
                  <a:gd name="connsiteY177" fmla="*/ 41782 h 100467"/>
                  <a:gd name="connsiteX178" fmla="*/ 83921 w 111775"/>
                  <a:gd name="connsiteY178" fmla="*/ 38925 h 100467"/>
                  <a:gd name="connsiteX179" fmla="*/ 70232 w 111775"/>
                  <a:gd name="connsiteY179" fmla="*/ 52733 h 100467"/>
                  <a:gd name="connsiteX180" fmla="*/ 67970 w 111775"/>
                  <a:gd name="connsiteY180" fmla="*/ 53805 h 100467"/>
                  <a:gd name="connsiteX181" fmla="*/ 72850 w 111775"/>
                  <a:gd name="connsiteY181" fmla="*/ 48567 h 100467"/>
                  <a:gd name="connsiteX182" fmla="*/ 69517 w 111775"/>
                  <a:gd name="connsiteY182" fmla="*/ 49519 h 100467"/>
                  <a:gd name="connsiteX183" fmla="*/ 68922 w 111775"/>
                  <a:gd name="connsiteY183" fmla="*/ 49519 h 100467"/>
                  <a:gd name="connsiteX184" fmla="*/ 68208 w 111775"/>
                  <a:gd name="connsiteY184" fmla="*/ 48329 h 100467"/>
                  <a:gd name="connsiteX185" fmla="*/ 67494 w 111775"/>
                  <a:gd name="connsiteY185" fmla="*/ 49400 h 100467"/>
                  <a:gd name="connsiteX186" fmla="*/ 64637 w 111775"/>
                  <a:gd name="connsiteY186" fmla="*/ 50948 h 100467"/>
                  <a:gd name="connsiteX187" fmla="*/ 65232 w 111775"/>
                  <a:gd name="connsiteY187" fmla="*/ 50234 h 100467"/>
                  <a:gd name="connsiteX188" fmla="*/ 66779 w 111775"/>
                  <a:gd name="connsiteY188" fmla="*/ 45948 h 100467"/>
                  <a:gd name="connsiteX189" fmla="*/ 63208 w 111775"/>
                  <a:gd name="connsiteY189" fmla="*/ 50115 h 100467"/>
                  <a:gd name="connsiteX190" fmla="*/ 63565 w 111775"/>
                  <a:gd name="connsiteY190" fmla="*/ 47139 h 100467"/>
                  <a:gd name="connsiteX191" fmla="*/ 61661 w 111775"/>
                  <a:gd name="connsiteY191" fmla="*/ 49638 h 100467"/>
                  <a:gd name="connsiteX192" fmla="*/ 72374 w 111775"/>
                  <a:gd name="connsiteY192" fmla="*/ 35592 h 100467"/>
                  <a:gd name="connsiteX193" fmla="*/ 74160 w 111775"/>
                  <a:gd name="connsiteY193" fmla="*/ 33926 h 100467"/>
                  <a:gd name="connsiteX194" fmla="*/ 67613 w 111775"/>
                  <a:gd name="connsiteY194" fmla="*/ 39996 h 100467"/>
                  <a:gd name="connsiteX195" fmla="*/ 74398 w 111775"/>
                  <a:gd name="connsiteY195" fmla="*/ 31902 h 100467"/>
                  <a:gd name="connsiteX196" fmla="*/ 69398 w 111775"/>
                  <a:gd name="connsiteY196" fmla="*/ 34402 h 100467"/>
                  <a:gd name="connsiteX197" fmla="*/ 63923 w 111775"/>
                  <a:gd name="connsiteY197" fmla="*/ 40473 h 100467"/>
                  <a:gd name="connsiteX198" fmla="*/ 63804 w 111775"/>
                  <a:gd name="connsiteY198" fmla="*/ 37854 h 100467"/>
                  <a:gd name="connsiteX199" fmla="*/ 65351 w 111775"/>
                  <a:gd name="connsiteY199" fmla="*/ 36068 h 100467"/>
                  <a:gd name="connsiteX200" fmla="*/ 58090 w 111775"/>
                  <a:gd name="connsiteY200" fmla="*/ 41901 h 100467"/>
                  <a:gd name="connsiteX201" fmla="*/ 61780 w 111775"/>
                  <a:gd name="connsiteY201" fmla="*/ 34045 h 100467"/>
                  <a:gd name="connsiteX202" fmla="*/ 60232 w 111775"/>
                  <a:gd name="connsiteY202" fmla="*/ 34045 h 100467"/>
                  <a:gd name="connsiteX203" fmla="*/ 61423 w 111775"/>
                  <a:gd name="connsiteY203" fmla="*/ 32616 h 100467"/>
                  <a:gd name="connsiteX204" fmla="*/ 55590 w 111775"/>
                  <a:gd name="connsiteY204" fmla="*/ 37140 h 100467"/>
                  <a:gd name="connsiteX205" fmla="*/ 58090 w 111775"/>
                  <a:gd name="connsiteY205" fmla="*/ 34283 h 100467"/>
                  <a:gd name="connsiteX206" fmla="*/ 52495 w 111775"/>
                  <a:gd name="connsiteY206" fmla="*/ 37259 h 100467"/>
                  <a:gd name="connsiteX207" fmla="*/ 56185 w 111775"/>
                  <a:gd name="connsiteY207" fmla="*/ 32973 h 100467"/>
                  <a:gd name="connsiteX208" fmla="*/ 55709 w 111775"/>
                  <a:gd name="connsiteY208" fmla="*/ 29402 h 100467"/>
                  <a:gd name="connsiteX209" fmla="*/ 57495 w 111775"/>
                  <a:gd name="connsiteY209" fmla="*/ 27617 h 100467"/>
                  <a:gd name="connsiteX210" fmla="*/ 51662 w 111775"/>
                  <a:gd name="connsiteY210" fmla="*/ 28926 h 100467"/>
                  <a:gd name="connsiteX211" fmla="*/ 47615 w 111775"/>
                  <a:gd name="connsiteY211" fmla="*/ 32140 h 100467"/>
                  <a:gd name="connsiteX212" fmla="*/ 39520 w 111775"/>
                  <a:gd name="connsiteY212" fmla="*/ 41544 h 100467"/>
                  <a:gd name="connsiteX213" fmla="*/ 43924 w 111775"/>
                  <a:gd name="connsiteY213" fmla="*/ 35711 h 100467"/>
                  <a:gd name="connsiteX214" fmla="*/ 43329 w 111775"/>
                  <a:gd name="connsiteY214" fmla="*/ 36544 h 100467"/>
                  <a:gd name="connsiteX215" fmla="*/ 49876 w 111775"/>
                  <a:gd name="connsiteY215" fmla="*/ 27379 h 100467"/>
                  <a:gd name="connsiteX216" fmla="*/ 49281 w 111775"/>
                  <a:gd name="connsiteY216" fmla="*/ 18927 h 100467"/>
                  <a:gd name="connsiteX217" fmla="*/ 43806 w 111775"/>
                  <a:gd name="connsiteY217" fmla="*/ 25355 h 100467"/>
                  <a:gd name="connsiteX218" fmla="*/ 43567 w 111775"/>
                  <a:gd name="connsiteY218" fmla="*/ 24522 h 100467"/>
                  <a:gd name="connsiteX219" fmla="*/ 47853 w 111775"/>
                  <a:gd name="connsiteY219" fmla="*/ 20117 h 100467"/>
                  <a:gd name="connsiteX220" fmla="*/ 43329 w 111775"/>
                  <a:gd name="connsiteY220" fmla="*/ 23926 h 100467"/>
                  <a:gd name="connsiteX221" fmla="*/ 50114 w 111775"/>
                  <a:gd name="connsiteY221" fmla="*/ 16546 h 100467"/>
                  <a:gd name="connsiteX222" fmla="*/ 49400 w 111775"/>
                  <a:gd name="connsiteY222" fmla="*/ 16784 h 100467"/>
                  <a:gd name="connsiteX223" fmla="*/ 48805 w 111775"/>
                  <a:gd name="connsiteY223" fmla="*/ 17618 h 100467"/>
                  <a:gd name="connsiteX224" fmla="*/ 43686 w 111775"/>
                  <a:gd name="connsiteY224" fmla="*/ 21903 h 100467"/>
                  <a:gd name="connsiteX225" fmla="*/ 47139 w 111775"/>
                  <a:gd name="connsiteY225" fmla="*/ 17618 h 100467"/>
                  <a:gd name="connsiteX226" fmla="*/ 47139 w 111775"/>
                  <a:gd name="connsiteY226" fmla="*/ 17260 h 100467"/>
                  <a:gd name="connsiteX227" fmla="*/ 47139 w 111775"/>
                  <a:gd name="connsiteY227" fmla="*/ 16189 h 100467"/>
                  <a:gd name="connsiteX228" fmla="*/ 42853 w 111775"/>
                  <a:gd name="connsiteY228" fmla="*/ 21308 h 100467"/>
                  <a:gd name="connsiteX229" fmla="*/ 37735 w 111775"/>
                  <a:gd name="connsiteY229" fmla="*/ 26307 h 100467"/>
                  <a:gd name="connsiteX230" fmla="*/ 40234 w 111775"/>
                  <a:gd name="connsiteY230" fmla="*/ 18094 h 100467"/>
                  <a:gd name="connsiteX231" fmla="*/ 36187 w 111775"/>
                  <a:gd name="connsiteY231" fmla="*/ 19998 h 100467"/>
                  <a:gd name="connsiteX232" fmla="*/ 30711 w 111775"/>
                  <a:gd name="connsiteY232" fmla="*/ 25712 h 100467"/>
                  <a:gd name="connsiteX233" fmla="*/ 41425 w 111775"/>
                  <a:gd name="connsiteY233" fmla="*/ 11547 h 100467"/>
                  <a:gd name="connsiteX234" fmla="*/ 32497 w 111775"/>
                  <a:gd name="connsiteY234" fmla="*/ 19998 h 100467"/>
                  <a:gd name="connsiteX235" fmla="*/ 38449 w 111775"/>
                  <a:gd name="connsiteY235" fmla="*/ 12737 h 100467"/>
                  <a:gd name="connsiteX236" fmla="*/ 36782 w 111775"/>
                  <a:gd name="connsiteY236" fmla="*/ 8809 h 100467"/>
                  <a:gd name="connsiteX237" fmla="*/ 31307 w 111775"/>
                  <a:gd name="connsiteY237" fmla="*/ 14761 h 100467"/>
                  <a:gd name="connsiteX238" fmla="*/ 37497 w 111775"/>
                  <a:gd name="connsiteY238" fmla="*/ 6785 h 100467"/>
                  <a:gd name="connsiteX239" fmla="*/ 33806 w 111775"/>
                  <a:gd name="connsiteY239" fmla="*/ 9761 h 100467"/>
                  <a:gd name="connsiteX240" fmla="*/ 30473 w 111775"/>
                  <a:gd name="connsiteY240" fmla="*/ 13332 h 100467"/>
                  <a:gd name="connsiteX241" fmla="*/ 31307 w 111775"/>
                  <a:gd name="connsiteY241" fmla="*/ 0 h 100467"/>
                  <a:gd name="connsiteX242" fmla="*/ 28212 w 111775"/>
                  <a:gd name="connsiteY242" fmla="*/ 3214 h 100467"/>
                  <a:gd name="connsiteX243" fmla="*/ 23093 w 111775"/>
                  <a:gd name="connsiteY243" fmla="*/ 8928 h 100467"/>
                  <a:gd name="connsiteX244" fmla="*/ 27378 w 111775"/>
                  <a:gd name="connsiteY244" fmla="*/ 2500 h 100467"/>
                  <a:gd name="connsiteX245" fmla="*/ 21188 w 111775"/>
                  <a:gd name="connsiteY245" fmla="*/ 7380 h 100467"/>
                  <a:gd name="connsiteX246" fmla="*/ 22379 w 111775"/>
                  <a:gd name="connsiteY246" fmla="*/ 6666 h 100467"/>
                  <a:gd name="connsiteX247" fmla="*/ 2738 w 111775"/>
                  <a:gd name="connsiteY247" fmla="*/ 29283 h 100467"/>
                  <a:gd name="connsiteX248" fmla="*/ 4166 w 111775"/>
                  <a:gd name="connsiteY248" fmla="*/ 31188 h 100467"/>
                  <a:gd name="connsiteX249" fmla="*/ 0 w 111775"/>
                  <a:gd name="connsiteY249" fmla="*/ 35711 h 100467"/>
                  <a:gd name="connsiteX250" fmla="*/ 3095 w 111775"/>
                  <a:gd name="connsiteY250" fmla="*/ 33687 h 100467"/>
                  <a:gd name="connsiteX251" fmla="*/ 2262 w 111775"/>
                  <a:gd name="connsiteY251" fmla="*/ 34521 h 100467"/>
                  <a:gd name="connsiteX252" fmla="*/ 595 w 111775"/>
                  <a:gd name="connsiteY252" fmla="*/ 41901 h 100467"/>
                  <a:gd name="connsiteX253" fmla="*/ 4166 w 111775"/>
                  <a:gd name="connsiteY253" fmla="*/ 37735 h 100467"/>
                  <a:gd name="connsiteX254" fmla="*/ 2024 w 111775"/>
                  <a:gd name="connsiteY254" fmla="*/ 40949 h 100467"/>
                  <a:gd name="connsiteX255" fmla="*/ 7975 w 111775"/>
                  <a:gd name="connsiteY255" fmla="*/ 33449 h 100467"/>
                  <a:gd name="connsiteX256" fmla="*/ 1429 w 111775"/>
                  <a:gd name="connsiteY256" fmla="*/ 44758 h 100467"/>
                  <a:gd name="connsiteX257" fmla="*/ 5833 w 111775"/>
                  <a:gd name="connsiteY257" fmla="*/ 40354 h 100467"/>
                  <a:gd name="connsiteX258" fmla="*/ 3690 w 111775"/>
                  <a:gd name="connsiteY258" fmla="*/ 42972 h 100467"/>
                  <a:gd name="connsiteX259" fmla="*/ 6785 w 111775"/>
                  <a:gd name="connsiteY259" fmla="*/ 39758 h 100467"/>
                  <a:gd name="connsiteX260" fmla="*/ 1905 w 111775"/>
                  <a:gd name="connsiteY260" fmla="*/ 45948 h 100467"/>
                  <a:gd name="connsiteX261" fmla="*/ 952 w 111775"/>
                  <a:gd name="connsiteY261" fmla="*/ 46543 h 100467"/>
                  <a:gd name="connsiteX262" fmla="*/ 2024 w 111775"/>
                  <a:gd name="connsiteY262" fmla="*/ 47496 h 100467"/>
                  <a:gd name="connsiteX263" fmla="*/ 3095 w 111775"/>
                  <a:gd name="connsiteY263" fmla="*/ 45591 h 100467"/>
                  <a:gd name="connsiteX264" fmla="*/ 10356 w 111775"/>
                  <a:gd name="connsiteY264" fmla="*/ 44520 h 100467"/>
                  <a:gd name="connsiteX265" fmla="*/ 12023 w 111775"/>
                  <a:gd name="connsiteY265" fmla="*/ 42496 h 100467"/>
                  <a:gd name="connsiteX266" fmla="*/ 13094 w 111775"/>
                  <a:gd name="connsiteY266" fmla="*/ 44282 h 100467"/>
                  <a:gd name="connsiteX267" fmla="*/ 12618 w 111775"/>
                  <a:gd name="connsiteY267" fmla="*/ 44758 h 100467"/>
                  <a:gd name="connsiteX268" fmla="*/ 15594 w 111775"/>
                  <a:gd name="connsiteY268" fmla="*/ 42734 h 100467"/>
                  <a:gd name="connsiteX269" fmla="*/ 9642 w 111775"/>
                  <a:gd name="connsiteY269" fmla="*/ 49638 h 100467"/>
                  <a:gd name="connsiteX270" fmla="*/ 19641 w 111775"/>
                  <a:gd name="connsiteY270" fmla="*/ 40473 h 100467"/>
                  <a:gd name="connsiteX271" fmla="*/ 16903 w 111775"/>
                  <a:gd name="connsiteY271" fmla="*/ 43806 h 100467"/>
                  <a:gd name="connsiteX272" fmla="*/ 22260 w 111775"/>
                  <a:gd name="connsiteY272" fmla="*/ 39163 h 100467"/>
                  <a:gd name="connsiteX273" fmla="*/ 14522 w 111775"/>
                  <a:gd name="connsiteY273" fmla="*/ 47496 h 100467"/>
                  <a:gd name="connsiteX274" fmla="*/ 13451 w 111775"/>
                  <a:gd name="connsiteY274" fmla="*/ 52257 h 100467"/>
                  <a:gd name="connsiteX275" fmla="*/ 18927 w 111775"/>
                  <a:gd name="connsiteY275" fmla="*/ 44996 h 100467"/>
                  <a:gd name="connsiteX276" fmla="*/ 24641 w 111775"/>
                  <a:gd name="connsiteY276" fmla="*/ 39877 h 100467"/>
                  <a:gd name="connsiteX277" fmla="*/ 15951 w 111775"/>
                  <a:gd name="connsiteY277" fmla="*/ 52019 h 100467"/>
                  <a:gd name="connsiteX278" fmla="*/ 15237 w 111775"/>
                  <a:gd name="connsiteY278" fmla="*/ 52495 h 100467"/>
                  <a:gd name="connsiteX279" fmla="*/ 15594 w 111775"/>
                  <a:gd name="connsiteY279" fmla="*/ 53924 h 100467"/>
                  <a:gd name="connsiteX280" fmla="*/ 21903 w 111775"/>
                  <a:gd name="connsiteY280" fmla="*/ 47972 h 100467"/>
                  <a:gd name="connsiteX281" fmla="*/ 19879 w 111775"/>
                  <a:gd name="connsiteY281" fmla="*/ 48924 h 100467"/>
                  <a:gd name="connsiteX282" fmla="*/ 26545 w 111775"/>
                  <a:gd name="connsiteY282" fmla="*/ 44282 h 100467"/>
                  <a:gd name="connsiteX283" fmla="*/ 22498 w 111775"/>
                  <a:gd name="connsiteY283" fmla="*/ 48091 h 100467"/>
                  <a:gd name="connsiteX284" fmla="*/ 22498 w 111775"/>
                  <a:gd name="connsiteY284" fmla="*/ 49281 h 100467"/>
                  <a:gd name="connsiteX285" fmla="*/ 15356 w 111775"/>
                  <a:gd name="connsiteY285" fmla="*/ 54757 h 100467"/>
                  <a:gd name="connsiteX286" fmla="*/ 13689 w 111775"/>
                  <a:gd name="connsiteY286" fmla="*/ 57733 h 100467"/>
                  <a:gd name="connsiteX287" fmla="*/ 20236 w 111775"/>
                  <a:gd name="connsiteY287" fmla="*/ 52971 h 100467"/>
                  <a:gd name="connsiteX288" fmla="*/ 16546 w 111775"/>
                  <a:gd name="connsiteY288" fmla="*/ 57019 h 100467"/>
                  <a:gd name="connsiteX289" fmla="*/ 19165 w 111775"/>
                  <a:gd name="connsiteY289" fmla="*/ 54876 h 100467"/>
                  <a:gd name="connsiteX290" fmla="*/ 14165 w 111775"/>
                  <a:gd name="connsiteY290" fmla="*/ 59876 h 100467"/>
                  <a:gd name="connsiteX291" fmla="*/ 14046 w 111775"/>
                  <a:gd name="connsiteY291" fmla="*/ 62375 h 100467"/>
                  <a:gd name="connsiteX292" fmla="*/ 20593 w 111775"/>
                  <a:gd name="connsiteY292" fmla="*/ 54043 h 100467"/>
                  <a:gd name="connsiteX293" fmla="*/ 14522 w 111775"/>
                  <a:gd name="connsiteY293" fmla="*/ 64161 h 100467"/>
                  <a:gd name="connsiteX294" fmla="*/ 18094 w 111775"/>
                  <a:gd name="connsiteY294" fmla="*/ 59518 h 100467"/>
                  <a:gd name="connsiteX295" fmla="*/ 14641 w 111775"/>
                  <a:gd name="connsiteY295" fmla="*/ 64637 h 100467"/>
                  <a:gd name="connsiteX296" fmla="*/ 20831 w 111775"/>
                  <a:gd name="connsiteY296" fmla="*/ 58209 h 100467"/>
                  <a:gd name="connsiteX297" fmla="*/ 24760 w 111775"/>
                  <a:gd name="connsiteY297" fmla="*/ 55233 h 100467"/>
                  <a:gd name="connsiteX298" fmla="*/ 21070 w 111775"/>
                  <a:gd name="connsiteY298" fmla="*/ 59399 h 100467"/>
                  <a:gd name="connsiteX299" fmla="*/ 26902 w 111775"/>
                  <a:gd name="connsiteY299" fmla="*/ 54876 h 100467"/>
                  <a:gd name="connsiteX300" fmla="*/ 21427 w 111775"/>
                  <a:gd name="connsiteY300" fmla="*/ 60233 h 100467"/>
                  <a:gd name="connsiteX301" fmla="*/ 23093 w 111775"/>
                  <a:gd name="connsiteY301" fmla="*/ 59161 h 100467"/>
                  <a:gd name="connsiteX302" fmla="*/ 18808 w 111775"/>
                  <a:gd name="connsiteY302" fmla="*/ 63804 h 100467"/>
                  <a:gd name="connsiteX303" fmla="*/ 20951 w 111775"/>
                  <a:gd name="connsiteY303" fmla="*/ 63447 h 100467"/>
                  <a:gd name="connsiteX304" fmla="*/ 28212 w 111775"/>
                  <a:gd name="connsiteY304" fmla="*/ 56185 h 100467"/>
                  <a:gd name="connsiteX305" fmla="*/ 25593 w 111775"/>
                  <a:gd name="connsiteY305" fmla="*/ 59876 h 100467"/>
                  <a:gd name="connsiteX306" fmla="*/ 23331 w 111775"/>
                  <a:gd name="connsiteY306" fmla="*/ 61423 h 100467"/>
                  <a:gd name="connsiteX307" fmla="*/ 19641 w 111775"/>
                  <a:gd name="connsiteY307" fmla="*/ 65232 h 100467"/>
                  <a:gd name="connsiteX308" fmla="*/ 19998 w 111775"/>
                  <a:gd name="connsiteY308" fmla="*/ 66661 h 100467"/>
                  <a:gd name="connsiteX309" fmla="*/ 20712 w 111775"/>
                  <a:gd name="connsiteY309" fmla="*/ 65470 h 100467"/>
                  <a:gd name="connsiteX310" fmla="*/ 26664 w 111775"/>
                  <a:gd name="connsiteY310" fmla="*/ 60471 h 100467"/>
                  <a:gd name="connsiteX311" fmla="*/ 22974 w 111775"/>
                  <a:gd name="connsiteY311" fmla="*/ 64399 h 100467"/>
                  <a:gd name="connsiteX312" fmla="*/ 25831 w 111775"/>
                  <a:gd name="connsiteY312" fmla="*/ 62137 h 100467"/>
                  <a:gd name="connsiteX313" fmla="*/ 17975 w 111775"/>
                  <a:gd name="connsiteY313" fmla="*/ 70113 h 100467"/>
                  <a:gd name="connsiteX314" fmla="*/ 22022 w 111775"/>
                  <a:gd name="connsiteY314" fmla="*/ 67018 h 100467"/>
                  <a:gd name="connsiteX315" fmla="*/ 17617 w 111775"/>
                  <a:gd name="connsiteY315" fmla="*/ 72494 h 100467"/>
                  <a:gd name="connsiteX316" fmla="*/ 22617 w 111775"/>
                  <a:gd name="connsiteY316" fmla="*/ 69994 h 100467"/>
                  <a:gd name="connsiteX317" fmla="*/ 24403 w 111775"/>
                  <a:gd name="connsiteY317" fmla="*/ 68446 h 100467"/>
                  <a:gd name="connsiteX318" fmla="*/ 25712 w 111775"/>
                  <a:gd name="connsiteY318" fmla="*/ 70113 h 100467"/>
                  <a:gd name="connsiteX319" fmla="*/ 20712 w 111775"/>
                  <a:gd name="connsiteY319" fmla="*/ 76422 h 100467"/>
                  <a:gd name="connsiteX320" fmla="*/ 29878 w 111775"/>
                  <a:gd name="connsiteY320" fmla="*/ 66899 h 100467"/>
                  <a:gd name="connsiteX321" fmla="*/ 24164 w 111775"/>
                  <a:gd name="connsiteY321" fmla="*/ 74041 h 100467"/>
                  <a:gd name="connsiteX322" fmla="*/ 29283 w 111775"/>
                  <a:gd name="connsiteY322" fmla="*/ 70946 h 100467"/>
                  <a:gd name="connsiteX323" fmla="*/ 28212 w 111775"/>
                  <a:gd name="connsiteY323" fmla="*/ 71184 h 100467"/>
                  <a:gd name="connsiteX324" fmla="*/ 36187 w 111775"/>
                  <a:gd name="connsiteY324" fmla="*/ 73208 h 100467"/>
                  <a:gd name="connsiteX325" fmla="*/ 34759 w 111775"/>
                  <a:gd name="connsiteY325" fmla="*/ 73922 h 100467"/>
                  <a:gd name="connsiteX326" fmla="*/ 36187 w 111775"/>
                  <a:gd name="connsiteY326" fmla="*/ 73208 h 100467"/>
                  <a:gd name="connsiteX327" fmla="*/ 53805 w 111775"/>
                  <a:gd name="connsiteY327" fmla="*/ 71303 h 100467"/>
                  <a:gd name="connsiteX328" fmla="*/ 54281 w 111775"/>
                  <a:gd name="connsiteY328" fmla="*/ 70113 h 100467"/>
                  <a:gd name="connsiteX329" fmla="*/ 53805 w 111775"/>
                  <a:gd name="connsiteY329" fmla="*/ 71303 h 100467"/>
                  <a:gd name="connsiteX330" fmla="*/ 104038 w 111775"/>
                  <a:gd name="connsiteY330" fmla="*/ 64637 h 100467"/>
                  <a:gd name="connsiteX331" fmla="*/ 103800 w 111775"/>
                  <a:gd name="connsiteY331" fmla="*/ 64875 h 100467"/>
                  <a:gd name="connsiteX332" fmla="*/ 104038 w 111775"/>
                  <a:gd name="connsiteY332" fmla="*/ 64637 h 100467"/>
                  <a:gd name="connsiteX333" fmla="*/ 102967 w 111775"/>
                  <a:gd name="connsiteY333" fmla="*/ 66899 h 100467"/>
                  <a:gd name="connsiteX334" fmla="*/ 104514 w 111775"/>
                  <a:gd name="connsiteY334" fmla="*/ 65232 h 100467"/>
                  <a:gd name="connsiteX335" fmla="*/ 103443 w 111775"/>
                  <a:gd name="connsiteY335" fmla="*/ 65827 h 100467"/>
                  <a:gd name="connsiteX336" fmla="*/ 102848 w 111775"/>
                  <a:gd name="connsiteY336" fmla="*/ 67018 h 100467"/>
                  <a:gd name="connsiteX337" fmla="*/ 45710 w 111775"/>
                  <a:gd name="connsiteY337" fmla="*/ 18213 h 100467"/>
                  <a:gd name="connsiteX338" fmla="*/ 44877 w 111775"/>
                  <a:gd name="connsiteY338" fmla="*/ 19403 h 100467"/>
                  <a:gd name="connsiteX339" fmla="*/ 45710 w 111775"/>
                  <a:gd name="connsiteY339" fmla="*/ 18213 h 100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1775" h="100467">
                    <a:moveTo>
                      <a:pt x="27974" y="70589"/>
                    </a:moveTo>
                    <a:lnTo>
                      <a:pt x="25355" y="74279"/>
                    </a:lnTo>
                    <a:cubicBezTo>
                      <a:pt x="19998" y="79279"/>
                      <a:pt x="21308" y="77136"/>
                      <a:pt x="17498" y="82136"/>
                    </a:cubicBezTo>
                    <a:cubicBezTo>
                      <a:pt x="27974" y="70589"/>
                      <a:pt x="20117" y="82374"/>
                      <a:pt x="30473" y="70827"/>
                    </a:cubicBezTo>
                    <a:lnTo>
                      <a:pt x="28569" y="73446"/>
                    </a:lnTo>
                    <a:cubicBezTo>
                      <a:pt x="28569" y="73446"/>
                      <a:pt x="27974" y="73922"/>
                      <a:pt x="27974" y="73803"/>
                    </a:cubicBezTo>
                    <a:cubicBezTo>
                      <a:pt x="23450" y="79755"/>
                      <a:pt x="35830" y="65708"/>
                      <a:pt x="34997" y="67970"/>
                    </a:cubicBezTo>
                    <a:cubicBezTo>
                      <a:pt x="34402" y="69041"/>
                      <a:pt x="33092" y="70827"/>
                      <a:pt x="31664" y="72136"/>
                    </a:cubicBezTo>
                    <a:lnTo>
                      <a:pt x="34759" y="69756"/>
                    </a:lnTo>
                    <a:cubicBezTo>
                      <a:pt x="34759" y="69756"/>
                      <a:pt x="32854" y="72136"/>
                      <a:pt x="32973" y="71779"/>
                    </a:cubicBezTo>
                    <a:lnTo>
                      <a:pt x="34521" y="71541"/>
                    </a:lnTo>
                    <a:lnTo>
                      <a:pt x="34164" y="71898"/>
                    </a:lnTo>
                    <a:cubicBezTo>
                      <a:pt x="35949" y="70232"/>
                      <a:pt x="38687" y="67613"/>
                      <a:pt x="39877" y="66542"/>
                    </a:cubicBezTo>
                    <a:cubicBezTo>
                      <a:pt x="38568" y="68327"/>
                      <a:pt x="38687" y="67732"/>
                      <a:pt x="37377" y="69160"/>
                    </a:cubicBezTo>
                    <a:lnTo>
                      <a:pt x="40353" y="66780"/>
                    </a:lnTo>
                    <a:cubicBezTo>
                      <a:pt x="37854" y="69994"/>
                      <a:pt x="34878" y="72494"/>
                      <a:pt x="34997" y="71898"/>
                    </a:cubicBezTo>
                    <a:cubicBezTo>
                      <a:pt x="24998" y="83802"/>
                      <a:pt x="37973" y="69279"/>
                      <a:pt x="32735" y="76779"/>
                    </a:cubicBezTo>
                    <a:lnTo>
                      <a:pt x="31069" y="77850"/>
                    </a:lnTo>
                    <a:cubicBezTo>
                      <a:pt x="25474" y="84635"/>
                      <a:pt x="27854" y="82612"/>
                      <a:pt x="24641" y="87016"/>
                    </a:cubicBezTo>
                    <a:cubicBezTo>
                      <a:pt x="26426" y="84754"/>
                      <a:pt x="32973" y="75827"/>
                      <a:pt x="36068" y="73446"/>
                    </a:cubicBezTo>
                    <a:cubicBezTo>
                      <a:pt x="35354" y="74398"/>
                      <a:pt x="35235" y="74993"/>
                      <a:pt x="37497" y="72851"/>
                    </a:cubicBezTo>
                    <a:cubicBezTo>
                      <a:pt x="33806" y="77017"/>
                      <a:pt x="34997" y="76184"/>
                      <a:pt x="35473" y="76184"/>
                    </a:cubicBezTo>
                    <a:lnTo>
                      <a:pt x="30592" y="81659"/>
                    </a:lnTo>
                    <a:cubicBezTo>
                      <a:pt x="32378" y="80350"/>
                      <a:pt x="34759" y="77612"/>
                      <a:pt x="37140" y="75231"/>
                    </a:cubicBezTo>
                    <a:cubicBezTo>
                      <a:pt x="37020" y="76065"/>
                      <a:pt x="33330" y="80350"/>
                      <a:pt x="30235" y="84040"/>
                    </a:cubicBezTo>
                    <a:cubicBezTo>
                      <a:pt x="29997" y="85469"/>
                      <a:pt x="35949" y="76898"/>
                      <a:pt x="37497" y="76541"/>
                    </a:cubicBezTo>
                    <a:cubicBezTo>
                      <a:pt x="36068" y="79041"/>
                      <a:pt x="38449" y="77136"/>
                      <a:pt x="41901" y="74398"/>
                    </a:cubicBezTo>
                    <a:cubicBezTo>
                      <a:pt x="40591" y="76541"/>
                      <a:pt x="38806" y="77731"/>
                      <a:pt x="37616" y="79398"/>
                    </a:cubicBezTo>
                    <a:lnTo>
                      <a:pt x="41782" y="75350"/>
                    </a:lnTo>
                    <a:cubicBezTo>
                      <a:pt x="41782" y="75350"/>
                      <a:pt x="40591" y="76898"/>
                      <a:pt x="39877" y="77493"/>
                    </a:cubicBezTo>
                    <a:cubicBezTo>
                      <a:pt x="41663" y="76065"/>
                      <a:pt x="44758" y="72017"/>
                      <a:pt x="46543" y="70946"/>
                    </a:cubicBezTo>
                    <a:cubicBezTo>
                      <a:pt x="52019" y="64994"/>
                      <a:pt x="39520" y="80469"/>
                      <a:pt x="46067" y="74041"/>
                    </a:cubicBezTo>
                    <a:cubicBezTo>
                      <a:pt x="44758" y="75708"/>
                      <a:pt x="42972" y="77374"/>
                      <a:pt x="41187" y="79517"/>
                    </a:cubicBezTo>
                    <a:cubicBezTo>
                      <a:pt x="45829" y="75588"/>
                      <a:pt x="44639" y="76779"/>
                      <a:pt x="50591" y="71303"/>
                    </a:cubicBezTo>
                    <a:lnTo>
                      <a:pt x="47853" y="75350"/>
                    </a:lnTo>
                    <a:cubicBezTo>
                      <a:pt x="51186" y="70946"/>
                      <a:pt x="55947" y="66423"/>
                      <a:pt x="59875" y="62851"/>
                    </a:cubicBezTo>
                    <a:cubicBezTo>
                      <a:pt x="61542" y="60709"/>
                      <a:pt x="62970" y="58923"/>
                      <a:pt x="63685" y="58090"/>
                    </a:cubicBezTo>
                    <a:lnTo>
                      <a:pt x="66899" y="55709"/>
                    </a:lnTo>
                    <a:cubicBezTo>
                      <a:pt x="66184" y="56662"/>
                      <a:pt x="64399" y="58447"/>
                      <a:pt x="62256" y="60709"/>
                    </a:cubicBezTo>
                    <a:cubicBezTo>
                      <a:pt x="62732" y="60352"/>
                      <a:pt x="63089" y="59876"/>
                      <a:pt x="63565" y="59518"/>
                    </a:cubicBezTo>
                    <a:cubicBezTo>
                      <a:pt x="62018" y="61780"/>
                      <a:pt x="59042" y="64756"/>
                      <a:pt x="56185" y="67732"/>
                    </a:cubicBezTo>
                    <a:cubicBezTo>
                      <a:pt x="57019" y="66542"/>
                      <a:pt x="58090" y="65351"/>
                      <a:pt x="58923" y="64161"/>
                    </a:cubicBezTo>
                    <a:cubicBezTo>
                      <a:pt x="55828" y="67375"/>
                      <a:pt x="52376" y="70946"/>
                      <a:pt x="49519" y="74160"/>
                    </a:cubicBezTo>
                    <a:cubicBezTo>
                      <a:pt x="50114" y="73565"/>
                      <a:pt x="50710" y="73089"/>
                      <a:pt x="51067" y="72851"/>
                    </a:cubicBezTo>
                    <a:cubicBezTo>
                      <a:pt x="50233" y="73684"/>
                      <a:pt x="49519" y="74517"/>
                      <a:pt x="49043" y="75112"/>
                    </a:cubicBezTo>
                    <a:cubicBezTo>
                      <a:pt x="48567" y="75708"/>
                      <a:pt x="49638" y="74517"/>
                      <a:pt x="51067" y="73208"/>
                    </a:cubicBezTo>
                    <a:lnTo>
                      <a:pt x="45710" y="79398"/>
                    </a:lnTo>
                    <a:lnTo>
                      <a:pt x="47853" y="77017"/>
                    </a:lnTo>
                    <a:lnTo>
                      <a:pt x="45234" y="81540"/>
                    </a:lnTo>
                    <a:cubicBezTo>
                      <a:pt x="51305" y="75946"/>
                      <a:pt x="59875" y="67375"/>
                      <a:pt x="63089" y="65708"/>
                    </a:cubicBezTo>
                    <a:cubicBezTo>
                      <a:pt x="58923" y="69994"/>
                      <a:pt x="56542" y="72970"/>
                      <a:pt x="51781" y="78207"/>
                    </a:cubicBezTo>
                    <a:cubicBezTo>
                      <a:pt x="56542" y="72374"/>
                      <a:pt x="48924" y="79993"/>
                      <a:pt x="49519" y="78326"/>
                    </a:cubicBezTo>
                    <a:cubicBezTo>
                      <a:pt x="49281" y="79160"/>
                      <a:pt x="46900" y="81659"/>
                      <a:pt x="46067" y="82493"/>
                    </a:cubicBezTo>
                    <a:lnTo>
                      <a:pt x="51424" y="78207"/>
                    </a:lnTo>
                    <a:cubicBezTo>
                      <a:pt x="47496" y="82493"/>
                      <a:pt x="48686" y="81659"/>
                      <a:pt x="47376" y="83564"/>
                    </a:cubicBezTo>
                    <a:cubicBezTo>
                      <a:pt x="54876" y="74874"/>
                      <a:pt x="53090" y="78445"/>
                      <a:pt x="55828" y="76065"/>
                    </a:cubicBezTo>
                    <a:cubicBezTo>
                      <a:pt x="53328" y="78921"/>
                      <a:pt x="50591" y="81778"/>
                      <a:pt x="50829" y="80707"/>
                    </a:cubicBezTo>
                    <a:cubicBezTo>
                      <a:pt x="45591" y="87611"/>
                      <a:pt x="60471" y="71184"/>
                      <a:pt x="55947" y="77136"/>
                    </a:cubicBezTo>
                    <a:cubicBezTo>
                      <a:pt x="55828" y="77136"/>
                      <a:pt x="56066" y="76660"/>
                      <a:pt x="54757" y="78088"/>
                    </a:cubicBezTo>
                    <a:cubicBezTo>
                      <a:pt x="57257" y="75708"/>
                      <a:pt x="56066" y="78326"/>
                      <a:pt x="53686" y="80707"/>
                    </a:cubicBezTo>
                    <a:lnTo>
                      <a:pt x="53566" y="80707"/>
                    </a:lnTo>
                    <a:cubicBezTo>
                      <a:pt x="53328" y="82255"/>
                      <a:pt x="55590" y="82612"/>
                      <a:pt x="62137" y="75469"/>
                    </a:cubicBezTo>
                    <a:cubicBezTo>
                      <a:pt x="61304" y="76422"/>
                      <a:pt x="54162" y="84159"/>
                      <a:pt x="52852" y="85588"/>
                    </a:cubicBezTo>
                    <a:lnTo>
                      <a:pt x="75945" y="62256"/>
                    </a:lnTo>
                    <a:cubicBezTo>
                      <a:pt x="70232" y="68446"/>
                      <a:pt x="57376" y="83683"/>
                      <a:pt x="53686" y="86659"/>
                    </a:cubicBezTo>
                    <a:cubicBezTo>
                      <a:pt x="53090" y="87730"/>
                      <a:pt x="52376" y="88921"/>
                      <a:pt x="54638" y="87016"/>
                    </a:cubicBezTo>
                    <a:cubicBezTo>
                      <a:pt x="55352" y="86064"/>
                      <a:pt x="62375" y="77731"/>
                      <a:pt x="63089" y="77255"/>
                    </a:cubicBezTo>
                    <a:cubicBezTo>
                      <a:pt x="57257" y="84635"/>
                      <a:pt x="60113" y="81183"/>
                      <a:pt x="55233" y="87611"/>
                    </a:cubicBezTo>
                    <a:cubicBezTo>
                      <a:pt x="56304" y="86064"/>
                      <a:pt x="65232" y="76541"/>
                      <a:pt x="65232" y="77017"/>
                    </a:cubicBezTo>
                    <a:cubicBezTo>
                      <a:pt x="63923" y="78445"/>
                      <a:pt x="56542" y="86659"/>
                      <a:pt x="55590" y="87611"/>
                    </a:cubicBezTo>
                    <a:lnTo>
                      <a:pt x="64875" y="78564"/>
                    </a:lnTo>
                    <a:cubicBezTo>
                      <a:pt x="63208" y="80112"/>
                      <a:pt x="57614" y="86659"/>
                      <a:pt x="55233" y="89516"/>
                    </a:cubicBezTo>
                    <a:cubicBezTo>
                      <a:pt x="56899" y="87611"/>
                      <a:pt x="55590" y="90230"/>
                      <a:pt x="56661" y="89516"/>
                    </a:cubicBezTo>
                    <a:lnTo>
                      <a:pt x="58328" y="87016"/>
                    </a:lnTo>
                    <a:cubicBezTo>
                      <a:pt x="57733" y="89159"/>
                      <a:pt x="71184" y="74160"/>
                      <a:pt x="71422" y="75350"/>
                    </a:cubicBezTo>
                    <a:cubicBezTo>
                      <a:pt x="69517" y="77255"/>
                      <a:pt x="60232" y="87373"/>
                      <a:pt x="59637" y="88921"/>
                    </a:cubicBezTo>
                    <a:cubicBezTo>
                      <a:pt x="64161" y="84159"/>
                      <a:pt x="81540" y="65946"/>
                      <a:pt x="85587" y="62733"/>
                    </a:cubicBezTo>
                    <a:lnTo>
                      <a:pt x="83207" y="65708"/>
                    </a:lnTo>
                    <a:lnTo>
                      <a:pt x="86540" y="62971"/>
                    </a:lnTo>
                    <a:cubicBezTo>
                      <a:pt x="79635" y="70113"/>
                      <a:pt x="64875" y="84873"/>
                      <a:pt x="58923" y="90587"/>
                    </a:cubicBezTo>
                    <a:cubicBezTo>
                      <a:pt x="57257" y="93087"/>
                      <a:pt x="56066" y="93920"/>
                      <a:pt x="56661" y="94039"/>
                    </a:cubicBezTo>
                    <a:cubicBezTo>
                      <a:pt x="54400" y="96777"/>
                      <a:pt x="52852" y="97848"/>
                      <a:pt x="52614" y="97848"/>
                    </a:cubicBezTo>
                    <a:lnTo>
                      <a:pt x="52019" y="100467"/>
                    </a:lnTo>
                    <a:cubicBezTo>
                      <a:pt x="57138" y="94634"/>
                      <a:pt x="57852" y="95349"/>
                      <a:pt x="62137" y="90587"/>
                    </a:cubicBezTo>
                    <a:lnTo>
                      <a:pt x="55828" y="95587"/>
                    </a:lnTo>
                    <a:cubicBezTo>
                      <a:pt x="60947" y="89754"/>
                      <a:pt x="70946" y="79755"/>
                      <a:pt x="70827" y="81421"/>
                    </a:cubicBezTo>
                    <a:cubicBezTo>
                      <a:pt x="68922" y="83921"/>
                      <a:pt x="61542" y="91539"/>
                      <a:pt x="59875" y="93444"/>
                    </a:cubicBezTo>
                    <a:cubicBezTo>
                      <a:pt x="61780" y="91539"/>
                      <a:pt x="63923" y="90230"/>
                      <a:pt x="62732" y="91658"/>
                    </a:cubicBezTo>
                    <a:lnTo>
                      <a:pt x="59756" y="94515"/>
                    </a:lnTo>
                    <a:cubicBezTo>
                      <a:pt x="58209" y="97015"/>
                      <a:pt x="67137" y="87492"/>
                      <a:pt x="62732" y="93325"/>
                    </a:cubicBezTo>
                    <a:cubicBezTo>
                      <a:pt x="62613" y="93801"/>
                      <a:pt x="56542" y="101181"/>
                      <a:pt x="59637" y="97729"/>
                    </a:cubicBezTo>
                    <a:cubicBezTo>
                      <a:pt x="65232" y="90944"/>
                      <a:pt x="83326" y="70589"/>
                      <a:pt x="87849" y="65827"/>
                    </a:cubicBezTo>
                    <a:cubicBezTo>
                      <a:pt x="87492" y="66304"/>
                      <a:pt x="83087" y="72851"/>
                      <a:pt x="80350" y="76303"/>
                    </a:cubicBezTo>
                    <a:cubicBezTo>
                      <a:pt x="76064" y="81659"/>
                      <a:pt x="69041" y="88206"/>
                      <a:pt x="65351" y="92849"/>
                    </a:cubicBezTo>
                    <a:cubicBezTo>
                      <a:pt x="66779" y="91301"/>
                      <a:pt x="68684" y="89516"/>
                      <a:pt x="69279" y="88921"/>
                    </a:cubicBezTo>
                    <a:cubicBezTo>
                      <a:pt x="68208" y="90468"/>
                      <a:pt x="64875" y="93682"/>
                      <a:pt x="65827" y="93325"/>
                    </a:cubicBezTo>
                    <a:cubicBezTo>
                      <a:pt x="71065" y="87492"/>
                      <a:pt x="66065" y="94515"/>
                      <a:pt x="70351" y="88564"/>
                    </a:cubicBezTo>
                    <a:cubicBezTo>
                      <a:pt x="72136" y="87254"/>
                      <a:pt x="69636" y="90111"/>
                      <a:pt x="70351" y="90230"/>
                    </a:cubicBezTo>
                    <a:cubicBezTo>
                      <a:pt x="73565" y="86302"/>
                      <a:pt x="82135" y="77731"/>
                      <a:pt x="84040" y="76422"/>
                    </a:cubicBezTo>
                    <a:cubicBezTo>
                      <a:pt x="82730" y="77969"/>
                      <a:pt x="81064" y="79874"/>
                      <a:pt x="80350" y="80826"/>
                    </a:cubicBezTo>
                    <a:cubicBezTo>
                      <a:pt x="80588" y="82016"/>
                      <a:pt x="78683" y="84992"/>
                      <a:pt x="79278" y="85707"/>
                    </a:cubicBezTo>
                    <a:cubicBezTo>
                      <a:pt x="78088" y="87135"/>
                      <a:pt x="76898" y="89159"/>
                      <a:pt x="74517" y="91539"/>
                    </a:cubicBezTo>
                    <a:cubicBezTo>
                      <a:pt x="75588" y="90587"/>
                      <a:pt x="77374" y="88682"/>
                      <a:pt x="77731" y="88802"/>
                    </a:cubicBezTo>
                    <a:cubicBezTo>
                      <a:pt x="73684" y="94158"/>
                      <a:pt x="76541" y="89159"/>
                      <a:pt x="71422" y="95468"/>
                    </a:cubicBezTo>
                    <a:cubicBezTo>
                      <a:pt x="74517" y="92135"/>
                      <a:pt x="76183" y="91301"/>
                      <a:pt x="78326" y="89397"/>
                    </a:cubicBezTo>
                    <a:cubicBezTo>
                      <a:pt x="82849" y="84040"/>
                      <a:pt x="78564" y="87730"/>
                      <a:pt x="76302" y="89635"/>
                    </a:cubicBezTo>
                    <a:cubicBezTo>
                      <a:pt x="82730" y="82374"/>
                      <a:pt x="89992" y="75350"/>
                      <a:pt x="93682" y="72613"/>
                    </a:cubicBezTo>
                    <a:cubicBezTo>
                      <a:pt x="95824" y="71303"/>
                      <a:pt x="89754" y="77493"/>
                      <a:pt x="90825" y="76541"/>
                    </a:cubicBezTo>
                    <a:cubicBezTo>
                      <a:pt x="90825" y="78802"/>
                      <a:pt x="102967" y="64756"/>
                      <a:pt x="99157" y="70708"/>
                    </a:cubicBezTo>
                    <a:cubicBezTo>
                      <a:pt x="95348" y="75588"/>
                      <a:pt x="91063" y="79874"/>
                      <a:pt x="88087" y="83326"/>
                    </a:cubicBezTo>
                    <a:cubicBezTo>
                      <a:pt x="86063" y="84635"/>
                      <a:pt x="89992" y="79755"/>
                      <a:pt x="89515" y="79636"/>
                    </a:cubicBezTo>
                    <a:lnTo>
                      <a:pt x="87968" y="82136"/>
                    </a:lnTo>
                    <a:cubicBezTo>
                      <a:pt x="86421" y="83564"/>
                      <a:pt x="85111" y="84397"/>
                      <a:pt x="86182" y="82969"/>
                    </a:cubicBezTo>
                    <a:cubicBezTo>
                      <a:pt x="82849" y="87373"/>
                      <a:pt x="87254" y="85349"/>
                      <a:pt x="84635" y="89873"/>
                    </a:cubicBezTo>
                    <a:cubicBezTo>
                      <a:pt x="86182" y="88444"/>
                      <a:pt x="87849" y="87135"/>
                      <a:pt x="89397" y="85111"/>
                    </a:cubicBezTo>
                    <a:lnTo>
                      <a:pt x="88563" y="85469"/>
                    </a:lnTo>
                    <a:cubicBezTo>
                      <a:pt x="91658" y="81540"/>
                      <a:pt x="93563" y="80826"/>
                      <a:pt x="94872" y="78683"/>
                    </a:cubicBezTo>
                    <a:cubicBezTo>
                      <a:pt x="97491" y="76422"/>
                      <a:pt x="101538" y="72613"/>
                      <a:pt x="100229" y="75112"/>
                    </a:cubicBezTo>
                    <a:lnTo>
                      <a:pt x="95705" y="80469"/>
                    </a:lnTo>
                    <a:cubicBezTo>
                      <a:pt x="97015" y="78921"/>
                      <a:pt x="98205" y="77017"/>
                      <a:pt x="96658" y="78564"/>
                    </a:cubicBezTo>
                    <a:cubicBezTo>
                      <a:pt x="98919" y="76422"/>
                      <a:pt x="91063" y="86302"/>
                      <a:pt x="97372" y="79636"/>
                    </a:cubicBezTo>
                    <a:lnTo>
                      <a:pt x="100229" y="75708"/>
                    </a:lnTo>
                    <a:cubicBezTo>
                      <a:pt x="102967" y="73327"/>
                      <a:pt x="108323" y="68208"/>
                      <a:pt x="107252" y="70232"/>
                    </a:cubicBezTo>
                    <a:cubicBezTo>
                      <a:pt x="111656" y="64875"/>
                      <a:pt x="106657" y="70708"/>
                      <a:pt x="111775" y="64399"/>
                    </a:cubicBezTo>
                    <a:cubicBezTo>
                      <a:pt x="105347" y="72136"/>
                      <a:pt x="110942" y="63090"/>
                      <a:pt x="104276" y="71422"/>
                    </a:cubicBezTo>
                    <a:cubicBezTo>
                      <a:pt x="110228" y="64042"/>
                      <a:pt x="106419" y="67970"/>
                      <a:pt x="111299" y="61542"/>
                    </a:cubicBezTo>
                    <a:cubicBezTo>
                      <a:pt x="109752" y="63328"/>
                      <a:pt x="108442" y="64994"/>
                      <a:pt x="108918" y="63804"/>
                    </a:cubicBezTo>
                    <a:cubicBezTo>
                      <a:pt x="108442" y="64280"/>
                      <a:pt x="107847" y="64875"/>
                      <a:pt x="107490" y="65232"/>
                    </a:cubicBezTo>
                    <a:lnTo>
                      <a:pt x="107490" y="65232"/>
                    </a:lnTo>
                    <a:cubicBezTo>
                      <a:pt x="107490" y="65232"/>
                      <a:pt x="107371" y="65232"/>
                      <a:pt x="107371" y="65232"/>
                    </a:cubicBezTo>
                    <a:cubicBezTo>
                      <a:pt x="107133" y="65470"/>
                      <a:pt x="107133" y="65589"/>
                      <a:pt x="107371" y="65232"/>
                    </a:cubicBezTo>
                    <a:cubicBezTo>
                      <a:pt x="106776" y="66066"/>
                      <a:pt x="106062" y="67018"/>
                      <a:pt x="105228" y="68089"/>
                    </a:cubicBezTo>
                    <a:cubicBezTo>
                      <a:pt x="101538" y="71898"/>
                      <a:pt x="101062" y="71303"/>
                      <a:pt x="99038" y="73089"/>
                    </a:cubicBezTo>
                    <a:cubicBezTo>
                      <a:pt x="99515" y="72017"/>
                      <a:pt x="100943" y="71184"/>
                      <a:pt x="102371" y="69279"/>
                    </a:cubicBezTo>
                    <a:lnTo>
                      <a:pt x="99396" y="72136"/>
                    </a:lnTo>
                    <a:cubicBezTo>
                      <a:pt x="102848" y="68208"/>
                      <a:pt x="104514" y="65232"/>
                      <a:pt x="107014" y="63447"/>
                    </a:cubicBezTo>
                    <a:lnTo>
                      <a:pt x="106657" y="62851"/>
                    </a:lnTo>
                    <a:cubicBezTo>
                      <a:pt x="108323" y="60471"/>
                      <a:pt x="108680" y="59280"/>
                      <a:pt x="107014" y="60709"/>
                    </a:cubicBezTo>
                    <a:cubicBezTo>
                      <a:pt x="107490" y="59638"/>
                      <a:pt x="102729" y="64518"/>
                      <a:pt x="105585" y="61661"/>
                    </a:cubicBezTo>
                    <a:lnTo>
                      <a:pt x="102729" y="63447"/>
                    </a:lnTo>
                    <a:lnTo>
                      <a:pt x="103562" y="62494"/>
                    </a:lnTo>
                    <a:cubicBezTo>
                      <a:pt x="103324" y="61423"/>
                      <a:pt x="96420" y="67613"/>
                      <a:pt x="101895" y="59876"/>
                    </a:cubicBezTo>
                    <a:cubicBezTo>
                      <a:pt x="100824" y="60590"/>
                      <a:pt x="99515" y="61542"/>
                      <a:pt x="100110" y="60114"/>
                    </a:cubicBezTo>
                    <a:lnTo>
                      <a:pt x="102967" y="56662"/>
                    </a:lnTo>
                    <a:cubicBezTo>
                      <a:pt x="101657" y="57495"/>
                      <a:pt x="104990" y="52495"/>
                      <a:pt x="101776" y="55828"/>
                    </a:cubicBezTo>
                    <a:cubicBezTo>
                      <a:pt x="109395" y="46543"/>
                      <a:pt x="102014" y="52495"/>
                      <a:pt x="102967" y="50472"/>
                    </a:cubicBezTo>
                    <a:lnTo>
                      <a:pt x="99038" y="54757"/>
                    </a:lnTo>
                    <a:cubicBezTo>
                      <a:pt x="99038" y="54757"/>
                      <a:pt x="97491" y="55114"/>
                      <a:pt x="95467" y="56423"/>
                    </a:cubicBezTo>
                    <a:lnTo>
                      <a:pt x="92134" y="60233"/>
                    </a:lnTo>
                    <a:cubicBezTo>
                      <a:pt x="88920" y="62971"/>
                      <a:pt x="93563" y="56543"/>
                      <a:pt x="92610" y="56423"/>
                    </a:cubicBezTo>
                    <a:cubicBezTo>
                      <a:pt x="93920" y="54995"/>
                      <a:pt x="93801" y="55471"/>
                      <a:pt x="93087" y="56423"/>
                    </a:cubicBezTo>
                    <a:cubicBezTo>
                      <a:pt x="100110" y="47139"/>
                      <a:pt x="85944" y="61304"/>
                      <a:pt x="90825" y="54400"/>
                    </a:cubicBezTo>
                    <a:cubicBezTo>
                      <a:pt x="89397" y="55590"/>
                      <a:pt x="89754" y="55114"/>
                      <a:pt x="90468" y="54043"/>
                    </a:cubicBezTo>
                    <a:cubicBezTo>
                      <a:pt x="90468" y="54043"/>
                      <a:pt x="90468" y="54043"/>
                      <a:pt x="90706" y="53924"/>
                    </a:cubicBezTo>
                    <a:cubicBezTo>
                      <a:pt x="90706" y="53924"/>
                      <a:pt x="90706" y="53924"/>
                      <a:pt x="90706" y="53924"/>
                    </a:cubicBezTo>
                    <a:cubicBezTo>
                      <a:pt x="91182" y="53210"/>
                      <a:pt x="91777" y="52376"/>
                      <a:pt x="92253" y="51662"/>
                    </a:cubicBezTo>
                    <a:cubicBezTo>
                      <a:pt x="91539" y="52614"/>
                      <a:pt x="90944" y="53448"/>
                      <a:pt x="90587" y="53924"/>
                    </a:cubicBezTo>
                    <a:cubicBezTo>
                      <a:pt x="90349" y="53924"/>
                      <a:pt x="89754" y="54162"/>
                      <a:pt x="88682" y="54995"/>
                    </a:cubicBezTo>
                    <a:lnTo>
                      <a:pt x="92253" y="50829"/>
                    </a:lnTo>
                    <a:cubicBezTo>
                      <a:pt x="92253" y="50829"/>
                      <a:pt x="92253" y="50829"/>
                      <a:pt x="92134" y="50829"/>
                    </a:cubicBezTo>
                    <a:cubicBezTo>
                      <a:pt x="93325" y="49162"/>
                      <a:pt x="90230" y="52614"/>
                      <a:pt x="87611" y="55828"/>
                    </a:cubicBezTo>
                    <a:cubicBezTo>
                      <a:pt x="86897" y="56423"/>
                      <a:pt x="86182" y="57138"/>
                      <a:pt x="85111" y="58090"/>
                    </a:cubicBezTo>
                    <a:cubicBezTo>
                      <a:pt x="90944" y="51305"/>
                      <a:pt x="82611" y="59876"/>
                      <a:pt x="88682" y="52614"/>
                    </a:cubicBezTo>
                    <a:cubicBezTo>
                      <a:pt x="85468" y="55947"/>
                      <a:pt x="85349" y="54400"/>
                      <a:pt x="78802" y="61542"/>
                    </a:cubicBezTo>
                    <a:cubicBezTo>
                      <a:pt x="79635" y="60590"/>
                      <a:pt x="79993" y="60114"/>
                      <a:pt x="80112" y="60114"/>
                    </a:cubicBezTo>
                    <a:cubicBezTo>
                      <a:pt x="80588" y="59042"/>
                      <a:pt x="81183" y="58090"/>
                      <a:pt x="79159" y="59995"/>
                    </a:cubicBezTo>
                    <a:lnTo>
                      <a:pt x="83802" y="54638"/>
                    </a:lnTo>
                    <a:lnTo>
                      <a:pt x="77017" y="61304"/>
                    </a:lnTo>
                    <a:cubicBezTo>
                      <a:pt x="79635" y="57852"/>
                      <a:pt x="81064" y="55947"/>
                      <a:pt x="84992" y="52138"/>
                    </a:cubicBezTo>
                    <a:cubicBezTo>
                      <a:pt x="78802" y="57733"/>
                      <a:pt x="82373" y="53924"/>
                      <a:pt x="76302" y="59638"/>
                    </a:cubicBezTo>
                    <a:lnTo>
                      <a:pt x="79397" y="56305"/>
                    </a:lnTo>
                    <a:cubicBezTo>
                      <a:pt x="79397" y="56305"/>
                      <a:pt x="74636" y="60471"/>
                      <a:pt x="77017" y="57614"/>
                    </a:cubicBezTo>
                    <a:cubicBezTo>
                      <a:pt x="82254" y="50710"/>
                      <a:pt x="75469" y="54638"/>
                      <a:pt x="79635" y="47615"/>
                    </a:cubicBezTo>
                    <a:cubicBezTo>
                      <a:pt x="70946" y="57733"/>
                      <a:pt x="83087" y="42615"/>
                      <a:pt x="76183" y="50353"/>
                    </a:cubicBezTo>
                    <a:cubicBezTo>
                      <a:pt x="78207" y="47972"/>
                      <a:pt x="79278" y="46424"/>
                      <a:pt x="81302" y="44639"/>
                    </a:cubicBezTo>
                    <a:cubicBezTo>
                      <a:pt x="78683" y="46424"/>
                      <a:pt x="83683" y="40115"/>
                      <a:pt x="77493" y="46186"/>
                    </a:cubicBezTo>
                    <a:cubicBezTo>
                      <a:pt x="79516" y="43806"/>
                      <a:pt x="80707" y="42853"/>
                      <a:pt x="81897" y="41425"/>
                    </a:cubicBezTo>
                    <a:cubicBezTo>
                      <a:pt x="81421" y="41901"/>
                      <a:pt x="79874" y="43329"/>
                      <a:pt x="81064" y="41782"/>
                    </a:cubicBezTo>
                    <a:cubicBezTo>
                      <a:pt x="82254" y="40354"/>
                      <a:pt x="82968" y="39877"/>
                      <a:pt x="83921" y="38925"/>
                    </a:cubicBezTo>
                    <a:cubicBezTo>
                      <a:pt x="82968" y="38806"/>
                      <a:pt x="76421" y="45948"/>
                      <a:pt x="70232" y="52733"/>
                    </a:cubicBezTo>
                    <a:cubicBezTo>
                      <a:pt x="72850" y="49281"/>
                      <a:pt x="72255" y="49519"/>
                      <a:pt x="67970" y="53805"/>
                    </a:cubicBezTo>
                    <a:cubicBezTo>
                      <a:pt x="69875" y="51424"/>
                      <a:pt x="71779" y="48924"/>
                      <a:pt x="72850" y="48567"/>
                    </a:cubicBezTo>
                    <a:cubicBezTo>
                      <a:pt x="72850" y="48091"/>
                      <a:pt x="74398" y="44163"/>
                      <a:pt x="69517" y="49519"/>
                    </a:cubicBezTo>
                    <a:cubicBezTo>
                      <a:pt x="70708" y="48091"/>
                      <a:pt x="69517" y="48805"/>
                      <a:pt x="68922" y="49519"/>
                    </a:cubicBezTo>
                    <a:cubicBezTo>
                      <a:pt x="68684" y="48805"/>
                      <a:pt x="69160" y="48210"/>
                      <a:pt x="68208" y="48329"/>
                    </a:cubicBezTo>
                    <a:lnTo>
                      <a:pt x="67494" y="49400"/>
                    </a:lnTo>
                    <a:cubicBezTo>
                      <a:pt x="61423" y="55828"/>
                      <a:pt x="65827" y="50472"/>
                      <a:pt x="64637" y="50948"/>
                    </a:cubicBezTo>
                    <a:lnTo>
                      <a:pt x="65232" y="50234"/>
                    </a:lnTo>
                    <a:cubicBezTo>
                      <a:pt x="68565" y="44639"/>
                      <a:pt x="62851" y="52138"/>
                      <a:pt x="66779" y="45948"/>
                    </a:cubicBezTo>
                    <a:lnTo>
                      <a:pt x="63208" y="50115"/>
                    </a:lnTo>
                    <a:cubicBezTo>
                      <a:pt x="55233" y="58804"/>
                      <a:pt x="67137" y="44282"/>
                      <a:pt x="63565" y="47139"/>
                    </a:cubicBezTo>
                    <a:lnTo>
                      <a:pt x="61661" y="49638"/>
                    </a:lnTo>
                    <a:cubicBezTo>
                      <a:pt x="58685" y="52376"/>
                      <a:pt x="71660" y="37020"/>
                      <a:pt x="72374" y="35592"/>
                    </a:cubicBezTo>
                    <a:cubicBezTo>
                      <a:pt x="72969" y="34759"/>
                      <a:pt x="73565" y="34402"/>
                      <a:pt x="74160" y="33926"/>
                    </a:cubicBezTo>
                    <a:cubicBezTo>
                      <a:pt x="78088" y="28093"/>
                      <a:pt x="69279" y="39163"/>
                      <a:pt x="67613" y="39996"/>
                    </a:cubicBezTo>
                    <a:cubicBezTo>
                      <a:pt x="70112" y="37020"/>
                      <a:pt x="74279" y="32735"/>
                      <a:pt x="74398" y="31902"/>
                    </a:cubicBezTo>
                    <a:cubicBezTo>
                      <a:pt x="76302" y="29402"/>
                      <a:pt x="64875" y="40354"/>
                      <a:pt x="69398" y="34402"/>
                    </a:cubicBezTo>
                    <a:cubicBezTo>
                      <a:pt x="67494" y="36782"/>
                      <a:pt x="65589" y="39044"/>
                      <a:pt x="63923" y="40473"/>
                    </a:cubicBezTo>
                    <a:cubicBezTo>
                      <a:pt x="62851" y="40949"/>
                      <a:pt x="70470" y="31069"/>
                      <a:pt x="63804" y="37854"/>
                    </a:cubicBezTo>
                    <a:cubicBezTo>
                      <a:pt x="64280" y="37259"/>
                      <a:pt x="64875" y="36663"/>
                      <a:pt x="65351" y="36068"/>
                    </a:cubicBezTo>
                    <a:cubicBezTo>
                      <a:pt x="63446" y="37616"/>
                      <a:pt x="61661" y="38211"/>
                      <a:pt x="58090" y="41901"/>
                    </a:cubicBezTo>
                    <a:cubicBezTo>
                      <a:pt x="70470" y="27498"/>
                      <a:pt x="50114" y="47139"/>
                      <a:pt x="61780" y="34045"/>
                    </a:cubicBezTo>
                    <a:lnTo>
                      <a:pt x="60232" y="34045"/>
                    </a:lnTo>
                    <a:cubicBezTo>
                      <a:pt x="60232" y="34045"/>
                      <a:pt x="61423" y="32616"/>
                      <a:pt x="61423" y="32616"/>
                    </a:cubicBezTo>
                    <a:cubicBezTo>
                      <a:pt x="61661" y="31188"/>
                      <a:pt x="58566" y="34164"/>
                      <a:pt x="55590" y="37140"/>
                    </a:cubicBezTo>
                    <a:cubicBezTo>
                      <a:pt x="56304" y="36187"/>
                      <a:pt x="57495" y="34997"/>
                      <a:pt x="58090" y="34283"/>
                    </a:cubicBezTo>
                    <a:cubicBezTo>
                      <a:pt x="59637" y="30950"/>
                      <a:pt x="59042" y="31426"/>
                      <a:pt x="52495" y="37259"/>
                    </a:cubicBezTo>
                    <a:lnTo>
                      <a:pt x="56185" y="32973"/>
                    </a:lnTo>
                    <a:cubicBezTo>
                      <a:pt x="53805" y="35235"/>
                      <a:pt x="60947" y="25236"/>
                      <a:pt x="55709" y="29402"/>
                    </a:cubicBezTo>
                    <a:cubicBezTo>
                      <a:pt x="56185" y="28926"/>
                      <a:pt x="56899" y="28212"/>
                      <a:pt x="57495" y="27617"/>
                    </a:cubicBezTo>
                    <a:cubicBezTo>
                      <a:pt x="52138" y="31783"/>
                      <a:pt x="65827" y="13927"/>
                      <a:pt x="51662" y="28926"/>
                    </a:cubicBezTo>
                    <a:lnTo>
                      <a:pt x="47615" y="32140"/>
                    </a:lnTo>
                    <a:cubicBezTo>
                      <a:pt x="47376" y="34045"/>
                      <a:pt x="41544" y="38687"/>
                      <a:pt x="39520" y="41544"/>
                    </a:cubicBezTo>
                    <a:cubicBezTo>
                      <a:pt x="38449" y="42139"/>
                      <a:pt x="42853" y="36187"/>
                      <a:pt x="43924" y="35711"/>
                    </a:cubicBezTo>
                    <a:lnTo>
                      <a:pt x="43329" y="36544"/>
                    </a:lnTo>
                    <a:cubicBezTo>
                      <a:pt x="50710" y="28688"/>
                      <a:pt x="44877" y="32854"/>
                      <a:pt x="49876" y="27379"/>
                    </a:cubicBezTo>
                    <a:cubicBezTo>
                      <a:pt x="47972" y="26307"/>
                      <a:pt x="50472" y="20593"/>
                      <a:pt x="49281" y="18927"/>
                    </a:cubicBezTo>
                    <a:lnTo>
                      <a:pt x="43806" y="25355"/>
                    </a:lnTo>
                    <a:lnTo>
                      <a:pt x="43567" y="24522"/>
                    </a:lnTo>
                    <a:cubicBezTo>
                      <a:pt x="44758" y="22974"/>
                      <a:pt x="47734" y="19522"/>
                      <a:pt x="47853" y="20117"/>
                    </a:cubicBezTo>
                    <a:cubicBezTo>
                      <a:pt x="50829" y="16427"/>
                      <a:pt x="44520" y="22498"/>
                      <a:pt x="43329" y="23926"/>
                    </a:cubicBezTo>
                    <a:cubicBezTo>
                      <a:pt x="44877" y="20712"/>
                      <a:pt x="50114" y="16903"/>
                      <a:pt x="50114" y="16546"/>
                    </a:cubicBezTo>
                    <a:lnTo>
                      <a:pt x="49400" y="16784"/>
                    </a:lnTo>
                    <a:lnTo>
                      <a:pt x="48805" y="17618"/>
                    </a:lnTo>
                    <a:cubicBezTo>
                      <a:pt x="46305" y="19998"/>
                      <a:pt x="43806" y="22617"/>
                      <a:pt x="43686" y="21903"/>
                    </a:cubicBezTo>
                    <a:cubicBezTo>
                      <a:pt x="44520" y="20355"/>
                      <a:pt x="47019" y="17975"/>
                      <a:pt x="47139" y="17618"/>
                    </a:cubicBezTo>
                    <a:cubicBezTo>
                      <a:pt x="47496" y="17141"/>
                      <a:pt x="47734" y="16903"/>
                      <a:pt x="47139" y="17260"/>
                    </a:cubicBezTo>
                    <a:lnTo>
                      <a:pt x="47139" y="16189"/>
                    </a:lnTo>
                    <a:cubicBezTo>
                      <a:pt x="47139" y="16189"/>
                      <a:pt x="42853" y="21308"/>
                      <a:pt x="42853" y="21308"/>
                    </a:cubicBezTo>
                    <a:cubicBezTo>
                      <a:pt x="40353" y="23450"/>
                      <a:pt x="42496" y="20474"/>
                      <a:pt x="37735" y="26307"/>
                    </a:cubicBezTo>
                    <a:cubicBezTo>
                      <a:pt x="44996" y="17379"/>
                      <a:pt x="38092" y="21070"/>
                      <a:pt x="40234" y="18094"/>
                    </a:cubicBezTo>
                    <a:cubicBezTo>
                      <a:pt x="36544" y="21308"/>
                      <a:pt x="36306" y="20951"/>
                      <a:pt x="36187" y="19998"/>
                    </a:cubicBezTo>
                    <a:cubicBezTo>
                      <a:pt x="35354" y="21189"/>
                      <a:pt x="30473" y="26783"/>
                      <a:pt x="30711" y="25712"/>
                    </a:cubicBezTo>
                    <a:cubicBezTo>
                      <a:pt x="41187" y="14403"/>
                      <a:pt x="34402" y="20117"/>
                      <a:pt x="41425" y="11547"/>
                    </a:cubicBezTo>
                    <a:cubicBezTo>
                      <a:pt x="36782" y="17260"/>
                      <a:pt x="39044" y="11785"/>
                      <a:pt x="32497" y="19998"/>
                    </a:cubicBezTo>
                    <a:cubicBezTo>
                      <a:pt x="32973" y="18808"/>
                      <a:pt x="36306" y="15713"/>
                      <a:pt x="38449" y="12737"/>
                    </a:cubicBezTo>
                    <a:cubicBezTo>
                      <a:pt x="33568" y="16427"/>
                      <a:pt x="39163" y="8214"/>
                      <a:pt x="36782" y="8809"/>
                    </a:cubicBezTo>
                    <a:cubicBezTo>
                      <a:pt x="35473" y="10237"/>
                      <a:pt x="33568" y="12737"/>
                      <a:pt x="31307" y="14761"/>
                    </a:cubicBezTo>
                    <a:lnTo>
                      <a:pt x="37497" y="6785"/>
                    </a:lnTo>
                    <a:cubicBezTo>
                      <a:pt x="36663" y="7380"/>
                      <a:pt x="29521" y="15237"/>
                      <a:pt x="33806" y="9761"/>
                    </a:cubicBezTo>
                    <a:cubicBezTo>
                      <a:pt x="32735" y="11070"/>
                      <a:pt x="31069" y="13094"/>
                      <a:pt x="30473" y="13332"/>
                    </a:cubicBezTo>
                    <a:cubicBezTo>
                      <a:pt x="34997" y="4166"/>
                      <a:pt x="20951" y="15594"/>
                      <a:pt x="31307" y="0"/>
                    </a:cubicBezTo>
                    <a:cubicBezTo>
                      <a:pt x="28926" y="3095"/>
                      <a:pt x="28569" y="3214"/>
                      <a:pt x="28212" y="3214"/>
                    </a:cubicBezTo>
                    <a:cubicBezTo>
                      <a:pt x="27736" y="4047"/>
                      <a:pt x="24879" y="6904"/>
                      <a:pt x="23093" y="8928"/>
                    </a:cubicBezTo>
                    <a:lnTo>
                      <a:pt x="27378" y="2500"/>
                    </a:lnTo>
                    <a:cubicBezTo>
                      <a:pt x="22141" y="7975"/>
                      <a:pt x="26069" y="2024"/>
                      <a:pt x="21188" y="7380"/>
                    </a:cubicBezTo>
                    <a:lnTo>
                      <a:pt x="22379" y="6666"/>
                    </a:lnTo>
                    <a:cubicBezTo>
                      <a:pt x="16308" y="12737"/>
                      <a:pt x="10118" y="21189"/>
                      <a:pt x="2738" y="29283"/>
                    </a:cubicBezTo>
                    <a:cubicBezTo>
                      <a:pt x="9642" y="22379"/>
                      <a:pt x="-5833" y="40949"/>
                      <a:pt x="4166" y="31188"/>
                    </a:cubicBezTo>
                    <a:cubicBezTo>
                      <a:pt x="2857" y="32973"/>
                      <a:pt x="1667" y="33687"/>
                      <a:pt x="0" y="35711"/>
                    </a:cubicBezTo>
                    <a:cubicBezTo>
                      <a:pt x="3333" y="32378"/>
                      <a:pt x="4166" y="31783"/>
                      <a:pt x="3095" y="33687"/>
                    </a:cubicBezTo>
                    <a:lnTo>
                      <a:pt x="2262" y="34521"/>
                    </a:lnTo>
                    <a:cubicBezTo>
                      <a:pt x="4047" y="34521"/>
                      <a:pt x="1429" y="38449"/>
                      <a:pt x="595" y="41901"/>
                    </a:cubicBezTo>
                    <a:lnTo>
                      <a:pt x="4166" y="37735"/>
                    </a:lnTo>
                    <a:cubicBezTo>
                      <a:pt x="3928" y="38449"/>
                      <a:pt x="2857" y="39877"/>
                      <a:pt x="2024" y="40949"/>
                    </a:cubicBezTo>
                    <a:cubicBezTo>
                      <a:pt x="7856" y="35116"/>
                      <a:pt x="1667" y="39996"/>
                      <a:pt x="7975" y="33449"/>
                    </a:cubicBezTo>
                    <a:cubicBezTo>
                      <a:pt x="952" y="41901"/>
                      <a:pt x="9642" y="35235"/>
                      <a:pt x="1429" y="44758"/>
                    </a:cubicBezTo>
                    <a:cubicBezTo>
                      <a:pt x="1786" y="45115"/>
                      <a:pt x="5476" y="39996"/>
                      <a:pt x="5833" y="40354"/>
                    </a:cubicBezTo>
                    <a:lnTo>
                      <a:pt x="3690" y="42972"/>
                    </a:lnTo>
                    <a:lnTo>
                      <a:pt x="6785" y="39758"/>
                    </a:lnTo>
                    <a:cubicBezTo>
                      <a:pt x="6547" y="40473"/>
                      <a:pt x="3809" y="43806"/>
                      <a:pt x="1905" y="45948"/>
                    </a:cubicBezTo>
                    <a:cubicBezTo>
                      <a:pt x="2024" y="45591"/>
                      <a:pt x="1190" y="46424"/>
                      <a:pt x="952" y="46543"/>
                    </a:cubicBezTo>
                    <a:cubicBezTo>
                      <a:pt x="-1428" y="49877"/>
                      <a:pt x="2857" y="46424"/>
                      <a:pt x="2024" y="47496"/>
                    </a:cubicBezTo>
                    <a:lnTo>
                      <a:pt x="3095" y="45591"/>
                    </a:lnTo>
                    <a:cubicBezTo>
                      <a:pt x="6309" y="44163"/>
                      <a:pt x="4642" y="48686"/>
                      <a:pt x="10356" y="44520"/>
                    </a:cubicBezTo>
                    <a:lnTo>
                      <a:pt x="12023" y="42496"/>
                    </a:lnTo>
                    <a:cubicBezTo>
                      <a:pt x="15951" y="39639"/>
                      <a:pt x="10832" y="45115"/>
                      <a:pt x="13094" y="44282"/>
                    </a:cubicBezTo>
                    <a:lnTo>
                      <a:pt x="12618" y="44758"/>
                    </a:lnTo>
                    <a:cubicBezTo>
                      <a:pt x="14522" y="42972"/>
                      <a:pt x="15594" y="42258"/>
                      <a:pt x="15594" y="42734"/>
                    </a:cubicBezTo>
                    <a:cubicBezTo>
                      <a:pt x="13332" y="44758"/>
                      <a:pt x="12142" y="47496"/>
                      <a:pt x="9642" y="49638"/>
                    </a:cubicBezTo>
                    <a:cubicBezTo>
                      <a:pt x="13927" y="46662"/>
                      <a:pt x="12737" y="47020"/>
                      <a:pt x="19641" y="40473"/>
                    </a:cubicBezTo>
                    <a:lnTo>
                      <a:pt x="16903" y="43806"/>
                    </a:lnTo>
                    <a:cubicBezTo>
                      <a:pt x="19641" y="41068"/>
                      <a:pt x="21070" y="39639"/>
                      <a:pt x="22260" y="39163"/>
                    </a:cubicBezTo>
                    <a:cubicBezTo>
                      <a:pt x="19403" y="41544"/>
                      <a:pt x="18213" y="44282"/>
                      <a:pt x="14522" y="47496"/>
                    </a:cubicBezTo>
                    <a:cubicBezTo>
                      <a:pt x="9166" y="55233"/>
                      <a:pt x="22141" y="41782"/>
                      <a:pt x="13451" y="52257"/>
                    </a:cubicBezTo>
                    <a:cubicBezTo>
                      <a:pt x="21784" y="43925"/>
                      <a:pt x="17022" y="46662"/>
                      <a:pt x="18927" y="44996"/>
                    </a:cubicBezTo>
                    <a:cubicBezTo>
                      <a:pt x="21308" y="42020"/>
                      <a:pt x="25117" y="38806"/>
                      <a:pt x="24641" y="39877"/>
                    </a:cubicBezTo>
                    <a:cubicBezTo>
                      <a:pt x="24641" y="40354"/>
                      <a:pt x="15118" y="51543"/>
                      <a:pt x="15951" y="52019"/>
                    </a:cubicBezTo>
                    <a:cubicBezTo>
                      <a:pt x="15951" y="52019"/>
                      <a:pt x="15356" y="52614"/>
                      <a:pt x="15237" y="52495"/>
                    </a:cubicBezTo>
                    <a:cubicBezTo>
                      <a:pt x="13451" y="54995"/>
                      <a:pt x="18451" y="49995"/>
                      <a:pt x="15594" y="53924"/>
                    </a:cubicBezTo>
                    <a:cubicBezTo>
                      <a:pt x="20593" y="48805"/>
                      <a:pt x="15713" y="54638"/>
                      <a:pt x="21903" y="47972"/>
                    </a:cubicBezTo>
                    <a:lnTo>
                      <a:pt x="19879" y="48924"/>
                    </a:lnTo>
                    <a:cubicBezTo>
                      <a:pt x="21903" y="47496"/>
                      <a:pt x="29283" y="39996"/>
                      <a:pt x="26545" y="44282"/>
                    </a:cubicBezTo>
                    <a:cubicBezTo>
                      <a:pt x="25236" y="45591"/>
                      <a:pt x="23450" y="47258"/>
                      <a:pt x="22498" y="48091"/>
                    </a:cubicBezTo>
                    <a:cubicBezTo>
                      <a:pt x="20951" y="50234"/>
                      <a:pt x="24045" y="47139"/>
                      <a:pt x="22498" y="49281"/>
                    </a:cubicBezTo>
                    <a:cubicBezTo>
                      <a:pt x="16308" y="55947"/>
                      <a:pt x="20355" y="49995"/>
                      <a:pt x="15356" y="54757"/>
                    </a:cubicBezTo>
                    <a:cubicBezTo>
                      <a:pt x="12975" y="57733"/>
                      <a:pt x="20593" y="50591"/>
                      <a:pt x="13689" y="57733"/>
                    </a:cubicBezTo>
                    <a:cubicBezTo>
                      <a:pt x="22379" y="48686"/>
                      <a:pt x="13332" y="59518"/>
                      <a:pt x="20236" y="52971"/>
                    </a:cubicBezTo>
                    <a:lnTo>
                      <a:pt x="16546" y="57019"/>
                    </a:lnTo>
                    <a:cubicBezTo>
                      <a:pt x="17141" y="56423"/>
                      <a:pt x="19046" y="54638"/>
                      <a:pt x="19165" y="54876"/>
                    </a:cubicBezTo>
                    <a:lnTo>
                      <a:pt x="14165" y="59876"/>
                    </a:lnTo>
                    <a:cubicBezTo>
                      <a:pt x="18570" y="55828"/>
                      <a:pt x="11428" y="64518"/>
                      <a:pt x="14046" y="62375"/>
                    </a:cubicBezTo>
                    <a:cubicBezTo>
                      <a:pt x="13094" y="61780"/>
                      <a:pt x="18213" y="57376"/>
                      <a:pt x="20593" y="54043"/>
                    </a:cubicBezTo>
                    <a:cubicBezTo>
                      <a:pt x="26426" y="49519"/>
                      <a:pt x="11666" y="65113"/>
                      <a:pt x="14522" y="64161"/>
                    </a:cubicBezTo>
                    <a:cubicBezTo>
                      <a:pt x="13808" y="64637"/>
                      <a:pt x="16189" y="61185"/>
                      <a:pt x="18094" y="59518"/>
                    </a:cubicBezTo>
                    <a:cubicBezTo>
                      <a:pt x="17498" y="60590"/>
                      <a:pt x="16427" y="62375"/>
                      <a:pt x="14641" y="64637"/>
                    </a:cubicBezTo>
                    <a:cubicBezTo>
                      <a:pt x="16189" y="64518"/>
                      <a:pt x="18213" y="60352"/>
                      <a:pt x="20831" y="58209"/>
                    </a:cubicBezTo>
                    <a:cubicBezTo>
                      <a:pt x="16665" y="63328"/>
                      <a:pt x="22974" y="56543"/>
                      <a:pt x="24760" y="55233"/>
                    </a:cubicBezTo>
                    <a:lnTo>
                      <a:pt x="21070" y="59399"/>
                    </a:lnTo>
                    <a:cubicBezTo>
                      <a:pt x="19522" y="62851"/>
                      <a:pt x="29045" y="51067"/>
                      <a:pt x="26902" y="54876"/>
                    </a:cubicBezTo>
                    <a:lnTo>
                      <a:pt x="21427" y="60233"/>
                    </a:lnTo>
                    <a:lnTo>
                      <a:pt x="23093" y="59161"/>
                    </a:lnTo>
                    <a:lnTo>
                      <a:pt x="18808" y="63804"/>
                    </a:lnTo>
                    <a:cubicBezTo>
                      <a:pt x="22379" y="60709"/>
                      <a:pt x="21665" y="61780"/>
                      <a:pt x="20951" y="63447"/>
                    </a:cubicBezTo>
                    <a:cubicBezTo>
                      <a:pt x="23450" y="60471"/>
                      <a:pt x="27736" y="56066"/>
                      <a:pt x="28212" y="56185"/>
                    </a:cubicBezTo>
                    <a:cubicBezTo>
                      <a:pt x="26307" y="58804"/>
                      <a:pt x="24521" y="59995"/>
                      <a:pt x="25593" y="59876"/>
                    </a:cubicBezTo>
                    <a:cubicBezTo>
                      <a:pt x="23212" y="62375"/>
                      <a:pt x="20117" y="65470"/>
                      <a:pt x="23331" y="61423"/>
                    </a:cubicBezTo>
                    <a:cubicBezTo>
                      <a:pt x="22022" y="62733"/>
                      <a:pt x="20951" y="63923"/>
                      <a:pt x="19641" y="65232"/>
                    </a:cubicBezTo>
                    <a:cubicBezTo>
                      <a:pt x="17379" y="68327"/>
                      <a:pt x="19641" y="66542"/>
                      <a:pt x="19998" y="66661"/>
                    </a:cubicBezTo>
                    <a:cubicBezTo>
                      <a:pt x="19998" y="66423"/>
                      <a:pt x="20117" y="66185"/>
                      <a:pt x="20712" y="65470"/>
                    </a:cubicBezTo>
                    <a:lnTo>
                      <a:pt x="26664" y="60471"/>
                    </a:lnTo>
                    <a:cubicBezTo>
                      <a:pt x="25355" y="62137"/>
                      <a:pt x="24164" y="63328"/>
                      <a:pt x="22974" y="64399"/>
                    </a:cubicBezTo>
                    <a:cubicBezTo>
                      <a:pt x="23569" y="64042"/>
                      <a:pt x="25355" y="62256"/>
                      <a:pt x="25831" y="62137"/>
                    </a:cubicBezTo>
                    <a:cubicBezTo>
                      <a:pt x="22736" y="65470"/>
                      <a:pt x="19641" y="68922"/>
                      <a:pt x="17975" y="70113"/>
                    </a:cubicBezTo>
                    <a:lnTo>
                      <a:pt x="22022" y="67018"/>
                    </a:lnTo>
                    <a:cubicBezTo>
                      <a:pt x="20712" y="68565"/>
                      <a:pt x="18808" y="71303"/>
                      <a:pt x="17617" y="72494"/>
                    </a:cubicBezTo>
                    <a:cubicBezTo>
                      <a:pt x="16308" y="74874"/>
                      <a:pt x="24403" y="66899"/>
                      <a:pt x="22617" y="69994"/>
                    </a:cubicBezTo>
                    <a:cubicBezTo>
                      <a:pt x="23212" y="69399"/>
                      <a:pt x="23807" y="68803"/>
                      <a:pt x="24403" y="68446"/>
                    </a:cubicBezTo>
                    <a:cubicBezTo>
                      <a:pt x="24284" y="69637"/>
                      <a:pt x="20951" y="74160"/>
                      <a:pt x="25712" y="70113"/>
                    </a:cubicBezTo>
                    <a:lnTo>
                      <a:pt x="20712" y="76422"/>
                    </a:lnTo>
                    <a:cubicBezTo>
                      <a:pt x="22379" y="75469"/>
                      <a:pt x="27021" y="68446"/>
                      <a:pt x="29878" y="66899"/>
                    </a:cubicBezTo>
                    <a:cubicBezTo>
                      <a:pt x="32140" y="65470"/>
                      <a:pt x="25474" y="72255"/>
                      <a:pt x="24164" y="74041"/>
                    </a:cubicBezTo>
                    <a:cubicBezTo>
                      <a:pt x="27140" y="71303"/>
                      <a:pt x="33211" y="65589"/>
                      <a:pt x="29283" y="70946"/>
                    </a:cubicBezTo>
                    <a:cubicBezTo>
                      <a:pt x="28093" y="71898"/>
                      <a:pt x="28807" y="70946"/>
                      <a:pt x="28212" y="71184"/>
                    </a:cubicBezTo>
                    <a:close/>
                    <a:moveTo>
                      <a:pt x="36187" y="73208"/>
                    </a:moveTo>
                    <a:cubicBezTo>
                      <a:pt x="35354" y="73922"/>
                      <a:pt x="32735" y="76422"/>
                      <a:pt x="34759" y="73922"/>
                    </a:cubicBezTo>
                    <a:cubicBezTo>
                      <a:pt x="39163" y="69279"/>
                      <a:pt x="37140" y="71660"/>
                      <a:pt x="36187" y="73208"/>
                    </a:cubicBezTo>
                    <a:close/>
                    <a:moveTo>
                      <a:pt x="53805" y="71303"/>
                    </a:moveTo>
                    <a:cubicBezTo>
                      <a:pt x="52495" y="72613"/>
                      <a:pt x="52971" y="71779"/>
                      <a:pt x="54281" y="70113"/>
                    </a:cubicBezTo>
                    <a:cubicBezTo>
                      <a:pt x="54638" y="69875"/>
                      <a:pt x="54638" y="70113"/>
                      <a:pt x="53805" y="71303"/>
                    </a:cubicBezTo>
                    <a:close/>
                    <a:moveTo>
                      <a:pt x="104038" y="64637"/>
                    </a:moveTo>
                    <a:lnTo>
                      <a:pt x="103800" y="64875"/>
                    </a:lnTo>
                    <a:cubicBezTo>
                      <a:pt x="104990" y="63090"/>
                      <a:pt x="104514" y="63804"/>
                      <a:pt x="104038" y="64637"/>
                    </a:cubicBezTo>
                    <a:close/>
                    <a:moveTo>
                      <a:pt x="102967" y="66899"/>
                    </a:moveTo>
                    <a:cubicBezTo>
                      <a:pt x="102967" y="66899"/>
                      <a:pt x="104038" y="65827"/>
                      <a:pt x="104514" y="65232"/>
                    </a:cubicBezTo>
                    <a:cubicBezTo>
                      <a:pt x="103562" y="66304"/>
                      <a:pt x="103324" y="66185"/>
                      <a:pt x="103443" y="65827"/>
                    </a:cubicBezTo>
                    <a:cubicBezTo>
                      <a:pt x="102490" y="66899"/>
                      <a:pt x="101895" y="67732"/>
                      <a:pt x="102848" y="67018"/>
                    </a:cubicBezTo>
                    <a:close/>
                    <a:moveTo>
                      <a:pt x="45710" y="18213"/>
                    </a:moveTo>
                    <a:lnTo>
                      <a:pt x="44877" y="19403"/>
                    </a:lnTo>
                    <a:cubicBezTo>
                      <a:pt x="43567" y="20355"/>
                      <a:pt x="44639" y="19403"/>
                      <a:pt x="45710" y="1821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4" name="Forma libre: forma 883">
                <a:extLst>
                  <a:ext uri="{FF2B5EF4-FFF2-40B4-BE49-F238E27FC236}">
                    <a16:creationId xmlns:a16="http://schemas.microsoft.com/office/drawing/2014/main" id="{E37E83FB-E176-4703-8030-0448F255CE90}"/>
                  </a:ext>
                </a:extLst>
              </p:cNvPr>
              <p:cNvSpPr/>
              <p:nvPr/>
            </p:nvSpPr>
            <p:spPr>
              <a:xfrm>
                <a:off x="4359855" y="6531347"/>
                <a:ext cx="1904" cy="2261"/>
              </a:xfrm>
              <a:custGeom>
                <a:avLst/>
                <a:gdLst>
                  <a:gd name="connsiteX0" fmla="*/ 0 w 1904"/>
                  <a:gd name="connsiteY0" fmla="*/ 2262 h 2261"/>
                  <a:gd name="connsiteX1" fmla="*/ 1905 w 1904"/>
                  <a:gd name="connsiteY1" fmla="*/ 0 h 2261"/>
                  <a:gd name="connsiteX2" fmla="*/ 0 w 1904"/>
                  <a:gd name="connsiteY2" fmla="*/ 2262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2261">
                    <a:moveTo>
                      <a:pt x="0" y="2262"/>
                    </a:moveTo>
                    <a:cubicBezTo>
                      <a:pt x="595" y="1547"/>
                      <a:pt x="1309" y="714"/>
                      <a:pt x="1905" y="0"/>
                    </a:cubicBezTo>
                    <a:cubicBezTo>
                      <a:pt x="1190" y="595"/>
                      <a:pt x="476" y="1428"/>
                      <a:pt x="0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5" name="Forma libre: forma 884">
                <a:extLst>
                  <a:ext uri="{FF2B5EF4-FFF2-40B4-BE49-F238E27FC236}">
                    <a16:creationId xmlns:a16="http://schemas.microsoft.com/office/drawing/2014/main" id="{72CA71B1-0ACB-4FCC-BBFC-D1CCED214CFD}"/>
                  </a:ext>
                </a:extLst>
              </p:cNvPr>
              <p:cNvSpPr/>
              <p:nvPr/>
            </p:nvSpPr>
            <p:spPr>
              <a:xfrm>
                <a:off x="4333786" y="6527062"/>
                <a:ext cx="595" cy="714"/>
              </a:xfrm>
              <a:custGeom>
                <a:avLst/>
                <a:gdLst>
                  <a:gd name="connsiteX0" fmla="*/ 595 w 595"/>
                  <a:gd name="connsiteY0" fmla="*/ 119 h 714"/>
                  <a:gd name="connsiteX1" fmla="*/ 595 w 595"/>
                  <a:gd name="connsiteY1" fmla="*/ 0 h 714"/>
                  <a:gd name="connsiteX2" fmla="*/ 0 w 595"/>
                  <a:gd name="connsiteY2" fmla="*/ 714 h 714"/>
                  <a:gd name="connsiteX3" fmla="*/ 595 w 595"/>
                  <a:gd name="connsiteY3" fmla="*/ 119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14">
                    <a:moveTo>
                      <a:pt x="595" y="119"/>
                    </a:moveTo>
                    <a:lnTo>
                      <a:pt x="595" y="0"/>
                    </a:lnTo>
                    <a:lnTo>
                      <a:pt x="0" y="714"/>
                    </a:lnTo>
                    <a:lnTo>
                      <a:pt x="595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6" name="Forma libre: forma 885">
                <a:extLst>
                  <a:ext uri="{FF2B5EF4-FFF2-40B4-BE49-F238E27FC236}">
                    <a16:creationId xmlns:a16="http://schemas.microsoft.com/office/drawing/2014/main" id="{690F111B-F4FD-4637-BC9C-427F23939B3D}"/>
                  </a:ext>
                </a:extLst>
              </p:cNvPr>
              <p:cNvSpPr/>
              <p:nvPr/>
            </p:nvSpPr>
            <p:spPr>
              <a:xfrm>
                <a:off x="4375687" y="6550155"/>
                <a:ext cx="1666" cy="2261"/>
              </a:xfrm>
              <a:custGeom>
                <a:avLst/>
                <a:gdLst>
                  <a:gd name="connsiteX0" fmla="*/ 0 w 1666"/>
                  <a:gd name="connsiteY0" fmla="*/ 2262 h 2261"/>
                  <a:gd name="connsiteX1" fmla="*/ 1667 w 1666"/>
                  <a:gd name="connsiteY1" fmla="*/ 0 h 2261"/>
                  <a:gd name="connsiteX2" fmla="*/ 0 w 1666"/>
                  <a:gd name="connsiteY2" fmla="*/ 2262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2261">
                    <a:moveTo>
                      <a:pt x="0" y="2262"/>
                    </a:moveTo>
                    <a:cubicBezTo>
                      <a:pt x="476" y="1547"/>
                      <a:pt x="1071" y="714"/>
                      <a:pt x="1667" y="0"/>
                    </a:cubicBezTo>
                    <a:cubicBezTo>
                      <a:pt x="714" y="952"/>
                      <a:pt x="0" y="1905"/>
                      <a:pt x="0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7" name="Forma libre: forma 886">
                <a:extLst>
                  <a:ext uri="{FF2B5EF4-FFF2-40B4-BE49-F238E27FC236}">
                    <a16:creationId xmlns:a16="http://schemas.microsoft.com/office/drawing/2014/main" id="{C43D627D-D9EF-4297-98BF-F444A6A924C5}"/>
                  </a:ext>
                </a:extLst>
              </p:cNvPr>
              <p:cNvSpPr/>
              <p:nvPr/>
            </p:nvSpPr>
            <p:spPr>
              <a:xfrm>
                <a:off x="4421635" y="6520039"/>
                <a:ext cx="2261" cy="2499"/>
              </a:xfrm>
              <a:custGeom>
                <a:avLst/>
                <a:gdLst>
                  <a:gd name="connsiteX0" fmla="*/ 2262 w 2261"/>
                  <a:gd name="connsiteY0" fmla="*/ 0 h 2499"/>
                  <a:gd name="connsiteX1" fmla="*/ 952 w 2261"/>
                  <a:gd name="connsiteY1" fmla="*/ 833 h 2499"/>
                  <a:gd name="connsiteX2" fmla="*/ 0 w 2261"/>
                  <a:gd name="connsiteY2" fmla="*/ 2500 h 2499"/>
                  <a:gd name="connsiteX3" fmla="*/ 2143 w 2261"/>
                  <a:gd name="connsiteY3" fmla="*/ 119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2499">
                    <a:moveTo>
                      <a:pt x="2262" y="0"/>
                    </a:moveTo>
                    <a:lnTo>
                      <a:pt x="952" y="833"/>
                    </a:lnTo>
                    <a:cubicBezTo>
                      <a:pt x="952" y="833"/>
                      <a:pt x="595" y="1786"/>
                      <a:pt x="0" y="2500"/>
                    </a:cubicBezTo>
                    <a:cubicBezTo>
                      <a:pt x="833" y="1548"/>
                      <a:pt x="2023" y="119"/>
                      <a:pt x="2143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8" name="Forma libre: forma 887">
                <a:extLst>
                  <a:ext uri="{FF2B5EF4-FFF2-40B4-BE49-F238E27FC236}">
                    <a16:creationId xmlns:a16="http://schemas.microsoft.com/office/drawing/2014/main" id="{A06FA616-1AB8-450F-A8AC-53D83B07C483}"/>
                  </a:ext>
                </a:extLst>
              </p:cNvPr>
              <p:cNvSpPr/>
              <p:nvPr/>
            </p:nvSpPr>
            <p:spPr>
              <a:xfrm>
                <a:off x="4404018" y="6545870"/>
                <a:ext cx="2380" cy="2380"/>
              </a:xfrm>
              <a:custGeom>
                <a:avLst/>
                <a:gdLst>
                  <a:gd name="connsiteX0" fmla="*/ 0 w 2380"/>
                  <a:gd name="connsiteY0" fmla="*/ 2381 h 2380"/>
                  <a:gd name="connsiteX1" fmla="*/ 714 w 2380"/>
                  <a:gd name="connsiteY1" fmla="*/ 1905 h 2380"/>
                  <a:gd name="connsiteX2" fmla="*/ 2381 w 2380"/>
                  <a:gd name="connsiteY2" fmla="*/ 0 h 2380"/>
                  <a:gd name="connsiteX3" fmla="*/ 0 w 2380"/>
                  <a:gd name="connsiteY3" fmla="*/ 2381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2380">
                    <a:moveTo>
                      <a:pt x="0" y="2381"/>
                    </a:moveTo>
                    <a:cubicBezTo>
                      <a:pt x="0" y="2381"/>
                      <a:pt x="119" y="2381"/>
                      <a:pt x="714" y="1905"/>
                    </a:cubicBezTo>
                    <a:lnTo>
                      <a:pt x="2381" y="0"/>
                    </a:lnTo>
                    <a:cubicBezTo>
                      <a:pt x="2381" y="0"/>
                      <a:pt x="595" y="1309"/>
                      <a:pt x="0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89" name="Forma libre: forma 888">
                <a:extLst>
                  <a:ext uri="{FF2B5EF4-FFF2-40B4-BE49-F238E27FC236}">
                    <a16:creationId xmlns:a16="http://schemas.microsoft.com/office/drawing/2014/main" id="{4BEB4673-C431-4ABF-94AA-FCCA1F180D3D}"/>
                  </a:ext>
                </a:extLst>
              </p:cNvPr>
              <p:cNvSpPr/>
              <p:nvPr/>
            </p:nvSpPr>
            <p:spPr>
              <a:xfrm>
                <a:off x="4410041" y="6532768"/>
                <a:ext cx="3817" cy="3831"/>
              </a:xfrm>
              <a:custGeom>
                <a:avLst/>
                <a:gdLst>
                  <a:gd name="connsiteX0" fmla="*/ 1952 w 3817"/>
                  <a:gd name="connsiteY0" fmla="*/ 1317 h 3831"/>
                  <a:gd name="connsiteX1" fmla="*/ 1000 w 3817"/>
                  <a:gd name="connsiteY1" fmla="*/ 3341 h 3831"/>
                  <a:gd name="connsiteX2" fmla="*/ 1000 w 3817"/>
                  <a:gd name="connsiteY2" fmla="*/ 3341 h 3831"/>
                  <a:gd name="connsiteX3" fmla="*/ 2071 w 3817"/>
                  <a:gd name="connsiteY3" fmla="*/ 1317 h 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17" h="3831">
                    <a:moveTo>
                      <a:pt x="1952" y="1317"/>
                    </a:moveTo>
                    <a:cubicBezTo>
                      <a:pt x="-1143" y="4769"/>
                      <a:pt x="167" y="3817"/>
                      <a:pt x="1000" y="3341"/>
                    </a:cubicBezTo>
                    <a:cubicBezTo>
                      <a:pt x="1000" y="3341"/>
                      <a:pt x="1000" y="3341"/>
                      <a:pt x="1000" y="3341"/>
                    </a:cubicBezTo>
                    <a:cubicBezTo>
                      <a:pt x="5404" y="-1421"/>
                      <a:pt x="3738" y="-111"/>
                      <a:pt x="2071" y="131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0" name="Forma libre: forma 889">
                <a:extLst>
                  <a:ext uri="{FF2B5EF4-FFF2-40B4-BE49-F238E27FC236}">
                    <a16:creationId xmlns:a16="http://schemas.microsoft.com/office/drawing/2014/main" id="{D73B1906-79D0-42F8-A577-E7F4323BF5C2}"/>
                  </a:ext>
                </a:extLst>
              </p:cNvPr>
              <p:cNvSpPr/>
              <p:nvPr/>
            </p:nvSpPr>
            <p:spPr>
              <a:xfrm>
                <a:off x="4411160" y="6535146"/>
                <a:ext cx="1076" cy="962"/>
              </a:xfrm>
              <a:custGeom>
                <a:avLst/>
                <a:gdLst>
                  <a:gd name="connsiteX0" fmla="*/ 0 w 1076"/>
                  <a:gd name="connsiteY0" fmla="*/ 963 h 962"/>
                  <a:gd name="connsiteX1" fmla="*/ 238 w 1076"/>
                  <a:gd name="connsiteY1" fmla="*/ 963 h 962"/>
                  <a:gd name="connsiteX2" fmla="*/ 0 w 1076"/>
                  <a:gd name="connsiteY2" fmla="*/ 963 h 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6" h="962">
                    <a:moveTo>
                      <a:pt x="0" y="963"/>
                    </a:moveTo>
                    <a:cubicBezTo>
                      <a:pt x="0" y="963"/>
                      <a:pt x="357" y="844"/>
                      <a:pt x="238" y="963"/>
                    </a:cubicBezTo>
                    <a:cubicBezTo>
                      <a:pt x="2024" y="-942"/>
                      <a:pt x="476" y="486"/>
                      <a:pt x="0" y="96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1" name="Forma libre: forma 890">
                <a:extLst>
                  <a:ext uri="{FF2B5EF4-FFF2-40B4-BE49-F238E27FC236}">
                    <a16:creationId xmlns:a16="http://schemas.microsoft.com/office/drawing/2014/main" id="{877FC2D5-09CB-4C5C-AB42-5DBAA26FFB09}"/>
                  </a:ext>
                </a:extLst>
              </p:cNvPr>
              <p:cNvSpPr/>
              <p:nvPr/>
            </p:nvSpPr>
            <p:spPr>
              <a:xfrm>
                <a:off x="4417125" y="6518862"/>
                <a:ext cx="4336" cy="4273"/>
              </a:xfrm>
              <a:custGeom>
                <a:avLst/>
                <a:gdLst>
                  <a:gd name="connsiteX0" fmla="*/ 463 w 4336"/>
                  <a:gd name="connsiteY0" fmla="*/ 4034 h 4273"/>
                  <a:gd name="connsiteX1" fmla="*/ 3320 w 4336"/>
                  <a:gd name="connsiteY1" fmla="*/ 1177 h 4273"/>
                  <a:gd name="connsiteX2" fmla="*/ 463 w 4336"/>
                  <a:gd name="connsiteY2" fmla="*/ 4034 h 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36" h="4273">
                    <a:moveTo>
                      <a:pt x="463" y="4034"/>
                    </a:moveTo>
                    <a:cubicBezTo>
                      <a:pt x="-251" y="4986"/>
                      <a:pt x="4510" y="-370"/>
                      <a:pt x="3320" y="1177"/>
                    </a:cubicBezTo>
                    <a:cubicBezTo>
                      <a:pt x="7367" y="-3108"/>
                      <a:pt x="-2156" y="5820"/>
                      <a:pt x="463" y="403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2" name="Forma libre: forma 891">
                <a:extLst>
                  <a:ext uri="{FF2B5EF4-FFF2-40B4-BE49-F238E27FC236}">
                    <a16:creationId xmlns:a16="http://schemas.microsoft.com/office/drawing/2014/main" id="{4F14E0C8-5F73-4455-A78A-7D2602C1162D}"/>
                  </a:ext>
                </a:extLst>
              </p:cNvPr>
              <p:cNvSpPr/>
              <p:nvPr/>
            </p:nvSpPr>
            <p:spPr>
              <a:xfrm>
                <a:off x="4401994" y="6541346"/>
                <a:ext cx="3690" cy="4404"/>
              </a:xfrm>
              <a:custGeom>
                <a:avLst/>
                <a:gdLst>
                  <a:gd name="connsiteX0" fmla="*/ 0 w 3690"/>
                  <a:gd name="connsiteY0" fmla="*/ 4404 h 4404"/>
                  <a:gd name="connsiteX1" fmla="*/ 3690 w 3690"/>
                  <a:gd name="connsiteY1" fmla="*/ 0 h 4404"/>
                  <a:gd name="connsiteX2" fmla="*/ 595 w 3690"/>
                  <a:gd name="connsiteY2" fmla="*/ 3333 h 4404"/>
                  <a:gd name="connsiteX3" fmla="*/ 0 w 3690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" h="4404">
                    <a:moveTo>
                      <a:pt x="0" y="4404"/>
                    </a:moveTo>
                    <a:lnTo>
                      <a:pt x="3690" y="0"/>
                    </a:lnTo>
                    <a:lnTo>
                      <a:pt x="595" y="3333"/>
                    </a:lnTo>
                    <a:lnTo>
                      <a:pt x="0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3" name="Forma libre: forma 892">
                <a:extLst>
                  <a:ext uri="{FF2B5EF4-FFF2-40B4-BE49-F238E27FC236}">
                    <a16:creationId xmlns:a16="http://schemas.microsoft.com/office/drawing/2014/main" id="{558437E5-5559-4CEA-9F56-0C1C79173786}"/>
                  </a:ext>
                </a:extLst>
              </p:cNvPr>
              <p:cNvSpPr/>
              <p:nvPr/>
            </p:nvSpPr>
            <p:spPr>
              <a:xfrm>
                <a:off x="4402232" y="6540237"/>
                <a:ext cx="1485" cy="2180"/>
              </a:xfrm>
              <a:custGeom>
                <a:avLst/>
                <a:gdLst>
                  <a:gd name="connsiteX0" fmla="*/ 714 w 1485"/>
                  <a:gd name="connsiteY0" fmla="*/ 633 h 2180"/>
                  <a:gd name="connsiteX1" fmla="*/ 0 w 1485"/>
                  <a:gd name="connsiteY1" fmla="*/ 2180 h 2180"/>
                  <a:gd name="connsiteX2" fmla="*/ 1428 w 1485"/>
                  <a:gd name="connsiteY2" fmla="*/ 752 h 2180"/>
                  <a:gd name="connsiteX3" fmla="*/ 714 w 1485"/>
                  <a:gd name="connsiteY3" fmla="*/ 633 h 2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5" h="2180">
                    <a:moveTo>
                      <a:pt x="714" y="633"/>
                    </a:moveTo>
                    <a:lnTo>
                      <a:pt x="0" y="2180"/>
                    </a:lnTo>
                    <a:cubicBezTo>
                      <a:pt x="595" y="1466"/>
                      <a:pt x="1071" y="1109"/>
                      <a:pt x="1428" y="752"/>
                    </a:cubicBezTo>
                    <a:cubicBezTo>
                      <a:pt x="1428" y="395"/>
                      <a:pt x="1785" y="-676"/>
                      <a:pt x="714" y="6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4" name="Forma libre: forma 893">
                <a:extLst>
                  <a:ext uri="{FF2B5EF4-FFF2-40B4-BE49-F238E27FC236}">
                    <a16:creationId xmlns:a16="http://schemas.microsoft.com/office/drawing/2014/main" id="{42E49CA5-60D0-40E9-B220-A90A56344369}"/>
                  </a:ext>
                </a:extLst>
              </p:cNvPr>
              <p:cNvSpPr/>
              <p:nvPr/>
            </p:nvSpPr>
            <p:spPr>
              <a:xfrm>
                <a:off x="4403661" y="6540632"/>
                <a:ext cx="952" cy="514"/>
              </a:xfrm>
              <a:custGeom>
                <a:avLst/>
                <a:gdLst>
                  <a:gd name="connsiteX0" fmla="*/ 0 w 952"/>
                  <a:gd name="connsiteY0" fmla="*/ 476 h 514"/>
                  <a:gd name="connsiteX1" fmla="*/ 952 w 952"/>
                  <a:gd name="connsiteY1" fmla="*/ 0 h 514"/>
                  <a:gd name="connsiteX2" fmla="*/ 0 w 952"/>
                  <a:gd name="connsiteY2" fmla="*/ 476 h 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514">
                    <a:moveTo>
                      <a:pt x="0" y="476"/>
                    </a:moveTo>
                    <a:cubicBezTo>
                      <a:pt x="0" y="476"/>
                      <a:pt x="238" y="714"/>
                      <a:pt x="952" y="0"/>
                    </a:cubicBezTo>
                    <a:cubicBezTo>
                      <a:pt x="952" y="0"/>
                      <a:pt x="595" y="0"/>
                      <a:pt x="0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5" name="Forma libre: forma 894">
                <a:extLst>
                  <a:ext uri="{FF2B5EF4-FFF2-40B4-BE49-F238E27FC236}">
                    <a16:creationId xmlns:a16="http://schemas.microsoft.com/office/drawing/2014/main" id="{781DC024-1B60-47B5-94FB-95A07A00B765}"/>
                  </a:ext>
                </a:extLst>
              </p:cNvPr>
              <p:cNvSpPr/>
              <p:nvPr/>
            </p:nvSpPr>
            <p:spPr>
              <a:xfrm>
                <a:off x="4400328" y="6545037"/>
                <a:ext cx="714" cy="1547"/>
              </a:xfrm>
              <a:custGeom>
                <a:avLst/>
                <a:gdLst>
                  <a:gd name="connsiteX0" fmla="*/ 0 w 714"/>
                  <a:gd name="connsiteY0" fmla="*/ 1547 h 1547"/>
                  <a:gd name="connsiteX1" fmla="*/ 714 w 714"/>
                  <a:gd name="connsiteY1" fmla="*/ 476 h 1547"/>
                  <a:gd name="connsiteX2" fmla="*/ 714 w 714"/>
                  <a:gd name="connsiteY2" fmla="*/ 0 h 1547"/>
                  <a:gd name="connsiteX3" fmla="*/ 0 w 714"/>
                  <a:gd name="connsiteY3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1547">
                    <a:moveTo>
                      <a:pt x="0" y="1547"/>
                    </a:moveTo>
                    <a:lnTo>
                      <a:pt x="714" y="476"/>
                    </a:lnTo>
                    <a:lnTo>
                      <a:pt x="714" y="0"/>
                    </a:lnTo>
                    <a:lnTo>
                      <a:pt x="0" y="1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6" name="Forma libre: forma 895">
                <a:extLst>
                  <a:ext uri="{FF2B5EF4-FFF2-40B4-BE49-F238E27FC236}">
                    <a16:creationId xmlns:a16="http://schemas.microsoft.com/office/drawing/2014/main" id="{FF32235E-FBB4-4370-A4EC-A144A7F88617}"/>
                  </a:ext>
                </a:extLst>
              </p:cNvPr>
              <p:cNvSpPr/>
              <p:nvPr/>
            </p:nvSpPr>
            <p:spPr>
              <a:xfrm>
                <a:off x="4396593" y="6536466"/>
                <a:ext cx="3139" cy="2932"/>
              </a:xfrm>
              <a:custGeom>
                <a:avLst/>
                <a:gdLst>
                  <a:gd name="connsiteX0" fmla="*/ 3139 w 3139"/>
                  <a:gd name="connsiteY0" fmla="*/ 0 h 2932"/>
                  <a:gd name="connsiteX1" fmla="*/ 1592 w 3139"/>
                  <a:gd name="connsiteY1" fmla="*/ 833 h 2932"/>
                  <a:gd name="connsiteX2" fmla="*/ 283 w 3139"/>
                  <a:gd name="connsiteY2" fmla="*/ 2857 h 2932"/>
                  <a:gd name="connsiteX3" fmla="*/ 3139 w 3139"/>
                  <a:gd name="connsiteY3" fmla="*/ 0 h 2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39" h="2932">
                    <a:moveTo>
                      <a:pt x="3139" y="0"/>
                    </a:moveTo>
                    <a:lnTo>
                      <a:pt x="1592" y="833"/>
                    </a:lnTo>
                    <a:cubicBezTo>
                      <a:pt x="283" y="2262"/>
                      <a:pt x="-432" y="3214"/>
                      <a:pt x="283" y="2857"/>
                    </a:cubicBezTo>
                    <a:cubicBezTo>
                      <a:pt x="1235" y="1905"/>
                      <a:pt x="1949" y="1428"/>
                      <a:pt x="313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7" name="Forma libre: forma 896">
                <a:extLst>
                  <a:ext uri="{FF2B5EF4-FFF2-40B4-BE49-F238E27FC236}">
                    <a16:creationId xmlns:a16="http://schemas.microsoft.com/office/drawing/2014/main" id="{67C56D1E-2ED0-4AD7-BB37-B20E4149638D}"/>
                  </a:ext>
                </a:extLst>
              </p:cNvPr>
              <p:cNvSpPr/>
              <p:nvPr/>
            </p:nvSpPr>
            <p:spPr>
              <a:xfrm>
                <a:off x="4388424" y="6545870"/>
                <a:ext cx="4761" cy="5356"/>
              </a:xfrm>
              <a:custGeom>
                <a:avLst/>
                <a:gdLst>
                  <a:gd name="connsiteX0" fmla="*/ 2024 w 4761"/>
                  <a:gd name="connsiteY0" fmla="*/ 3452 h 5356"/>
                  <a:gd name="connsiteX1" fmla="*/ 4762 w 4761"/>
                  <a:gd name="connsiteY1" fmla="*/ 0 h 5356"/>
                  <a:gd name="connsiteX2" fmla="*/ 0 w 4761"/>
                  <a:gd name="connsiteY2" fmla="*/ 5357 h 5356"/>
                  <a:gd name="connsiteX3" fmla="*/ 2024 w 4761"/>
                  <a:gd name="connsiteY3" fmla="*/ 3452 h 5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1" h="5356">
                    <a:moveTo>
                      <a:pt x="2024" y="3452"/>
                    </a:moveTo>
                    <a:cubicBezTo>
                      <a:pt x="2738" y="2500"/>
                      <a:pt x="3571" y="1547"/>
                      <a:pt x="4762" y="0"/>
                    </a:cubicBezTo>
                    <a:lnTo>
                      <a:pt x="0" y="5357"/>
                    </a:lnTo>
                    <a:lnTo>
                      <a:pt x="2024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8" name="Forma libre: forma 897">
                <a:extLst>
                  <a:ext uri="{FF2B5EF4-FFF2-40B4-BE49-F238E27FC236}">
                    <a16:creationId xmlns:a16="http://schemas.microsoft.com/office/drawing/2014/main" id="{E6A069C4-D7BF-4131-A0E6-9B110BD6DD52}"/>
                  </a:ext>
                </a:extLst>
              </p:cNvPr>
              <p:cNvSpPr/>
              <p:nvPr/>
            </p:nvSpPr>
            <p:spPr>
              <a:xfrm>
                <a:off x="4384475" y="6549441"/>
                <a:ext cx="3711" cy="3809"/>
              </a:xfrm>
              <a:custGeom>
                <a:avLst/>
                <a:gdLst>
                  <a:gd name="connsiteX0" fmla="*/ 3711 w 3711"/>
                  <a:gd name="connsiteY0" fmla="*/ 0 h 3809"/>
                  <a:gd name="connsiteX1" fmla="*/ 140 w 3711"/>
                  <a:gd name="connsiteY1" fmla="*/ 3809 h 3809"/>
                  <a:gd name="connsiteX2" fmla="*/ 3711 w 3711"/>
                  <a:gd name="connsiteY2" fmla="*/ 0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11" h="3809">
                    <a:moveTo>
                      <a:pt x="3711" y="0"/>
                    </a:moveTo>
                    <a:cubicBezTo>
                      <a:pt x="2402" y="1428"/>
                      <a:pt x="-693" y="3690"/>
                      <a:pt x="140" y="3809"/>
                    </a:cubicBezTo>
                    <a:cubicBezTo>
                      <a:pt x="1450" y="2381"/>
                      <a:pt x="2997" y="1548"/>
                      <a:pt x="371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899" name="Forma libre: forma 898">
                <a:extLst>
                  <a:ext uri="{FF2B5EF4-FFF2-40B4-BE49-F238E27FC236}">
                    <a16:creationId xmlns:a16="http://schemas.microsoft.com/office/drawing/2014/main" id="{027D4FB0-8250-4546-B783-FA0661F84232}"/>
                  </a:ext>
                </a:extLst>
              </p:cNvPr>
              <p:cNvSpPr/>
              <p:nvPr/>
            </p:nvSpPr>
            <p:spPr>
              <a:xfrm>
                <a:off x="4388067" y="6528490"/>
                <a:ext cx="7856" cy="8808"/>
              </a:xfrm>
              <a:custGeom>
                <a:avLst/>
                <a:gdLst>
                  <a:gd name="connsiteX0" fmla="*/ 0 w 7856"/>
                  <a:gd name="connsiteY0" fmla="*/ 8690 h 8808"/>
                  <a:gd name="connsiteX1" fmla="*/ 119 w 7856"/>
                  <a:gd name="connsiteY1" fmla="*/ 8809 h 8808"/>
                  <a:gd name="connsiteX2" fmla="*/ 7856 w 7856"/>
                  <a:gd name="connsiteY2" fmla="*/ 0 h 8808"/>
                  <a:gd name="connsiteX3" fmla="*/ 0 w 7856"/>
                  <a:gd name="connsiteY3" fmla="*/ 8690 h 8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56" h="8808">
                    <a:moveTo>
                      <a:pt x="0" y="8690"/>
                    </a:moveTo>
                    <a:lnTo>
                      <a:pt x="119" y="8809"/>
                    </a:lnTo>
                    <a:lnTo>
                      <a:pt x="7856" y="0"/>
                    </a:lnTo>
                    <a:lnTo>
                      <a:pt x="0" y="86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0" name="Forma libre: forma 899">
                <a:extLst>
                  <a:ext uri="{FF2B5EF4-FFF2-40B4-BE49-F238E27FC236}">
                    <a16:creationId xmlns:a16="http://schemas.microsoft.com/office/drawing/2014/main" id="{3832CE86-F36C-4E66-8814-44541FE6478D}"/>
                  </a:ext>
                </a:extLst>
              </p:cNvPr>
              <p:cNvSpPr/>
              <p:nvPr/>
            </p:nvSpPr>
            <p:spPr>
              <a:xfrm>
                <a:off x="4363809" y="6546703"/>
                <a:ext cx="6402" cy="6933"/>
              </a:xfrm>
              <a:custGeom>
                <a:avLst/>
                <a:gdLst>
                  <a:gd name="connsiteX0" fmla="*/ 213 w 6402"/>
                  <a:gd name="connsiteY0" fmla="*/ 6428 h 6933"/>
                  <a:gd name="connsiteX1" fmla="*/ 3189 w 6402"/>
                  <a:gd name="connsiteY1" fmla="*/ 4166 h 6933"/>
                  <a:gd name="connsiteX2" fmla="*/ 6402 w 6402"/>
                  <a:gd name="connsiteY2" fmla="*/ 0 h 6933"/>
                  <a:gd name="connsiteX3" fmla="*/ 93 w 6402"/>
                  <a:gd name="connsiteY3" fmla="*/ 6428 h 6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2" h="6933">
                    <a:moveTo>
                      <a:pt x="213" y="6428"/>
                    </a:moveTo>
                    <a:cubicBezTo>
                      <a:pt x="-1216" y="8928"/>
                      <a:pt x="5093" y="1190"/>
                      <a:pt x="3189" y="4166"/>
                    </a:cubicBezTo>
                    <a:cubicBezTo>
                      <a:pt x="5093" y="2262"/>
                      <a:pt x="4736" y="1667"/>
                      <a:pt x="6402" y="0"/>
                    </a:cubicBezTo>
                    <a:cubicBezTo>
                      <a:pt x="4141" y="1905"/>
                      <a:pt x="5093" y="595"/>
                      <a:pt x="93" y="6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1" name="Forma libre: forma 900">
                <a:extLst>
                  <a:ext uri="{FF2B5EF4-FFF2-40B4-BE49-F238E27FC236}">
                    <a16:creationId xmlns:a16="http://schemas.microsoft.com/office/drawing/2014/main" id="{2A9D59E0-75F0-4DA6-A6FF-FE8627E85879}"/>
                  </a:ext>
                </a:extLst>
              </p:cNvPr>
              <p:cNvSpPr/>
              <p:nvPr/>
            </p:nvSpPr>
            <p:spPr>
              <a:xfrm>
                <a:off x="4370331" y="6545632"/>
                <a:ext cx="1309" cy="1190"/>
              </a:xfrm>
              <a:custGeom>
                <a:avLst/>
                <a:gdLst>
                  <a:gd name="connsiteX0" fmla="*/ 0 w 1309"/>
                  <a:gd name="connsiteY0" fmla="*/ 1190 h 1190"/>
                  <a:gd name="connsiteX1" fmla="*/ 1309 w 1309"/>
                  <a:gd name="connsiteY1" fmla="*/ 0 h 1190"/>
                  <a:gd name="connsiteX2" fmla="*/ 0 w 1309"/>
                  <a:gd name="connsiteY2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1190">
                    <a:moveTo>
                      <a:pt x="0" y="1190"/>
                    </a:moveTo>
                    <a:cubicBezTo>
                      <a:pt x="0" y="1190"/>
                      <a:pt x="714" y="476"/>
                      <a:pt x="1309" y="0"/>
                    </a:cubicBezTo>
                    <a:cubicBezTo>
                      <a:pt x="714" y="476"/>
                      <a:pt x="357" y="833"/>
                      <a:pt x="0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2" name="Forma libre: forma 901">
                <a:extLst>
                  <a:ext uri="{FF2B5EF4-FFF2-40B4-BE49-F238E27FC236}">
                    <a16:creationId xmlns:a16="http://schemas.microsoft.com/office/drawing/2014/main" id="{F94E8A32-E7BE-453C-A704-ECB69ADEEDD0}"/>
                  </a:ext>
                </a:extLst>
              </p:cNvPr>
              <p:cNvSpPr/>
              <p:nvPr/>
            </p:nvSpPr>
            <p:spPr>
              <a:xfrm>
                <a:off x="4341762" y="6452307"/>
                <a:ext cx="2380" cy="3094"/>
              </a:xfrm>
              <a:custGeom>
                <a:avLst/>
                <a:gdLst>
                  <a:gd name="connsiteX0" fmla="*/ 1071 w 2380"/>
                  <a:gd name="connsiteY0" fmla="*/ 2024 h 3094"/>
                  <a:gd name="connsiteX1" fmla="*/ 2381 w 2380"/>
                  <a:gd name="connsiteY1" fmla="*/ 0 h 3094"/>
                  <a:gd name="connsiteX2" fmla="*/ 0 w 2380"/>
                  <a:gd name="connsiteY2" fmla="*/ 3095 h 3094"/>
                  <a:gd name="connsiteX3" fmla="*/ 1071 w 2380"/>
                  <a:gd name="connsiteY3" fmla="*/ 2024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3094">
                    <a:moveTo>
                      <a:pt x="1071" y="2024"/>
                    </a:moveTo>
                    <a:lnTo>
                      <a:pt x="2381" y="0"/>
                    </a:lnTo>
                    <a:lnTo>
                      <a:pt x="0" y="3095"/>
                    </a:lnTo>
                    <a:lnTo>
                      <a:pt x="1071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3" name="Forma libre: forma 902">
                <a:extLst>
                  <a:ext uri="{FF2B5EF4-FFF2-40B4-BE49-F238E27FC236}">
                    <a16:creationId xmlns:a16="http://schemas.microsoft.com/office/drawing/2014/main" id="{AA4C6A72-DF21-4578-9C5E-109F768BC86E}"/>
                  </a:ext>
                </a:extLst>
              </p:cNvPr>
              <p:cNvSpPr/>
              <p:nvPr/>
            </p:nvSpPr>
            <p:spPr>
              <a:xfrm>
                <a:off x="4336286" y="6454688"/>
                <a:ext cx="4999" cy="5594"/>
              </a:xfrm>
              <a:custGeom>
                <a:avLst/>
                <a:gdLst>
                  <a:gd name="connsiteX0" fmla="*/ 119 w 4999"/>
                  <a:gd name="connsiteY0" fmla="*/ 5595 h 5594"/>
                  <a:gd name="connsiteX1" fmla="*/ 5000 w 4999"/>
                  <a:gd name="connsiteY1" fmla="*/ 0 h 5594"/>
                  <a:gd name="connsiteX2" fmla="*/ 238 w 4999"/>
                  <a:gd name="connsiteY2" fmla="*/ 4881 h 5594"/>
                  <a:gd name="connsiteX3" fmla="*/ 0 w 4999"/>
                  <a:gd name="connsiteY3" fmla="*/ 5595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99" h="5594">
                    <a:moveTo>
                      <a:pt x="119" y="5595"/>
                    </a:moveTo>
                    <a:lnTo>
                      <a:pt x="5000" y="0"/>
                    </a:lnTo>
                    <a:lnTo>
                      <a:pt x="238" y="4881"/>
                    </a:lnTo>
                    <a:cubicBezTo>
                      <a:pt x="238" y="4881"/>
                      <a:pt x="1071" y="4404"/>
                      <a:pt x="0" y="5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4" name="Forma libre: forma 903">
                <a:extLst>
                  <a:ext uri="{FF2B5EF4-FFF2-40B4-BE49-F238E27FC236}">
                    <a16:creationId xmlns:a16="http://schemas.microsoft.com/office/drawing/2014/main" id="{A13C4CE7-1954-4129-A309-B4307364F4BB}"/>
                  </a:ext>
                </a:extLst>
              </p:cNvPr>
              <p:cNvSpPr/>
              <p:nvPr/>
            </p:nvSpPr>
            <p:spPr>
              <a:xfrm>
                <a:off x="4339024" y="6539442"/>
                <a:ext cx="2499" cy="3333"/>
              </a:xfrm>
              <a:custGeom>
                <a:avLst/>
                <a:gdLst>
                  <a:gd name="connsiteX0" fmla="*/ 0 w 2499"/>
                  <a:gd name="connsiteY0" fmla="*/ 3333 h 3333"/>
                  <a:gd name="connsiteX1" fmla="*/ 1190 w 2499"/>
                  <a:gd name="connsiteY1" fmla="*/ 2024 h 3333"/>
                  <a:gd name="connsiteX2" fmla="*/ 2500 w 2499"/>
                  <a:gd name="connsiteY2" fmla="*/ 0 h 3333"/>
                  <a:gd name="connsiteX3" fmla="*/ 0 w 2499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3333">
                    <a:moveTo>
                      <a:pt x="0" y="3333"/>
                    </a:moveTo>
                    <a:lnTo>
                      <a:pt x="1190" y="2024"/>
                    </a:lnTo>
                    <a:cubicBezTo>
                      <a:pt x="2381" y="595"/>
                      <a:pt x="2500" y="357"/>
                      <a:pt x="2500" y="0"/>
                    </a:cubicBezTo>
                    <a:lnTo>
                      <a:pt x="0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5" name="Forma libre: forma 904">
                <a:extLst>
                  <a:ext uri="{FF2B5EF4-FFF2-40B4-BE49-F238E27FC236}">
                    <a16:creationId xmlns:a16="http://schemas.microsoft.com/office/drawing/2014/main" id="{5434D52B-C7AB-4BA0-AEA5-29FA8C5A0228}"/>
                  </a:ext>
                </a:extLst>
              </p:cNvPr>
              <p:cNvSpPr/>
              <p:nvPr/>
            </p:nvSpPr>
            <p:spPr>
              <a:xfrm>
                <a:off x="4338429" y="6529919"/>
                <a:ext cx="4404" cy="5118"/>
              </a:xfrm>
              <a:custGeom>
                <a:avLst/>
                <a:gdLst>
                  <a:gd name="connsiteX0" fmla="*/ 119 w 4404"/>
                  <a:gd name="connsiteY0" fmla="*/ 4881 h 5118"/>
                  <a:gd name="connsiteX1" fmla="*/ 0 w 4404"/>
                  <a:gd name="connsiteY1" fmla="*/ 5119 h 5118"/>
                  <a:gd name="connsiteX2" fmla="*/ 4404 w 4404"/>
                  <a:gd name="connsiteY2" fmla="*/ 0 h 5118"/>
                  <a:gd name="connsiteX3" fmla="*/ 119 w 4404"/>
                  <a:gd name="connsiteY3" fmla="*/ 4881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5118">
                    <a:moveTo>
                      <a:pt x="119" y="4881"/>
                    </a:moveTo>
                    <a:lnTo>
                      <a:pt x="0" y="5119"/>
                    </a:lnTo>
                    <a:lnTo>
                      <a:pt x="4404" y="0"/>
                    </a:lnTo>
                    <a:lnTo>
                      <a:pt x="119" y="48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6" name="Forma libre: forma 905">
                <a:extLst>
                  <a:ext uri="{FF2B5EF4-FFF2-40B4-BE49-F238E27FC236}">
                    <a16:creationId xmlns:a16="http://schemas.microsoft.com/office/drawing/2014/main" id="{66F4FCF0-497D-4B81-B74E-437CB617128E}"/>
                  </a:ext>
                </a:extLst>
              </p:cNvPr>
              <p:cNvSpPr/>
              <p:nvPr/>
            </p:nvSpPr>
            <p:spPr>
              <a:xfrm>
                <a:off x="4329263" y="6535332"/>
                <a:ext cx="2528" cy="2681"/>
              </a:xfrm>
              <a:custGeom>
                <a:avLst/>
                <a:gdLst>
                  <a:gd name="connsiteX0" fmla="*/ 0 w 2528"/>
                  <a:gd name="connsiteY0" fmla="*/ 2682 h 2681"/>
                  <a:gd name="connsiteX1" fmla="*/ 1071 w 2528"/>
                  <a:gd name="connsiteY1" fmla="*/ 2444 h 2681"/>
                  <a:gd name="connsiteX2" fmla="*/ 0 w 2528"/>
                  <a:gd name="connsiteY2" fmla="*/ 2682 h 26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28" h="2681">
                    <a:moveTo>
                      <a:pt x="0" y="2682"/>
                    </a:moveTo>
                    <a:cubicBezTo>
                      <a:pt x="0" y="2682"/>
                      <a:pt x="1071" y="2086"/>
                      <a:pt x="1071" y="2444"/>
                    </a:cubicBezTo>
                    <a:cubicBezTo>
                      <a:pt x="0" y="3039"/>
                      <a:pt x="5595" y="-3508"/>
                      <a:pt x="0" y="268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907" name="Gráfico 144">
              <a:extLst>
                <a:ext uri="{FF2B5EF4-FFF2-40B4-BE49-F238E27FC236}">
                  <a16:creationId xmlns:a16="http://schemas.microsoft.com/office/drawing/2014/main" id="{65DAD676-B0AC-4CDD-8CEB-D1749FEF066B}"/>
                </a:ext>
              </a:extLst>
            </p:cNvPr>
            <p:cNvGrpSpPr/>
            <p:nvPr/>
          </p:nvGrpSpPr>
          <p:grpSpPr>
            <a:xfrm>
              <a:off x="4504247" y="6615745"/>
              <a:ext cx="130583" cy="164142"/>
              <a:chOff x="4504247" y="6615745"/>
              <a:chExt cx="130583" cy="164142"/>
            </a:xfrm>
            <a:grpFill/>
          </p:grpSpPr>
          <p:sp>
            <p:nvSpPr>
              <p:cNvPr id="908" name="Forma libre: forma 907">
                <a:extLst>
                  <a:ext uri="{FF2B5EF4-FFF2-40B4-BE49-F238E27FC236}">
                    <a16:creationId xmlns:a16="http://schemas.microsoft.com/office/drawing/2014/main" id="{60A7BD4D-AE3A-469E-A38E-6383B2740884}"/>
                  </a:ext>
                </a:extLst>
              </p:cNvPr>
              <p:cNvSpPr/>
              <p:nvPr/>
            </p:nvSpPr>
            <p:spPr>
              <a:xfrm>
                <a:off x="4632001" y="6680977"/>
                <a:ext cx="2828" cy="4676"/>
              </a:xfrm>
              <a:custGeom>
                <a:avLst/>
                <a:gdLst>
                  <a:gd name="connsiteX0" fmla="*/ 91 w 2828"/>
                  <a:gd name="connsiteY0" fmla="*/ 4523 h 4676"/>
                  <a:gd name="connsiteX1" fmla="*/ 2829 w 2828"/>
                  <a:gd name="connsiteY1" fmla="*/ 0 h 4676"/>
                  <a:gd name="connsiteX2" fmla="*/ 91 w 2828"/>
                  <a:gd name="connsiteY2" fmla="*/ 4523 h 4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28" h="4676">
                    <a:moveTo>
                      <a:pt x="91" y="4523"/>
                    </a:moveTo>
                    <a:cubicBezTo>
                      <a:pt x="91" y="4523"/>
                      <a:pt x="2352" y="833"/>
                      <a:pt x="2829" y="0"/>
                    </a:cubicBezTo>
                    <a:cubicBezTo>
                      <a:pt x="1995" y="714"/>
                      <a:pt x="-504" y="5595"/>
                      <a:pt x="91" y="45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09" name="Forma libre: forma 908">
                <a:extLst>
                  <a:ext uri="{FF2B5EF4-FFF2-40B4-BE49-F238E27FC236}">
                    <a16:creationId xmlns:a16="http://schemas.microsoft.com/office/drawing/2014/main" id="{016916B0-ADCE-46B3-9375-3CB115B780EA}"/>
                  </a:ext>
                </a:extLst>
              </p:cNvPr>
              <p:cNvSpPr/>
              <p:nvPr/>
            </p:nvSpPr>
            <p:spPr>
              <a:xfrm>
                <a:off x="4622212" y="6691809"/>
                <a:ext cx="2856" cy="3928"/>
              </a:xfrm>
              <a:custGeom>
                <a:avLst/>
                <a:gdLst>
                  <a:gd name="connsiteX0" fmla="*/ 1785 w 2856"/>
                  <a:gd name="connsiteY0" fmla="*/ 1667 h 3928"/>
                  <a:gd name="connsiteX1" fmla="*/ 2857 w 2856"/>
                  <a:gd name="connsiteY1" fmla="*/ 0 h 3928"/>
                  <a:gd name="connsiteX2" fmla="*/ 0 w 2856"/>
                  <a:gd name="connsiteY2" fmla="*/ 3928 h 3928"/>
                  <a:gd name="connsiteX3" fmla="*/ 1785 w 2856"/>
                  <a:gd name="connsiteY3" fmla="*/ 1667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928">
                    <a:moveTo>
                      <a:pt x="1785" y="1667"/>
                    </a:moveTo>
                    <a:lnTo>
                      <a:pt x="2857" y="0"/>
                    </a:lnTo>
                    <a:lnTo>
                      <a:pt x="0" y="3928"/>
                    </a:lnTo>
                    <a:lnTo>
                      <a:pt x="1785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0" name="Forma libre: forma 909">
                <a:extLst>
                  <a:ext uri="{FF2B5EF4-FFF2-40B4-BE49-F238E27FC236}">
                    <a16:creationId xmlns:a16="http://schemas.microsoft.com/office/drawing/2014/main" id="{4ECE975E-DBAA-4DF8-97F0-A5FCD7815A88}"/>
                  </a:ext>
                </a:extLst>
              </p:cNvPr>
              <p:cNvSpPr/>
              <p:nvPr/>
            </p:nvSpPr>
            <p:spPr>
              <a:xfrm>
                <a:off x="4620177" y="6690143"/>
                <a:ext cx="4534" cy="5594"/>
              </a:xfrm>
              <a:custGeom>
                <a:avLst/>
                <a:gdLst>
                  <a:gd name="connsiteX0" fmla="*/ 1439 w 4534"/>
                  <a:gd name="connsiteY0" fmla="*/ 1786 h 5594"/>
                  <a:gd name="connsiteX1" fmla="*/ 1915 w 4534"/>
                  <a:gd name="connsiteY1" fmla="*/ 3928 h 5594"/>
                  <a:gd name="connsiteX2" fmla="*/ 1082 w 4534"/>
                  <a:gd name="connsiteY2" fmla="*/ 5595 h 5594"/>
                  <a:gd name="connsiteX3" fmla="*/ 4534 w 4534"/>
                  <a:gd name="connsiteY3" fmla="*/ 0 h 5594"/>
                  <a:gd name="connsiteX4" fmla="*/ 1320 w 4534"/>
                  <a:gd name="connsiteY4" fmla="*/ 1786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34" h="5594">
                    <a:moveTo>
                      <a:pt x="1439" y="1786"/>
                    </a:moveTo>
                    <a:cubicBezTo>
                      <a:pt x="-2489" y="8928"/>
                      <a:pt x="2987" y="1190"/>
                      <a:pt x="1915" y="3928"/>
                    </a:cubicBezTo>
                    <a:lnTo>
                      <a:pt x="1082" y="5595"/>
                    </a:lnTo>
                    <a:lnTo>
                      <a:pt x="4534" y="0"/>
                    </a:lnTo>
                    <a:cubicBezTo>
                      <a:pt x="3463" y="595"/>
                      <a:pt x="606" y="3928"/>
                      <a:pt x="132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1" name="Forma libre: forma 910">
                <a:extLst>
                  <a:ext uri="{FF2B5EF4-FFF2-40B4-BE49-F238E27FC236}">
                    <a16:creationId xmlns:a16="http://schemas.microsoft.com/office/drawing/2014/main" id="{8820014B-B018-484B-8740-9A5B9C7CFA6A}"/>
                  </a:ext>
                </a:extLst>
              </p:cNvPr>
              <p:cNvSpPr/>
              <p:nvPr/>
            </p:nvSpPr>
            <p:spPr>
              <a:xfrm>
                <a:off x="4627996" y="6675977"/>
                <a:ext cx="1357" cy="2017"/>
              </a:xfrm>
              <a:custGeom>
                <a:avLst/>
                <a:gdLst>
                  <a:gd name="connsiteX0" fmla="*/ 1239 w 1357"/>
                  <a:gd name="connsiteY0" fmla="*/ 0 h 2017"/>
                  <a:gd name="connsiteX1" fmla="*/ 1001 w 1357"/>
                  <a:gd name="connsiteY1" fmla="*/ 1071 h 2017"/>
                  <a:gd name="connsiteX2" fmla="*/ 1358 w 1357"/>
                  <a:gd name="connsiteY2" fmla="*/ 357 h 2017"/>
                  <a:gd name="connsiteX3" fmla="*/ 1239 w 1357"/>
                  <a:gd name="connsiteY3" fmla="*/ 0 h 2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" h="2017">
                    <a:moveTo>
                      <a:pt x="1239" y="0"/>
                    </a:moveTo>
                    <a:cubicBezTo>
                      <a:pt x="-308" y="2738"/>
                      <a:pt x="-428" y="2262"/>
                      <a:pt x="1001" y="1071"/>
                    </a:cubicBezTo>
                    <a:cubicBezTo>
                      <a:pt x="1120" y="714"/>
                      <a:pt x="1239" y="595"/>
                      <a:pt x="1358" y="357"/>
                    </a:cubicBezTo>
                    <a:cubicBezTo>
                      <a:pt x="1358" y="357"/>
                      <a:pt x="1239" y="357"/>
                      <a:pt x="123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2" name="Forma libre: forma 911">
                <a:extLst>
                  <a:ext uri="{FF2B5EF4-FFF2-40B4-BE49-F238E27FC236}">
                    <a16:creationId xmlns:a16="http://schemas.microsoft.com/office/drawing/2014/main" id="{7100AFAC-FE17-43AF-B204-AB7DD6C1522F}"/>
                  </a:ext>
                </a:extLst>
              </p:cNvPr>
              <p:cNvSpPr/>
              <p:nvPr/>
            </p:nvSpPr>
            <p:spPr>
              <a:xfrm>
                <a:off x="4629473" y="6675157"/>
                <a:ext cx="529" cy="1058"/>
              </a:xfrm>
              <a:custGeom>
                <a:avLst/>
                <a:gdLst>
                  <a:gd name="connsiteX0" fmla="*/ 0 w 529"/>
                  <a:gd name="connsiteY0" fmla="*/ 1058 h 1058"/>
                  <a:gd name="connsiteX1" fmla="*/ 0 w 529"/>
                  <a:gd name="connsiteY1" fmla="*/ 1058 h 1058"/>
                  <a:gd name="connsiteX2" fmla="*/ 0 w 529"/>
                  <a:gd name="connsiteY2" fmla="*/ 1058 h 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9" h="1058">
                    <a:moveTo>
                      <a:pt x="0" y="1058"/>
                    </a:moveTo>
                    <a:cubicBezTo>
                      <a:pt x="0" y="1058"/>
                      <a:pt x="1190" y="-1323"/>
                      <a:pt x="0" y="1058"/>
                    </a:cubicBezTo>
                    <a:lnTo>
                      <a:pt x="0" y="105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3" name="Forma libre: forma 912">
                <a:extLst>
                  <a:ext uri="{FF2B5EF4-FFF2-40B4-BE49-F238E27FC236}">
                    <a16:creationId xmlns:a16="http://schemas.microsoft.com/office/drawing/2014/main" id="{B9C2A109-614A-4A8D-A352-4B61220815E0}"/>
                  </a:ext>
                </a:extLst>
              </p:cNvPr>
              <p:cNvSpPr/>
              <p:nvPr/>
            </p:nvSpPr>
            <p:spPr>
              <a:xfrm>
                <a:off x="4627330" y="6671573"/>
                <a:ext cx="3452" cy="5594"/>
              </a:xfrm>
              <a:custGeom>
                <a:avLst/>
                <a:gdLst>
                  <a:gd name="connsiteX0" fmla="*/ 0 w 3452"/>
                  <a:gd name="connsiteY0" fmla="*/ 5595 h 5594"/>
                  <a:gd name="connsiteX1" fmla="*/ 1785 w 3452"/>
                  <a:gd name="connsiteY1" fmla="*/ 3333 h 5594"/>
                  <a:gd name="connsiteX2" fmla="*/ 3452 w 3452"/>
                  <a:gd name="connsiteY2" fmla="*/ 0 h 5594"/>
                  <a:gd name="connsiteX3" fmla="*/ 119 w 3452"/>
                  <a:gd name="connsiteY3" fmla="*/ 5595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2" h="5594">
                    <a:moveTo>
                      <a:pt x="0" y="5595"/>
                    </a:moveTo>
                    <a:lnTo>
                      <a:pt x="1785" y="3333"/>
                    </a:lnTo>
                    <a:cubicBezTo>
                      <a:pt x="2619" y="1667"/>
                      <a:pt x="2619" y="1190"/>
                      <a:pt x="3452" y="0"/>
                    </a:cubicBezTo>
                    <a:cubicBezTo>
                      <a:pt x="2381" y="1190"/>
                      <a:pt x="1428" y="2738"/>
                      <a:pt x="119" y="5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4" name="Forma libre: forma 913">
                <a:extLst>
                  <a:ext uri="{FF2B5EF4-FFF2-40B4-BE49-F238E27FC236}">
                    <a16:creationId xmlns:a16="http://schemas.microsoft.com/office/drawing/2014/main" id="{FD314AA3-5BFE-431F-9557-EB7730AB4817}"/>
                  </a:ext>
                </a:extLst>
              </p:cNvPr>
              <p:cNvSpPr/>
              <p:nvPr/>
            </p:nvSpPr>
            <p:spPr>
              <a:xfrm>
                <a:off x="4623997" y="6680571"/>
                <a:ext cx="1071" cy="1476"/>
              </a:xfrm>
              <a:custGeom>
                <a:avLst/>
                <a:gdLst>
                  <a:gd name="connsiteX0" fmla="*/ 0 w 1071"/>
                  <a:gd name="connsiteY0" fmla="*/ 1477 h 1476"/>
                  <a:gd name="connsiteX1" fmla="*/ 833 w 1071"/>
                  <a:gd name="connsiteY1" fmla="*/ 525 h 1476"/>
                  <a:gd name="connsiteX2" fmla="*/ 0 w 1071"/>
                  <a:gd name="connsiteY2" fmla="*/ 1477 h 1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1476">
                    <a:moveTo>
                      <a:pt x="0" y="1477"/>
                    </a:moveTo>
                    <a:lnTo>
                      <a:pt x="833" y="525"/>
                    </a:lnTo>
                    <a:cubicBezTo>
                      <a:pt x="1190" y="-190"/>
                      <a:pt x="1309" y="-428"/>
                      <a:pt x="0" y="147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5" name="Forma libre: forma 914">
                <a:extLst>
                  <a:ext uri="{FF2B5EF4-FFF2-40B4-BE49-F238E27FC236}">
                    <a16:creationId xmlns:a16="http://schemas.microsoft.com/office/drawing/2014/main" id="{EACE2ADE-FD3B-47BD-A2E2-EB2EE10EB799}"/>
                  </a:ext>
                </a:extLst>
              </p:cNvPr>
              <p:cNvSpPr/>
              <p:nvPr/>
            </p:nvSpPr>
            <p:spPr>
              <a:xfrm>
                <a:off x="4623785" y="6679191"/>
                <a:ext cx="2593" cy="3714"/>
              </a:xfrm>
              <a:custGeom>
                <a:avLst/>
                <a:gdLst>
                  <a:gd name="connsiteX0" fmla="*/ 2593 w 2593"/>
                  <a:gd name="connsiteY0" fmla="*/ 0 h 3714"/>
                  <a:gd name="connsiteX1" fmla="*/ 927 w 2593"/>
                  <a:gd name="connsiteY1" fmla="*/ 2024 h 3714"/>
                  <a:gd name="connsiteX2" fmla="*/ 1522 w 2593"/>
                  <a:gd name="connsiteY2" fmla="*/ 1309 h 3714"/>
                  <a:gd name="connsiteX3" fmla="*/ 2593 w 2593"/>
                  <a:gd name="connsiteY3" fmla="*/ 0 h 3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93" h="3714">
                    <a:moveTo>
                      <a:pt x="2593" y="0"/>
                    </a:moveTo>
                    <a:lnTo>
                      <a:pt x="927" y="2024"/>
                    </a:lnTo>
                    <a:cubicBezTo>
                      <a:pt x="332" y="3214"/>
                      <a:pt x="-1097" y="5476"/>
                      <a:pt x="1522" y="1309"/>
                    </a:cubicBezTo>
                    <a:cubicBezTo>
                      <a:pt x="213" y="3333"/>
                      <a:pt x="1522" y="1309"/>
                      <a:pt x="259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6" name="Forma libre: forma 915">
                <a:extLst>
                  <a:ext uri="{FF2B5EF4-FFF2-40B4-BE49-F238E27FC236}">
                    <a16:creationId xmlns:a16="http://schemas.microsoft.com/office/drawing/2014/main" id="{61E78893-306E-4073-94DE-868CE186177E}"/>
                  </a:ext>
                </a:extLst>
              </p:cNvPr>
              <p:cNvSpPr/>
              <p:nvPr/>
            </p:nvSpPr>
            <p:spPr>
              <a:xfrm>
                <a:off x="4623164" y="6680333"/>
                <a:ext cx="3141" cy="5048"/>
              </a:xfrm>
              <a:custGeom>
                <a:avLst/>
                <a:gdLst>
                  <a:gd name="connsiteX0" fmla="*/ 2857 w 3141"/>
                  <a:gd name="connsiteY0" fmla="*/ 49 h 5048"/>
                  <a:gd name="connsiteX1" fmla="*/ 0 w 3141"/>
                  <a:gd name="connsiteY1" fmla="*/ 5049 h 5048"/>
                  <a:gd name="connsiteX2" fmla="*/ 2857 w 3141"/>
                  <a:gd name="connsiteY2" fmla="*/ 49 h 5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1" h="5048">
                    <a:moveTo>
                      <a:pt x="2857" y="49"/>
                    </a:moveTo>
                    <a:cubicBezTo>
                      <a:pt x="2143" y="1716"/>
                      <a:pt x="1785" y="2787"/>
                      <a:pt x="0" y="5049"/>
                    </a:cubicBezTo>
                    <a:cubicBezTo>
                      <a:pt x="1190" y="4454"/>
                      <a:pt x="4047" y="-546"/>
                      <a:pt x="2857" y="4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7" name="Forma libre: forma 916">
                <a:extLst>
                  <a:ext uri="{FF2B5EF4-FFF2-40B4-BE49-F238E27FC236}">
                    <a16:creationId xmlns:a16="http://schemas.microsoft.com/office/drawing/2014/main" id="{A078DC4F-ECD4-4189-B3B6-A25AC0F69838}"/>
                  </a:ext>
                </a:extLst>
              </p:cNvPr>
              <p:cNvSpPr/>
              <p:nvPr/>
            </p:nvSpPr>
            <p:spPr>
              <a:xfrm>
                <a:off x="4616260" y="6698435"/>
                <a:ext cx="1547" cy="3016"/>
              </a:xfrm>
              <a:custGeom>
                <a:avLst/>
                <a:gdLst>
                  <a:gd name="connsiteX0" fmla="*/ 952 w 1547"/>
                  <a:gd name="connsiteY0" fmla="*/ 754 h 3016"/>
                  <a:gd name="connsiteX1" fmla="*/ 0 w 1547"/>
                  <a:gd name="connsiteY1" fmla="*/ 3016 h 3016"/>
                  <a:gd name="connsiteX2" fmla="*/ 1548 w 1547"/>
                  <a:gd name="connsiteY2" fmla="*/ 754 h 3016"/>
                  <a:gd name="connsiteX3" fmla="*/ 952 w 1547"/>
                  <a:gd name="connsiteY3" fmla="*/ 754 h 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3016">
                    <a:moveTo>
                      <a:pt x="952" y="754"/>
                    </a:moveTo>
                    <a:lnTo>
                      <a:pt x="0" y="3016"/>
                    </a:lnTo>
                    <a:lnTo>
                      <a:pt x="1548" y="754"/>
                    </a:lnTo>
                    <a:cubicBezTo>
                      <a:pt x="714" y="1826"/>
                      <a:pt x="2143" y="-1388"/>
                      <a:pt x="952" y="75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8" name="Forma libre: forma 917">
                <a:extLst>
                  <a:ext uri="{FF2B5EF4-FFF2-40B4-BE49-F238E27FC236}">
                    <a16:creationId xmlns:a16="http://schemas.microsoft.com/office/drawing/2014/main" id="{FDA98755-4187-445E-80D1-34E2A88DD165}"/>
                  </a:ext>
                </a:extLst>
              </p:cNvPr>
              <p:cNvSpPr/>
              <p:nvPr/>
            </p:nvSpPr>
            <p:spPr>
              <a:xfrm>
                <a:off x="4624116" y="6672287"/>
                <a:ext cx="3451" cy="5951"/>
              </a:xfrm>
              <a:custGeom>
                <a:avLst/>
                <a:gdLst>
                  <a:gd name="connsiteX0" fmla="*/ 3333 w 3451"/>
                  <a:gd name="connsiteY0" fmla="*/ 0 h 5951"/>
                  <a:gd name="connsiteX1" fmla="*/ 0 w 3451"/>
                  <a:gd name="connsiteY1" fmla="*/ 5952 h 5951"/>
                  <a:gd name="connsiteX2" fmla="*/ 1309 w 3451"/>
                  <a:gd name="connsiteY2" fmla="*/ 4404 h 5951"/>
                  <a:gd name="connsiteX3" fmla="*/ 3452 w 3451"/>
                  <a:gd name="connsiteY3" fmla="*/ 0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1" h="5951">
                    <a:moveTo>
                      <a:pt x="3333" y="0"/>
                    </a:moveTo>
                    <a:cubicBezTo>
                      <a:pt x="2500" y="1548"/>
                      <a:pt x="1071" y="4047"/>
                      <a:pt x="0" y="5952"/>
                    </a:cubicBezTo>
                    <a:lnTo>
                      <a:pt x="1309" y="4404"/>
                    </a:lnTo>
                    <a:cubicBezTo>
                      <a:pt x="1785" y="3333"/>
                      <a:pt x="2143" y="2262"/>
                      <a:pt x="34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19" name="Forma libre: forma 918">
                <a:extLst>
                  <a:ext uri="{FF2B5EF4-FFF2-40B4-BE49-F238E27FC236}">
                    <a16:creationId xmlns:a16="http://schemas.microsoft.com/office/drawing/2014/main" id="{0EED64D7-DCCA-4268-8447-FC11950D5659}"/>
                  </a:ext>
                </a:extLst>
              </p:cNvPr>
              <p:cNvSpPr/>
              <p:nvPr/>
            </p:nvSpPr>
            <p:spPr>
              <a:xfrm>
                <a:off x="4622212" y="6678239"/>
                <a:ext cx="1904" cy="2380"/>
              </a:xfrm>
              <a:custGeom>
                <a:avLst/>
                <a:gdLst>
                  <a:gd name="connsiteX0" fmla="*/ 1905 w 1904"/>
                  <a:gd name="connsiteY0" fmla="*/ 0 h 2380"/>
                  <a:gd name="connsiteX1" fmla="*/ 0 w 1904"/>
                  <a:gd name="connsiteY1" fmla="*/ 2381 h 2380"/>
                  <a:gd name="connsiteX2" fmla="*/ 1905 w 1904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2380">
                    <a:moveTo>
                      <a:pt x="1905" y="0"/>
                    </a:moveTo>
                    <a:lnTo>
                      <a:pt x="0" y="2381"/>
                    </a:lnTo>
                    <a:cubicBezTo>
                      <a:pt x="0" y="2381"/>
                      <a:pt x="952" y="1667"/>
                      <a:pt x="190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0" name="Forma libre: forma 919">
                <a:extLst>
                  <a:ext uri="{FF2B5EF4-FFF2-40B4-BE49-F238E27FC236}">
                    <a16:creationId xmlns:a16="http://schemas.microsoft.com/office/drawing/2014/main" id="{CDDCF2ED-B27B-4E2C-87C0-3D061F69B43E}"/>
                  </a:ext>
                </a:extLst>
              </p:cNvPr>
              <p:cNvSpPr/>
              <p:nvPr/>
            </p:nvSpPr>
            <p:spPr>
              <a:xfrm>
                <a:off x="4619117" y="6684786"/>
                <a:ext cx="4047" cy="5118"/>
              </a:xfrm>
              <a:custGeom>
                <a:avLst/>
                <a:gdLst>
                  <a:gd name="connsiteX0" fmla="*/ 238 w 4047"/>
                  <a:gd name="connsiteY0" fmla="*/ 5119 h 5118"/>
                  <a:gd name="connsiteX1" fmla="*/ 4047 w 4047"/>
                  <a:gd name="connsiteY1" fmla="*/ 0 h 5118"/>
                  <a:gd name="connsiteX2" fmla="*/ 0 w 4047"/>
                  <a:gd name="connsiteY2" fmla="*/ 5119 h 5118"/>
                  <a:gd name="connsiteX3" fmla="*/ 238 w 4047"/>
                  <a:gd name="connsiteY3" fmla="*/ 5119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7" h="5118">
                    <a:moveTo>
                      <a:pt x="238" y="5119"/>
                    </a:moveTo>
                    <a:lnTo>
                      <a:pt x="4047" y="0"/>
                    </a:lnTo>
                    <a:lnTo>
                      <a:pt x="0" y="5119"/>
                    </a:lnTo>
                    <a:lnTo>
                      <a:pt x="238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1" name="Forma libre: forma 920">
                <a:extLst>
                  <a:ext uri="{FF2B5EF4-FFF2-40B4-BE49-F238E27FC236}">
                    <a16:creationId xmlns:a16="http://schemas.microsoft.com/office/drawing/2014/main" id="{983DB63D-5159-4F8E-B335-C69EDD5545DA}"/>
                  </a:ext>
                </a:extLst>
              </p:cNvPr>
              <p:cNvSpPr/>
              <p:nvPr/>
            </p:nvSpPr>
            <p:spPr>
              <a:xfrm>
                <a:off x="4624949" y="6667883"/>
                <a:ext cx="3452" cy="5118"/>
              </a:xfrm>
              <a:custGeom>
                <a:avLst/>
                <a:gdLst>
                  <a:gd name="connsiteX0" fmla="*/ 1190 w 3452"/>
                  <a:gd name="connsiteY0" fmla="*/ 3333 h 5118"/>
                  <a:gd name="connsiteX1" fmla="*/ 3452 w 3452"/>
                  <a:gd name="connsiteY1" fmla="*/ 0 h 5118"/>
                  <a:gd name="connsiteX2" fmla="*/ 0 w 3452"/>
                  <a:gd name="connsiteY2" fmla="*/ 5119 h 5118"/>
                  <a:gd name="connsiteX3" fmla="*/ 1190 w 3452"/>
                  <a:gd name="connsiteY3" fmla="*/ 3333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2" h="5118">
                    <a:moveTo>
                      <a:pt x="1190" y="3333"/>
                    </a:moveTo>
                    <a:lnTo>
                      <a:pt x="3452" y="0"/>
                    </a:lnTo>
                    <a:lnTo>
                      <a:pt x="0" y="5119"/>
                    </a:lnTo>
                    <a:lnTo>
                      <a:pt x="1190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2" name="Forma libre: forma 921">
                <a:extLst>
                  <a:ext uri="{FF2B5EF4-FFF2-40B4-BE49-F238E27FC236}">
                    <a16:creationId xmlns:a16="http://schemas.microsoft.com/office/drawing/2014/main" id="{BEA28ABA-8203-405C-921D-3D5675D0D057}"/>
                  </a:ext>
                </a:extLst>
              </p:cNvPr>
              <p:cNvSpPr/>
              <p:nvPr/>
            </p:nvSpPr>
            <p:spPr>
              <a:xfrm>
                <a:off x="4624949" y="6664669"/>
                <a:ext cx="3928" cy="6666"/>
              </a:xfrm>
              <a:custGeom>
                <a:avLst/>
                <a:gdLst>
                  <a:gd name="connsiteX0" fmla="*/ 0 w 3928"/>
                  <a:gd name="connsiteY0" fmla="*/ 6666 h 6666"/>
                  <a:gd name="connsiteX1" fmla="*/ 3928 w 3928"/>
                  <a:gd name="connsiteY1" fmla="*/ 0 h 6666"/>
                  <a:gd name="connsiteX2" fmla="*/ 119 w 3928"/>
                  <a:gd name="connsiteY2" fmla="*/ 4761 h 6666"/>
                  <a:gd name="connsiteX3" fmla="*/ 0 w 3928"/>
                  <a:gd name="connsiteY3" fmla="*/ 6547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28" h="6666">
                    <a:moveTo>
                      <a:pt x="0" y="6666"/>
                    </a:moveTo>
                    <a:cubicBezTo>
                      <a:pt x="1905" y="3928"/>
                      <a:pt x="2738" y="1667"/>
                      <a:pt x="3928" y="0"/>
                    </a:cubicBezTo>
                    <a:cubicBezTo>
                      <a:pt x="3333" y="357"/>
                      <a:pt x="1667" y="2738"/>
                      <a:pt x="119" y="4761"/>
                    </a:cubicBezTo>
                    <a:cubicBezTo>
                      <a:pt x="1071" y="3690"/>
                      <a:pt x="1071" y="4047"/>
                      <a:pt x="0" y="6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3" name="Forma libre: forma 922">
                <a:extLst>
                  <a:ext uri="{FF2B5EF4-FFF2-40B4-BE49-F238E27FC236}">
                    <a16:creationId xmlns:a16="http://schemas.microsoft.com/office/drawing/2014/main" id="{68ED17F0-BDF2-4C5E-8BA7-DA6E85F2D720}"/>
                  </a:ext>
                </a:extLst>
              </p:cNvPr>
              <p:cNvSpPr/>
              <p:nvPr/>
            </p:nvSpPr>
            <p:spPr>
              <a:xfrm>
                <a:off x="4622807" y="6669549"/>
                <a:ext cx="2261" cy="2975"/>
              </a:xfrm>
              <a:custGeom>
                <a:avLst/>
                <a:gdLst>
                  <a:gd name="connsiteX0" fmla="*/ 0 w 2261"/>
                  <a:gd name="connsiteY0" fmla="*/ 2976 h 2975"/>
                  <a:gd name="connsiteX1" fmla="*/ 2262 w 2261"/>
                  <a:gd name="connsiteY1" fmla="*/ 0 h 2975"/>
                  <a:gd name="connsiteX2" fmla="*/ 0 w 2261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1" h="2975">
                    <a:moveTo>
                      <a:pt x="0" y="2976"/>
                    </a:moveTo>
                    <a:cubicBezTo>
                      <a:pt x="476" y="2381"/>
                      <a:pt x="1310" y="1190"/>
                      <a:pt x="2262" y="0"/>
                    </a:cubicBezTo>
                    <a:cubicBezTo>
                      <a:pt x="1785" y="595"/>
                      <a:pt x="1071" y="1428"/>
                      <a:pt x="0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4" name="Forma libre: forma 923">
                <a:extLst>
                  <a:ext uri="{FF2B5EF4-FFF2-40B4-BE49-F238E27FC236}">
                    <a16:creationId xmlns:a16="http://schemas.microsoft.com/office/drawing/2014/main" id="{4BC1EDBC-6EB6-4340-A151-C5A3CC6A9092}"/>
                  </a:ext>
                </a:extLst>
              </p:cNvPr>
              <p:cNvSpPr/>
              <p:nvPr/>
            </p:nvSpPr>
            <p:spPr>
              <a:xfrm>
                <a:off x="4621855" y="6675144"/>
                <a:ext cx="2380" cy="4404"/>
              </a:xfrm>
              <a:custGeom>
                <a:avLst/>
                <a:gdLst>
                  <a:gd name="connsiteX0" fmla="*/ 119 w 2380"/>
                  <a:gd name="connsiteY0" fmla="*/ 4404 h 4404"/>
                  <a:gd name="connsiteX1" fmla="*/ 2381 w 2380"/>
                  <a:gd name="connsiteY1" fmla="*/ 0 h 4404"/>
                  <a:gd name="connsiteX2" fmla="*/ 0 w 2380"/>
                  <a:gd name="connsiteY2" fmla="*/ 4285 h 4404"/>
                  <a:gd name="connsiteX3" fmla="*/ 0 w 2380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4404">
                    <a:moveTo>
                      <a:pt x="119" y="4404"/>
                    </a:moveTo>
                    <a:cubicBezTo>
                      <a:pt x="595" y="3452"/>
                      <a:pt x="2023" y="1071"/>
                      <a:pt x="2381" y="0"/>
                    </a:cubicBezTo>
                    <a:lnTo>
                      <a:pt x="0" y="4285"/>
                    </a:lnTo>
                    <a:cubicBezTo>
                      <a:pt x="0" y="4285"/>
                      <a:pt x="0" y="4285"/>
                      <a:pt x="0" y="44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5" name="Forma libre: forma 924">
                <a:extLst>
                  <a:ext uri="{FF2B5EF4-FFF2-40B4-BE49-F238E27FC236}">
                    <a16:creationId xmlns:a16="http://schemas.microsoft.com/office/drawing/2014/main" id="{CA3571F8-41B0-4EA5-9DE0-B9E44926C1E9}"/>
                  </a:ext>
                </a:extLst>
              </p:cNvPr>
              <p:cNvSpPr/>
              <p:nvPr/>
            </p:nvSpPr>
            <p:spPr>
              <a:xfrm>
                <a:off x="4621736" y="6678953"/>
                <a:ext cx="119" cy="595"/>
              </a:xfrm>
              <a:custGeom>
                <a:avLst/>
                <a:gdLst>
                  <a:gd name="connsiteX0" fmla="*/ 119 w 119"/>
                  <a:gd name="connsiteY0" fmla="*/ 595 h 595"/>
                  <a:gd name="connsiteX1" fmla="*/ 119 w 119"/>
                  <a:gd name="connsiteY1" fmla="*/ 595 h 595"/>
                  <a:gd name="connsiteX2" fmla="*/ 0 w 119"/>
                  <a:gd name="connsiteY2" fmla="*/ 0 h 595"/>
                  <a:gd name="connsiteX3" fmla="*/ 0 w 119"/>
                  <a:gd name="connsiteY3" fmla="*/ 595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595">
                    <a:moveTo>
                      <a:pt x="119" y="595"/>
                    </a:moveTo>
                    <a:lnTo>
                      <a:pt x="119" y="595"/>
                    </a:lnTo>
                    <a:cubicBezTo>
                      <a:pt x="119" y="595"/>
                      <a:pt x="0" y="119"/>
                      <a:pt x="0" y="0"/>
                    </a:cubicBezTo>
                    <a:cubicBezTo>
                      <a:pt x="0" y="0"/>
                      <a:pt x="0" y="238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6" name="Forma libre: forma 925">
                <a:extLst>
                  <a:ext uri="{FF2B5EF4-FFF2-40B4-BE49-F238E27FC236}">
                    <a16:creationId xmlns:a16="http://schemas.microsoft.com/office/drawing/2014/main" id="{9A18A11A-10DB-40CB-932D-C1B5F369C363}"/>
                  </a:ext>
                </a:extLst>
              </p:cNvPr>
              <p:cNvSpPr/>
              <p:nvPr/>
            </p:nvSpPr>
            <p:spPr>
              <a:xfrm>
                <a:off x="4621815" y="6679548"/>
                <a:ext cx="158" cy="211"/>
              </a:xfrm>
              <a:custGeom>
                <a:avLst/>
                <a:gdLst>
                  <a:gd name="connsiteX0" fmla="*/ 159 w 158"/>
                  <a:gd name="connsiteY0" fmla="*/ 0 h 211"/>
                  <a:gd name="connsiteX1" fmla="*/ 159 w 158"/>
                  <a:gd name="connsiteY1" fmla="*/ 0 h 211"/>
                  <a:gd name="connsiteX2" fmla="*/ 159 w 158"/>
                  <a:gd name="connsiteY2" fmla="*/ 0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159" y="0"/>
                    </a:moveTo>
                    <a:lnTo>
                      <a:pt x="159" y="0"/>
                    </a:lnTo>
                    <a:cubicBezTo>
                      <a:pt x="159" y="0"/>
                      <a:pt x="-198" y="476"/>
                      <a:pt x="15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7" name="Forma libre: forma 926">
                <a:extLst>
                  <a:ext uri="{FF2B5EF4-FFF2-40B4-BE49-F238E27FC236}">
                    <a16:creationId xmlns:a16="http://schemas.microsoft.com/office/drawing/2014/main" id="{1679938D-02A7-4155-99D2-7581153A6B35}"/>
                  </a:ext>
                </a:extLst>
              </p:cNvPr>
              <p:cNvSpPr/>
              <p:nvPr/>
            </p:nvSpPr>
            <p:spPr>
              <a:xfrm>
                <a:off x="4615308" y="6685500"/>
                <a:ext cx="5237" cy="8332"/>
              </a:xfrm>
              <a:custGeom>
                <a:avLst/>
                <a:gdLst>
                  <a:gd name="connsiteX0" fmla="*/ 5238 w 5237"/>
                  <a:gd name="connsiteY0" fmla="*/ 0 h 8332"/>
                  <a:gd name="connsiteX1" fmla="*/ 0 w 5237"/>
                  <a:gd name="connsiteY1" fmla="*/ 8333 h 8332"/>
                  <a:gd name="connsiteX2" fmla="*/ 5238 w 5237"/>
                  <a:gd name="connsiteY2" fmla="*/ 0 h 8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37" h="8332">
                    <a:moveTo>
                      <a:pt x="5238" y="0"/>
                    </a:moveTo>
                    <a:cubicBezTo>
                      <a:pt x="3571" y="2262"/>
                      <a:pt x="1667" y="4523"/>
                      <a:pt x="0" y="8333"/>
                    </a:cubicBezTo>
                    <a:cubicBezTo>
                      <a:pt x="1905" y="5595"/>
                      <a:pt x="2857" y="3333"/>
                      <a:pt x="523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8" name="Forma libre: forma 927">
                <a:extLst>
                  <a:ext uri="{FF2B5EF4-FFF2-40B4-BE49-F238E27FC236}">
                    <a16:creationId xmlns:a16="http://schemas.microsoft.com/office/drawing/2014/main" id="{80018650-309D-4C58-87CB-301B7C11E549}"/>
                  </a:ext>
                </a:extLst>
              </p:cNvPr>
              <p:cNvSpPr/>
              <p:nvPr/>
            </p:nvSpPr>
            <p:spPr>
              <a:xfrm>
                <a:off x="4618879" y="6682167"/>
                <a:ext cx="2380" cy="3928"/>
              </a:xfrm>
              <a:custGeom>
                <a:avLst/>
                <a:gdLst>
                  <a:gd name="connsiteX0" fmla="*/ 238 w 2380"/>
                  <a:gd name="connsiteY0" fmla="*/ 2738 h 3928"/>
                  <a:gd name="connsiteX1" fmla="*/ 0 w 2380"/>
                  <a:gd name="connsiteY1" fmla="*/ 3928 h 3928"/>
                  <a:gd name="connsiteX2" fmla="*/ 2381 w 2380"/>
                  <a:gd name="connsiteY2" fmla="*/ 0 h 3928"/>
                  <a:gd name="connsiteX3" fmla="*/ 238 w 2380"/>
                  <a:gd name="connsiteY3" fmla="*/ 2738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3928">
                    <a:moveTo>
                      <a:pt x="238" y="2738"/>
                    </a:moveTo>
                    <a:lnTo>
                      <a:pt x="0" y="3928"/>
                    </a:lnTo>
                    <a:cubicBezTo>
                      <a:pt x="595" y="2857"/>
                      <a:pt x="1547" y="1190"/>
                      <a:pt x="2381" y="0"/>
                    </a:cubicBezTo>
                    <a:lnTo>
                      <a:pt x="238" y="27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29" name="Forma libre: forma 928">
                <a:extLst>
                  <a:ext uri="{FF2B5EF4-FFF2-40B4-BE49-F238E27FC236}">
                    <a16:creationId xmlns:a16="http://schemas.microsoft.com/office/drawing/2014/main" id="{85D167CF-D756-4600-B9F9-F97D8A0C6832}"/>
                  </a:ext>
                </a:extLst>
              </p:cNvPr>
              <p:cNvSpPr/>
              <p:nvPr/>
            </p:nvSpPr>
            <p:spPr>
              <a:xfrm>
                <a:off x="4618046" y="6684429"/>
                <a:ext cx="1071" cy="1666"/>
              </a:xfrm>
              <a:custGeom>
                <a:avLst/>
                <a:gdLst>
                  <a:gd name="connsiteX0" fmla="*/ 0 w 1071"/>
                  <a:gd name="connsiteY0" fmla="*/ 1667 h 1666"/>
                  <a:gd name="connsiteX1" fmla="*/ 1071 w 1071"/>
                  <a:gd name="connsiteY1" fmla="*/ 476 h 1666"/>
                  <a:gd name="connsiteX2" fmla="*/ 1071 w 1071"/>
                  <a:gd name="connsiteY2" fmla="*/ 0 h 1666"/>
                  <a:gd name="connsiteX3" fmla="*/ 0 w 1071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1666">
                    <a:moveTo>
                      <a:pt x="0" y="1667"/>
                    </a:moveTo>
                    <a:lnTo>
                      <a:pt x="1071" y="476"/>
                    </a:lnTo>
                    <a:lnTo>
                      <a:pt x="1071" y="0"/>
                    </a:lnTo>
                    <a:lnTo>
                      <a:pt x="0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0" name="Forma libre: forma 929">
                <a:extLst>
                  <a:ext uri="{FF2B5EF4-FFF2-40B4-BE49-F238E27FC236}">
                    <a16:creationId xmlns:a16="http://schemas.microsoft.com/office/drawing/2014/main" id="{61FBB434-2F3F-4B66-B75E-FC3AFB88DE5C}"/>
                  </a:ext>
                </a:extLst>
              </p:cNvPr>
              <p:cNvSpPr/>
              <p:nvPr/>
            </p:nvSpPr>
            <p:spPr>
              <a:xfrm>
                <a:off x="4619010" y="6676811"/>
                <a:ext cx="2301" cy="3571"/>
              </a:xfrm>
              <a:custGeom>
                <a:avLst/>
                <a:gdLst>
                  <a:gd name="connsiteX0" fmla="*/ 2130 w 2301"/>
                  <a:gd name="connsiteY0" fmla="*/ 0 h 3571"/>
                  <a:gd name="connsiteX1" fmla="*/ 225 w 2301"/>
                  <a:gd name="connsiteY1" fmla="*/ 1905 h 3571"/>
                  <a:gd name="connsiteX2" fmla="*/ 225 w 2301"/>
                  <a:gd name="connsiteY2" fmla="*/ 3571 h 3571"/>
                  <a:gd name="connsiteX3" fmla="*/ 2249 w 2301"/>
                  <a:gd name="connsiteY3" fmla="*/ 0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1" h="3571">
                    <a:moveTo>
                      <a:pt x="2130" y="0"/>
                    </a:moveTo>
                    <a:cubicBezTo>
                      <a:pt x="820" y="1785"/>
                      <a:pt x="583" y="1785"/>
                      <a:pt x="225" y="1905"/>
                    </a:cubicBezTo>
                    <a:cubicBezTo>
                      <a:pt x="-13" y="2857"/>
                      <a:pt x="-132" y="3452"/>
                      <a:pt x="225" y="3571"/>
                    </a:cubicBezTo>
                    <a:cubicBezTo>
                      <a:pt x="1058" y="2262"/>
                      <a:pt x="2606" y="0"/>
                      <a:pt x="224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1" name="Forma libre: forma 930">
                <a:extLst>
                  <a:ext uri="{FF2B5EF4-FFF2-40B4-BE49-F238E27FC236}">
                    <a16:creationId xmlns:a16="http://schemas.microsoft.com/office/drawing/2014/main" id="{1AB853FF-16C7-4670-8449-FDFC7260328C}"/>
                  </a:ext>
                </a:extLst>
              </p:cNvPr>
              <p:cNvSpPr/>
              <p:nvPr/>
            </p:nvSpPr>
            <p:spPr>
              <a:xfrm>
                <a:off x="4620962" y="6678477"/>
                <a:ext cx="297" cy="393"/>
              </a:xfrm>
              <a:custGeom>
                <a:avLst/>
                <a:gdLst>
                  <a:gd name="connsiteX0" fmla="*/ 297 w 297"/>
                  <a:gd name="connsiteY0" fmla="*/ 0 h 393"/>
                  <a:gd name="connsiteX1" fmla="*/ 59 w 297"/>
                  <a:gd name="connsiteY1" fmla="*/ 238 h 393"/>
                  <a:gd name="connsiteX2" fmla="*/ 297 w 297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7" h="393">
                    <a:moveTo>
                      <a:pt x="297" y="0"/>
                    </a:moveTo>
                    <a:lnTo>
                      <a:pt x="59" y="238"/>
                    </a:lnTo>
                    <a:cubicBezTo>
                      <a:pt x="59" y="238"/>
                      <a:pt x="-178" y="714"/>
                      <a:pt x="29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2" name="Forma libre: forma 931">
                <a:extLst>
                  <a:ext uri="{FF2B5EF4-FFF2-40B4-BE49-F238E27FC236}">
                    <a16:creationId xmlns:a16="http://schemas.microsoft.com/office/drawing/2014/main" id="{986D1405-FF9F-4A5F-9F91-208D1DF1C664}"/>
                  </a:ext>
                </a:extLst>
              </p:cNvPr>
              <p:cNvSpPr/>
              <p:nvPr/>
            </p:nvSpPr>
            <p:spPr>
              <a:xfrm>
                <a:off x="4616736" y="6677525"/>
                <a:ext cx="476" cy="833"/>
              </a:xfrm>
              <a:custGeom>
                <a:avLst/>
                <a:gdLst>
                  <a:gd name="connsiteX0" fmla="*/ 476 w 476"/>
                  <a:gd name="connsiteY0" fmla="*/ 0 h 833"/>
                  <a:gd name="connsiteX1" fmla="*/ 0 w 476"/>
                  <a:gd name="connsiteY1" fmla="*/ 833 h 833"/>
                  <a:gd name="connsiteX2" fmla="*/ 476 w 476"/>
                  <a:gd name="connsiteY2" fmla="*/ 119 h 833"/>
                  <a:gd name="connsiteX3" fmla="*/ 476 w 476"/>
                  <a:gd name="connsiteY3" fmla="*/ 119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833">
                    <a:moveTo>
                      <a:pt x="476" y="0"/>
                    </a:moveTo>
                    <a:cubicBezTo>
                      <a:pt x="476" y="0"/>
                      <a:pt x="238" y="476"/>
                      <a:pt x="0" y="833"/>
                    </a:cubicBezTo>
                    <a:lnTo>
                      <a:pt x="476" y="119"/>
                    </a:lnTo>
                    <a:lnTo>
                      <a:pt x="476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3" name="Forma libre: forma 932">
                <a:extLst>
                  <a:ext uri="{FF2B5EF4-FFF2-40B4-BE49-F238E27FC236}">
                    <a16:creationId xmlns:a16="http://schemas.microsoft.com/office/drawing/2014/main" id="{615231DE-DBD1-497C-9A7E-F7566AD81D46}"/>
                  </a:ext>
                </a:extLst>
              </p:cNvPr>
              <p:cNvSpPr/>
              <p:nvPr/>
            </p:nvSpPr>
            <p:spPr>
              <a:xfrm>
                <a:off x="4618547" y="6679905"/>
                <a:ext cx="1403" cy="1695"/>
              </a:xfrm>
              <a:custGeom>
                <a:avLst/>
                <a:gdLst>
                  <a:gd name="connsiteX0" fmla="*/ 94 w 1403"/>
                  <a:gd name="connsiteY0" fmla="*/ 1309 h 1695"/>
                  <a:gd name="connsiteX1" fmla="*/ 1403 w 1403"/>
                  <a:gd name="connsiteY1" fmla="*/ 0 h 1695"/>
                  <a:gd name="connsiteX2" fmla="*/ 570 w 1403"/>
                  <a:gd name="connsiteY2" fmla="*/ 476 h 1695"/>
                  <a:gd name="connsiteX3" fmla="*/ 94 w 1403"/>
                  <a:gd name="connsiteY3" fmla="*/ 1309 h 1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03" h="1695">
                    <a:moveTo>
                      <a:pt x="94" y="1309"/>
                    </a:moveTo>
                    <a:cubicBezTo>
                      <a:pt x="-264" y="2262"/>
                      <a:pt x="451" y="1309"/>
                      <a:pt x="1403" y="0"/>
                    </a:cubicBezTo>
                    <a:cubicBezTo>
                      <a:pt x="1046" y="357"/>
                      <a:pt x="689" y="595"/>
                      <a:pt x="570" y="476"/>
                    </a:cubicBezTo>
                    <a:cubicBezTo>
                      <a:pt x="213" y="1071"/>
                      <a:pt x="-25" y="1428"/>
                      <a:pt x="94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4" name="Forma libre: forma 933">
                <a:extLst>
                  <a:ext uri="{FF2B5EF4-FFF2-40B4-BE49-F238E27FC236}">
                    <a16:creationId xmlns:a16="http://schemas.microsoft.com/office/drawing/2014/main" id="{48668899-42D1-419A-A847-82D91B50D384}"/>
                  </a:ext>
                </a:extLst>
              </p:cNvPr>
              <p:cNvSpPr/>
              <p:nvPr/>
            </p:nvSpPr>
            <p:spPr>
              <a:xfrm>
                <a:off x="4619950" y="6673902"/>
                <a:ext cx="1306" cy="2789"/>
              </a:xfrm>
              <a:custGeom>
                <a:avLst/>
                <a:gdLst>
                  <a:gd name="connsiteX0" fmla="*/ 1071 w 1306"/>
                  <a:gd name="connsiteY0" fmla="*/ 290 h 2789"/>
                  <a:gd name="connsiteX1" fmla="*/ 0 w 1306"/>
                  <a:gd name="connsiteY1" fmla="*/ 2789 h 2789"/>
                  <a:gd name="connsiteX2" fmla="*/ 1071 w 1306"/>
                  <a:gd name="connsiteY2" fmla="*/ 290 h 2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6" h="2789">
                    <a:moveTo>
                      <a:pt x="1071" y="290"/>
                    </a:moveTo>
                    <a:cubicBezTo>
                      <a:pt x="595" y="1242"/>
                      <a:pt x="357" y="2075"/>
                      <a:pt x="0" y="2789"/>
                    </a:cubicBezTo>
                    <a:cubicBezTo>
                      <a:pt x="714" y="1361"/>
                      <a:pt x="1785" y="-782"/>
                      <a:pt x="1071" y="2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5" name="Forma libre: forma 934">
                <a:extLst>
                  <a:ext uri="{FF2B5EF4-FFF2-40B4-BE49-F238E27FC236}">
                    <a16:creationId xmlns:a16="http://schemas.microsoft.com/office/drawing/2014/main" id="{0F3F4E6F-1DD2-43BA-BF49-05A16C37A79D}"/>
                  </a:ext>
                </a:extLst>
              </p:cNvPr>
              <p:cNvSpPr/>
              <p:nvPr/>
            </p:nvSpPr>
            <p:spPr>
              <a:xfrm>
                <a:off x="4621736" y="6676864"/>
                <a:ext cx="385" cy="660"/>
              </a:xfrm>
              <a:custGeom>
                <a:avLst/>
                <a:gdLst>
                  <a:gd name="connsiteX0" fmla="*/ 0 w 385"/>
                  <a:gd name="connsiteY0" fmla="*/ 660 h 660"/>
                  <a:gd name="connsiteX1" fmla="*/ 119 w 385"/>
                  <a:gd name="connsiteY1" fmla="*/ 541 h 660"/>
                  <a:gd name="connsiteX2" fmla="*/ 0 w 385"/>
                  <a:gd name="connsiteY2" fmla="*/ 660 h 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5" h="660">
                    <a:moveTo>
                      <a:pt x="0" y="660"/>
                    </a:moveTo>
                    <a:cubicBezTo>
                      <a:pt x="0" y="660"/>
                      <a:pt x="119" y="541"/>
                      <a:pt x="119" y="541"/>
                    </a:cubicBezTo>
                    <a:cubicBezTo>
                      <a:pt x="595" y="-411"/>
                      <a:pt x="357" y="65"/>
                      <a:pt x="0" y="66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6" name="Forma libre: forma 935">
                <a:extLst>
                  <a:ext uri="{FF2B5EF4-FFF2-40B4-BE49-F238E27FC236}">
                    <a16:creationId xmlns:a16="http://schemas.microsoft.com/office/drawing/2014/main" id="{D9514146-239F-4C9A-BA7E-B6A103544984}"/>
                  </a:ext>
                </a:extLst>
              </p:cNvPr>
              <p:cNvSpPr/>
              <p:nvPr/>
            </p:nvSpPr>
            <p:spPr>
              <a:xfrm>
                <a:off x="4619950" y="6677525"/>
                <a:ext cx="1785" cy="2380"/>
              </a:xfrm>
              <a:custGeom>
                <a:avLst/>
                <a:gdLst>
                  <a:gd name="connsiteX0" fmla="*/ 1785 w 1785"/>
                  <a:gd name="connsiteY0" fmla="*/ 0 h 2380"/>
                  <a:gd name="connsiteX1" fmla="*/ 0 w 1785"/>
                  <a:gd name="connsiteY1" fmla="*/ 2381 h 2380"/>
                  <a:gd name="connsiteX2" fmla="*/ 1071 w 1785"/>
                  <a:gd name="connsiteY2" fmla="*/ 1190 h 2380"/>
                  <a:gd name="connsiteX3" fmla="*/ 1666 w 1785"/>
                  <a:gd name="connsiteY3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2380">
                    <a:moveTo>
                      <a:pt x="1785" y="0"/>
                    </a:moveTo>
                    <a:cubicBezTo>
                      <a:pt x="1785" y="0"/>
                      <a:pt x="714" y="1547"/>
                      <a:pt x="0" y="2381"/>
                    </a:cubicBezTo>
                    <a:cubicBezTo>
                      <a:pt x="357" y="2143"/>
                      <a:pt x="714" y="1667"/>
                      <a:pt x="1071" y="1190"/>
                    </a:cubicBezTo>
                    <a:cubicBezTo>
                      <a:pt x="1190" y="833"/>
                      <a:pt x="1428" y="476"/>
                      <a:pt x="166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7" name="Forma libre: forma 936">
                <a:extLst>
                  <a:ext uri="{FF2B5EF4-FFF2-40B4-BE49-F238E27FC236}">
                    <a16:creationId xmlns:a16="http://schemas.microsoft.com/office/drawing/2014/main" id="{CFB2C411-1D24-4A30-B906-F5BB4551774B}"/>
                  </a:ext>
                </a:extLst>
              </p:cNvPr>
              <p:cNvSpPr/>
              <p:nvPr/>
            </p:nvSpPr>
            <p:spPr>
              <a:xfrm>
                <a:off x="4600190" y="6678358"/>
                <a:ext cx="16545" cy="25711"/>
              </a:xfrm>
              <a:custGeom>
                <a:avLst/>
                <a:gdLst>
                  <a:gd name="connsiteX0" fmla="*/ 119 w 16545"/>
                  <a:gd name="connsiteY0" fmla="*/ 25712 h 25711"/>
                  <a:gd name="connsiteX1" fmla="*/ 2976 w 16545"/>
                  <a:gd name="connsiteY1" fmla="*/ 22974 h 25711"/>
                  <a:gd name="connsiteX2" fmla="*/ 16546 w 16545"/>
                  <a:gd name="connsiteY2" fmla="*/ 0 h 25711"/>
                  <a:gd name="connsiteX3" fmla="*/ 12737 w 16545"/>
                  <a:gd name="connsiteY3" fmla="*/ 5357 h 25711"/>
                  <a:gd name="connsiteX4" fmla="*/ 8094 w 16545"/>
                  <a:gd name="connsiteY4" fmla="*/ 14165 h 25711"/>
                  <a:gd name="connsiteX5" fmla="*/ 9523 w 16545"/>
                  <a:gd name="connsiteY5" fmla="*/ 10356 h 25711"/>
                  <a:gd name="connsiteX6" fmla="*/ 357 w 16545"/>
                  <a:gd name="connsiteY6" fmla="*/ 24164 h 25711"/>
                  <a:gd name="connsiteX7" fmla="*/ 2381 w 16545"/>
                  <a:gd name="connsiteY7" fmla="*/ 21903 h 25711"/>
                  <a:gd name="connsiteX8" fmla="*/ 0 w 16545"/>
                  <a:gd name="connsiteY8" fmla="*/ 25712 h 25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45" h="25711">
                    <a:moveTo>
                      <a:pt x="119" y="25712"/>
                    </a:moveTo>
                    <a:cubicBezTo>
                      <a:pt x="2500" y="21903"/>
                      <a:pt x="5118" y="18570"/>
                      <a:pt x="2976" y="22974"/>
                    </a:cubicBezTo>
                    <a:cubicBezTo>
                      <a:pt x="5118" y="20236"/>
                      <a:pt x="12618" y="7380"/>
                      <a:pt x="16546" y="0"/>
                    </a:cubicBezTo>
                    <a:cubicBezTo>
                      <a:pt x="15475" y="1667"/>
                      <a:pt x="14522" y="3214"/>
                      <a:pt x="12737" y="5357"/>
                    </a:cubicBezTo>
                    <a:cubicBezTo>
                      <a:pt x="11547" y="7618"/>
                      <a:pt x="10594" y="10832"/>
                      <a:pt x="8094" y="14165"/>
                    </a:cubicBezTo>
                    <a:cubicBezTo>
                      <a:pt x="6309" y="15832"/>
                      <a:pt x="8451" y="12499"/>
                      <a:pt x="9523" y="10356"/>
                    </a:cubicBezTo>
                    <a:cubicBezTo>
                      <a:pt x="6785" y="15356"/>
                      <a:pt x="4642" y="17022"/>
                      <a:pt x="357" y="24164"/>
                    </a:cubicBezTo>
                    <a:lnTo>
                      <a:pt x="2381" y="21903"/>
                    </a:lnTo>
                    <a:cubicBezTo>
                      <a:pt x="1666" y="22974"/>
                      <a:pt x="476" y="24641"/>
                      <a:pt x="0" y="2571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8" name="Forma libre: forma 937">
                <a:extLst>
                  <a:ext uri="{FF2B5EF4-FFF2-40B4-BE49-F238E27FC236}">
                    <a16:creationId xmlns:a16="http://schemas.microsoft.com/office/drawing/2014/main" id="{B63A1FB8-5D09-4F5C-B787-B76EAF3D1CE9}"/>
                  </a:ext>
                </a:extLst>
              </p:cNvPr>
              <p:cNvSpPr/>
              <p:nvPr/>
            </p:nvSpPr>
            <p:spPr>
              <a:xfrm>
                <a:off x="4617212" y="6673239"/>
                <a:ext cx="3095" cy="6070"/>
              </a:xfrm>
              <a:custGeom>
                <a:avLst/>
                <a:gdLst>
                  <a:gd name="connsiteX0" fmla="*/ 0 w 3095"/>
                  <a:gd name="connsiteY0" fmla="*/ 5952 h 6070"/>
                  <a:gd name="connsiteX1" fmla="*/ 476 w 3095"/>
                  <a:gd name="connsiteY1" fmla="*/ 5595 h 6070"/>
                  <a:gd name="connsiteX2" fmla="*/ 3095 w 3095"/>
                  <a:gd name="connsiteY2" fmla="*/ 0 h 6070"/>
                  <a:gd name="connsiteX3" fmla="*/ 0 w 3095"/>
                  <a:gd name="connsiteY3" fmla="*/ 4404 h 6070"/>
                  <a:gd name="connsiteX4" fmla="*/ 476 w 3095"/>
                  <a:gd name="connsiteY4" fmla="*/ 5476 h 6070"/>
                  <a:gd name="connsiteX5" fmla="*/ 119 w 3095"/>
                  <a:gd name="connsiteY5" fmla="*/ 6071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95" h="6070">
                    <a:moveTo>
                      <a:pt x="0" y="5952"/>
                    </a:moveTo>
                    <a:lnTo>
                      <a:pt x="476" y="5595"/>
                    </a:lnTo>
                    <a:cubicBezTo>
                      <a:pt x="714" y="4761"/>
                      <a:pt x="1548" y="3214"/>
                      <a:pt x="3095" y="0"/>
                    </a:cubicBezTo>
                    <a:cubicBezTo>
                      <a:pt x="1667" y="1786"/>
                      <a:pt x="714" y="3095"/>
                      <a:pt x="0" y="4404"/>
                    </a:cubicBezTo>
                    <a:lnTo>
                      <a:pt x="476" y="5476"/>
                    </a:lnTo>
                    <a:lnTo>
                      <a:pt x="119" y="60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39" name="Forma libre: forma 938">
                <a:extLst>
                  <a:ext uri="{FF2B5EF4-FFF2-40B4-BE49-F238E27FC236}">
                    <a16:creationId xmlns:a16="http://schemas.microsoft.com/office/drawing/2014/main" id="{64063A15-CA33-4B34-B97A-709C0C75F952}"/>
                  </a:ext>
                </a:extLst>
              </p:cNvPr>
              <p:cNvSpPr/>
              <p:nvPr/>
            </p:nvSpPr>
            <p:spPr>
              <a:xfrm>
                <a:off x="4611737" y="6676691"/>
                <a:ext cx="8094" cy="12974"/>
              </a:xfrm>
              <a:custGeom>
                <a:avLst/>
                <a:gdLst>
                  <a:gd name="connsiteX0" fmla="*/ 6666 w 8094"/>
                  <a:gd name="connsiteY0" fmla="*/ 2500 h 12974"/>
                  <a:gd name="connsiteX1" fmla="*/ 0 w 8094"/>
                  <a:gd name="connsiteY1" fmla="*/ 12975 h 12974"/>
                  <a:gd name="connsiteX2" fmla="*/ 3809 w 8094"/>
                  <a:gd name="connsiteY2" fmla="*/ 7975 h 12974"/>
                  <a:gd name="connsiteX3" fmla="*/ 6309 w 8094"/>
                  <a:gd name="connsiteY3" fmla="*/ 2976 h 12974"/>
                  <a:gd name="connsiteX4" fmla="*/ 7380 w 8094"/>
                  <a:gd name="connsiteY4" fmla="*/ 2143 h 12974"/>
                  <a:gd name="connsiteX5" fmla="*/ 8094 w 8094"/>
                  <a:gd name="connsiteY5" fmla="*/ 0 h 12974"/>
                  <a:gd name="connsiteX6" fmla="*/ 8094 w 8094"/>
                  <a:gd name="connsiteY6" fmla="*/ 238 h 12974"/>
                  <a:gd name="connsiteX7" fmla="*/ 7975 w 8094"/>
                  <a:gd name="connsiteY7" fmla="*/ 238 h 12974"/>
                  <a:gd name="connsiteX8" fmla="*/ 7975 w 8094"/>
                  <a:gd name="connsiteY8" fmla="*/ 238 h 12974"/>
                  <a:gd name="connsiteX9" fmla="*/ 7618 w 8094"/>
                  <a:gd name="connsiteY9" fmla="*/ 833 h 12974"/>
                  <a:gd name="connsiteX10" fmla="*/ 7618 w 8094"/>
                  <a:gd name="connsiteY10" fmla="*/ 833 h 12974"/>
                  <a:gd name="connsiteX11" fmla="*/ 6666 w 8094"/>
                  <a:gd name="connsiteY11" fmla="*/ 2381 h 12974"/>
                  <a:gd name="connsiteX12" fmla="*/ 7618 w 8094"/>
                  <a:gd name="connsiteY12" fmla="*/ 833 h 12974"/>
                  <a:gd name="connsiteX13" fmla="*/ 7975 w 8094"/>
                  <a:gd name="connsiteY13" fmla="*/ 238 h 12974"/>
                  <a:gd name="connsiteX14" fmla="*/ 7975 w 8094"/>
                  <a:gd name="connsiteY14" fmla="*/ 238 h 12974"/>
                  <a:gd name="connsiteX15" fmla="*/ 5833 w 8094"/>
                  <a:gd name="connsiteY15" fmla="*/ 2024 h 12974"/>
                  <a:gd name="connsiteX16" fmla="*/ 6547 w 8094"/>
                  <a:gd name="connsiteY16" fmla="*/ 2381 h 12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094" h="12974">
                    <a:moveTo>
                      <a:pt x="6666" y="2500"/>
                    </a:moveTo>
                    <a:cubicBezTo>
                      <a:pt x="4047" y="6666"/>
                      <a:pt x="2500" y="8214"/>
                      <a:pt x="0" y="12975"/>
                    </a:cubicBezTo>
                    <a:cubicBezTo>
                      <a:pt x="595" y="12975"/>
                      <a:pt x="2500" y="9642"/>
                      <a:pt x="3809" y="7975"/>
                    </a:cubicBezTo>
                    <a:cubicBezTo>
                      <a:pt x="2381" y="8571"/>
                      <a:pt x="5476" y="5714"/>
                      <a:pt x="6309" y="2976"/>
                    </a:cubicBezTo>
                    <a:cubicBezTo>
                      <a:pt x="6904" y="2381"/>
                      <a:pt x="7142" y="2143"/>
                      <a:pt x="7380" y="2143"/>
                    </a:cubicBezTo>
                    <a:cubicBezTo>
                      <a:pt x="7499" y="1547"/>
                      <a:pt x="7856" y="833"/>
                      <a:pt x="8094" y="0"/>
                    </a:cubicBezTo>
                    <a:lnTo>
                      <a:pt x="8094" y="238"/>
                    </a:lnTo>
                    <a:cubicBezTo>
                      <a:pt x="8094" y="238"/>
                      <a:pt x="7975" y="238"/>
                      <a:pt x="7975" y="238"/>
                    </a:cubicBezTo>
                    <a:lnTo>
                      <a:pt x="7975" y="238"/>
                    </a:lnTo>
                    <a:cubicBezTo>
                      <a:pt x="7737" y="833"/>
                      <a:pt x="7499" y="1190"/>
                      <a:pt x="7618" y="833"/>
                    </a:cubicBezTo>
                    <a:cubicBezTo>
                      <a:pt x="7618" y="833"/>
                      <a:pt x="7618" y="833"/>
                      <a:pt x="7618" y="833"/>
                    </a:cubicBezTo>
                    <a:cubicBezTo>
                      <a:pt x="7261" y="1428"/>
                      <a:pt x="6904" y="1905"/>
                      <a:pt x="6666" y="2381"/>
                    </a:cubicBezTo>
                    <a:cubicBezTo>
                      <a:pt x="7023" y="1428"/>
                      <a:pt x="7261" y="1309"/>
                      <a:pt x="7618" y="833"/>
                    </a:cubicBezTo>
                    <a:lnTo>
                      <a:pt x="7975" y="238"/>
                    </a:lnTo>
                    <a:lnTo>
                      <a:pt x="7975" y="238"/>
                    </a:lnTo>
                    <a:cubicBezTo>
                      <a:pt x="7975" y="238"/>
                      <a:pt x="5833" y="2024"/>
                      <a:pt x="5833" y="2024"/>
                    </a:cubicBezTo>
                    <a:cubicBezTo>
                      <a:pt x="5595" y="2738"/>
                      <a:pt x="5833" y="2738"/>
                      <a:pt x="6547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0" name="Forma libre: forma 939">
                <a:extLst>
                  <a:ext uri="{FF2B5EF4-FFF2-40B4-BE49-F238E27FC236}">
                    <a16:creationId xmlns:a16="http://schemas.microsoft.com/office/drawing/2014/main" id="{2B32F888-9220-4241-9DD7-0F722A5D0267}"/>
                  </a:ext>
                </a:extLst>
              </p:cNvPr>
              <p:cNvSpPr/>
              <p:nvPr/>
            </p:nvSpPr>
            <p:spPr>
              <a:xfrm>
                <a:off x="4609475" y="6701808"/>
                <a:ext cx="595" cy="952"/>
              </a:xfrm>
              <a:custGeom>
                <a:avLst/>
                <a:gdLst>
                  <a:gd name="connsiteX0" fmla="*/ 0 w 595"/>
                  <a:gd name="connsiteY0" fmla="*/ 952 h 952"/>
                  <a:gd name="connsiteX1" fmla="*/ 595 w 595"/>
                  <a:gd name="connsiteY1" fmla="*/ 0 h 952"/>
                  <a:gd name="connsiteX2" fmla="*/ 0 w 595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952">
                    <a:moveTo>
                      <a:pt x="0" y="952"/>
                    </a:moveTo>
                    <a:cubicBezTo>
                      <a:pt x="0" y="952"/>
                      <a:pt x="357" y="238"/>
                      <a:pt x="595" y="0"/>
                    </a:cubicBezTo>
                    <a:cubicBezTo>
                      <a:pt x="238" y="476"/>
                      <a:pt x="0" y="833"/>
                      <a:pt x="0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1" name="Forma libre: forma 940">
                <a:extLst>
                  <a:ext uri="{FF2B5EF4-FFF2-40B4-BE49-F238E27FC236}">
                    <a16:creationId xmlns:a16="http://schemas.microsoft.com/office/drawing/2014/main" id="{4E0B44DC-2C15-4FD8-B28D-29A29B78229B}"/>
                  </a:ext>
                </a:extLst>
              </p:cNvPr>
              <p:cNvSpPr/>
              <p:nvPr/>
            </p:nvSpPr>
            <p:spPr>
              <a:xfrm>
                <a:off x="4610189" y="6689548"/>
                <a:ext cx="6428" cy="12260"/>
              </a:xfrm>
              <a:custGeom>
                <a:avLst/>
                <a:gdLst>
                  <a:gd name="connsiteX0" fmla="*/ 595 w 6428"/>
                  <a:gd name="connsiteY0" fmla="*/ 10475 h 12260"/>
                  <a:gd name="connsiteX1" fmla="*/ 2024 w 6428"/>
                  <a:gd name="connsiteY1" fmla="*/ 8809 h 12260"/>
                  <a:gd name="connsiteX2" fmla="*/ 0 w 6428"/>
                  <a:gd name="connsiteY2" fmla="*/ 12261 h 12260"/>
                  <a:gd name="connsiteX3" fmla="*/ 3095 w 6428"/>
                  <a:gd name="connsiteY3" fmla="*/ 7142 h 12260"/>
                  <a:gd name="connsiteX4" fmla="*/ 2738 w 6428"/>
                  <a:gd name="connsiteY4" fmla="*/ 7737 h 12260"/>
                  <a:gd name="connsiteX5" fmla="*/ 6428 w 6428"/>
                  <a:gd name="connsiteY5" fmla="*/ 0 h 12260"/>
                  <a:gd name="connsiteX6" fmla="*/ 714 w 6428"/>
                  <a:gd name="connsiteY6" fmla="*/ 10475 h 12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28" h="12260">
                    <a:moveTo>
                      <a:pt x="595" y="10475"/>
                    </a:moveTo>
                    <a:cubicBezTo>
                      <a:pt x="595" y="10475"/>
                      <a:pt x="2024" y="8213"/>
                      <a:pt x="2024" y="8809"/>
                    </a:cubicBezTo>
                    <a:cubicBezTo>
                      <a:pt x="1428" y="10237"/>
                      <a:pt x="833" y="10832"/>
                      <a:pt x="0" y="12261"/>
                    </a:cubicBezTo>
                    <a:cubicBezTo>
                      <a:pt x="833" y="11189"/>
                      <a:pt x="2143" y="9404"/>
                      <a:pt x="3095" y="7142"/>
                    </a:cubicBezTo>
                    <a:lnTo>
                      <a:pt x="2738" y="7737"/>
                    </a:lnTo>
                    <a:cubicBezTo>
                      <a:pt x="3333" y="6071"/>
                      <a:pt x="6071" y="595"/>
                      <a:pt x="6428" y="0"/>
                    </a:cubicBezTo>
                    <a:cubicBezTo>
                      <a:pt x="4285" y="3928"/>
                      <a:pt x="2738" y="6666"/>
                      <a:pt x="714" y="1047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2" name="Forma libre: forma 941">
                <a:extLst>
                  <a:ext uri="{FF2B5EF4-FFF2-40B4-BE49-F238E27FC236}">
                    <a16:creationId xmlns:a16="http://schemas.microsoft.com/office/drawing/2014/main" id="{0F61C5CF-9D3B-4F5D-AB5B-8ABB1F9B438B}"/>
                  </a:ext>
                </a:extLst>
              </p:cNvPr>
              <p:cNvSpPr/>
              <p:nvPr/>
            </p:nvSpPr>
            <p:spPr>
              <a:xfrm>
                <a:off x="4610070" y="6690500"/>
                <a:ext cx="3809" cy="5594"/>
              </a:xfrm>
              <a:custGeom>
                <a:avLst/>
                <a:gdLst>
                  <a:gd name="connsiteX0" fmla="*/ 3809 w 3809"/>
                  <a:gd name="connsiteY0" fmla="*/ 119 h 5594"/>
                  <a:gd name="connsiteX1" fmla="*/ 1905 w 3809"/>
                  <a:gd name="connsiteY1" fmla="*/ 1786 h 5594"/>
                  <a:gd name="connsiteX2" fmla="*/ 0 w 3809"/>
                  <a:gd name="connsiteY2" fmla="*/ 5595 h 5594"/>
                  <a:gd name="connsiteX3" fmla="*/ 1310 w 3809"/>
                  <a:gd name="connsiteY3" fmla="*/ 3333 h 5594"/>
                  <a:gd name="connsiteX4" fmla="*/ 3809 w 3809"/>
                  <a:gd name="connsiteY4" fmla="*/ 0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09" h="5594">
                    <a:moveTo>
                      <a:pt x="3809" y="119"/>
                    </a:moveTo>
                    <a:lnTo>
                      <a:pt x="1905" y="1786"/>
                    </a:lnTo>
                    <a:lnTo>
                      <a:pt x="0" y="5595"/>
                    </a:lnTo>
                    <a:lnTo>
                      <a:pt x="1310" y="3333"/>
                    </a:lnTo>
                    <a:cubicBezTo>
                      <a:pt x="1190" y="4404"/>
                      <a:pt x="2738" y="1667"/>
                      <a:pt x="380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3" name="Forma libre: forma 942">
                <a:extLst>
                  <a:ext uri="{FF2B5EF4-FFF2-40B4-BE49-F238E27FC236}">
                    <a16:creationId xmlns:a16="http://schemas.microsoft.com/office/drawing/2014/main" id="{8A291D6E-C1C2-4ECF-BAEE-8FEC7E39F6D6}"/>
                  </a:ext>
                </a:extLst>
              </p:cNvPr>
              <p:cNvSpPr/>
              <p:nvPr/>
            </p:nvSpPr>
            <p:spPr>
              <a:xfrm>
                <a:off x="4616974" y="6670978"/>
                <a:ext cx="4166" cy="6070"/>
              </a:xfrm>
              <a:custGeom>
                <a:avLst/>
                <a:gdLst>
                  <a:gd name="connsiteX0" fmla="*/ 1428 w 4166"/>
                  <a:gd name="connsiteY0" fmla="*/ 4404 h 6070"/>
                  <a:gd name="connsiteX1" fmla="*/ 4166 w 4166"/>
                  <a:gd name="connsiteY1" fmla="*/ 0 h 6070"/>
                  <a:gd name="connsiteX2" fmla="*/ 0 w 4166"/>
                  <a:gd name="connsiteY2" fmla="*/ 6071 h 6070"/>
                  <a:gd name="connsiteX3" fmla="*/ 1428 w 4166"/>
                  <a:gd name="connsiteY3" fmla="*/ 4404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6" h="6070">
                    <a:moveTo>
                      <a:pt x="1428" y="4404"/>
                    </a:moveTo>
                    <a:lnTo>
                      <a:pt x="4166" y="0"/>
                    </a:lnTo>
                    <a:lnTo>
                      <a:pt x="0" y="6071"/>
                    </a:lnTo>
                    <a:lnTo>
                      <a:pt x="1428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4" name="Forma libre: forma 943">
                <a:extLst>
                  <a:ext uri="{FF2B5EF4-FFF2-40B4-BE49-F238E27FC236}">
                    <a16:creationId xmlns:a16="http://schemas.microsoft.com/office/drawing/2014/main" id="{B27A4688-0D60-440E-B57F-4852A2802DA6}"/>
                  </a:ext>
                </a:extLst>
              </p:cNvPr>
              <p:cNvSpPr/>
              <p:nvPr/>
            </p:nvSpPr>
            <p:spPr>
              <a:xfrm>
                <a:off x="4617212" y="6671573"/>
                <a:ext cx="2380" cy="3809"/>
              </a:xfrm>
              <a:custGeom>
                <a:avLst/>
                <a:gdLst>
                  <a:gd name="connsiteX0" fmla="*/ 0 w 2380"/>
                  <a:gd name="connsiteY0" fmla="*/ 3809 h 3809"/>
                  <a:gd name="connsiteX1" fmla="*/ 2381 w 2380"/>
                  <a:gd name="connsiteY1" fmla="*/ 0 h 3809"/>
                  <a:gd name="connsiteX2" fmla="*/ 714 w 2380"/>
                  <a:gd name="connsiteY2" fmla="*/ 2262 h 3809"/>
                  <a:gd name="connsiteX3" fmla="*/ 0 w 2380"/>
                  <a:gd name="connsiteY3" fmla="*/ 3809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3809">
                    <a:moveTo>
                      <a:pt x="0" y="3809"/>
                    </a:moveTo>
                    <a:lnTo>
                      <a:pt x="2381" y="0"/>
                    </a:lnTo>
                    <a:lnTo>
                      <a:pt x="714" y="2262"/>
                    </a:lnTo>
                    <a:lnTo>
                      <a:pt x="0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5" name="Forma libre: forma 944">
                <a:extLst>
                  <a:ext uri="{FF2B5EF4-FFF2-40B4-BE49-F238E27FC236}">
                    <a16:creationId xmlns:a16="http://schemas.microsoft.com/office/drawing/2014/main" id="{441C9F59-7A82-46A6-A1B2-2E1D097CDF49}"/>
                  </a:ext>
                </a:extLst>
              </p:cNvPr>
              <p:cNvSpPr/>
              <p:nvPr/>
            </p:nvSpPr>
            <p:spPr>
              <a:xfrm>
                <a:off x="4539481" y="6692761"/>
                <a:ext cx="952" cy="952"/>
              </a:xfrm>
              <a:custGeom>
                <a:avLst/>
                <a:gdLst>
                  <a:gd name="connsiteX0" fmla="*/ 952 w 952"/>
                  <a:gd name="connsiteY0" fmla="*/ 0 h 952"/>
                  <a:gd name="connsiteX1" fmla="*/ 0 w 952"/>
                  <a:gd name="connsiteY1" fmla="*/ 952 h 952"/>
                  <a:gd name="connsiteX2" fmla="*/ 952 w 952"/>
                  <a:gd name="connsiteY2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952">
                    <a:moveTo>
                      <a:pt x="952" y="0"/>
                    </a:moveTo>
                    <a:lnTo>
                      <a:pt x="0" y="952"/>
                    </a:lnTo>
                    <a:cubicBezTo>
                      <a:pt x="0" y="952"/>
                      <a:pt x="595" y="357"/>
                      <a:pt x="9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6" name="Forma libre: forma 945">
                <a:extLst>
                  <a:ext uri="{FF2B5EF4-FFF2-40B4-BE49-F238E27FC236}">
                    <a16:creationId xmlns:a16="http://schemas.microsoft.com/office/drawing/2014/main" id="{5535B5C4-6175-401D-80F8-2CDE707BF265}"/>
                  </a:ext>
                </a:extLst>
              </p:cNvPr>
              <p:cNvSpPr/>
              <p:nvPr/>
            </p:nvSpPr>
            <p:spPr>
              <a:xfrm>
                <a:off x="4541624" y="6692166"/>
                <a:ext cx="1309" cy="1785"/>
              </a:xfrm>
              <a:custGeom>
                <a:avLst/>
                <a:gdLst>
                  <a:gd name="connsiteX0" fmla="*/ 0 w 1309"/>
                  <a:gd name="connsiteY0" fmla="*/ 1786 h 1785"/>
                  <a:gd name="connsiteX1" fmla="*/ 1310 w 1309"/>
                  <a:gd name="connsiteY1" fmla="*/ 0 h 1785"/>
                  <a:gd name="connsiteX2" fmla="*/ 0 w 1309"/>
                  <a:gd name="connsiteY2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1785">
                    <a:moveTo>
                      <a:pt x="0" y="1786"/>
                    </a:moveTo>
                    <a:lnTo>
                      <a:pt x="1310" y="0"/>
                    </a:lnTo>
                    <a:cubicBezTo>
                      <a:pt x="595" y="952"/>
                      <a:pt x="0" y="1667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7" name="Forma libre: forma 946">
                <a:extLst>
                  <a:ext uri="{FF2B5EF4-FFF2-40B4-BE49-F238E27FC236}">
                    <a16:creationId xmlns:a16="http://schemas.microsoft.com/office/drawing/2014/main" id="{02657F2E-7E0A-46E9-BCA2-7BFE4FB65B56}"/>
                  </a:ext>
                </a:extLst>
              </p:cNvPr>
              <p:cNvSpPr/>
              <p:nvPr/>
            </p:nvSpPr>
            <p:spPr>
              <a:xfrm>
                <a:off x="4597214" y="6656952"/>
                <a:ext cx="3602" cy="6764"/>
              </a:xfrm>
              <a:custGeom>
                <a:avLst/>
                <a:gdLst>
                  <a:gd name="connsiteX0" fmla="*/ 0 w 3602"/>
                  <a:gd name="connsiteY0" fmla="*/ 6646 h 6764"/>
                  <a:gd name="connsiteX1" fmla="*/ 2619 w 3602"/>
                  <a:gd name="connsiteY1" fmla="*/ 1527 h 6764"/>
                  <a:gd name="connsiteX2" fmla="*/ 0 w 3602"/>
                  <a:gd name="connsiteY2" fmla="*/ 5813 h 6764"/>
                  <a:gd name="connsiteX3" fmla="*/ 0 w 3602"/>
                  <a:gd name="connsiteY3" fmla="*/ 6765 h 6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02" h="6764">
                    <a:moveTo>
                      <a:pt x="0" y="6646"/>
                    </a:moveTo>
                    <a:cubicBezTo>
                      <a:pt x="2023" y="2956"/>
                      <a:pt x="5238" y="-2758"/>
                      <a:pt x="2619" y="1527"/>
                    </a:cubicBezTo>
                    <a:lnTo>
                      <a:pt x="0" y="5813"/>
                    </a:lnTo>
                    <a:cubicBezTo>
                      <a:pt x="714" y="5217"/>
                      <a:pt x="476" y="5813"/>
                      <a:pt x="0" y="676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8" name="Forma libre: forma 947">
                <a:extLst>
                  <a:ext uri="{FF2B5EF4-FFF2-40B4-BE49-F238E27FC236}">
                    <a16:creationId xmlns:a16="http://schemas.microsoft.com/office/drawing/2014/main" id="{13E5D35C-EE2E-423D-AB11-93D14A4BC92C}"/>
                  </a:ext>
                </a:extLst>
              </p:cNvPr>
              <p:cNvSpPr/>
              <p:nvPr/>
            </p:nvSpPr>
            <p:spPr>
              <a:xfrm>
                <a:off x="4566741" y="6677049"/>
                <a:ext cx="2856" cy="3809"/>
              </a:xfrm>
              <a:custGeom>
                <a:avLst/>
                <a:gdLst>
                  <a:gd name="connsiteX0" fmla="*/ 714 w 2856"/>
                  <a:gd name="connsiteY0" fmla="*/ 2500 h 3809"/>
                  <a:gd name="connsiteX1" fmla="*/ 0 w 2856"/>
                  <a:gd name="connsiteY1" fmla="*/ 3809 h 3809"/>
                  <a:gd name="connsiteX2" fmla="*/ 2857 w 2856"/>
                  <a:gd name="connsiteY2" fmla="*/ 0 h 3809"/>
                  <a:gd name="connsiteX3" fmla="*/ 833 w 2856"/>
                  <a:gd name="connsiteY3" fmla="*/ 2500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809">
                    <a:moveTo>
                      <a:pt x="714" y="2500"/>
                    </a:moveTo>
                    <a:lnTo>
                      <a:pt x="0" y="3809"/>
                    </a:lnTo>
                    <a:cubicBezTo>
                      <a:pt x="952" y="2381"/>
                      <a:pt x="1905" y="1190"/>
                      <a:pt x="2857" y="0"/>
                    </a:cubicBezTo>
                    <a:cubicBezTo>
                      <a:pt x="2262" y="833"/>
                      <a:pt x="1548" y="1667"/>
                      <a:pt x="833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49" name="Forma libre: forma 948">
                <a:extLst>
                  <a:ext uri="{FF2B5EF4-FFF2-40B4-BE49-F238E27FC236}">
                    <a16:creationId xmlns:a16="http://schemas.microsoft.com/office/drawing/2014/main" id="{CA1C79C5-1A91-41D1-97FB-C57DD84B8F4E}"/>
                  </a:ext>
                </a:extLst>
              </p:cNvPr>
              <p:cNvSpPr/>
              <p:nvPr/>
            </p:nvSpPr>
            <p:spPr>
              <a:xfrm>
                <a:off x="4555789" y="6693714"/>
                <a:ext cx="1428" cy="2856"/>
              </a:xfrm>
              <a:custGeom>
                <a:avLst/>
                <a:gdLst>
                  <a:gd name="connsiteX0" fmla="*/ 0 w 1428"/>
                  <a:gd name="connsiteY0" fmla="*/ 2857 h 2856"/>
                  <a:gd name="connsiteX1" fmla="*/ 1428 w 1428"/>
                  <a:gd name="connsiteY1" fmla="*/ 0 h 2856"/>
                  <a:gd name="connsiteX2" fmla="*/ 0 w 1428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2856">
                    <a:moveTo>
                      <a:pt x="0" y="2857"/>
                    </a:moveTo>
                    <a:lnTo>
                      <a:pt x="1428" y="0"/>
                    </a:lnTo>
                    <a:cubicBezTo>
                      <a:pt x="833" y="952"/>
                      <a:pt x="357" y="1905"/>
                      <a:pt x="0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0" name="Forma libre: forma 949">
                <a:extLst>
                  <a:ext uri="{FF2B5EF4-FFF2-40B4-BE49-F238E27FC236}">
                    <a16:creationId xmlns:a16="http://schemas.microsoft.com/office/drawing/2014/main" id="{6C65A8F6-7D93-49B9-A17F-457FC5774BDE}"/>
                  </a:ext>
                </a:extLst>
              </p:cNvPr>
              <p:cNvSpPr/>
              <p:nvPr/>
            </p:nvSpPr>
            <p:spPr>
              <a:xfrm>
                <a:off x="4526983" y="6691928"/>
                <a:ext cx="3094" cy="4047"/>
              </a:xfrm>
              <a:custGeom>
                <a:avLst/>
                <a:gdLst>
                  <a:gd name="connsiteX0" fmla="*/ 3095 w 3094"/>
                  <a:gd name="connsiteY0" fmla="*/ 0 h 4047"/>
                  <a:gd name="connsiteX1" fmla="*/ 0 w 3094"/>
                  <a:gd name="connsiteY1" fmla="*/ 4047 h 4047"/>
                  <a:gd name="connsiteX2" fmla="*/ 3095 w 3094"/>
                  <a:gd name="connsiteY2" fmla="*/ 0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94" h="4047">
                    <a:moveTo>
                      <a:pt x="3095" y="0"/>
                    </a:moveTo>
                    <a:lnTo>
                      <a:pt x="0" y="4047"/>
                    </a:lnTo>
                    <a:cubicBezTo>
                      <a:pt x="0" y="4047"/>
                      <a:pt x="1666" y="2024"/>
                      <a:pt x="30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1" name="Forma libre: forma 950">
                <a:extLst>
                  <a:ext uri="{FF2B5EF4-FFF2-40B4-BE49-F238E27FC236}">
                    <a16:creationId xmlns:a16="http://schemas.microsoft.com/office/drawing/2014/main" id="{1F566F68-AB63-429B-AE47-F54D27FF2698}"/>
                  </a:ext>
                </a:extLst>
              </p:cNvPr>
              <p:cNvSpPr/>
              <p:nvPr/>
            </p:nvSpPr>
            <p:spPr>
              <a:xfrm>
                <a:off x="4607106" y="6669073"/>
                <a:ext cx="2012" cy="4310"/>
              </a:xfrm>
              <a:custGeom>
                <a:avLst/>
                <a:gdLst>
                  <a:gd name="connsiteX0" fmla="*/ 941 w 2012"/>
                  <a:gd name="connsiteY0" fmla="*/ 2857 h 4310"/>
                  <a:gd name="connsiteX1" fmla="*/ 2012 w 2012"/>
                  <a:gd name="connsiteY1" fmla="*/ 0 h 4310"/>
                  <a:gd name="connsiteX2" fmla="*/ 941 w 2012"/>
                  <a:gd name="connsiteY2" fmla="*/ 2857 h 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12" h="4310">
                    <a:moveTo>
                      <a:pt x="941" y="2857"/>
                    </a:moveTo>
                    <a:cubicBezTo>
                      <a:pt x="1774" y="1071"/>
                      <a:pt x="2012" y="238"/>
                      <a:pt x="2012" y="0"/>
                    </a:cubicBezTo>
                    <a:cubicBezTo>
                      <a:pt x="822" y="2619"/>
                      <a:pt x="-1202" y="6428"/>
                      <a:pt x="941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2" name="Forma libre: forma 951">
                <a:extLst>
                  <a:ext uri="{FF2B5EF4-FFF2-40B4-BE49-F238E27FC236}">
                    <a16:creationId xmlns:a16="http://schemas.microsoft.com/office/drawing/2014/main" id="{5AD9BABC-41C1-42E6-BEF5-105917AEC492}"/>
                  </a:ext>
                </a:extLst>
              </p:cNvPr>
              <p:cNvSpPr/>
              <p:nvPr/>
            </p:nvSpPr>
            <p:spPr>
              <a:xfrm>
                <a:off x="4569003" y="6649670"/>
                <a:ext cx="1904" cy="2380"/>
              </a:xfrm>
              <a:custGeom>
                <a:avLst/>
                <a:gdLst>
                  <a:gd name="connsiteX0" fmla="*/ 1905 w 1904"/>
                  <a:gd name="connsiteY0" fmla="*/ 0 h 2380"/>
                  <a:gd name="connsiteX1" fmla="*/ 0 w 1904"/>
                  <a:gd name="connsiteY1" fmla="*/ 2381 h 2380"/>
                  <a:gd name="connsiteX2" fmla="*/ 1905 w 1904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2380">
                    <a:moveTo>
                      <a:pt x="1905" y="0"/>
                    </a:moveTo>
                    <a:cubicBezTo>
                      <a:pt x="1309" y="714"/>
                      <a:pt x="714" y="1428"/>
                      <a:pt x="0" y="2381"/>
                    </a:cubicBezTo>
                    <a:cubicBezTo>
                      <a:pt x="595" y="1786"/>
                      <a:pt x="1190" y="1071"/>
                      <a:pt x="190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3" name="Forma libre: forma 952">
                <a:extLst>
                  <a:ext uri="{FF2B5EF4-FFF2-40B4-BE49-F238E27FC236}">
                    <a16:creationId xmlns:a16="http://schemas.microsoft.com/office/drawing/2014/main" id="{E1EA93C0-11CC-4442-A304-EF617BE78CA8}"/>
                  </a:ext>
                </a:extLst>
              </p:cNvPr>
              <p:cNvSpPr/>
              <p:nvPr/>
            </p:nvSpPr>
            <p:spPr>
              <a:xfrm>
                <a:off x="4607927" y="6666937"/>
                <a:ext cx="1995" cy="2730"/>
              </a:xfrm>
              <a:custGeom>
                <a:avLst/>
                <a:gdLst>
                  <a:gd name="connsiteX0" fmla="*/ 476 w 1995"/>
                  <a:gd name="connsiteY0" fmla="*/ 1659 h 2730"/>
                  <a:gd name="connsiteX1" fmla="*/ 0 w 1995"/>
                  <a:gd name="connsiteY1" fmla="*/ 2731 h 2730"/>
                  <a:gd name="connsiteX2" fmla="*/ 1190 w 1995"/>
                  <a:gd name="connsiteY2" fmla="*/ 2017 h 2730"/>
                  <a:gd name="connsiteX3" fmla="*/ 476 w 1995"/>
                  <a:gd name="connsiteY3" fmla="*/ 1659 h 2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95" h="2730">
                    <a:moveTo>
                      <a:pt x="476" y="1659"/>
                    </a:moveTo>
                    <a:cubicBezTo>
                      <a:pt x="476" y="1659"/>
                      <a:pt x="119" y="2374"/>
                      <a:pt x="0" y="2731"/>
                    </a:cubicBezTo>
                    <a:cubicBezTo>
                      <a:pt x="595" y="2136"/>
                      <a:pt x="1071" y="1659"/>
                      <a:pt x="1190" y="2017"/>
                    </a:cubicBezTo>
                    <a:cubicBezTo>
                      <a:pt x="2143" y="112"/>
                      <a:pt x="2619" y="-1197"/>
                      <a:pt x="476" y="165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4" name="Forma libre: forma 953">
                <a:extLst>
                  <a:ext uri="{FF2B5EF4-FFF2-40B4-BE49-F238E27FC236}">
                    <a16:creationId xmlns:a16="http://schemas.microsoft.com/office/drawing/2014/main" id="{4B434C70-0558-4312-917A-F99B5CC3F703}"/>
                  </a:ext>
                </a:extLst>
              </p:cNvPr>
              <p:cNvSpPr/>
              <p:nvPr/>
            </p:nvSpPr>
            <p:spPr>
              <a:xfrm>
                <a:off x="4506080" y="6669073"/>
                <a:ext cx="309" cy="519"/>
              </a:xfrm>
              <a:custGeom>
                <a:avLst/>
                <a:gdLst>
                  <a:gd name="connsiteX0" fmla="*/ 71 w 309"/>
                  <a:gd name="connsiteY0" fmla="*/ 476 h 519"/>
                  <a:gd name="connsiteX1" fmla="*/ 309 w 309"/>
                  <a:gd name="connsiteY1" fmla="*/ 0 h 519"/>
                  <a:gd name="connsiteX2" fmla="*/ 71 w 309"/>
                  <a:gd name="connsiteY2" fmla="*/ 476 h 5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9" h="519">
                    <a:moveTo>
                      <a:pt x="71" y="476"/>
                    </a:moveTo>
                    <a:cubicBezTo>
                      <a:pt x="71" y="476"/>
                      <a:pt x="190" y="238"/>
                      <a:pt x="309" y="0"/>
                    </a:cubicBezTo>
                    <a:cubicBezTo>
                      <a:pt x="-48" y="476"/>
                      <a:pt x="-48" y="595"/>
                      <a:pt x="71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5" name="Forma libre: forma 954">
                <a:extLst>
                  <a:ext uri="{FF2B5EF4-FFF2-40B4-BE49-F238E27FC236}">
                    <a16:creationId xmlns:a16="http://schemas.microsoft.com/office/drawing/2014/main" id="{AEC54BBC-1B5F-492C-BF96-CCC891BC0C0B}"/>
                  </a:ext>
                </a:extLst>
              </p:cNvPr>
              <p:cNvSpPr/>
              <p:nvPr/>
            </p:nvSpPr>
            <p:spPr>
              <a:xfrm>
                <a:off x="4528887" y="6623571"/>
                <a:ext cx="518" cy="267"/>
              </a:xfrm>
              <a:custGeom>
                <a:avLst/>
                <a:gdLst>
                  <a:gd name="connsiteX0" fmla="*/ 0 w 518"/>
                  <a:gd name="connsiteY0" fmla="*/ 268 h 267"/>
                  <a:gd name="connsiteX1" fmla="*/ 476 w 518"/>
                  <a:gd name="connsiteY1" fmla="*/ 268 h 267"/>
                  <a:gd name="connsiteX2" fmla="*/ 0 w 518"/>
                  <a:gd name="connsiteY2" fmla="*/ 268 h 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18" h="267">
                    <a:moveTo>
                      <a:pt x="0" y="268"/>
                    </a:moveTo>
                    <a:cubicBezTo>
                      <a:pt x="0" y="268"/>
                      <a:pt x="357" y="268"/>
                      <a:pt x="476" y="268"/>
                    </a:cubicBezTo>
                    <a:cubicBezTo>
                      <a:pt x="595" y="-89"/>
                      <a:pt x="476" y="-89"/>
                      <a:pt x="0" y="26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6" name="Forma libre: forma 955">
                <a:extLst>
                  <a:ext uri="{FF2B5EF4-FFF2-40B4-BE49-F238E27FC236}">
                    <a16:creationId xmlns:a16="http://schemas.microsoft.com/office/drawing/2014/main" id="{118BE1FE-EFFC-4557-B4E6-68350820B828}"/>
                  </a:ext>
                </a:extLst>
              </p:cNvPr>
              <p:cNvSpPr/>
              <p:nvPr/>
            </p:nvSpPr>
            <p:spPr>
              <a:xfrm>
                <a:off x="4615070" y="6671361"/>
                <a:ext cx="158" cy="211"/>
              </a:xfrm>
              <a:custGeom>
                <a:avLst/>
                <a:gdLst>
                  <a:gd name="connsiteX0" fmla="*/ 0 w 158"/>
                  <a:gd name="connsiteY0" fmla="*/ 212 h 211"/>
                  <a:gd name="connsiteX1" fmla="*/ 0 w 158"/>
                  <a:gd name="connsiteY1" fmla="*/ 212 h 211"/>
                  <a:gd name="connsiteX2" fmla="*/ 0 w 158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0" y="212"/>
                    </a:moveTo>
                    <a:cubicBezTo>
                      <a:pt x="0" y="212"/>
                      <a:pt x="357" y="-265"/>
                      <a:pt x="0" y="212"/>
                    </a:cubicBezTo>
                    <a:lnTo>
                      <a:pt x="0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7" name="Forma libre: forma 956">
                <a:extLst>
                  <a:ext uri="{FF2B5EF4-FFF2-40B4-BE49-F238E27FC236}">
                    <a16:creationId xmlns:a16="http://schemas.microsoft.com/office/drawing/2014/main" id="{5EE58096-BB23-42DE-B4DC-9159A73F652F}"/>
                  </a:ext>
                </a:extLst>
              </p:cNvPr>
              <p:cNvSpPr/>
              <p:nvPr/>
            </p:nvSpPr>
            <p:spPr>
              <a:xfrm>
                <a:off x="4604356" y="6688952"/>
                <a:ext cx="1309" cy="2023"/>
              </a:xfrm>
              <a:custGeom>
                <a:avLst/>
                <a:gdLst>
                  <a:gd name="connsiteX0" fmla="*/ 1309 w 1309"/>
                  <a:gd name="connsiteY0" fmla="*/ 0 h 2023"/>
                  <a:gd name="connsiteX1" fmla="*/ 0 w 1309"/>
                  <a:gd name="connsiteY1" fmla="*/ 2024 h 2023"/>
                  <a:gd name="connsiteX2" fmla="*/ 1309 w 1309"/>
                  <a:gd name="connsiteY2" fmla="*/ 0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2023">
                    <a:moveTo>
                      <a:pt x="1309" y="0"/>
                    </a:moveTo>
                    <a:cubicBezTo>
                      <a:pt x="1309" y="0"/>
                      <a:pt x="595" y="1071"/>
                      <a:pt x="0" y="2024"/>
                    </a:cubicBezTo>
                    <a:cubicBezTo>
                      <a:pt x="714" y="1071"/>
                      <a:pt x="1071" y="357"/>
                      <a:pt x="130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8" name="Forma libre: forma 957">
                <a:extLst>
                  <a:ext uri="{FF2B5EF4-FFF2-40B4-BE49-F238E27FC236}">
                    <a16:creationId xmlns:a16="http://schemas.microsoft.com/office/drawing/2014/main" id="{526BFE61-0A23-44CE-BB7A-D106CD3BDF3F}"/>
                  </a:ext>
                </a:extLst>
              </p:cNvPr>
              <p:cNvSpPr/>
              <p:nvPr/>
            </p:nvSpPr>
            <p:spPr>
              <a:xfrm>
                <a:off x="4589877" y="6693833"/>
                <a:ext cx="314" cy="581"/>
              </a:xfrm>
              <a:custGeom>
                <a:avLst/>
                <a:gdLst>
                  <a:gd name="connsiteX0" fmla="*/ 314 w 314"/>
                  <a:gd name="connsiteY0" fmla="*/ 0 h 581"/>
                  <a:gd name="connsiteX1" fmla="*/ 314 w 314"/>
                  <a:gd name="connsiteY1" fmla="*/ 0 h 581"/>
                  <a:gd name="connsiteX2" fmla="*/ 314 w 314"/>
                  <a:gd name="connsiteY2" fmla="*/ 0 h 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" h="581">
                    <a:moveTo>
                      <a:pt x="314" y="0"/>
                    </a:moveTo>
                    <a:lnTo>
                      <a:pt x="314" y="0"/>
                    </a:lnTo>
                    <a:cubicBezTo>
                      <a:pt x="-162" y="833"/>
                      <a:pt x="-43" y="714"/>
                      <a:pt x="31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59" name="Forma libre: forma 958">
                <a:extLst>
                  <a:ext uri="{FF2B5EF4-FFF2-40B4-BE49-F238E27FC236}">
                    <a16:creationId xmlns:a16="http://schemas.microsoft.com/office/drawing/2014/main" id="{42877988-A182-4D31-ADA0-5A84E04D6B0F}"/>
                  </a:ext>
                </a:extLst>
              </p:cNvPr>
              <p:cNvSpPr/>
              <p:nvPr/>
            </p:nvSpPr>
            <p:spPr>
              <a:xfrm>
                <a:off x="4614236" y="6672287"/>
                <a:ext cx="595" cy="1428"/>
              </a:xfrm>
              <a:custGeom>
                <a:avLst/>
                <a:gdLst>
                  <a:gd name="connsiteX0" fmla="*/ 0 w 595"/>
                  <a:gd name="connsiteY0" fmla="*/ 1428 h 1428"/>
                  <a:gd name="connsiteX1" fmla="*/ 595 w 595"/>
                  <a:gd name="connsiteY1" fmla="*/ 0 h 1428"/>
                  <a:gd name="connsiteX2" fmla="*/ 0 w 595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428">
                    <a:moveTo>
                      <a:pt x="0" y="1428"/>
                    </a:moveTo>
                    <a:cubicBezTo>
                      <a:pt x="0" y="1428"/>
                      <a:pt x="476" y="357"/>
                      <a:pt x="595" y="0"/>
                    </a:cubicBezTo>
                    <a:cubicBezTo>
                      <a:pt x="476" y="357"/>
                      <a:pt x="238" y="833"/>
                      <a:pt x="0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0" name="Forma libre: forma 959">
                <a:extLst>
                  <a:ext uri="{FF2B5EF4-FFF2-40B4-BE49-F238E27FC236}">
                    <a16:creationId xmlns:a16="http://schemas.microsoft.com/office/drawing/2014/main" id="{35496B5E-5DFE-4BA9-9075-C4FA4F04BDD0}"/>
                  </a:ext>
                </a:extLst>
              </p:cNvPr>
              <p:cNvSpPr/>
              <p:nvPr/>
            </p:nvSpPr>
            <p:spPr>
              <a:xfrm>
                <a:off x="4615427" y="6671339"/>
                <a:ext cx="450" cy="829"/>
              </a:xfrm>
              <a:custGeom>
                <a:avLst/>
                <a:gdLst>
                  <a:gd name="connsiteX0" fmla="*/ 0 w 450"/>
                  <a:gd name="connsiteY0" fmla="*/ 353 h 829"/>
                  <a:gd name="connsiteX1" fmla="*/ 0 w 450"/>
                  <a:gd name="connsiteY1" fmla="*/ 830 h 829"/>
                  <a:gd name="connsiteX2" fmla="*/ 0 w 450"/>
                  <a:gd name="connsiteY2" fmla="*/ 353 h 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0" h="829">
                    <a:moveTo>
                      <a:pt x="0" y="353"/>
                    </a:moveTo>
                    <a:cubicBezTo>
                      <a:pt x="0" y="353"/>
                      <a:pt x="0" y="710"/>
                      <a:pt x="0" y="830"/>
                    </a:cubicBezTo>
                    <a:cubicBezTo>
                      <a:pt x="476" y="115"/>
                      <a:pt x="714" y="-361"/>
                      <a:pt x="0" y="35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1" name="Forma libre: forma 960">
                <a:extLst>
                  <a:ext uri="{FF2B5EF4-FFF2-40B4-BE49-F238E27FC236}">
                    <a16:creationId xmlns:a16="http://schemas.microsoft.com/office/drawing/2014/main" id="{1F27D4BC-9602-450B-AD9C-1F392979632D}"/>
                  </a:ext>
                </a:extLst>
              </p:cNvPr>
              <p:cNvSpPr/>
              <p:nvPr/>
            </p:nvSpPr>
            <p:spPr>
              <a:xfrm>
                <a:off x="4614712" y="6671573"/>
                <a:ext cx="357" cy="714"/>
              </a:xfrm>
              <a:custGeom>
                <a:avLst/>
                <a:gdLst>
                  <a:gd name="connsiteX0" fmla="*/ 0 w 357"/>
                  <a:gd name="connsiteY0" fmla="*/ 119 h 714"/>
                  <a:gd name="connsiteX1" fmla="*/ 0 w 357"/>
                  <a:gd name="connsiteY1" fmla="*/ 714 h 714"/>
                  <a:gd name="connsiteX2" fmla="*/ 357 w 357"/>
                  <a:gd name="connsiteY2" fmla="*/ 0 h 714"/>
                  <a:gd name="connsiteX3" fmla="*/ 0 w 357"/>
                  <a:gd name="connsiteY3" fmla="*/ 0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14">
                    <a:moveTo>
                      <a:pt x="0" y="119"/>
                    </a:moveTo>
                    <a:cubicBezTo>
                      <a:pt x="0" y="119"/>
                      <a:pt x="0" y="357"/>
                      <a:pt x="0" y="714"/>
                    </a:cubicBezTo>
                    <a:cubicBezTo>
                      <a:pt x="119" y="357"/>
                      <a:pt x="238" y="119"/>
                      <a:pt x="357" y="0"/>
                    </a:cubicBezTo>
                    <a:cubicBezTo>
                      <a:pt x="357" y="0"/>
                      <a:pt x="119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2" name="Forma libre: forma 961">
                <a:extLst>
                  <a:ext uri="{FF2B5EF4-FFF2-40B4-BE49-F238E27FC236}">
                    <a16:creationId xmlns:a16="http://schemas.microsoft.com/office/drawing/2014/main" id="{84E3087E-3A1E-4263-B217-1EFD9AB7A5BA}"/>
                  </a:ext>
                </a:extLst>
              </p:cNvPr>
              <p:cNvSpPr/>
              <p:nvPr/>
            </p:nvSpPr>
            <p:spPr>
              <a:xfrm>
                <a:off x="4527205" y="6668716"/>
                <a:ext cx="967" cy="1116"/>
              </a:xfrm>
              <a:custGeom>
                <a:avLst/>
                <a:gdLst>
                  <a:gd name="connsiteX0" fmla="*/ 730 w 967"/>
                  <a:gd name="connsiteY0" fmla="*/ 357 h 1116"/>
                  <a:gd name="connsiteX1" fmla="*/ 968 w 967"/>
                  <a:gd name="connsiteY1" fmla="*/ 0 h 1116"/>
                  <a:gd name="connsiteX2" fmla="*/ 730 w 967"/>
                  <a:gd name="connsiteY2" fmla="*/ 357 h 1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67" h="1116">
                    <a:moveTo>
                      <a:pt x="730" y="357"/>
                    </a:moveTo>
                    <a:cubicBezTo>
                      <a:pt x="730" y="357"/>
                      <a:pt x="849" y="119"/>
                      <a:pt x="968" y="0"/>
                    </a:cubicBezTo>
                    <a:cubicBezTo>
                      <a:pt x="-461" y="1547"/>
                      <a:pt x="-104" y="1309"/>
                      <a:pt x="730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3" name="Forma libre: forma 962">
                <a:extLst>
                  <a:ext uri="{FF2B5EF4-FFF2-40B4-BE49-F238E27FC236}">
                    <a16:creationId xmlns:a16="http://schemas.microsoft.com/office/drawing/2014/main" id="{6FC2BD36-69A8-42B7-9778-2B64FAB254A9}"/>
                  </a:ext>
                </a:extLst>
              </p:cNvPr>
              <p:cNvSpPr/>
              <p:nvPr/>
            </p:nvSpPr>
            <p:spPr>
              <a:xfrm>
                <a:off x="4564598" y="6703832"/>
                <a:ext cx="237" cy="238"/>
              </a:xfrm>
              <a:custGeom>
                <a:avLst/>
                <a:gdLst>
                  <a:gd name="connsiteX0" fmla="*/ 119 w 237"/>
                  <a:gd name="connsiteY0" fmla="*/ 238 h 238"/>
                  <a:gd name="connsiteX1" fmla="*/ 238 w 237"/>
                  <a:gd name="connsiteY1" fmla="*/ 0 h 238"/>
                  <a:gd name="connsiteX2" fmla="*/ 238 w 237"/>
                  <a:gd name="connsiteY2" fmla="*/ 0 h 238"/>
                  <a:gd name="connsiteX3" fmla="*/ 0 w 23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38">
                    <a:moveTo>
                      <a:pt x="119" y="238"/>
                    </a:moveTo>
                    <a:cubicBezTo>
                      <a:pt x="119" y="238"/>
                      <a:pt x="119" y="119"/>
                      <a:pt x="238" y="0"/>
                    </a:cubicBezTo>
                    <a:lnTo>
                      <a:pt x="238" y="0"/>
                    </a:lnTo>
                    <a:cubicBezTo>
                      <a:pt x="238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4" name="Forma libre: forma 963">
                <a:extLst>
                  <a:ext uri="{FF2B5EF4-FFF2-40B4-BE49-F238E27FC236}">
                    <a16:creationId xmlns:a16="http://schemas.microsoft.com/office/drawing/2014/main" id="{FEC1BB4E-9DA2-43D2-A913-752ED223E78F}"/>
                  </a:ext>
                </a:extLst>
              </p:cNvPr>
              <p:cNvSpPr/>
              <p:nvPr/>
            </p:nvSpPr>
            <p:spPr>
              <a:xfrm>
                <a:off x="4561979" y="6691452"/>
                <a:ext cx="10474" cy="15236"/>
              </a:xfrm>
              <a:custGeom>
                <a:avLst/>
                <a:gdLst>
                  <a:gd name="connsiteX0" fmla="*/ 0 w 10474"/>
                  <a:gd name="connsiteY0" fmla="*/ 15237 h 15236"/>
                  <a:gd name="connsiteX1" fmla="*/ 2857 w 10474"/>
                  <a:gd name="connsiteY1" fmla="*/ 12142 h 15236"/>
                  <a:gd name="connsiteX2" fmla="*/ 10475 w 10474"/>
                  <a:gd name="connsiteY2" fmla="*/ 0 h 15236"/>
                  <a:gd name="connsiteX3" fmla="*/ 0 w 10474"/>
                  <a:gd name="connsiteY3" fmla="*/ 15237 h 15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474" h="15236">
                    <a:moveTo>
                      <a:pt x="0" y="15237"/>
                    </a:moveTo>
                    <a:cubicBezTo>
                      <a:pt x="3690" y="10237"/>
                      <a:pt x="3333" y="10951"/>
                      <a:pt x="2857" y="12142"/>
                    </a:cubicBezTo>
                    <a:lnTo>
                      <a:pt x="10475" y="0"/>
                    </a:lnTo>
                    <a:lnTo>
                      <a:pt x="0" y="1523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5" name="Forma libre: forma 964">
                <a:extLst>
                  <a:ext uri="{FF2B5EF4-FFF2-40B4-BE49-F238E27FC236}">
                    <a16:creationId xmlns:a16="http://schemas.microsoft.com/office/drawing/2014/main" id="{603C0B38-0BC4-444E-A564-A261BA851A31}"/>
                  </a:ext>
                </a:extLst>
              </p:cNvPr>
              <p:cNvSpPr/>
              <p:nvPr/>
            </p:nvSpPr>
            <p:spPr>
              <a:xfrm>
                <a:off x="4504247" y="6620149"/>
                <a:ext cx="113918" cy="97967"/>
              </a:xfrm>
              <a:custGeom>
                <a:avLst/>
                <a:gdLst>
                  <a:gd name="connsiteX0" fmla="*/ 32140 w 113918"/>
                  <a:gd name="connsiteY0" fmla="*/ 71541 h 97967"/>
                  <a:gd name="connsiteX1" fmla="*/ 29997 w 113918"/>
                  <a:gd name="connsiteY1" fmla="*/ 75469 h 97967"/>
                  <a:gd name="connsiteX2" fmla="*/ 23093 w 113918"/>
                  <a:gd name="connsiteY2" fmla="*/ 84278 h 97967"/>
                  <a:gd name="connsiteX3" fmla="*/ 34640 w 113918"/>
                  <a:gd name="connsiteY3" fmla="*/ 71422 h 97967"/>
                  <a:gd name="connsiteX4" fmla="*/ 33092 w 113918"/>
                  <a:gd name="connsiteY4" fmla="*/ 74279 h 97967"/>
                  <a:gd name="connsiteX5" fmla="*/ 32616 w 113918"/>
                  <a:gd name="connsiteY5" fmla="*/ 74636 h 97967"/>
                  <a:gd name="connsiteX6" fmla="*/ 38925 w 113918"/>
                  <a:gd name="connsiteY6" fmla="*/ 67970 h 97967"/>
                  <a:gd name="connsiteX7" fmla="*/ 36187 w 113918"/>
                  <a:gd name="connsiteY7" fmla="*/ 72493 h 97967"/>
                  <a:gd name="connsiteX8" fmla="*/ 38925 w 113918"/>
                  <a:gd name="connsiteY8" fmla="*/ 69756 h 97967"/>
                  <a:gd name="connsiteX9" fmla="*/ 37377 w 113918"/>
                  <a:gd name="connsiteY9" fmla="*/ 72017 h 97967"/>
                  <a:gd name="connsiteX10" fmla="*/ 38925 w 113918"/>
                  <a:gd name="connsiteY10" fmla="*/ 71541 h 97967"/>
                  <a:gd name="connsiteX11" fmla="*/ 38687 w 113918"/>
                  <a:gd name="connsiteY11" fmla="*/ 71898 h 97967"/>
                  <a:gd name="connsiteX12" fmla="*/ 43686 w 113918"/>
                  <a:gd name="connsiteY12" fmla="*/ 65827 h 97967"/>
                  <a:gd name="connsiteX13" fmla="*/ 41544 w 113918"/>
                  <a:gd name="connsiteY13" fmla="*/ 68803 h 97967"/>
                  <a:gd name="connsiteX14" fmla="*/ 44162 w 113918"/>
                  <a:gd name="connsiteY14" fmla="*/ 66065 h 97967"/>
                  <a:gd name="connsiteX15" fmla="*/ 39520 w 113918"/>
                  <a:gd name="connsiteY15" fmla="*/ 71779 h 97967"/>
                  <a:gd name="connsiteX16" fmla="*/ 37973 w 113918"/>
                  <a:gd name="connsiteY16" fmla="*/ 77017 h 97967"/>
                  <a:gd name="connsiteX17" fmla="*/ 36425 w 113918"/>
                  <a:gd name="connsiteY17" fmla="*/ 78326 h 97967"/>
                  <a:gd name="connsiteX18" fmla="*/ 31307 w 113918"/>
                  <a:gd name="connsiteY18" fmla="*/ 88325 h 97967"/>
                  <a:gd name="connsiteX19" fmla="*/ 40829 w 113918"/>
                  <a:gd name="connsiteY19" fmla="*/ 73327 h 97967"/>
                  <a:gd name="connsiteX20" fmla="*/ 42258 w 113918"/>
                  <a:gd name="connsiteY20" fmla="*/ 72613 h 97967"/>
                  <a:gd name="connsiteX21" fmla="*/ 40710 w 113918"/>
                  <a:gd name="connsiteY21" fmla="*/ 76184 h 97967"/>
                  <a:gd name="connsiteX22" fmla="*/ 36544 w 113918"/>
                  <a:gd name="connsiteY22" fmla="*/ 82254 h 97967"/>
                  <a:gd name="connsiteX23" fmla="*/ 42258 w 113918"/>
                  <a:gd name="connsiteY23" fmla="*/ 75112 h 97967"/>
                  <a:gd name="connsiteX24" fmla="*/ 36544 w 113918"/>
                  <a:gd name="connsiteY24" fmla="*/ 84754 h 97967"/>
                  <a:gd name="connsiteX25" fmla="*/ 42734 w 113918"/>
                  <a:gd name="connsiteY25" fmla="*/ 76303 h 97967"/>
                  <a:gd name="connsiteX26" fmla="*/ 46900 w 113918"/>
                  <a:gd name="connsiteY26" fmla="*/ 73565 h 97967"/>
                  <a:gd name="connsiteX27" fmla="*/ 43329 w 113918"/>
                  <a:gd name="connsiteY27" fmla="*/ 79041 h 97967"/>
                  <a:gd name="connsiteX28" fmla="*/ 46900 w 113918"/>
                  <a:gd name="connsiteY28" fmla="*/ 74398 h 97967"/>
                  <a:gd name="connsiteX29" fmla="*/ 45353 w 113918"/>
                  <a:gd name="connsiteY29" fmla="*/ 76779 h 97967"/>
                  <a:gd name="connsiteX30" fmla="*/ 51067 w 113918"/>
                  <a:gd name="connsiteY30" fmla="*/ 69399 h 97967"/>
                  <a:gd name="connsiteX31" fmla="*/ 51067 w 113918"/>
                  <a:gd name="connsiteY31" fmla="*/ 72613 h 97967"/>
                  <a:gd name="connsiteX32" fmla="*/ 46900 w 113918"/>
                  <a:gd name="connsiteY32" fmla="*/ 78683 h 97967"/>
                  <a:gd name="connsiteX33" fmla="*/ 55114 w 113918"/>
                  <a:gd name="connsiteY33" fmla="*/ 69160 h 97967"/>
                  <a:gd name="connsiteX34" fmla="*/ 52971 w 113918"/>
                  <a:gd name="connsiteY34" fmla="*/ 73565 h 97967"/>
                  <a:gd name="connsiteX35" fmla="*/ 63208 w 113918"/>
                  <a:gd name="connsiteY35" fmla="*/ 59518 h 97967"/>
                  <a:gd name="connsiteX36" fmla="*/ 66303 w 113918"/>
                  <a:gd name="connsiteY36" fmla="*/ 54281 h 97967"/>
                  <a:gd name="connsiteX37" fmla="*/ 69160 w 113918"/>
                  <a:gd name="connsiteY37" fmla="*/ 51424 h 97967"/>
                  <a:gd name="connsiteX38" fmla="*/ 65351 w 113918"/>
                  <a:gd name="connsiteY38" fmla="*/ 57019 h 97967"/>
                  <a:gd name="connsiteX39" fmla="*/ 66422 w 113918"/>
                  <a:gd name="connsiteY39" fmla="*/ 55590 h 97967"/>
                  <a:gd name="connsiteX40" fmla="*/ 60232 w 113918"/>
                  <a:gd name="connsiteY40" fmla="*/ 64756 h 97967"/>
                  <a:gd name="connsiteX41" fmla="*/ 62494 w 113918"/>
                  <a:gd name="connsiteY41" fmla="*/ 60828 h 97967"/>
                  <a:gd name="connsiteX42" fmla="*/ 54638 w 113918"/>
                  <a:gd name="connsiteY42" fmla="*/ 72017 h 97967"/>
                  <a:gd name="connsiteX43" fmla="*/ 55947 w 113918"/>
                  <a:gd name="connsiteY43" fmla="*/ 70470 h 97967"/>
                  <a:gd name="connsiteX44" fmla="*/ 54161 w 113918"/>
                  <a:gd name="connsiteY44" fmla="*/ 72970 h 97967"/>
                  <a:gd name="connsiteX45" fmla="*/ 55828 w 113918"/>
                  <a:gd name="connsiteY45" fmla="*/ 70827 h 97967"/>
                  <a:gd name="connsiteX46" fmla="*/ 51424 w 113918"/>
                  <a:gd name="connsiteY46" fmla="*/ 77731 h 97967"/>
                  <a:gd name="connsiteX47" fmla="*/ 53209 w 113918"/>
                  <a:gd name="connsiteY47" fmla="*/ 75112 h 97967"/>
                  <a:gd name="connsiteX48" fmla="*/ 51305 w 113918"/>
                  <a:gd name="connsiteY48" fmla="*/ 79993 h 97967"/>
                  <a:gd name="connsiteX49" fmla="*/ 66661 w 113918"/>
                  <a:gd name="connsiteY49" fmla="*/ 61780 h 97967"/>
                  <a:gd name="connsiteX50" fmla="*/ 57257 w 113918"/>
                  <a:gd name="connsiteY50" fmla="*/ 75827 h 97967"/>
                  <a:gd name="connsiteX51" fmla="*/ 54995 w 113918"/>
                  <a:gd name="connsiteY51" fmla="*/ 76303 h 97967"/>
                  <a:gd name="connsiteX52" fmla="*/ 52138 w 113918"/>
                  <a:gd name="connsiteY52" fmla="*/ 80826 h 97967"/>
                  <a:gd name="connsiteX53" fmla="*/ 56899 w 113918"/>
                  <a:gd name="connsiteY53" fmla="*/ 75827 h 97967"/>
                  <a:gd name="connsiteX54" fmla="*/ 53685 w 113918"/>
                  <a:gd name="connsiteY54" fmla="*/ 81778 h 97967"/>
                  <a:gd name="connsiteX55" fmla="*/ 60947 w 113918"/>
                  <a:gd name="connsiteY55" fmla="*/ 73208 h 97967"/>
                  <a:gd name="connsiteX56" fmla="*/ 56661 w 113918"/>
                  <a:gd name="connsiteY56" fmla="*/ 78564 h 97967"/>
                  <a:gd name="connsiteX57" fmla="*/ 61304 w 113918"/>
                  <a:gd name="connsiteY57" fmla="*/ 74279 h 97967"/>
                  <a:gd name="connsiteX58" fmla="*/ 60232 w 113918"/>
                  <a:gd name="connsiteY58" fmla="*/ 75350 h 97967"/>
                  <a:gd name="connsiteX59" fmla="*/ 59518 w 113918"/>
                  <a:gd name="connsiteY59" fmla="*/ 78088 h 97967"/>
                  <a:gd name="connsiteX60" fmla="*/ 59399 w 113918"/>
                  <a:gd name="connsiteY60" fmla="*/ 78088 h 97967"/>
                  <a:gd name="connsiteX61" fmla="*/ 67136 w 113918"/>
                  <a:gd name="connsiteY61" fmla="*/ 71660 h 97967"/>
                  <a:gd name="connsiteX62" fmla="*/ 59518 w 113918"/>
                  <a:gd name="connsiteY62" fmla="*/ 83088 h 97967"/>
                  <a:gd name="connsiteX63" fmla="*/ 78802 w 113918"/>
                  <a:gd name="connsiteY63" fmla="*/ 56543 h 97967"/>
                  <a:gd name="connsiteX64" fmla="*/ 60470 w 113918"/>
                  <a:gd name="connsiteY64" fmla="*/ 84040 h 97967"/>
                  <a:gd name="connsiteX65" fmla="*/ 61542 w 113918"/>
                  <a:gd name="connsiteY65" fmla="*/ 84278 h 97967"/>
                  <a:gd name="connsiteX66" fmla="*/ 68446 w 113918"/>
                  <a:gd name="connsiteY66" fmla="*/ 73446 h 97967"/>
                  <a:gd name="connsiteX67" fmla="*/ 62375 w 113918"/>
                  <a:gd name="connsiteY67" fmla="*/ 84873 h 97967"/>
                  <a:gd name="connsiteX68" fmla="*/ 70589 w 113918"/>
                  <a:gd name="connsiteY68" fmla="*/ 72851 h 97967"/>
                  <a:gd name="connsiteX69" fmla="*/ 62732 w 113918"/>
                  <a:gd name="connsiteY69" fmla="*/ 84873 h 97967"/>
                  <a:gd name="connsiteX70" fmla="*/ 70469 w 113918"/>
                  <a:gd name="connsiteY70" fmla="*/ 74517 h 97967"/>
                  <a:gd name="connsiteX71" fmla="*/ 62732 w 113918"/>
                  <a:gd name="connsiteY71" fmla="*/ 86897 h 97967"/>
                  <a:gd name="connsiteX72" fmla="*/ 64160 w 113918"/>
                  <a:gd name="connsiteY72" fmla="*/ 86540 h 97967"/>
                  <a:gd name="connsiteX73" fmla="*/ 65470 w 113918"/>
                  <a:gd name="connsiteY73" fmla="*/ 83802 h 97967"/>
                  <a:gd name="connsiteX74" fmla="*/ 76540 w 113918"/>
                  <a:gd name="connsiteY74" fmla="*/ 70232 h 97967"/>
                  <a:gd name="connsiteX75" fmla="*/ 67018 w 113918"/>
                  <a:gd name="connsiteY75" fmla="*/ 85469 h 97967"/>
                  <a:gd name="connsiteX76" fmla="*/ 88444 w 113918"/>
                  <a:gd name="connsiteY76" fmla="*/ 55471 h 97967"/>
                  <a:gd name="connsiteX77" fmla="*/ 86539 w 113918"/>
                  <a:gd name="connsiteY77" fmla="*/ 58685 h 97967"/>
                  <a:gd name="connsiteX78" fmla="*/ 89396 w 113918"/>
                  <a:gd name="connsiteY78" fmla="*/ 55471 h 97967"/>
                  <a:gd name="connsiteX79" fmla="*/ 66541 w 113918"/>
                  <a:gd name="connsiteY79" fmla="*/ 87135 h 97967"/>
                  <a:gd name="connsiteX80" fmla="*/ 64875 w 113918"/>
                  <a:gd name="connsiteY80" fmla="*/ 90944 h 97967"/>
                  <a:gd name="connsiteX81" fmla="*/ 61423 w 113918"/>
                  <a:gd name="connsiteY81" fmla="*/ 95349 h 97967"/>
                  <a:gd name="connsiteX82" fmla="*/ 61423 w 113918"/>
                  <a:gd name="connsiteY82" fmla="*/ 97967 h 97967"/>
                  <a:gd name="connsiteX83" fmla="*/ 69755 w 113918"/>
                  <a:gd name="connsiteY83" fmla="*/ 86540 h 97967"/>
                  <a:gd name="connsiteX84" fmla="*/ 64280 w 113918"/>
                  <a:gd name="connsiteY84" fmla="*/ 92492 h 97967"/>
                  <a:gd name="connsiteX85" fmla="*/ 76778 w 113918"/>
                  <a:gd name="connsiteY85" fmla="*/ 76184 h 97967"/>
                  <a:gd name="connsiteX86" fmla="*/ 67851 w 113918"/>
                  <a:gd name="connsiteY86" fmla="*/ 89873 h 97967"/>
                  <a:gd name="connsiteX87" fmla="*/ 70351 w 113918"/>
                  <a:gd name="connsiteY87" fmla="*/ 87730 h 97967"/>
                  <a:gd name="connsiteX88" fmla="*/ 67851 w 113918"/>
                  <a:gd name="connsiteY88" fmla="*/ 90944 h 97967"/>
                  <a:gd name="connsiteX89" fmla="*/ 70589 w 113918"/>
                  <a:gd name="connsiteY89" fmla="*/ 89278 h 97967"/>
                  <a:gd name="connsiteX90" fmla="*/ 68327 w 113918"/>
                  <a:gd name="connsiteY90" fmla="*/ 94158 h 97967"/>
                  <a:gd name="connsiteX91" fmla="*/ 90944 w 113918"/>
                  <a:gd name="connsiteY91" fmla="*/ 58090 h 97967"/>
                  <a:gd name="connsiteX92" fmla="*/ 85230 w 113918"/>
                  <a:gd name="connsiteY92" fmla="*/ 69637 h 97967"/>
                  <a:gd name="connsiteX93" fmla="*/ 73088 w 113918"/>
                  <a:gd name="connsiteY93" fmla="*/ 88444 h 97967"/>
                  <a:gd name="connsiteX94" fmla="*/ 76302 w 113918"/>
                  <a:gd name="connsiteY94" fmla="*/ 83921 h 97967"/>
                  <a:gd name="connsiteX95" fmla="*/ 73684 w 113918"/>
                  <a:gd name="connsiteY95" fmla="*/ 88802 h 97967"/>
                  <a:gd name="connsiteX96" fmla="*/ 77374 w 113918"/>
                  <a:gd name="connsiteY96" fmla="*/ 83326 h 97967"/>
                  <a:gd name="connsiteX97" fmla="*/ 77612 w 113918"/>
                  <a:gd name="connsiteY97" fmla="*/ 84992 h 97967"/>
                  <a:gd name="connsiteX98" fmla="*/ 88801 w 113918"/>
                  <a:gd name="connsiteY98" fmla="*/ 69041 h 97967"/>
                  <a:gd name="connsiteX99" fmla="*/ 85825 w 113918"/>
                  <a:gd name="connsiteY99" fmla="*/ 74041 h 97967"/>
                  <a:gd name="connsiteX100" fmla="*/ 85587 w 113918"/>
                  <a:gd name="connsiteY100" fmla="*/ 78921 h 97967"/>
                  <a:gd name="connsiteX101" fmla="*/ 81897 w 113918"/>
                  <a:gd name="connsiteY101" fmla="*/ 85469 h 97967"/>
                  <a:gd name="connsiteX102" fmla="*/ 84635 w 113918"/>
                  <a:gd name="connsiteY102" fmla="*/ 82136 h 97967"/>
                  <a:gd name="connsiteX103" fmla="*/ 79635 w 113918"/>
                  <a:gd name="connsiteY103" fmla="*/ 89754 h 97967"/>
                  <a:gd name="connsiteX104" fmla="*/ 85349 w 113918"/>
                  <a:gd name="connsiteY104" fmla="*/ 82612 h 97967"/>
                  <a:gd name="connsiteX105" fmla="*/ 83444 w 113918"/>
                  <a:gd name="connsiteY105" fmla="*/ 83207 h 97967"/>
                  <a:gd name="connsiteX106" fmla="*/ 97610 w 113918"/>
                  <a:gd name="connsiteY106" fmla="*/ 63447 h 97967"/>
                  <a:gd name="connsiteX107" fmla="*/ 95467 w 113918"/>
                  <a:gd name="connsiteY107" fmla="*/ 67851 h 97967"/>
                  <a:gd name="connsiteX108" fmla="*/ 102609 w 113918"/>
                  <a:gd name="connsiteY108" fmla="*/ 60590 h 97967"/>
                  <a:gd name="connsiteX109" fmla="*/ 93920 w 113918"/>
                  <a:gd name="connsiteY109" fmla="*/ 74874 h 97967"/>
                  <a:gd name="connsiteX110" fmla="*/ 94753 w 113918"/>
                  <a:gd name="connsiteY110" fmla="*/ 71065 h 97967"/>
                  <a:gd name="connsiteX111" fmla="*/ 93682 w 113918"/>
                  <a:gd name="connsiteY111" fmla="*/ 73803 h 97967"/>
                  <a:gd name="connsiteX112" fmla="*/ 92015 w 113918"/>
                  <a:gd name="connsiteY112" fmla="*/ 74874 h 97967"/>
                  <a:gd name="connsiteX113" fmla="*/ 91777 w 113918"/>
                  <a:gd name="connsiteY113" fmla="*/ 82016 h 97967"/>
                  <a:gd name="connsiteX114" fmla="*/ 95586 w 113918"/>
                  <a:gd name="connsiteY114" fmla="*/ 76541 h 97967"/>
                  <a:gd name="connsiteX115" fmla="*/ 94872 w 113918"/>
                  <a:gd name="connsiteY115" fmla="*/ 77136 h 97967"/>
                  <a:gd name="connsiteX116" fmla="*/ 99871 w 113918"/>
                  <a:gd name="connsiteY116" fmla="*/ 69399 h 97967"/>
                  <a:gd name="connsiteX117" fmla="*/ 104514 w 113918"/>
                  <a:gd name="connsiteY117" fmla="*/ 64994 h 97967"/>
                  <a:gd name="connsiteX118" fmla="*/ 100943 w 113918"/>
                  <a:gd name="connsiteY118" fmla="*/ 71065 h 97967"/>
                  <a:gd name="connsiteX119" fmla="*/ 101538 w 113918"/>
                  <a:gd name="connsiteY119" fmla="*/ 69041 h 97967"/>
                  <a:gd name="connsiteX120" fmla="*/ 102490 w 113918"/>
                  <a:gd name="connsiteY120" fmla="*/ 69994 h 97967"/>
                  <a:gd name="connsiteX121" fmla="*/ 104633 w 113918"/>
                  <a:gd name="connsiteY121" fmla="*/ 65589 h 97967"/>
                  <a:gd name="connsiteX122" fmla="*/ 110585 w 113918"/>
                  <a:gd name="connsiteY122" fmla="*/ 58923 h 97967"/>
                  <a:gd name="connsiteX123" fmla="*/ 113918 w 113918"/>
                  <a:gd name="connsiteY123" fmla="*/ 52376 h 97967"/>
                  <a:gd name="connsiteX124" fmla="*/ 107847 w 113918"/>
                  <a:gd name="connsiteY124" fmla="*/ 60590 h 97967"/>
                  <a:gd name="connsiteX125" fmla="*/ 113085 w 113918"/>
                  <a:gd name="connsiteY125" fmla="*/ 49638 h 97967"/>
                  <a:gd name="connsiteX126" fmla="*/ 111180 w 113918"/>
                  <a:gd name="connsiteY126" fmla="*/ 52257 h 97967"/>
                  <a:gd name="connsiteX127" fmla="*/ 109990 w 113918"/>
                  <a:gd name="connsiteY127" fmla="*/ 53924 h 97967"/>
                  <a:gd name="connsiteX128" fmla="*/ 109990 w 113918"/>
                  <a:gd name="connsiteY128" fmla="*/ 53924 h 97967"/>
                  <a:gd name="connsiteX129" fmla="*/ 109870 w 113918"/>
                  <a:gd name="connsiteY129" fmla="*/ 53924 h 97967"/>
                  <a:gd name="connsiteX130" fmla="*/ 109870 w 113918"/>
                  <a:gd name="connsiteY130" fmla="*/ 53924 h 97967"/>
                  <a:gd name="connsiteX131" fmla="*/ 108204 w 113918"/>
                  <a:gd name="connsiteY131" fmla="*/ 57019 h 97967"/>
                  <a:gd name="connsiteX132" fmla="*/ 102966 w 113918"/>
                  <a:gd name="connsiteY132" fmla="*/ 63090 h 97967"/>
                  <a:gd name="connsiteX133" fmla="*/ 105585 w 113918"/>
                  <a:gd name="connsiteY133" fmla="*/ 58685 h 97967"/>
                  <a:gd name="connsiteX134" fmla="*/ 103086 w 113918"/>
                  <a:gd name="connsiteY134" fmla="*/ 62018 h 97967"/>
                  <a:gd name="connsiteX135" fmla="*/ 109037 w 113918"/>
                  <a:gd name="connsiteY135" fmla="*/ 52138 h 97967"/>
                  <a:gd name="connsiteX136" fmla="*/ 108680 w 113918"/>
                  <a:gd name="connsiteY136" fmla="*/ 51662 h 97967"/>
                  <a:gd name="connsiteX137" fmla="*/ 108680 w 113918"/>
                  <a:gd name="connsiteY137" fmla="*/ 49519 h 97967"/>
                  <a:gd name="connsiteX138" fmla="*/ 107371 w 113918"/>
                  <a:gd name="connsiteY138" fmla="*/ 50710 h 97967"/>
                  <a:gd name="connsiteX139" fmla="*/ 104871 w 113918"/>
                  <a:gd name="connsiteY139" fmla="*/ 52971 h 97967"/>
                  <a:gd name="connsiteX140" fmla="*/ 105585 w 113918"/>
                  <a:gd name="connsiteY140" fmla="*/ 51900 h 97967"/>
                  <a:gd name="connsiteX141" fmla="*/ 103562 w 113918"/>
                  <a:gd name="connsiteY141" fmla="*/ 49757 h 97967"/>
                  <a:gd name="connsiteX142" fmla="*/ 101895 w 113918"/>
                  <a:gd name="connsiteY142" fmla="*/ 50353 h 97967"/>
                  <a:gd name="connsiteX143" fmla="*/ 104157 w 113918"/>
                  <a:gd name="connsiteY143" fmla="*/ 46543 h 97967"/>
                  <a:gd name="connsiteX144" fmla="*/ 102966 w 113918"/>
                  <a:gd name="connsiteY144" fmla="*/ 45948 h 97967"/>
                  <a:gd name="connsiteX145" fmla="*/ 103324 w 113918"/>
                  <a:gd name="connsiteY145" fmla="*/ 40592 h 97967"/>
                  <a:gd name="connsiteX146" fmla="*/ 100229 w 113918"/>
                  <a:gd name="connsiteY146" fmla="*/ 45472 h 97967"/>
                  <a:gd name="connsiteX147" fmla="*/ 97015 w 113918"/>
                  <a:gd name="connsiteY147" fmla="*/ 47734 h 97967"/>
                  <a:gd name="connsiteX148" fmla="*/ 94277 w 113918"/>
                  <a:gd name="connsiteY148" fmla="*/ 52138 h 97967"/>
                  <a:gd name="connsiteX149" fmla="*/ 94158 w 113918"/>
                  <a:gd name="connsiteY149" fmla="*/ 48329 h 97967"/>
                  <a:gd name="connsiteX150" fmla="*/ 94634 w 113918"/>
                  <a:gd name="connsiteY150" fmla="*/ 48329 h 97967"/>
                  <a:gd name="connsiteX151" fmla="*/ 92134 w 113918"/>
                  <a:gd name="connsiteY151" fmla="*/ 46782 h 97967"/>
                  <a:gd name="connsiteX152" fmla="*/ 91777 w 113918"/>
                  <a:gd name="connsiteY152" fmla="*/ 46424 h 97967"/>
                  <a:gd name="connsiteX153" fmla="*/ 92015 w 113918"/>
                  <a:gd name="connsiteY153" fmla="*/ 46186 h 97967"/>
                  <a:gd name="connsiteX154" fmla="*/ 92015 w 113918"/>
                  <a:gd name="connsiteY154" fmla="*/ 46186 h 97967"/>
                  <a:gd name="connsiteX155" fmla="*/ 93205 w 113918"/>
                  <a:gd name="connsiteY155" fmla="*/ 43687 h 97967"/>
                  <a:gd name="connsiteX156" fmla="*/ 91896 w 113918"/>
                  <a:gd name="connsiteY156" fmla="*/ 46186 h 97967"/>
                  <a:gd name="connsiteX157" fmla="*/ 90230 w 113918"/>
                  <a:gd name="connsiteY157" fmla="*/ 47496 h 97967"/>
                  <a:gd name="connsiteX158" fmla="*/ 93087 w 113918"/>
                  <a:gd name="connsiteY158" fmla="*/ 42853 h 97967"/>
                  <a:gd name="connsiteX159" fmla="*/ 92967 w 113918"/>
                  <a:gd name="connsiteY159" fmla="*/ 42853 h 97967"/>
                  <a:gd name="connsiteX160" fmla="*/ 89277 w 113918"/>
                  <a:gd name="connsiteY160" fmla="*/ 48567 h 97967"/>
                  <a:gd name="connsiteX161" fmla="*/ 87135 w 113918"/>
                  <a:gd name="connsiteY161" fmla="*/ 51186 h 97967"/>
                  <a:gd name="connsiteX162" fmla="*/ 89872 w 113918"/>
                  <a:gd name="connsiteY162" fmla="*/ 45234 h 97967"/>
                  <a:gd name="connsiteX163" fmla="*/ 81540 w 113918"/>
                  <a:gd name="connsiteY163" fmla="*/ 55590 h 97967"/>
                  <a:gd name="connsiteX164" fmla="*/ 82611 w 113918"/>
                  <a:gd name="connsiteY164" fmla="*/ 53924 h 97967"/>
                  <a:gd name="connsiteX165" fmla="*/ 81659 w 113918"/>
                  <a:gd name="connsiteY165" fmla="*/ 53924 h 97967"/>
                  <a:gd name="connsiteX166" fmla="*/ 85349 w 113918"/>
                  <a:gd name="connsiteY166" fmla="*/ 47972 h 97967"/>
                  <a:gd name="connsiteX167" fmla="*/ 79635 w 113918"/>
                  <a:gd name="connsiteY167" fmla="*/ 55590 h 97967"/>
                  <a:gd name="connsiteX168" fmla="*/ 86182 w 113918"/>
                  <a:gd name="connsiteY168" fmla="*/ 45353 h 97967"/>
                  <a:gd name="connsiteX169" fmla="*/ 78683 w 113918"/>
                  <a:gd name="connsiteY169" fmla="*/ 54043 h 97967"/>
                  <a:gd name="connsiteX170" fmla="*/ 81183 w 113918"/>
                  <a:gd name="connsiteY170" fmla="*/ 50234 h 97967"/>
                  <a:gd name="connsiteX171" fmla="*/ 79040 w 113918"/>
                  <a:gd name="connsiteY171" fmla="*/ 51900 h 97967"/>
                  <a:gd name="connsiteX172" fmla="*/ 80230 w 113918"/>
                  <a:gd name="connsiteY172" fmla="*/ 41663 h 97967"/>
                  <a:gd name="connsiteX173" fmla="*/ 77135 w 113918"/>
                  <a:gd name="connsiteY173" fmla="*/ 44877 h 97967"/>
                  <a:gd name="connsiteX174" fmla="*/ 81302 w 113918"/>
                  <a:gd name="connsiteY174" fmla="*/ 38449 h 97967"/>
                  <a:gd name="connsiteX175" fmla="*/ 77850 w 113918"/>
                  <a:gd name="connsiteY175" fmla="*/ 40592 h 97967"/>
                  <a:gd name="connsiteX176" fmla="*/ 81540 w 113918"/>
                  <a:gd name="connsiteY176" fmla="*/ 35235 h 97967"/>
                  <a:gd name="connsiteX177" fmla="*/ 80826 w 113918"/>
                  <a:gd name="connsiteY177" fmla="*/ 35711 h 97967"/>
                  <a:gd name="connsiteX178" fmla="*/ 83206 w 113918"/>
                  <a:gd name="connsiteY178" fmla="*/ 32497 h 97967"/>
                  <a:gd name="connsiteX179" fmla="*/ 71660 w 113918"/>
                  <a:gd name="connsiteY179" fmla="*/ 48091 h 97967"/>
                  <a:gd name="connsiteX180" fmla="*/ 69636 w 113918"/>
                  <a:gd name="connsiteY180" fmla="*/ 49519 h 97967"/>
                  <a:gd name="connsiteX181" fmla="*/ 73684 w 113918"/>
                  <a:gd name="connsiteY181" fmla="*/ 43567 h 97967"/>
                  <a:gd name="connsiteX182" fmla="*/ 70589 w 113918"/>
                  <a:gd name="connsiteY182" fmla="*/ 44996 h 97967"/>
                  <a:gd name="connsiteX183" fmla="*/ 69994 w 113918"/>
                  <a:gd name="connsiteY183" fmla="*/ 44996 h 97967"/>
                  <a:gd name="connsiteX184" fmla="*/ 69160 w 113918"/>
                  <a:gd name="connsiteY184" fmla="*/ 43925 h 97967"/>
                  <a:gd name="connsiteX185" fmla="*/ 68684 w 113918"/>
                  <a:gd name="connsiteY185" fmla="*/ 44996 h 97967"/>
                  <a:gd name="connsiteX186" fmla="*/ 66184 w 113918"/>
                  <a:gd name="connsiteY186" fmla="*/ 46901 h 97967"/>
                  <a:gd name="connsiteX187" fmla="*/ 66661 w 113918"/>
                  <a:gd name="connsiteY187" fmla="*/ 46186 h 97967"/>
                  <a:gd name="connsiteX188" fmla="*/ 67613 w 113918"/>
                  <a:gd name="connsiteY188" fmla="*/ 41782 h 97967"/>
                  <a:gd name="connsiteX189" fmla="*/ 64637 w 113918"/>
                  <a:gd name="connsiteY189" fmla="*/ 46424 h 97967"/>
                  <a:gd name="connsiteX190" fmla="*/ 64637 w 113918"/>
                  <a:gd name="connsiteY190" fmla="*/ 43449 h 97967"/>
                  <a:gd name="connsiteX191" fmla="*/ 63089 w 113918"/>
                  <a:gd name="connsiteY191" fmla="*/ 46186 h 97967"/>
                  <a:gd name="connsiteX192" fmla="*/ 71779 w 113918"/>
                  <a:gd name="connsiteY192" fmla="*/ 30831 h 97967"/>
                  <a:gd name="connsiteX193" fmla="*/ 73327 w 113918"/>
                  <a:gd name="connsiteY193" fmla="*/ 28926 h 97967"/>
                  <a:gd name="connsiteX194" fmla="*/ 67613 w 113918"/>
                  <a:gd name="connsiteY194" fmla="*/ 35830 h 97967"/>
                  <a:gd name="connsiteX195" fmla="*/ 73327 w 113918"/>
                  <a:gd name="connsiteY195" fmla="*/ 26902 h 97967"/>
                  <a:gd name="connsiteX196" fmla="*/ 68684 w 113918"/>
                  <a:gd name="connsiteY196" fmla="*/ 29997 h 97967"/>
                  <a:gd name="connsiteX197" fmla="*/ 64042 w 113918"/>
                  <a:gd name="connsiteY197" fmla="*/ 36782 h 97967"/>
                  <a:gd name="connsiteX198" fmla="*/ 63565 w 113918"/>
                  <a:gd name="connsiteY198" fmla="*/ 34164 h 97967"/>
                  <a:gd name="connsiteX199" fmla="*/ 64875 w 113918"/>
                  <a:gd name="connsiteY199" fmla="*/ 32140 h 97967"/>
                  <a:gd name="connsiteX200" fmla="*/ 58447 w 113918"/>
                  <a:gd name="connsiteY200" fmla="*/ 38806 h 97967"/>
                  <a:gd name="connsiteX201" fmla="*/ 61185 w 113918"/>
                  <a:gd name="connsiteY201" fmla="*/ 30592 h 97967"/>
                  <a:gd name="connsiteX202" fmla="*/ 59637 w 113918"/>
                  <a:gd name="connsiteY202" fmla="*/ 30592 h 97967"/>
                  <a:gd name="connsiteX203" fmla="*/ 60709 w 113918"/>
                  <a:gd name="connsiteY203" fmla="*/ 29283 h 97967"/>
                  <a:gd name="connsiteX204" fmla="*/ 55471 w 113918"/>
                  <a:gd name="connsiteY204" fmla="*/ 34521 h 97967"/>
                  <a:gd name="connsiteX205" fmla="*/ 57614 w 113918"/>
                  <a:gd name="connsiteY205" fmla="*/ 31426 h 97967"/>
                  <a:gd name="connsiteX206" fmla="*/ 52376 w 113918"/>
                  <a:gd name="connsiteY206" fmla="*/ 34997 h 97967"/>
                  <a:gd name="connsiteX207" fmla="*/ 55590 w 113918"/>
                  <a:gd name="connsiteY207" fmla="*/ 30235 h 97967"/>
                  <a:gd name="connsiteX208" fmla="*/ 54638 w 113918"/>
                  <a:gd name="connsiteY208" fmla="*/ 26783 h 97967"/>
                  <a:gd name="connsiteX209" fmla="*/ 56185 w 113918"/>
                  <a:gd name="connsiteY209" fmla="*/ 24760 h 97967"/>
                  <a:gd name="connsiteX210" fmla="*/ 50591 w 113918"/>
                  <a:gd name="connsiteY210" fmla="*/ 26783 h 97967"/>
                  <a:gd name="connsiteX211" fmla="*/ 47019 w 113918"/>
                  <a:gd name="connsiteY211" fmla="*/ 30473 h 97967"/>
                  <a:gd name="connsiteX212" fmla="*/ 39996 w 113918"/>
                  <a:gd name="connsiteY212" fmla="*/ 40711 h 97967"/>
                  <a:gd name="connsiteX213" fmla="*/ 43805 w 113918"/>
                  <a:gd name="connsiteY213" fmla="*/ 34402 h 97967"/>
                  <a:gd name="connsiteX214" fmla="*/ 43329 w 113918"/>
                  <a:gd name="connsiteY214" fmla="*/ 35235 h 97967"/>
                  <a:gd name="connsiteX215" fmla="*/ 48805 w 113918"/>
                  <a:gd name="connsiteY215" fmla="*/ 25355 h 97967"/>
                  <a:gd name="connsiteX216" fmla="*/ 47376 w 113918"/>
                  <a:gd name="connsiteY216" fmla="*/ 17022 h 97967"/>
                  <a:gd name="connsiteX217" fmla="*/ 42615 w 113918"/>
                  <a:gd name="connsiteY217" fmla="*/ 23926 h 97967"/>
                  <a:gd name="connsiteX218" fmla="*/ 42377 w 113918"/>
                  <a:gd name="connsiteY218" fmla="*/ 23093 h 97967"/>
                  <a:gd name="connsiteX219" fmla="*/ 46186 w 113918"/>
                  <a:gd name="connsiteY219" fmla="*/ 18213 h 97967"/>
                  <a:gd name="connsiteX220" fmla="*/ 42139 w 113918"/>
                  <a:gd name="connsiteY220" fmla="*/ 22379 h 97967"/>
                  <a:gd name="connsiteX221" fmla="*/ 48091 w 113918"/>
                  <a:gd name="connsiteY221" fmla="*/ 14284 h 97967"/>
                  <a:gd name="connsiteX222" fmla="*/ 47376 w 113918"/>
                  <a:gd name="connsiteY222" fmla="*/ 14523 h 97967"/>
                  <a:gd name="connsiteX223" fmla="*/ 46900 w 113918"/>
                  <a:gd name="connsiteY223" fmla="*/ 15356 h 97967"/>
                  <a:gd name="connsiteX224" fmla="*/ 42258 w 113918"/>
                  <a:gd name="connsiteY224" fmla="*/ 20236 h 97967"/>
                  <a:gd name="connsiteX225" fmla="*/ 45234 w 113918"/>
                  <a:gd name="connsiteY225" fmla="*/ 15594 h 97967"/>
                  <a:gd name="connsiteX226" fmla="*/ 45234 w 113918"/>
                  <a:gd name="connsiteY226" fmla="*/ 15237 h 97967"/>
                  <a:gd name="connsiteX227" fmla="*/ 44996 w 113918"/>
                  <a:gd name="connsiteY227" fmla="*/ 14165 h 97967"/>
                  <a:gd name="connsiteX228" fmla="*/ 41424 w 113918"/>
                  <a:gd name="connsiteY228" fmla="*/ 19760 h 97967"/>
                  <a:gd name="connsiteX229" fmla="*/ 36901 w 113918"/>
                  <a:gd name="connsiteY229" fmla="*/ 25355 h 97967"/>
                  <a:gd name="connsiteX230" fmla="*/ 38568 w 113918"/>
                  <a:gd name="connsiteY230" fmla="*/ 17022 h 97967"/>
                  <a:gd name="connsiteX231" fmla="*/ 34758 w 113918"/>
                  <a:gd name="connsiteY231" fmla="*/ 19403 h 97967"/>
                  <a:gd name="connsiteX232" fmla="*/ 29878 w 113918"/>
                  <a:gd name="connsiteY232" fmla="*/ 25593 h 97967"/>
                  <a:gd name="connsiteX233" fmla="*/ 39163 w 113918"/>
                  <a:gd name="connsiteY233" fmla="*/ 10475 h 97967"/>
                  <a:gd name="connsiteX234" fmla="*/ 31188 w 113918"/>
                  <a:gd name="connsiteY234" fmla="*/ 19760 h 97967"/>
                  <a:gd name="connsiteX235" fmla="*/ 36425 w 113918"/>
                  <a:gd name="connsiteY235" fmla="*/ 12023 h 97967"/>
                  <a:gd name="connsiteX236" fmla="*/ 34521 w 113918"/>
                  <a:gd name="connsiteY236" fmla="*/ 8214 h 97967"/>
                  <a:gd name="connsiteX237" fmla="*/ 29640 w 113918"/>
                  <a:gd name="connsiteY237" fmla="*/ 14641 h 97967"/>
                  <a:gd name="connsiteX238" fmla="*/ 35116 w 113918"/>
                  <a:gd name="connsiteY238" fmla="*/ 6071 h 97967"/>
                  <a:gd name="connsiteX239" fmla="*/ 31783 w 113918"/>
                  <a:gd name="connsiteY239" fmla="*/ 9285 h 97967"/>
                  <a:gd name="connsiteX240" fmla="*/ 28807 w 113918"/>
                  <a:gd name="connsiteY240" fmla="*/ 13213 h 97967"/>
                  <a:gd name="connsiteX241" fmla="*/ 28450 w 113918"/>
                  <a:gd name="connsiteY241" fmla="*/ 0 h 97967"/>
                  <a:gd name="connsiteX242" fmla="*/ 25593 w 113918"/>
                  <a:gd name="connsiteY242" fmla="*/ 3452 h 97967"/>
                  <a:gd name="connsiteX243" fmla="*/ 20950 w 113918"/>
                  <a:gd name="connsiteY243" fmla="*/ 9642 h 97967"/>
                  <a:gd name="connsiteX244" fmla="*/ 24641 w 113918"/>
                  <a:gd name="connsiteY244" fmla="*/ 2857 h 97967"/>
                  <a:gd name="connsiteX245" fmla="*/ 18808 w 113918"/>
                  <a:gd name="connsiteY245" fmla="*/ 8214 h 97967"/>
                  <a:gd name="connsiteX246" fmla="*/ 19879 w 113918"/>
                  <a:gd name="connsiteY246" fmla="*/ 7380 h 97967"/>
                  <a:gd name="connsiteX247" fmla="*/ 2143 w 113918"/>
                  <a:gd name="connsiteY247" fmla="*/ 31664 h 97967"/>
                  <a:gd name="connsiteX248" fmla="*/ 3690 w 113918"/>
                  <a:gd name="connsiteY248" fmla="*/ 33449 h 97967"/>
                  <a:gd name="connsiteX249" fmla="*/ 0 w 113918"/>
                  <a:gd name="connsiteY249" fmla="*/ 38211 h 97967"/>
                  <a:gd name="connsiteX250" fmla="*/ 2976 w 113918"/>
                  <a:gd name="connsiteY250" fmla="*/ 35949 h 97967"/>
                  <a:gd name="connsiteX251" fmla="*/ 2262 w 113918"/>
                  <a:gd name="connsiteY251" fmla="*/ 36901 h 97967"/>
                  <a:gd name="connsiteX252" fmla="*/ 1309 w 113918"/>
                  <a:gd name="connsiteY252" fmla="*/ 44401 h 97967"/>
                  <a:gd name="connsiteX253" fmla="*/ 4523 w 113918"/>
                  <a:gd name="connsiteY253" fmla="*/ 39996 h 97967"/>
                  <a:gd name="connsiteX254" fmla="*/ 2738 w 113918"/>
                  <a:gd name="connsiteY254" fmla="*/ 43329 h 97967"/>
                  <a:gd name="connsiteX255" fmla="*/ 7975 w 113918"/>
                  <a:gd name="connsiteY255" fmla="*/ 35354 h 97967"/>
                  <a:gd name="connsiteX256" fmla="*/ 2619 w 113918"/>
                  <a:gd name="connsiteY256" fmla="*/ 47258 h 97967"/>
                  <a:gd name="connsiteX257" fmla="*/ 6666 w 113918"/>
                  <a:gd name="connsiteY257" fmla="*/ 42496 h 97967"/>
                  <a:gd name="connsiteX258" fmla="*/ 4761 w 113918"/>
                  <a:gd name="connsiteY258" fmla="*/ 45353 h 97967"/>
                  <a:gd name="connsiteX259" fmla="*/ 7499 w 113918"/>
                  <a:gd name="connsiteY259" fmla="*/ 41901 h 97967"/>
                  <a:gd name="connsiteX260" fmla="*/ 3214 w 113918"/>
                  <a:gd name="connsiteY260" fmla="*/ 48567 h 97967"/>
                  <a:gd name="connsiteX261" fmla="*/ 2262 w 113918"/>
                  <a:gd name="connsiteY261" fmla="*/ 49162 h 97967"/>
                  <a:gd name="connsiteX262" fmla="*/ 3452 w 113918"/>
                  <a:gd name="connsiteY262" fmla="*/ 49995 h 97967"/>
                  <a:gd name="connsiteX263" fmla="*/ 4285 w 113918"/>
                  <a:gd name="connsiteY263" fmla="*/ 47972 h 97967"/>
                  <a:gd name="connsiteX264" fmla="*/ 11427 w 113918"/>
                  <a:gd name="connsiteY264" fmla="*/ 46305 h 97967"/>
                  <a:gd name="connsiteX265" fmla="*/ 12856 w 113918"/>
                  <a:gd name="connsiteY265" fmla="*/ 44163 h 97967"/>
                  <a:gd name="connsiteX266" fmla="*/ 14165 w 113918"/>
                  <a:gd name="connsiteY266" fmla="*/ 45948 h 97967"/>
                  <a:gd name="connsiteX267" fmla="*/ 13808 w 113918"/>
                  <a:gd name="connsiteY267" fmla="*/ 46424 h 97967"/>
                  <a:gd name="connsiteX268" fmla="*/ 16665 w 113918"/>
                  <a:gd name="connsiteY268" fmla="*/ 44044 h 97967"/>
                  <a:gd name="connsiteX269" fmla="*/ 11427 w 113918"/>
                  <a:gd name="connsiteY269" fmla="*/ 51543 h 97967"/>
                  <a:gd name="connsiteX270" fmla="*/ 20474 w 113918"/>
                  <a:gd name="connsiteY270" fmla="*/ 41425 h 97967"/>
                  <a:gd name="connsiteX271" fmla="*/ 18093 w 113918"/>
                  <a:gd name="connsiteY271" fmla="*/ 44996 h 97967"/>
                  <a:gd name="connsiteX272" fmla="*/ 22974 w 113918"/>
                  <a:gd name="connsiteY272" fmla="*/ 39877 h 97967"/>
                  <a:gd name="connsiteX273" fmla="*/ 16189 w 113918"/>
                  <a:gd name="connsiteY273" fmla="*/ 48924 h 97967"/>
                  <a:gd name="connsiteX274" fmla="*/ 15713 w 113918"/>
                  <a:gd name="connsiteY274" fmla="*/ 53805 h 97967"/>
                  <a:gd name="connsiteX275" fmla="*/ 20474 w 113918"/>
                  <a:gd name="connsiteY275" fmla="*/ 46067 h 97967"/>
                  <a:gd name="connsiteX276" fmla="*/ 25712 w 113918"/>
                  <a:gd name="connsiteY276" fmla="*/ 40473 h 97967"/>
                  <a:gd name="connsiteX277" fmla="*/ 18332 w 113918"/>
                  <a:gd name="connsiteY277" fmla="*/ 53448 h 97967"/>
                  <a:gd name="connsiteX278" fmla="*/ 17736 w 113918"/>
                  <a:gd name="connsiteY278" fmla="*/ 53924 h 97967"/>
                  <a:gd name="connsiteX279" fmla="*/ 18213 w 113918"/>
                  <a:gd name="connsiteY279" fmla="*/ 55233 h 97967"/>
                  <a:gd name="connsiteX280" fmla="*/ 23807 w 113918"/>
                  <a:gd name="connsiteY280" fmla="*/ 48567 h 97967"/>
                  <a:gd name="connsiteX281" fmla="*/ 21784 w 113918"/>
                  <a:gd name="connsiteY281" fmla="*/ 49757 h 97967"/>
                  <a:gd name="connsiteX282" fmla="*/ 27854 w 113918"/>
                  <a:gd name="connsiteY282" fmla="*/ 44520 h 97967"/>
                  <a:gd name="connsiteX283" fmla="*/ 24164 w 113918"/>
                  <a:gd name="connsiteY283" fmla="*/ 48805 h 97967"/>
                  <a:gd name="connsiteX284" fmla="*/ 24164 w 113918"/>
                  <a:gd name="connsiteY284" fmla="*/ 49995 h 97967"/>
                  <a:gd name="connsiteX285" fmla="*/ 17617 w 113918"/>
                  <a:gd name="connsiteY285" fmla="*/ 56185 h 97967"/>
                  <a:gd name="connsiteX286" fmla="*/ 16308 w 113918"/>
                  <a:gd name="connsiteY286" fmla="*/ 59280 h 97967"/>
                  <a:gd name="connsiteX287" fmla="*/ 22379 w 113918"/>
                  <a:gd name="connsiteY287" fmla="*/ 53805 h 97967"/>
                  <a:gd name="connsiteX288" fmla="*/ 19165 w 113918"/>
                  <a:gd name="connsiteY288" fmla="*/ 58209 h 97967"/>
                  <a:gd name="connsiteX289" fmla="*/ 21546 w 113918"/>
                  <a:gd name="connsiteY289" fmla="*/ 55828 h 97967"/>
                  <a:gd name="connsiteX290" fmla="*/ 17141 w 113918"/>
                  <a:gd name="connsiteY290" fmla="*/ 61304 h 97967"/>
                  <a:gd name="connsiteX291" fmla="*/ 17260 w 113918"/>
                  <a:gd name="connsiteY291" fmla="*/ 63804 h 97967"/>
                  <a:gd name="connsiteX292" fmla="*/ 22855 w 113918"/>
                  <a:gd name="connsiteY292" fmla="*/ 54876 h 97967"/>
                  <a:gd name="connsiteX293" fmla="*/ 17974 w 113918"/>
                  <a:gd name="connsiteY293" fmla="*/ 65708 h 97967"/>
                  <a:gd name="connsiteX294" fmla="*/ 20950 w 113918"/>
                  <a:gd name="connsiteY294" fmla="*/ 60709 h 97967"/>
                  <a:gd name="connsiteX295" fmla="*/ 18093 w 113918"/>
                  <a:gd name="connsiteY295" fmla="*/ 66185 h 97967"/>
                  <a:gd name="connsiteX296" fmla="*/ 23569 w 113918"/>
                  <a:gd name="connsiteY296" fmla="*/ 59042 h 97967"/>
                  <a:gd name="connsiteX297" fmla="*/ 27140 w 113918"/>
                  <a:gd name="connsiteY297" fmla="*/ 55709 h 97967"/>
                  <a:gd name="connsiteX298" fmla="*/ 23926 w 113918"/>
                  <a:gd name="connsiteY298" fmla="*/ 60233 h 97967"/>
                  <a:gd name="connsiteX299" fmla="*/ 29283 w 113918"/>
                  <a:gd name="connsiteY299" fmla="*/ 55114 h 97967"/>
                  <a:gd name="connsiteX300" fmla="*/ 24521 w 113918"/>
                  <a:gd name="connsiteY300" fmla="*/ 61066 h 97967"/>
                  <a:gd name="connsiteX301" fmla="*/ 26069 w 113918"/>
                  <a:gd name="connsiteY301" fmla="*/ 59757 h 97967"/>
                  <a:gd name="connsiteX302" fmla="*/ 22379 w 113918"/>
                  <a:gd name="connsiteY302" fmla="*/ 64756 h 97967"/>
                  <a:gd name="connsiteX303" fmla="*/ 24521 w 113918"/>
                  <a:gd name="connsiteY303" fmla="*/ 64161 h 97967"/>
                  <a:gd name="connsiteX304" fmla="*/ 30950 w 113918"/>
                  <a:gd name="connsiteY304" fmla="*/ 56185 h 97967"/>
                  <a:gd name="connsiteX305" fmla="*/ 28807 w 113918"/>
                  <a:gd name="connsiteY305" fmla="*/ 60114 h 97967"/>
                  <a:gd name="connsiteX306" fmla="*/ 26664 w 113918"/>
                  <a:gd name="connsiteY306" fmla="*/ 61899 h 97967"/>
                  <a:gd name="connsiteX307" fmla="*/ 23450 w 113918"/>
                  <a:gd name="connsiteY307" fmla="*/ 66065 h 97967"/>
                  <a:gd name="connsiteX308" fmla="*/ 23926 w 113918"/>
                  <a:gd name="connsiteY308" fmla="*/ 67494 h 97967"/>
                  <a:gd name="connsiteX309" fmla="*/ 24402 w 113918"/>
                  <a:gd name="connsiteY309" fmla="*/ 66304 h 97967"/>
                  <a:gd name="connsiteX310" fmla="*/ 29759 w 113918"/>
                  <a:gd name="connsiteY310" fmla="*/ 60709 h 97967"/>
                  <a:gd name="connsiteX311" fmla="*/ 26545 w 113918"/>
                  <a:gd name="connsiteY311" fmla="*/ 64994 h 97967"/>
                  <a:gd name="connsiteX312" fmla="*/ 29164 w 113918"/>
                  <a:gd name="connsiteY312" fmla="*/ 62375 h 97967"/>
                  <a:gd name="connsiteX313" fmla="*/ 22260 w 113918"/>
                  <a:gd name="connsiteY313" fmla="*/ 71303 h 97967"/>
                  <a:gd name="connsiteX314" fmla="*/ 25950 w 113918"/>
                  <a:gd name="connsiteY314" fmla="*/ 67851 h 97967"/>
                  <a:gd name="connsiteX315" fmla="*/ 22260 w 113918"/>
                  <a:gd name="connsiteY315" fmla="*/ 73803 h 97967"/>
                  <a:gd name="connsiteX316" fmla="*/ 27021 w 113918"/>
                  <a:gd name="connsiteY316" fmla="*/ 70708 h 97967"/>
                  <a:gd name="connsiteX317" fmla="*/ 28569 w 113918"/>
                  <a:gd name="connsiteY317" fmla="*/ 68922 h 97967"/>
                  <a:gd name="connsiteX318" fmla="*/ 30116 w 113918"/>
                  <a:gd name="connsiteY318" fmla="*/ 70470 h 97967"/>
                  <a:gd name="connsiteX319" fmla="*/ 25831 w 113918"/>
                  <a:gd name="connsiteY319" fmla="*/ 77374 h 97967"/>
                  <a:gd name="connsiteX320" fmla="*/ 33806 w 113918"/>
                  <a:gd name="connsiteY320" fmla="*/ 66780 h 97967"/>
                  <a:gd name="connsiteX321" fmla="*/ 29045 w 113918"/>
                  <a:gd name="connsiteY321" fmla="*/ 74636 h 97967"/>
                  <a:gd name="connsiteX322" fmla="*/ 33806 w 113918"/>
                  <a:gd name="connsiteY322" fmla="*/ 70946 h 97967"/>
                  <a:gd name="connsiteX323" fmla="*/ 32735 w 113918"/>
                  <a:gd name="connsiteY323" fmla="*/ 71303 h 97967"/>
                  <a:gd name="connsiteX324" fmla="*/ 40829 w 113918"/>
                  <a:gd name="connsiteY324" fmla="*/ 73208 h 97967"/>
                  <a:gd name="connsiteX325" fmla="*/ 39520 w 113918"/>
                  <a:gd name="connsiteY325" fmla="*/ 74160 h 97967"/>
                  <a:gd name="connsiteX326" fmla="*/ 40829 w 113918"/>
                  <a:gd name="connsiteY326" fmla="*/ 73208 h 97967"/>
                  <a:gd name="connsiteX327" fmla="*/ 58328 w 113918"/>
                  <a:gd name="connsiteY327" fmla="*/ 68922 h 97967"/>
                  <a:gd name="connsiteX328" fmla="*/ 58566 w 113918"/>
                  <a:gd name="connsiteY328" fmla="*/ 67732 h 97967"/>
                  <a:gd name="connsiteX329" fmla="*/ 58328 w 113918"/>
                  <a:gd name="connsiteY329" fmla="*/ 68922 h 97967"/>
                  <a:gd name="connsiteX330" fmla="*/ 106657 w 113918"/>
                  <a:gd name="connsiteY330" fmla="*/ 54162 h 97967"/>
                  <a:gd name="connsiteX331" fmla="*/ 106657 w 113918"/>
                  <a:gd name="connsiteY331" fmla="*/ 54400 h 97967"/>
                  <a:gd name="connsiteX332" fmla="*/ 106657 w 113918"/>
                  <a:gd name="connsiteY332" fmla="*/ 54162 h 97967"/>
                  <a:gd name="connsiteX333" fmla="*/ 105942 w 113918"/>
                  <a:gd name="connsiteY333" fmla="*/ 56543 h 97967"/>
                  <a:gd name="connsiteX334" fmla="*/ 107133 w 113918"/>
                  <a:gd name="connsiteY334" fmla="*/ 54638 h 97967"/>
                  <a:gd name="connsiteX335" fmla="*/ 106180 w 113918"/>
                  <a:gd name="connsiteY335" fmla="*/ 55352 h 97967"/>
                  <a:gd name="connsiteX336" fmla="*/ 105823 w 113918"/>
                  <a:gd name="connsiteY336" fmla="*/ 56543 h 97967"/>
                  <a:gd name="connsiteX337" fmla="*/ 43805 w 113918"/>
                  <a:gd name="connsiteY337" fmla="*/ 17498 h 97967"/>
                  <a:gd name="connsiteX338" fmla="*/ 43091 w 113918"/>
                  <a:gd name="connsiteY338" fmla="*/ 18689 h 97967"/>
                  <a:gd name="connsiteX339" fmla="*/ 43805 w 113918"/>
                  <a:gd name="connsiteY339" fmla="*/ 17498 h 97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3918" h="97967">
                    <a:moveTo>
                      <a:pt x="32140" y="71541"/>
                    </a:moveTo>
                    <a:lnTo>
                      <a:pt x="29997" y="75469"/>
                    </a:lnTo>
                    <a:cubicBezTo>
                      <a:pt x="25236" y="81183"/>
                      <a:pt x="26307" y="78802"/>
                      <a:pt x="23093" y="84278"/>
                    </a:cubicBezTo>
                    <a:cubicBezTo>
                      <a:pt x="32021" y="71541"/>
                      <a:pt x="25712" y="84278"/>
                      <a:pt x="34640" y="71422"/>
                    </a:cubicBezTo>
                    <a:lnTo>
                      <a:pt x="33092" y="74279"/>
                    </a:lnTo>
                    <a:cubicBezTo>
                      <a:pt x="33092" y="74279"/>
                      <a:pt x="32616" y="74874"/>
                      <a:pt x="32616" y="74636"/>
                    </a:cubicBezTo>
                    <a:cubicBezTo>
                      <a:pt x="28926" y="81183"/>
                      <a:pt x="39401" y="65708"/>
                      <a:pt x="38925" y="67970"/>
                    </a:cubicBezTo>
                    <a:cubicBezTo>
                      <a:pt x="38449" y="69160"/>
                      <a:pt x="37377" y="71065"/>
                      <a:pt x="36187" y="72493"/>
                    </a:cubicBezTo>
                    <a:lnTo>
                      <a:pt x="38925" y="69756"/>
                    </a:lnTo>
                    <a:cubicBezTo>
                      <a:pt x="38925" y="69756"/>
                      <a:pt x="37377" y="72374"/>
                      <a:pt x="37377" y="72017"/>
                    </a:cubicBezTo>
                    <a:lnTo>
                      <a:pt x="38925" y="71541"/>
                    </a:lnTo>
                    <a:lnTo>
                      <a:pt x="38687" y="71898"/>
                    </a:lnTo>
                    <a:cubicBezTo>
                      <a:pt x="40234" y="69994"/>
                      <a:pt x="42615" y="67018"/>
                      <a:pt x="43686" y="65827"/>
                    </a:cubicBezTo>
                    <a:cubicBezTo>
                      <a:pt x="42615" y="67851"/>
                      <a:pt x="42615" y="67137"/>
                      <a:pt x="41544" y="68803"/>
                    </a:cubicBezTo>
                    <a:lnTo>
                      <a:pt x="44162" y="66065"/>
                    </a:lnTo>
                    <a:cubicBezTo>
                      <a:pt x="42020" y="69518"/>
                      <a:pt x="39520" y="72493"/>
                      <a:pt x="39520" y="71779"/>
                    </a:cubicBezTo>
                    <a:cubicBezTo>
                      <a:pt x="31188" y="84873"/>
                      <a:pt x="42139" y="68803"/>
                      <a:pt x="37973" y="77017"/>
                    </a:cubicBezTo>
                    <a:lnTo>
                      <a:pt x="36425" y="78326"/>
                    </a:lnTo>
                    <a:cubicBezTo>
                      <a:pt x="31783" y="85826"/>
                      <a:pt x="33925" y="83445"/>
                      <a:pt x="31307" y="88325"/>
                    </a:cubicBezTo>
                    <a:cubicBezTo>
                      <a:pt x="32854" y="85826"/>
                      <a:pt x="38091" y="76184"/>
                      <a:pt x="40829" y="73327"/>
                    </a:cubicBezTo>
                    <a:cubicBezTo>
                      <a:pt x="40353" y="74398"/>
                      <a:pt x="40234" y="74993"/>
                      <a:pt x="42258" y="72613"/>
                    </a:cubicBezTo>
                    <a:cubicBezTo>
                      <a:pt x="39163" y="77136"/>
                      <a:pt x="40234" y="76303"/>
                      <a:pt x="40710" y="76184"/>
                    </a:cubicBezTo>
                    <a:lnTo>
                      <a:pt x="36544" y="82254"/>
                    </a:lnTo>
                    <a:cubicBezTo>
                      <a:pt x="38091" y="80707"/>
                      <a:pt x="40234" y="77612"/>
                      <a:pt x="42258" y="75112"/>
                    </a:cubicBezTo>
                    <a:cubicBezTo>
                      <a:pt x="42258" y="75946"/>
                      <a:pt x="39163" y="80707"/>
                      <a:pt x="36544" y="84754"/>
                    </a:cubicBezTo>
                    <a:cubicBezTo>
                      <a:pt x="36544" y="86183"/>
                      <a:pt x="41187" y="76898"/>
                      <a:pt x="42734" y="76303"/>
                    </a:cubicBezTo>
                    <a:cubicBezTo>
                      <a:pt x="41663" y="79041"/>
                      <a:pt x="43805" y="76779"/>
                      <a:pt x="46900" y="73565"/>
                    </a:cubicBezTo>
                    <a:cubicBezTo>
                      <a:pt x="45829" y="75946"/>
                      <a:pt x="44282" y="77255"/>
                      <a:pt x="43329" y="79041"/>
                    </a:cubicBezTo>
                    <a:lnTo>
                      <a:pt x="46900" y="74398"/>
                    </a:lnTo>
                    <a:cubicBezTo>
                      <a:pt x="46900" y="74398"/>
                      <a:pt x="45829" y="76065"/>
                      <a:pt x="45353" y="76779"/>
                    </a:cubicBezTo>
                    <a:cubicBezTo>
                      <a:pt x="46900" y="75112"/>
                      <a:pt x="49519" y="70708"/>
                      <a:pt x="51067" y="69399"/>
                    </a:cubicBezTo>
                    <a:cubicBezTo>
                      <a:pt x="55709" y="62732"/>
                      <a:pt x="45353" y="79755"/>
                      <a:pt x="51067" y="72613"/>
                    </a:cubicBezTo>
                    <a:cubicBezTo>
                      <a:pt x="49995" y="74398"/>
                      <a:pt x="48448" y="76303"/>
                      <a:pt x="46900" y="78683"/>
                    </a:cubicBezTo>
                    <a:cubicBezTo>
                      <a:pt x="51067" y="74160"/>
                      <a:pt x="49995" y="75469"/>
                      <a:pt x="55114" y="69160"/>
                    </a:cubicBezTo>
                    <a:lnTo>
                      <a:pt x="52971" y="73565"/>
                    </a:lnTo>
                    <a:cubicBezTo>
                      <a:pt x="55590" y="68684"/>
                      <a:pt x="59756" y="63685"/>
                      <a:pt x="63208" y="59518"/>
                    </a:cubicBezTo>
                    <a:cubicBezTo>
                      <a:pt x="64518" y="57257"/>
                      <a:pt x="65708" y="55233"/>
                      <a:pt x="66303" y="54281"/>
                    </a:cubicBezTo>
                    <a:lnTo>
                      <a:pt x="69160" y="51424"/>
                    </a:lnTo>
                    <a:cubicBezTo>
                      <a:pt x="68565" y="52495"/>
                      <a:pt x="67136" y="54519"/>
                      <a:pt x="65351" y="57019"/>
                    </a:cubicBezTo>
                    <a:cubicBezTo>
                      <a:pt x="65708" y="56543"/>
                      <a:pt x="66065" y="56066"/>
                      <a:pt x="66422" y="55590"/>
                    </a:cubicBezTo>
                    <a:cubicBezTo>
                      <a:pt x="65113" y="57971"/>
                      <a:pt x="62732" y="61423"/>
                      <a:pt x="60232" y="64756"/>
                    </a:cubicBezTo>
                    <a:cubicBezTo>
                      <a:pt x="60947" y="63447"/>
                      <a:pt x="61780" y="62137"/>
                      <a:pt x="62494" y="60828"/>
                    </a:cubicBezTo>
                    <a:cubicBezTo>
                      <a:pt x="59875" y="64399"/>
                      <a:pt x="56899" y="68446"/>
                      <a:pt x="54638" y="72017"/>
                    </a:cubicBezTo>
                    <a:cubicBezTo>
                      <a:pt x="55114" y="71303"/>
                      <a:pt x="55590" y="70827"/>
                      <a:pt x="55947" y="70470"/>
                    </a:cubicBezTo>
                    <a:cubicBezTo>
                      <a:pt x="55233" y="71422"/>
                      <a:pt x="54638" y="72374"/>
                      <a:pt x="54161" y="72970"/>
                    </a:cubicBezTo>
                    <a:cubicBezTo>
                      <a:pt x="53804" y="73684"/>
                      <a:pt x="54757" y="72374"/>
                      <a:pt x="55828" y="70827"/>
                    </a:cubicBezTo>
                    <a:lnTo>
                      <a:pt x="51424" y="77731"/>
                    </a:lnTo>
                    <a:lnTo>
                      <a:pt x="53209" y="75112"/>
                    </a:lnTo>
                    <a:lnTo>
                      <a:pt x="51305" y="79993"/>
                    </a:lnTo>
                    <a:cubicBezTo>
                      <a:pt x="56542" y="73565"/>
                      <a:pt x="63803" y="63923"/>
                      <a:pt x="66661" y="61780"/>
                    </a:cubicBezTo>
                    <a:cubicBezTo>
                      <a:pt x="63089" y="66661"/>
                      <a:pt x="61185" y="69875"/>
                      <a:pt x="57257" y="75827"/>
                    </a:cubicBezTo>
                    <a:cubicBezTo>
                      <a:pt x="61066" y="69399"/>
                      <a:pt x="54638" y="77969"/>
                      <a:pt x="54995" y="76303"/>
                    </a:cubicBezTo>
                    <a:cubicBezTo>
                      <a:pt x="54876" y="77136"/>
                      <a:pt x="52852" y="79874"/>
                      <a:pt x="52138" y="80826"/>
                    </a:cubicBezTo>
                    <a:lnTo>
                      <a:pt x="56899" y="75827"/>
                    </a:lnTo>
                    <a:cubicBezTo>
                      <a:pt x="53685" y="80707"/>
                      <a:pt x="54757" y="79636"/>
                      <a:pt x="53685" y="81778"/>
                    </a:cubicBezTo>
                    <a:cubicBezTo>
                      <a:pt x="59875" y="72017"/>
                      <a:pt x="58685" y="75827"/>
                      <a:pt x="60947" y="73208"/>
                    </a:cubicBezTo>
                    <a:cubicBezTo>
                      <a:pt x="58804" y="76422"/>
                      <a:pt x="56542" y="79636"/>
                      <a:pt x="56661" y="78564"/>
                    </a:cubicBezTo>
                    <a:cubicBezTo>
                      <a:pt x="52495" y="86183"/>
                      <a:pt x="64756" y="67732"/>
                      <a:pt x="61304" y="74279"/>
                    </a:cubicBezTo>
                    <a:cubicBezTo>
                      <a:pt x="61185" y="74279"/>
                      <a:pt x="61304" y="73803"/>
                      <a:pt x="60232" y="75350"/>
                    </a:cubicBezTo>
                    <a:cubicBezTo>
                      <a:pt x="62375" y="72613"/>
                      <a:pt x="61542" y="75350"/>
                      <a:pt x="59518" y="78088"/>
                    </a:cubicBezTo>
                    <a:lnTo>
                      <a:pt x="59399" y="78088"/>
                    </a:lnTo>
                    <a:cubicBezTo>
                      <a:pt x="59399" y="79755"/>
                      <a:pt x="61780" y="79755"/>
                      <a:pt x="67136" y="71660"/>
                    </a:cubicBezTo>
                    <a:cubicBezTo>
                      <a:pt x="66422" y="72732"/>
                      <a:pt x="60590" y="81421"/>
                      <a:pt x="59518" y="83088"/>
                    </a:cubicBezTo>
                    <a:lnTo>
                      <a:pt x="78802" y="56543"/>
                    </a:lnTo>
                    <a:cubicBezTo>
                      <a:pt x="74160" y="63447"/>
                      <a:pt x="63685" y="80469"/>
                      <a:pt x="60470" y="84040"/>
                    </a:cubicBezTo>
                    <a:cubicBezTo>
                      <a:pt x="59994" y="85111"/>
                      <a:pt x="59518" y="86540"/>
                      <a:pt x="61542" y="84278"/>
                    </a:cubicBezTo>
                    <a:cubicBezTo>
                      <a:pt x="62018" y="83207"/>
                      <a:pt x="67851" y="73922"/>
                      <a:pt x="68446" y="73446"/>
                    </a:cubicBezTo>
                    <a:cubicBezTo>
                      <a:pt x="63803" y="81540"/>
                      <a:pt x="66065" y="77850"/>
                      <a:pt x="62375" y="84873"/>
                    </a:cubicBezTo>
                    <a:cubicBezTo>
                      <a:pt x="63208" y="83207"/>
                      <a:pt x="70469" y="72374"/>
                      <a:pt x="70589" y="72851"/>
                    </a:cubicBezTo>
                    <a:cubicBezTo>
                      <a:pt x="69517" y="74517"/>
                      <a:pt x="63446" y="83683"/>
                      <a:pt x="62732" y="84873"/>
                    </a:cubicBezTo>
                    <a:lnTo>
                      <a:pt x="70469" y="74517"/>
                    </a:lnTo>
                    <a:cubicBezTo>
                      <a:pt x="69041" y="76303"/>
                      <a:pt x="64518" y="83683"/>
                      <a:pt x="62732" y="86897"/>
                    </a:cubicBezTo>
                    <a:cubicBezTo>
                      <a:pt x="64042" y="84754"/>
                      <a:pt x="63208" y="87492"/>
                      <a:pt x="64160" y="86540"/>
                    </a:cubicBezTo>
                    <a:lnTo>
                      <a:pt x="65470" y="83802"/>
                    </a:lnTo>
                    <a:cubicBezTo>
                      <a:pt x="65232" y="85945"/>
                      <a:pt x="76183" y="69041"/>
                      <a:pt x="76540" y="70232"/>
                    </a:cubicBezTo>
                    <a:cubicBezTo>
                      <a:pt x="74993" y="72374"/>
                      <a:pt x="67375" y="83921"/>
                      <a:pt x="67018" y="85469"/>
                    </a:cubicBezTo>
                    <a:cubicBezTo>
                      <a:pt x="70826" y="79993"/>
                      <a:pt x="84992" y="59280"/>
                      <a:pt x="88444" y="55471"/>
                    </a:cubicBezTo>
                    <a:lnTo>
                      <a:pt x="86539" y="58685"/>
                    </a:lnTo>
                    <a:lnTo>
                      <a:pt x="89396" y="55471"/>
                    </a:lnTo>
                    <a:cubicBezTo>
                      <a:pt x="83683" y="63685"/>
                      <a:pt x="71422" y="80588"/>
                      <a:pt x="66541" y="87135"/>
                    </a:cubicBezTo>
                    <a:cubicBezTo>
                      <a:pt x="65232" y="89873"/>
                      <a:pt x="64280" y="90944"/>
                      <a:pt x="64875" y="90944"/>
                    </a:cubicBezTo>
                    <a:cubicBezTo>
                      <a:pt x="63089" y="94039"/>
                      <a:pt x="61661" y="95349"/>
                      <a:pt x="61423" y="95349"/>
                    </a:cubicBezTo>
                    <a:lnTo>
                      <a:pt x="61423" y="97967"/>
                    </a:lnTo>
                    <a:cubicBezTo>
                      <a:pt x="65470" y="91420"/>
                      <a:pt x="66303" y="92016"/>
                      <a:pt x="69755" y="86540"/>
                    </a:cubicBezTo>
                    <a:lnTo>
                      <a:pt x="64280" y="92492"/>
                    </a:lnTo>
                    <a:cubicBezTo>
                      <a:pt x="68327" y="85945"/>
                      <a:pt x="76778" y="74517"/>
                      <a:pt x="76778" y="76184"/>
                    </a:cubicBezTo>
                    <a:cubicBezTo>
                      <a:pt x="75350" y="78921"/>
                      <a:pt x="69279" y="87611"/>
                      <a:pt x="67851" y="89873"/>
                    </a:cubicBezTo>
                    <a:cubicBezTo>
                      <a:pt x="69398" y="87730"/>
                      <a:pt x="71303" y="86064"/>
                      <a:pt x="70351" y="87730"/>
                    </a:cubicBezTo>
                    <a:lnTo>
                      <a:pt x="67851" y="90944"/>
                    </a:lnTo>
                    <a:cubicBezTo>
                      <a:pt x="66779" y="93682"/>
                      <a:pt x="74041" y="82731"/>
                      <a:pt x="70589" y="89278"/>
                    </a:cubicBezTo>
                    <a:cubicBezTo>
                      <a:pt x="70589" y="89754"/>
                      <a:pt x="65827" y="97967"/>
                      <a:pt x="68327" y="94158"/>
                    </a:cubicBezTo>
                    <a:cubicBezTo>
                      <a:pt x="72731" y="86540"/>
                      <a:pt x="87254" y="63566"/>
                      <a:pt x="90944" y="58090"/>
                    </a:cubicBezTo>
                    <a:cubicBezTo>
                      <a:pt x="90706" y="58685"/>
                      <a:pt x="87373" y="65827"/>
                      <a:pt x="85230" y="69637"/>
                    </a:cubicBezTo>
                    <a:cubicBezTo>
                      <a:pt x="81897" y="75708"/>
                      <a:pt x="76064" y="83207"/>
                      <a:pt x="73088" y="88444"/>
                    </a:cubicBezTo>
                    <a:cubicBezTo>
                      <a:pt x="74279" y="86659"/>
                      <a:pt x="75826" y="84635"/>
                      <a:pt x="76302" y="83921"/>
                    </a:cubicBezTo>
                    <a:cubicBezTo>
                      <a:pt x="75588" y="85588"/>
                      <a:pt x="72731" y="89397"/>
                      <a:pt x="73684" y="88802"/>
                    </a:cubicBezTo>
                    <a:cubicBezTo>
                      <a:pt x="77969" y="82254"/>
                      <a:pt x="74160" y="89873"/>
                      <a:pt x="77374" y="83326"/>
                    </a:cubicBezTo>
                    <a:cubicBezTo>
                      <a:pt x="78921" y="81659"/>
                      <a:pt x="76897" y="84992"/>
                      <a:pt x="77612" y="84992"/>
                    </a:cubicBezTo>
                    <a:cubicBezTo>
                      <a:pt x="80111" y="80588"/>
                      <a:pt x="87135" y="70708"/>
                      <a:pt x="88801" y="69041"/>
                    </a:cubicBezTo>
                    <a:cubicBezTo>
                      <a:pt x="87730" y="70708"/>
                      <a:pt x="86420" y="72970"/>
                      <a:pt x="85825" y="74041"/>
                    </a:cubicBezTo>
                    <a:cubicBezTo>
                      <a:pt x="86301" y="75112"/>
                      <a:pt x="84873" y="78445"/>
                      <a:pt x="85587" y="78921"/>
                    </a:cubicBezTo>
                    <a:cubicBezTo>
                      <a:pt x="84635" y="80588"/>
                      <a:pt x="83802" y="82731"/>
                      <a:pt x="81897" y="85469"/>
                    </a:cubicBezTo>
                    <a:cubicBezTo>
                      <a:pt x="82730" y="84397"/>
                      <a:pt x="84278" y="82136"/>
                      <a:pt x="84635" y="82136"/>
                    </a:cubicBezTo>
                    <a:cubicBezTo>
                      <a:pt x="81540" y="88206"/>
                      <a:pt x="83563" y="82731"/>
                      <a:pt x="79635" y="89754"/>
                    </a:cubicBezTo>
                    <a:cubicBezTo>
                      <a:pt x="82016" y="85945"/>
                      <a:pt x="83563" y="84873"/>
                      <a:pt x="85349" y="82612"/>
                    </a:cubicBezTo>
                    <a:cubicBezTo>
                      <a:pt x="88920" y="76541"/>
                      <a:pt x="85349" y="80945"/>
                      <a:pt x="83444" y="83207"/>
                    </a:cubicBezTo>
                    <a:cubicBezTo>
                      <a:pt x="88563" y="74993"/>
                      <a:pt x="94515" y="66780"/>
                      <a:pt x="97610" y="63447"/>
                    </a:cubicBezTo>
                    <a:cubicBezTo>
                      <a:pt x="99514" y="61780"/>
                      <a:pt x="94634" y="68922"/>
                      <a:pt x="95467" y="67851"/>
                    </a:cubicBezTo>
                    <a:cubicBezTo>
                      <a:pt x="95824" y="69994"/>
                      <a:pt x="105347" y="54043"/>
                      <a:pt x="102609" y="60590"/>
                    </a:cubicBezTo>
                    <a:cubicBezTo>
                      <a:pt x="99753" y="66065"/>
                      <a:pt x="96181" y="71065"/>
                      <a:pt x="93920" y="74874"/>
                    </a:cubicBezTo>
                    <a:cubicBezTo>
                      <a:pt x="92134" y="76541"/>
                      <a:pt x="95229" y="71065"/>
                      <a:pt x="94753" y="71065"/>
                    </a:cubicBezTo>
                    <a:lnTo>
                      <a:pt x="93682" y="73803"/>
                    </a:lnTo>
                    <a:cubicBezTo>
                      <a:pt x="92491" y="75469"/>
                      <a:pt x="91301" y="76541"/>
                      <a:pt x="92015" y="74874"/>
                    </a:cubicBezTo>
                    <a:cubicBezTo>
                      <a:pt x="89396" y="79755"/>
                      <a:pt x="93444" y="77017"/>
                      <a:pt x="91777" y="82016"/>
                    </a:cubicBezTo>
                    <a:cubicBezTo>
                      <a:pt x="92967" y="80350"/>
                      <a:pt x="94396" y="78683"/>
                      <a:pt x="95586" y="76541"/>
                    </a:cubicBezTo>
                    <a:lnTo>
                      <a:pt x="94872" y="77136"/>
                    </a:lnTo>
                    <a:cubicBezTo>
                      <a:pt x="97253" y="72732"/>
                      <a:pt x="99038" y="71660"/>
                      <a:pt x="99871" y="69399"/>
                    </a:cubicBezTo>
                    <a:cubicBezTo>
                      <a:pt x="102133" y="66661"/>
                      <a:pt x="105347" y="62256"/>
                      <a:pt x="104514" y="64994"/>
                    </a:cubicBezTo>
                    <a:lnTo>
                      <a:pt x="100943" y="71065"/>
                    </a:lnTo>
                    <a:cubicBezTo>
                      <a:pt x="102014" y="69279"/>
                      <a:pt x="102729" y="67256"/>
                      <a:pt x="101538" y="69041"/>
                    </a:cubicBezTo>
                    <a:cubicBezTo>
                      <a:pt x="103443" y="66542"/>
                      <a:pt x="97491" y="77731"/>
                      <a:pt x="102490" y="69994"/>
                    </a:cubicBezTo>
                    <a:lnTo>
                      <a:pt x="104633" y="65589"/>
                    </a:lnTo>
                    <a:cubicBezTo>
                      <a:pt x="106895" y="62851"/>
                      <a:pt x="111180" y="56662"/>
                      <a:pt x="110585" y="58923"/>
                    </a:cubicBezTo>
                    <a:cubicBezTo>
                      <a:pt x="113918" y="52852"/>
                      <a:pt x="110109" y="59518"/>
                      <a:pt x="113918" y="52376"/>
                    </a:cubicBezTo>
                    <a:cubicBezTo>
                      <a:pt x="108918" y="61185"/>
                      <a:pt x="112966" y="51305"/>
                      <a:pt x="107847" y="60590"/>
                    </a:cubicBezTo>
                    <a:cubicBezTo>
                      <a:pt x="112370" y="52376"/>
                      <a:pt x="109275" y="56781"/>
                      <a:pt x="113085" y="49638"/>
                    </a:cubicBezTo>
                    <a:cubicBezTo>
                      <a:pt x="111894" y="51662"/>
                      <a:pt x="110942" y="53567"/>
                      <a:pt x="111180" y="52257"/>
                    </a:cubicBezTo>
                    <a:cubicBezTo>
                      <a:pt x="110823" y="52852"/>
                      <a:pt x="110347" y="53567"/>
                      <a:pt x="109990" y="53924"/>
                    </a:cubicBezTo>
                    <a:lnTo>
                      <a:pt x="109990" y="53924"/>
                    </a:lnTo>
                    <a:cubicBezTo>
                      <a:pt x="109990" y="53924"/>
                      <a:pt x="109870" y="53924"/>
                      <a:pt x="109870" y="53924"/>
                    </a:cubicBezTo>
                    <a:cubicBezTo>
                      <a:pt x="109633" y="54162"/>
                      <a:pt x="109633" y="54281"/>
                      <a:pt x="109870" y="53924"/>
                    </a:cubicBezTo>
                    <a:cubicBezTo>
                      <a:pt x="109395" y="54876"/>
                      <a:pt x="108918" y="55947"/>
                      <a:pt x="108204" y="57019"/>
                    </a:cubicBezTo>
                    <a:cubicBezTo>
                      <a:pt x="105228" y="61423"/>
                      <a:pt x="104633" y="60947"/>
                      <a:pt x="102966" y="63090"/>
                    </a:cubicBezTo>
                    <a:cubicBezTo>
                      <a:pt x="103324" y="62018"/>
                      <a:pt x="104514" y="60828"/>
                      <a:pt x="105585" y="58685"/>
                    </a:cubicBezTo>
                    <a:lnTo>
                      <a:pt x="103086" y="62018"/>
                    </a:lnTo>
                    <a:cubicBezTo>
                      <a:pt x="105704" y="57614"/>
                      <a:pt x="106895" y="54281"/>
                      <a:pt x="109037" y="52138"/>
                    </a:cubicBezTo>
                    <a:lnTo>
                      <a:pt x="108680" y="51662"/>
                    </a:lnTo>
                    <a:cubicBezTo>
                      <a:pt x="109870" y="49043"/>
                      <a:pt x="110109" y="47734"/>
                      <a:pt x="108680" y="49519"/>
                    </a:cubicBezTo>
                    <a:cubicBezTo>
                      <a:pt x="109037" y="48448"/>
                      <a:pt x="105109" y="54043"/>
                      <a:pt x="107371" y="50710"/>
                    </a:cubicBezTo>
                    <a:lnTo>
                      <a:pt x="104871" y="52971"/>
                    </a:lnTo>
                    <a:lnTo>
                      <a:pt x="105585" y="51900"/>
                    </a:lnTo>
                    <a:cubicBezTo>
                      <a:pt x="105109" y="50829"/>
                      <a:pt x="99514" y="58209"/>
                      <a:pt x="103562" y="49757"/>
                    </a:cubicBezTo>
                    <a:cubicBezTo>
                      <a:pt x="102609" y="50710"/>
                      <a:pt x="101538" y="51900"/>
                      <a:pt x="101895" y="50353"/>
                    </a:cubicBezTo>
                    <a:lnTo>
                      <a:pt x="104157" y="46543"/>
                    </a:lnTo>
                    <a:cubicBezTo>
                      <a:pt x="102966" y="47615"/>
                      <a:pt x="105466" y="42139"/>
                      <a:pt x="102966" y="45948"/>
                    </a:cubicBezTo>
                    <a:cubicBezTo>
                      <a:pt x="109037" y="35592"/>
                      <a:pt x="102729" y="42734"/>
                      <a:pt x="103324" y="40592"/>
                    </a:cubicBezTo>
                    <a:lnTo>
                      <a:pt x="100229" y="45472"/>
                    </a:lnTo>
                    <a:cubicBezTo>
                      <a:pt x="100229" y="45472"/>
                      <a:pt x="98681" y="46067"/>
                      <a:pt x="97015" y="47734"/>
                    </a:cubicBezTo>
                    <a:lnTo>
                      <a:pt x="94277" y="52138"/>
                    </a:lnTo>
                    <a:cubicBezTo>
                      <a:pt x="91539" y="55471"/>
                      <a:pt x="95110" y="48329"/>
                      <a:pt x="94158" y="48329"/>
                    </a:cubicBezTo>
                    <a:cubicBezTo>
                      <a:pt x="95229" y="46662"/>
                      <a:pt x="95110" y="47258"/>
                      <a:pt x="94634" y="48329"/>
                    </a:cubicBezTo>
                    <a:cubicBezTo>
                      <a:pt x="100110" y="37973"/>
                      <a:pt x="88325" y="54400"/>
                      <a:pt x="92134" y="46782"/>
                    </a:cubicBezTo>
                    <a:cubicBezTo>
                      <a:pt x="90944" y="48210"/>
                      <a:pt x="91182" y="47615"/>
                      <a:pt x="91777" y="46424"/>
                    </a:cubicBezTo>
                    <a:cubicBezTo>
                      <a:pt x="91777" y="46424"/>
                      <a:pt x="91777" y="46424"/>
                      <a:pt x="92015" y="46186"/>
                    </a:cubicBezTo>
                    <a:cubicBezTo>
                      <a:pt x="92015" y="46186"/>
                      <a:pt x="92015" y="46186"/>
                      <a:pt x="92015" y="46186"/>
                    </a:cubicBezTo>
                    <a:cubicBezTo>
                      <a:pt x="92372" y="45353"/>
                      <a:pt x="92848" y="44520"/>
                      <a:pt x="93205" y="43687"/>
                    </a:cubicBezTo>
                    <a:cubicBezTo>
                      <a:pt x="92610" y="44758"/>
                      <a:pt x="92134" y="45710"/>
                      <a:pt x="91896" y="46186"/>
                    </a:cubicBezTo>
                    <a:cubicBezTo>
                      <a:pt x="91658" y="46186"/>
                      <a:pt x="91182" y="46543"/>
                      <a:pt x="90230" y="47496"/>
                    </a:cubicBezTo>
                    <a:lnTo>
                      <a:pt x="93087" y="42853"/>
                    </a:lnTo>
                    <a:cubicBezTo>
                      <a:pt x="93087" y="42853"/>
                      <a:pt x="93087" y="42853"/>
                      <a:pt x="92967" y="42853"/>
                    </a:cubicBezTo>
                    <a:cubicBezTo>
                      <a:pt x="93920" y="40949"/>
                      <a:pt x="91420" y="44996"/>
                      <a:pt x="89277" y="48567"/>
                    </a:cubicBezTo>
                    <a:cubicBezTo>
                      <a:pt x="88682" y="49281"/>
                      <a:pt x="87968" y="50115"/>
                      <a:pt x="87135" y="51186"/>
                    </a:cubicBezTo>
                    <a:cubicBezTo>
                      <a:pt x="91777" y="43567"/>
                      <a:pt x="84992" y="53328"/>
                      <a:pt x="89872" y="45234"/>
                    </a:cubicBezTo>
                    <a:cubicBezTo>
                      <a:pt x="87254" y="49043"/>
                      <a:pt x="86896" y="47496"/>
                      <a:pt x="81540" y="55590"/>
                    </a:cubicBezTo>
                    <a:cubicBezTo>
                      <a:pt x="82254" y="54519"/>
                      <a:pt x="82492" y="53924"/>
                      <a:pt x="82611" y="53924"/>
                    </a:cubicBezTo>
                    <a:cubicBezTo>
                      <a:pt x="82968" y="52852"/>
                      <a:pt x="83326" y="51781"/>
                      <a:pt x="81659" y="53924"/>
                    </a:cubicBezTo>
                    <a:lnTo>
                      <a:pt x="85349" y="47972"/>
                    </a:lnTo>
                    <a:lnTo>
                      <a:pt x="79635" y="55590"/>
                    </a:lnTo>
                    <a:cubicBezTo>
                      <a:pt x="81659" y="51781"/>
                      <a:pt x="82849" y="49638"/>
                      <a:pt x="86182" y="45353"/>
                    </a:cubicBezTo>
                    <a:cubicBezTo>
                      <a:pt x="80945" y="51781"/>
                      <a:pt x="83921" y="47615"/>
                      <a:pt x="78683" y="54043"/>
                    </a:cubicBezTo>
                    <a:lnTo>
                      <a:pt x="81183" y="50234"/>
                    </a:lnTo>
                    <a:cubicBezTo>
                      <a:pt x="81183" y="50234"/>
                      <a:pt x="77135" y="55114"/>
                      <a:pt x="79040" y="51900"/>
                    </a:cubicBezTo>
                    <a:cubicBezTo>
                      <a:pt x="83206" y="44401"/>
                      <a:pt x="77135" y="49281"/>
                      <a:pt x="80230" y="41663"/>
                    </a:cubicBezTo>
                    <a:cubicBezTo>
                      <a:pt x="73088" y="52971"/>
                      <a:pt x="82968" y="36306"/>
                      <a:pt x="77135" y="44877"/>
                    </a:cubicBezTo>
                    <a:cubicBezTo>
                      <a:pt x="78802" y="42139"/>
                      <a:pt x="79635" y="40592"/>
                      <a:pt x="81302" y="38449"/>
                    </a:cubicBezTo>
                    <a:cubicBezTo>
                      <a:pt x="78921" y="40592"/>
                      <a:pt x="83087" y="33568"/>
                      <a:pt x="77850" y="40592"/>
                    </a:cubicBezTo>
                    <a:cubicBezTo>
                      <a:pt x="79516" y="37854"/>
                      <a:pt x="80588" y="36782"/>
                      <a:pt x="81540" y="35235"/>
                    </a:cubicBezTo>
                    <a:cubicBezTo>
                      <a:pt x="81064" y="35711"/>
                      <a:pt x="79754" y="37378"/>
                      <a:pt x="80826" y="35711"/>
                    </a:cubicBezTo>
                    <a:cubicBezTo>
                      <a:pt x="81778" y="34045"/>
                      <a:pt x="82373" y="33568"/>
                      <a:pt x="83206" y="32497"/>
                    </a:cubicBezTo>
                    <a:cubicBezTo>
                      <a:pt x="82254" y="32497"/>
                      <a:pt x="76778" y="40592"/>
                      <a:pt x="71660" y="48091"/>
                    </a:cubicBezTo>
                    <a:cubicBezTo>
                      <a:pt x="73684" y="44282"/>
                      <a:pt x="73207" y="44639"/>
                      <a:pt x="69636" y="49519"/>
                    </a:cubicBezTo>
                    <a:cubicBezTo>
                      <a:pt x="71184" y="46901"/>
                      <a:pt x="72731" y="44163"/>
                      <a:pt x="73684" y="43567"/>
                    </a:cubicBezTo>
                    <a:cubicBezTo>
                      <a:pt x="73684" y="43091"/>
                      <a:pt x="74636" y="38925"/>
                      <a:pt x="70589" y="44996"/>
                    </a:cubicBezTo>
                    <a:cubicBezTo>
                      <a:pt x="71541" y="43449"/>
                      <a:pt x="70589" y="44282"/>
                      <a:pt x="69994" y="44996"/>
                    </a:cubicBezTo>
                    <a:cubicBezTo>
                      <a:pt x="69755" y="44282"/>
                      <a:pt x="69994" y="43687"/>
                      <a:pt x="69160" y="43925"/>
                    </a:cubicBezTo>
                    <a:lnTo>
                      <a:pt x="68684" y="44996"/>
                    </a:lnTo>
                    <a:cubicBezTo>
                      <a:pt x="63565" y="52138"/>
                      <a:pt x="67136" y="46305"/>
                      <a:pt x="66184" y="46901"/>
                    </a:cubicBezTo>
                    <a:lnTo>
                      <a:pt x="66661" y="46186"/>
                    </a:lnTo>
                    <a:cubicBezTo>
                      <a:pt x="69279" y="40234"/>
                      <a:pt x="64518" y="48448"/>
                      <a:pt x="67613" y="41782"/>
                    </a:cubicBezTo>
                    <a:lnTo>
                      <a:pt x="64637" y="46424"/>
                    </a:lnTo>
                    <a:cubicBezTo>
                      <a:pt x="57852" y="56185"/>
                      <a:pt x="67732" y="40115"/>
                      <a:pt x="64637" y="43449"/>
                    </a:cubicBezTo>
                    <a:lnTo>
                      <a:pt x="63089" y="46186"/>
                    </a:lnTo>
                    <a:cubicBezTo>
                      <a:pt x="60470" y="49281"/>
                      <a:pt x="71303" y="32259"/>
                      <a:pt x="71779" y="30831"/>
                    </a:cubicBezTo>
                    <a:cubicBezTo>
                      <a:pt x="72255" y="29878"/>
                      <a:pt x="72850" y="29521"/>
                      <a:pt x="73327" y="28926"/>
                    </a:cubicBezTo>
                    <a:cubicBezTo>
                      <a:pt x="76421" y="22617"/>
                      <a:pt x="69160" y="34759"/>
                      <a:pt x="67613" y="35830"/>
                    </a:cubicBezTo>
                    <a:cubicBezTo>
                      <a:pt x="69636" y="32497"/>
                      <a:pt x="73327" y="27736"/>
                      <a:pt x="73327" y="26902"/>
                    </a:cubicBezTo>
                    <a:cubicBezTo>
                      <a:pt x="74874" y="24164"/>
                      <a:pt x="65113" y="36544"/>
                      <a:pt x="68684" y="29997"/>
                    </a:cubicBezTo>
                    <a:cubicBezTo>
                      <a:pt x="67136" y="32497"/>
                      <a:pt x="65589" y="35116"/>
                      <a:pt x="64042" y="36782"/>
                    </a:cubicBezTo>
                    <a:cubicBezTo>
                      <a:pt x="62970" y="37378"/>
                      <a:pt x="69279" y="26664"/>
                      <a:pt x="63565" y="34164"/>
                    </a:cubicBezTo>
                    <a:cubicBezTo>
                      <a:pt x="64042" y="33449"/>
                      <a:pt x="64399" y="32854"/>
                      <a:pt x="64875" y="32140"/>
                    </a:cubicBezTo>
                    <a:cubicBezTo>
                      <a:pt x="63208" y="33926"/>
                      <a:pt x="61542" y="34759"/>
                      <a:pt x="58447" y="38806"/>
                    </a:cubicBezTo>
                    <a:cubicBezTo>
                      <a:pt x="68922" y="22974"/>
                      <a:pt x="51186" y="44996"/>
                      <a:pt x="61185" y="30592"/>
                    </a:cubicBezTo>
                    <a:lnTo>
                      <a:pt x="59637" y="30592"/>
                    </a:lnTo>
                    <a:cubicBezTo>
                      <a:pt x="59637" y="30592"/>
                      <a:pt x="60709" y="29283"/>
                      <a:pt x="60709" y="29283"/>
                    </a:cubicBezTo>
                    <a:cubicBezTo>
                      <a:pt x="60709" y="27855"/>
                      <a:pt x="58090" y="31188"/>
                      <a:pt x="55471" y="34521"/>
                    </a:cubicBezTo>
                    <a:cubicBezTo>
                      <a:pt x="56066" y="33449"/>
                      <a:pt x="57019" y="32140"/>
                      <a:pt x="57614" y="31426"/>
                    </a:cubicBezTo>
                    <a:cubicBezTo>
                      <a:pt x="58685" y="27855"/>
                      <a:pt x="58209" y="28450"/>
                      <a:pt x="52376" y="34997"/>
                    </a:cubicBezTo>
                    <a:lnTo>
                      <a:pt x="55590" y="30235"/>
                    </a:lnTo>
                    <a:cubicBezTo>
                      <a:pt x="53447" y="32735"/>
                      <a:pt x="59399" y="22022"/>
                      <a:pt x="54638" y="26783"/>
                    </a:cubicBezTo>
                    <a:cubicBezTo>
                      <a:pt x="54995" y="26307"/>
                      <a:pt x="55709" y="25355"/>
                      <a:pt x="56185" y="24760"/>
                    </a:cubicBezTo>
                    <a:cubicBezTo>
                      <a:pt x="51305" y="29521"/>
                      <a:pt x="62851" y="10237"/>
                      <a:pt x="50591" y="26783"/>
                    </a:cubicBezTo>
                    <a:lnTo>
                      <a:pt x="47019" y="30473"/>
                    </a:lnTo>
                    <a:cubicBezTo>
                      <a:pt x="47019" y="32378"/>
                      <a:pt x="41663" y="37735"/>
                      <a:pt x="39996" y="40711"/>
                    </a:cubicBezTo>
                    <a:cubicBezTo>
                      <a:pt x="38925" y="41425"/>
                      <a:pt x="42734" y="34997"/>
                      <a:pt x="43805" y="34402"/>
                    </a:cubicBezTo>
                    <a:lnTo>
                      <a:pt x="43329" y="35235"/>
                    </a:lnTo>
                    <a:cubicBezTo>
                      <a:pt x="49757" y="26545"/>
                      <a:pt x="44520" y="31307"/>
                      <a:pt x="48805" y="25355"/>
                    </a:cubicBezTo>
                    <a:cubicBezTo>
                      <a:pt x="46781" y="24522"/>
                      <a:pt x="48686" y="18570"/>
                      <a:pt x="47376" y="17022"/>
                    </a:cubicBezTo>
                    <a:lnTo>
                      <a:pt x="42615" y="23926"/>
                    </a:lnTo>
                    <a:lnTo>
                      <a:pt x="42377" y="23093"/>
                    </a:lnTo>
                    <a:cubicBezTo>
                      <a:pt x="43329" y="21427"/>
                      <a:pt x="46067" y="17617"/>
                      <a:pt x="46186" y="18213"/>
                    </a:cubicBezTo>
                    <a:cubicBezTo>
                      <a:pt x="48805" y="14165"/>
                      <a:pt x="43210" y="20951"/>
                      <a:pt x="42139" y="22379"/>
                    </a:cubicBezTo>
                    <a:cubicBezTo>
                      <a:pt x="43329" y="19046"/>
                      <a:pt x="48210" y="14641"/>
                      <a:pt x="48091" y="14284"/>
                    </a:cubicBezTo>
                    <a:lnTo>
                      <a:pt x="47376" y="14523"/>
                    </a:lnTo>
                    <a:lnTo>
                      <a:pt x="46900" y="15356"/>
                    </a:lnTo>
                    <a:cubicBezTo>
                      <a:pt x="44639" y="17975"/>
                      <a:pt x="42496" y="20831"/>
                      <a:pt x="42258" y="20236"/>
                    </a:cubicBezTo>
                    <a:cubicBezTo>
                      <a:pt x="42972" y="18689"/>
                      <a:pt x="45115" y="15951"/>
                      <a:pt x="45234" y="15594"/>
                    </a:cubicBezTo>
                    <a:cubicBezTo>
                      <a:pt x="45591" y="15118"/>
                      <a:pt x="45710" y="14880"/>
                      <a:pt x="45234" y="15237"/>
                    </a:cubicBezTo>
                    <a:lnTo>
                      <a:pt x="44996" y="14165"/>
                    </a:lnTo>
                    <a:lnTo>
                      <a:pt x="41424" y="19760"/>
                    </a:lnTo>
                    <a:cubicBezTo>
                      <a:pt x="39163" y="22141"/>
                      <a:pt x="40949" y="19046"/>
                      <a:pt x="36901" y="25355"/>
                    </a:cubicBezTo>
                    <a:cubicBezTo>
                      <a:pt x="43210" y="15713"/>
                      <a:pt x="36782" y="20117"/>
                      <a:pt x="38568" y="17022"/>
                    </a:cubicBezTo>
                    <a:cubicBezTo>
                      <a:pt x="35235" y="20593"/>
                      <a:pt x="34878" y="20236"/>
                      <a:pt x="34758" y="19403"/>
                    </a:cubicBezTo>
                    <a:cubicBezTo>
                      <a:pt x="34044" y="20593"/>
                      <a:pt x="29759" y="26664"/>
                      <a:pt x="29878" y="25593"/>
                    </a:cubicBezTo>
                    <a:cubicBezTo>
                      <a:pt x="39163" y="13332"/>
                      <a:pt x="32973" y="19641"/>
                      <a:pt x="39163" y="10475"/>
                    </a:cubicBezTo>
                    <a:cubicBezTo>
                      <a:pt x="35116" y="16665"/>
                      <a:pt x="36782" y="10951"/>
                      <a:pt x="31188" y="19760"/>
                    </a:cubicBezTo>
                    <a:cubicBezTo>
                      <a:pt x="31545" y="18451"/>
                      <a:pt x="34640" y="15118"/>
                      <a:pt x="36425" y="12023"/>
                    </a:cubicBezTo>
                    <a:cubicBezTo>
                      <a:pt x="32021" y="16189"/>
                      <a:pt x="36782" y="7499"/>
                      <a:pt x="34521" y="8214"/>
                    </a:cubicBezTo>
                    <a:cubicBezTo>
                      <a:pt x="33330" y="9761"/>
                      <a:pt x="31664" y="12380"/>
                      <a:pt x="29640" y="14641"/>
                    </a:cubicBezTo>
                    <a:lnTo>
                      <a:pt x="35116" y="6071"/>
                    </a:lnTo>
                    <a:cubicBezTo>
                      <a:pt x="34283" y="6666"/>
                      <a:pt x="27974" y="15237"/>
                      <a:pt x="31783" y="9285"/>
                    </a:cubicBezTo>
                    <a:cubicBezTo>
                      <a:pt x="30830" y="10713"/>
                      <a:pt x="29402" y="12856"/>
                      <a:pt x="28807" y="13213"/>
                    </a:cubicBezTo>
                    <a:cubicBezTo>
                      <a:pt x="32497" y="3809"/>
                      <a:pt x="19522" y="16308"/>
                      <a:pt x="28450" y="0"/>
                    </a:cubicBezTo>
                    <a:cubicBezTo>
                      <a:pt x="26426" y="3333"/>
                      <a:pt x="25950" y="3452"/>
                      <a:pt x="25593" y="3452"/>
                    </a:cubicBezTo>
                    <a:cubicBezTo>
                      <a:pt x="25117" y="4285"/>
                      <a:pt x="22617" y="7380"/>
                      <a:pt x="20950" y="9642"/>
                    </a:cubicBezTo>
                    <a:lnTo>
                      <a:pt x="24641" y="2857"/>
                    </a:lnTo>
                    <a:cubicBezTo>
                      <a:pt x="19879" y="8809"/>
                      <a:pt x="23331" y="2500"/>
                      <a:pt x="18808" y="8214"/>
                    </a:cubicBezTo>
                    <a:lnTo>
                      <a:pt x="19879" y="7380"/>
                    </a:lnTo>
                    <a:cubicBezTo>
                      <a:pt x="14284" y="13927"/>
                      <a:pt x="8928" y="22974"/>
                      <a:pt x="2143" y="31664"/>
                    </a:cubicBezTo>
                    <a:cubicBezTo>
                      <a:pt x="8451" y="24284"/>
                      <a:pt x="-5357" y="44044"/>
                      <a:pt x="3690" y="33449"/>
                    </a:cubicBezTo>
                    <a:cubicBezTo>
                      <a:pt x="2500" y="35354"/>
                      <a:pt x="1428" y="36187"/>
                      <a:pt x="0" y="38211"/>
                    </a:cubicBezTo>
                    <a:cubicBezTo>
                      <a:pt x="2976" y="34640"/>
                      <a:pt x="3809" y="34045"/>
                      <a:pt x="2976" y="35949"/>
                    </a:cubicBezTo>
                    <a:lnTo>
                      <a:pt x="2262" y="36901"/>
                    </a:lnTo>
                    <a:cubicBezTo>
                      <a:pt x="4166" y="36901"/>
                      <a:pt x="1785" y="40949"/>
                      <a:pt x="1309" y="44401"/>
                    </a:cubicBezTo>
                    <a:lnTo>
                      <a:pt x="4523" y="39996"/>
                    </a:lnTo>
                    <a:cubicBezTo>
                      <a:pt x="4404" y="40830"/>
                      <a:pt x="3452" y="42139"/>
                      <a:pt x="2738" y="43329"/>
                    </a:cubicBezTo>
                    <a:cubicBezTo>
                      <a:pt x="7975" y="37020"/>
                      <a:pt x="2262" y="42377"/>
                      <a:pt x="7975" y="35354"/>
                    </a:cubicBezTo>
                    <a:cubicBezTo>
                      <a:pt x="1666" y="44520"/>
                      <a:pt x="9880" y="37020"/>
                      <a:pt x="2619" y="47258"/>
                    </a:cubicBezTo>
                    <a:cubicBezTo>
                      <a:pt x="2976" y="47615"/>
                      <a:pt x="6309" y="42139"/>
                      <a:pt x="6666" y="42496"/>
                    </a:cubicBezTo>
                    <a:lnTo>
                      <a:pt x="4761" y="45353"/>
                    </a:lnTo>
                    <a:lnTo>
                      <a:pt x="7499" y="41901"/>
                    </a:lnTo>
                    <a:cubicBezTo>
                      <a:pt x="7380" y="42734"/>
                      <a:pt x="4999" y="46186"/>
                      <a:pt x="3214" y="48567"/>
                    </a:cubicBezTo>
                    <a:cubicBezTo>
                      <a:pt x="3333" y="48210"/>
                      <a:pt x="2500" y="49043"/>
                      <a:pt x="2262" y="49162"/>
                    </a:cubicBezTo>
                    <a:cubicBezTo>
                      <a:pt x="238" y="52614"/>
                      <a:pt x="4166" y="48805"/>
                      <a:pt x="3452" y="49995"/>
                    </a:cubicBezTo>
                    <a:lnTo>
                      <a:pt x="4285" y="47972"/>
                    </a:lnTo>
                    <a:cubicBezTo>
                      <a:pt x="7380" y="46305"/>
                      <a:pt x="6190" y="50948"/>
                      <a:pt x="11427" y="46305"/>
                    </a:cubicBezTo>
                    <a:lnTo>
                      <a:pt x="12856" y="44163"/>
                    </a:lnTo>
                    <a:cubicBezTo>
                      <a:pt x="16546" y="40949"/>
                      <a:pt x="11904" y="46901"/>
                      <a:pt x="14165" y="45948"/>
                    </a:cubicBezTo>
                    <a:lnTo>
                      <a:pt x="13808" y="46424"/>
                    </a:lnTo>
                    <a:cubicBezTo>
                      <a:pt x="15475" y="44520"/>
                      <a:pt x="16546" y="43687"/>
                      <a:pt x="16665" y="44044"/>
                    </a:cubicBezTo>
                    <a:cubicBezTo>
                      <a:pt x="14641" y="46305"/>
                      <a:pt x="13689" y="49043"/>
                      <a:pt x="11427" y="51543"/>
                    </a:cubicBezTo>
                    <a:cubicBezTo>
                      <a:pt x="15356" y="48091"/>
                      <a:pt x="14284" y="48686"/>
                      <a:pt x="20474" y="41425"/>
                    </a:cubicBezTo>
                    <a:lnTo>
                      <a:pt x="18093" y="44996"/>
                    </a:lnTo>
                    <a:cubicBezTo>
                      <a:pt x="20593" y="42020"/>
                      <a:pt x="21784" y="40473"/>
                      <a:pt x="22974" y="39877"/>
                    </a:cubicBezTo>
                    <a:cubicBezTo>
                      <a:pt x="20474" y="42496"/>
                      <a:pt x="19403" y="45353"/>
                      <a:pt x="16189" y="48924"/>
                    </a:cubicBezTo>
                    <a:cubicBezTo>
                      <a:pt x="11665" y="57138"/>
                      <a:pt x="23212" y="42496"/>
                      <a:pt x="15713" y="53805"/>
                    </a:cubicBezTo>
                    <a:cubicBezTo>
                      <a:pt x="23093" y="44639"/>
                      <a:pt x="18689" y="47853"/>
                      <a:pt x="20474" y="46067"/>
                    </a:cubicBezTo>
                    <a:cubicBezTo>
                      <a:pt x="22498" y="42853"/>
                      <a:pt x="26069" y="39282"/>
                      <a:pt x="25712" y="40473"/>
                    </a:cubicBezTo>
                    <a:cubicBezTo>
                      <a:pt x="25831" y="40949"/>
                      <a:pt x="17379" y="53090"/>
                      <a:pt x="18332" y="53448"/>
                    </a:cubicBezTo>
                    <a:cubicBezTo>
                      <a:pt x="18332" y="53448"/>
                      <a:pt x="17736" y="54043"/>
                      <a:pt x="17736" y="53924"/>
                    </a:cubicBezTo>
                    <a:cubicBezTo>
                      <a:pt x="16308" y="56543"/>
                      <a:pt x="20712" y="51067"/>
                      <a:pt x="18213" y="55233"/>
                    </a:cubicBezTo>
                    <a:cubicBezTo>
                      <a:pt x="22617" y="49638"/>
                      <a:pt x="18451" y="55947"/>
                      <a:pt x="23807" y="48567"/>
                    </a:cubicBezTo>
                    <a:lnTo>
                      <a:pt x="21784" y="49757"/>
                    </a:lnTo>
                    <a:cubicBezTo>
                      <a:pt x="23569" y="48091"/>
                      <a:pt x="30235" y="39877"/>
                      <a:pt x="27854" y="44520"/>
                    </a:cubicBezTo>
                    <a:cubicBezTo>
                      <a:pt x="26783" y="45948"/>
                      <a:pt x="25117" y="47734"/>
                      <a:pt x="24164" y="48805"/>
                    </a:cubicBezTo>
                    <a:cubicBezTo>
                      <a:pt x="22855" y="51067"/>
                      <a:pt x="25593" y="47615"/>
                      <a:pt x="24164" y="49995"/>
                    </a:cubicBezTo>
                    <a:cubicBezTo>
                      <a:pt x="18808" y="57257"/>
                      <a:pt x="22141" y="50948"/>
                      <a:pt x="17617" y="56185"/>
                    </a:cubicBezTo>
                    <a:cubicBezTo>
                      <a:pt x="15594" y="59399"/>
                      <a:pt x="22379" y="51543"/>
                      <a:pt x="16308" y="59280"/>
                    </a:cubicBezTo>
                    <a:cubicBezTo>
                      <a:pt x="23926" y="49400"/>
                      <a:pt x="16308" y="61185"/>
                      <a:pt x="22379" y="53805"/>
                    </a:cubicBezTo>
                    <a:lnTo>
                      <a:pt x="19165" y="58209"/>
                    </a:lnTo>
                    <a:cubicBezTo>
                      <a:pt x="19760" y="57614"/>
                      <a:pt x="21426" y="55590"/>
                      <a:pt x="21546" y="55828"/>
                    </a:cubicBezTo>
                    <a:lnTo>
                      <a:pt x="17141" y="61304"/>
                    </a:lnTo>
                    <a:cubicBezTo>
                      <a:pt x="21069" y="56781"/>
                      <a:pt x="14880" y="66185"/>
                      <a:pt x="17260" y="63804"/>
                    </a:cubicBezTo>
                    <a:cubicBezTo>
                      <a:pt x="16189" y="63328"/>
                      <a:pt x="20831" y="58328"/>
                      <a:pt x="22855" y="54876"/>
                    </a:cubicBezTo>
                    <a:cubicBezTo>
                      <a:pt x="28212" y="49757"/>
                      <a:pt x="15237" y="66899"/>
                      <a:pt x="17974" y="65708"/>
                    </a:cubicBezTo>
                    <a:cubicBezTo>
                      <a:pt x="17379" y="66185"/>
                      <a:pt x="19284" y="62613"/>
                      <a:pt x="20950" y="60709"/>
                    </a:cubicBezTo>
                    <a:cubicBezTo>
                      <a:pt x="20593" y="61780"/>
                      <a:pt x="19641" y="63685"/>
                      <a:pt x="18093" y="66185"/>
                    </a:cubicBezTo>
                    <a:cubicBezTo>
                      <a:pt x="19641" y="65827"/>
                      <a:pt x="21188" y="61542"/>
                      <a:pt x="23569" y="59042"/>
                    </a:cubicBezTo>
                    <a:cubicBezTo>
                      <a:pt x="19998" y="64637"/>
                      <a:pt x="25593" y="57138"/>
                      <a:pt x="27140" y="55709"/>
                    </a:cubicBezTo>
                    <a:lnTo>
                      <a:pt x="23926" y="60233"/>
                    </a:lnTo>
                    <a:cubicBezTo>
                      <a:pt x="22855" y="63804"/>
                      <a:pt x="30830" y="51067"/>
                      <a:pt x="29283" y="55114"/>
                    </a:cubicBezTo>
                    <a:lnTo>
                      <a:pt x="24521" y="61066"/>
                    </a:lnTo>
                    <a:lnTo>
                      <a:pt x="26069" y="59757"/>
                    </a:lnTo>
                    <a:lnTo>
                      <a:pt x="22379" y="64756"/>
                    </a:lnTo>
                    <a:cubicBezTo>
                      <a:pt x="25593" y="61304"/>
                      <a:pt x="24998" y="62375"/>
                      <a:pt x="24521" y="64161"/>
                    </a:cubicBezTo>
                    <a:cubicBezTo>
                      <a:pt x="26664" y="60947"/>
                      <a:pt x="30354" y="56066"/>
                      <a:pt x="30950" y="56185"/>
                    </a:cubicBezTo>
                    <a:cubicBezTo>
                      <a:pt x="29283" y="59042"/>
                      <a:pt x="27735" y="60352"/>
                      <a:pt x="28807" y="60114"/>
                    </a:cubicBezTo>
                    <a:cubicBezTo>
                      <a:pt x="26664" y="62851"/>
                      <a:pt x="24045" y="66304"/>
                      <a:pt x="26664" y="61899"/>
                    </a:cubicBezTo>
                    <a:cubicBezTo>
                      <a:pt x="25593" y="63328"/>
                      <a:pt x="24521" y="64637"/>
                      <a:pt x="23450" y="66065"/>
                    </a:cubicBezTo>
                    <a:cubicBezTo>
                      <a:pt x="21546" y="69399"/>
                      <a:pt x="23688" y="67375"/>
                      <a:pt x="23926" y="67494"/>
                    </a:cubicBezTo>
                    <a:cubicBezTo>
                      <a:pt x="23926" y="67256"/>
                      <a:pt x="23926" y="66899"/>
                      <a:pt x="24402" y="66304"/>
                    </a:cubicBezTo>
                    <a:lnTo>
                      <a:pt x="29759" y="60709"/>
                    </a:lnTo>
                    <a:cubicBezTo>
                      <a:pt x="28688" y="62494"/>
                      <a:pt x="27617" y="63804"/>
                      <a:pt x="26545" y="64994"/>
                    </a:cubicBezTo>
                    <a:cubicBezTo>
                      <a:pt x="27021" y="64637"/>
                      <a:pt x="28688" y="62613"/>
                      <a:pt x="29164" y="62375"/>
                    </a:cubicBezTo>
                    <a:cubicBezTo>
                      <a:pt x="26545" y="65946"/>
                      <a:pt x="23807" y="69756"/>
                      <a:pt x="22260" y="71303"/>
                    </a:cubicBezTo>
                    <a:lnTo>
                      <a:pt x="25950" y="67851"/>
                    </a:lnTo>
                    <a:cubicBezTo>
                      <a:pt x="24879" y="69518"/>
                      <a:pt x="23331" y="72493"/>
                      <a:pt x="22260" y="73803"/>
                    </a:cubicBezTo>
                    <a:cubicBezTo>
                      <a:pt x="21188" y="76303"/>
                      <a:pt x="28450" y="67494"/>
                      <a:pt x="27021" y="70708"/>
                    </a:cubicBezTo>
                    <a:cubicBezTo>
                      <a:pt x="27497" y="69994"/>
                      <a:pt x="28092" y="69399"/>
                      <a:pt x="28569" y="68922"/>
                    </a:cubicBezTo>
                    <a:cubicBezTo>
                      <a:pt x="28569" y="70113"/>
                      <a:pt x="25950" y="74993"/>
                      <a:pt x="30116" y="70470"/>
                    </a:cubicBezTo>
                    <a:lnTo>
                      <a:pt x="25831" y="77374"/>
                    </a:lnTo>
                    <a:cubicBezTo>
                      <a:pt x="27378" y="76303"/>
                      <a:pt x="31068" y="68684"/>
                      <a:pt x="33806" y="66780"/>
                    </a:cubicBezTo>
                    <a:cubicBezTo>
                      <a:pt x="35949" y="65113"/>
                      <a:pt x="30116" y="72613"/>
                      <a:pt x="29045" y="74636"/>
                    </a:cubicBezTo>
                    <a:cubicBezTo>
                      <a:pt x="31664" y="71541"/>
                      <a:pt x="36901" y="65113"/>
                      <a:pt x="33806" y="70946"/>
                    </a:cubicBezTo>
                    <a:cubicBezTo>
                      <a:pt x="32735" y="72017"/>
                      <a:pt x="33330" y="70946"/>
                      <a:pt x="32735" y="71303"/>
                    </a:cubicBezTo>
                    <a:close/>
                    <a:moveTo>
                      <a:pt x="40829" y="73208"/>
                    </a:moveTo>
                    <a:cubicBezTo>
                      <a:pt x="39996" y="74041"/>
                      <a:pt x="37734" y="76898"/>
                      <a:pt x="39520" y="74160"/>
                    </a:cubicBezTo>
                    <a:cubicBezTo>
                      <a:pt x="43210" y="69041"/>
                      <a:pt x="41663" y="71660"/>
                      <a:pt x="40829" y="73208"/>
                    </a:cubicBezTo>
                    <a:close/>
                    <a:moveTo>
                      <a:pt x="58328" y="68922"/>
                    </a:moveTo>
                    <a:cubicBezTo>
                      <a:pt x="57257" y="70351"/>
                      <a:pt x="57614" y="69518"/>
                      <a:pt x="58566" y="67732"/>
                    </a:cubicBezTo>
                    <a:cubicBezTo>
                      <a:pt x="58923" y="67494"/>
                      <a:pt x="58923" y="67732"/>
                      <a:pt x="58328" y="68922"/>
                    </a:cubicBezTo>
                    <a:close/>
                    <a:moveTo>
                      <a:pt x="106657" y="54162"/>
                    </a:moveTo>
                    <a:lnTo>
                      <a:pt x="106657" y="54400"/>
                    </a:lnTo>
                    <a:cubicBezTo>
                      <a:pt x="107371" y="52376"/>
                      <a:pt x="107014" y="53210"/>
                      <a:pt x="106657" y="54162"/>
                    </a:cubicBezTo>
                    <a:close/>
                    <a:moveTo>
                      <a:pt x="105942" y="56543"/>
                    </a:moveTo>
                    <a:cubicBezTo>
                      <a:pt x="106419" y="55947"/>
                      <a:pt x="106776" y="55233"/>
                      <a:pt x="107133" y="54638"/>
                    </a:cubicBezTo>
                    <a:cubicBezTo>
                      <a:pt x="106419" y="55828"/>
                      <a:pt x="106180" y="55828"/>
                      <a:pt x="106180" y="55352"/>
                    </a:cubicBezTo>
                    <a:cubicBezTo>
                      <a:pt x="105466" y="56662"/>
                      <a:pt x="104990" y="57495"/>
                      <a:pt x="105823" y="56543"/>
                    </a:cubicBezTo>
                    <a:close/>
                    <a:moveTo>
                      <a:pt x="43805" y="17498"/>
                    </a:moveTo>
                    <a:lnTo>
                      <a:pt x="43091" y="18689"/>
                    </a:lnTo>
                    <a:cubicBezTo>
                      <a:pt x="41901" y="19760"/>
                      <a:pt x="42853" y="18689"/>
                      <a:pt x="43805" y="1749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6" name="Forma libre: forma 965">
                <a:extLst>
                  <a:ext uri="{FF2B5EF4-FFF2-40B4-BE49-F238E27FC236}">
                    <a16:creationId xmlns:a16="http://schemas.microsoft.com/office/drawing/2014/main" id="{4C984646-9E46-4956-8834-4E06F0E5E9B4}"/>
                  </a:ext>
                </a:extLst>
              </p:cNvPr>
              <p:cNvSpPr/>
              <p:nvPr/>
            </p:nvSpPr>
            <p:spPr>
              <a:xfrm>
                <a:off x="4557218" y="6692047"/>
                <a:ext cx="1666" cy="2499"/>
              </a:xfrm>
              <a:custGeom>
                <a:avLst/>
                <a:gdLst>
                  <a:gd name="connsiteX0" fmla="*/ 0 w 1666"/>
                  <a:gd name="connsiteY0" fmla="*/ 2500 h 2499"/>
                  <a:gd name="connsiteX1" fmla="*/ 1667 w 1666"/>
                  <a:gd name="connsiteY1" fmla="*/ 0 h 2499"/>
                  <a:gd name="connsiteX2" fmla="*/ 0 w 1666"/>
                  <a:gd name="connsiteY2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2499">
                    <a:moveTo>
                      <a:pt x="0" y="2500"/>
                    </a:moveTo>
                    <a:cubicBezTo>
                      <a:pt x="476" y="1667"/>
                      <a:pt x="1072" y="833"/>
                      <a:pt x="1667" y="0"/>
                    </a:cubicBezTo>
                    <a:cubicBezTo>
                      <a:pt x="1072" y="714"/>
                      <a:pt x="476" y="1667"/>
                      <a:pt x="0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7" name="Forma libre: forma 966">
                <a:extLst>
                  <a:ext uri="{FF2B5EF4-FFF2-40B4-BE49-F238E27FC236}">
                    <a16:creationId xmlns:a16="http://schemas.microsoft.com/office/drawing/2014/main" id="{20C74290-8FD1-4E52-A2E6-FBC552197E86}"/>
                  </a:ext>
                </a:extLst>
              </p:cNvPr>
              <p:cNvSpPr/>
              <p:nvPr/>
            </p:nvSpPr>
            <p:spPr>
              <a:xfrm>
                <a:off x="4530077" y="6691095"/>
                <a:ext cx="595" cy="833"/>
              </a:xfrm>
              <a:custGeom>
                <a:avLst/>
                <a:gdLst>
                  <a:gd name="connsiteX0" fmla="*/ 595 w 595"/>
                  <a:gd name="connsiteY0" fmla="*/ 119 h 833"/>
                  <a:gd name="connsiteX1" fmla="*/ 595 w 595"/>
                  <a:gd name="connsiteY1" fmla="*/ 0 h 833"/>
                  <a:gd name="connsiteX2" fmla="*/ 0 w 595"/>
                  <a:gd name="connsiteY2" fmla="*/ 833 h 833"/>
                  <a:gd name="connsiteX3" fmla="*/ 595 w 595"/>
                  <a:gd name="connsiteY3" fmla="*/ 119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833">
                    <a:moveTo>
                      <a:pt x="595" y="119"/>
                    </a:moveTo>
                    <a:lnTo>
                      <a:pt x="595" y="0"/>
                    </a:lnTo>
                    <a:lnTo>
                      <a:pt x="0" y="833"/>
                    </a:lnTo>
                    <a:lnTo>
                      <a:pt x="595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8" name="Forma libre: forma 967">
                <a:extLst>
                  <a:ext uri="{FF2B5EF4-FFF2-40B4-BE49-F238E27FC236}">
                    <a16:creationId xmlns:a16="http://schemas.microsoft.com/office/drawing/2014/main" id="{8B514773-5830-4C22-8A7D-BA3D67E74676}"/>
                  </a:ext>
                </a:extLst>
              </p:cNvPr>
              <p:cNvSpPr/>
              <p:nvPr/>
            </p:nvSpPr>
            <p:spPr>
              <a:xfrm>
                <a:off x="4576264" y="6708117"/>
                <a:ext cx="1309" cy="2618"/>
              </a:xfrm>
              <a:custGeom>
                <a:avLst/>
                <a:gdLst>
                  <a:gd name="connsiteX0" fmla="*/ 0 w 1309"/>
                  <a:gd name="connsiteY0" fmla="*/ 2619 h 2618"/>
                  <a:gd name="connsiteX1" fmla="*/ 1310 w 1309"/>
                  <a:gd name="connsiteY1" fmla="*/ 0 h 2618"/>
                  <a:gd name="connsiteX2" fmla="*/ 0 w 1309"/>
                  <a:gd name="connsiteY2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2618">
                    <a:moveTo>
                      <a:pt x="0" y="2619"/>
                    </a:moveTo>
                    <a:cubicBezTo>
                      <a:pt x="357" y="1905"/>
                      <a:pt x="714" y="952"/>
                      <a:pt x="1310" y="0"/>
                    </a:cubicBezTo>
                    <a:cubicBezTo>
                      <a:pt x="595" y="1190"/>
                      <a:pt x="0" y="2143"/>
                      <a:pt x="0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69" name="Forma libre: forma 968">
                <a:extLst>
                  <a:ext uri="{FF2B5EF4-FFF2-40B4-BE49-F238E27FC236}">
                    <a16:creationId xmlns:a16="http://schemas.microsoft.com/office/drawing/2014/main" id="{BC88CB38-AAB5-4CF2-A3C2-549DC8C5C84D}"/>
                  </a:ext>
                </a:extLst>
              </p:cNvPr>
              <p:cNvSpPr/>
              <p:nvPr/>
            </p:nvSpPr>
            <p:spPr>
              <a:xfrm>
                <a:off x="4616498" y="6670502"/>
                <a:ext cx="1785" cy="2737"/>
              </a:xfrm>
              <a:custGeom>
                <a:avLst/>
                <a:gdLst>
                  <a:gd name="connsiteX0" fmla="*/ 1667 w 1785"/>
                  <a:gd name="connsiteY0" fmla="*/ 0 h 2737"/>
                  <a:gd name="connsiteX1" fmla="*/ 595 w 1785"/>
                  <a:gd name="connsiteY1" fmla="*/ 952 h 2737"/>
                  <a:gd name="connsiteX2" fmla="*/ 0 w 1785"/>
                  <a:gd name="connsiteY2" fmla="*/ 2738 h 2737"/>
                  <a:gd name="connsiteX3" fmla="*/ 1785 w 1785"/>
                  <a:gd name="connsiteY3" fmla="*/ 0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2737">
                    <a:moveTo>
                      <a:pt x="1667" y="0"/>
                    </a:moveTo>
                    <a:lnTo>
                      <a:pt x="595" y="952"/>
                    </a:lnTo>
                    <a:cubicBezTo>
                      <a:pt x="595" y="952"/>
                      <a:pt x="357" y="1905"/>
                      <a:pt x="0" y="2738"/>
                    </a:cubicBezTo>
                    <a:cubicBezTo>
                      <a:pt x="714" y="1667"/>
                      <a:pt x="1548" y="0"/>
                      <a:pt x="178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0" name="Forma libre: forma 969">
                <a:extLst>
                  <a:ext uri="{FF2B5EF4-FFF2-40B4-BE49-F238E27FC236}">
                    <a16:creationId xmlns:a16="http://schemas.microsoft.com/office/drawing/2014/main" id="{A80F0193-A12A-485B-A90A-C2CF706B3D96}"/>
                  </a:ext>
                </a:extLst>
              </p:cNvPr>
              <p:cNvSpPr/>
              <p:nvPr/>
            </p:nvSpPr>
            <p:spPr>
              <a:xfrm>
                <a:off x="4603761" y="6698951"/>
                <a:ext cx="1904" cy="2856"/>
              </a:xfrm>
              <a:custGeom>
                <a:avLst/>
                <a:gdLst>
                  <a:gd name="connsiteX0" fmla="*/ 0 w 1904"/>
                  <a:gd name="connsiteY0" fmla="*/ 2857 h 2856"/>
                  <a:gd name="connsiteX1" fmla="*/ 595 w 1904"/>
                  <a:gd name="connsiteY1" fmla="*/ 2262 h 2856"/>
                  <a:gd name="connsiteX2" fmla="*/ 1905 w 1904"/>
                  <a:gd name="connsiteY2" fmla="*/ 0 h 2856"/>
                  <a:gd name="connsiteX3" fmla="*/ 0 w 1904"/>
                  <a:gd name="connsiteY3" fmla="*/ 2738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2856">
                    <a:moveTo>
                      <a:pt x="0" y="2857"/>
                    </a:moveTo>
                    <a:cubicBezTo>
                      <a:pt x="0" y="2857"/>
                      <a:pt x="119" y="2857"/>
                      <a:pt x="595" y="2262"/>
                    </a:cubicBezTo>
                    <a:lnTo>
                      <a:pt x="1905" y="0"/>
                    </a:lnTo>
                    <a:cubicBezTo>
                      <a:pt x="1905" y="0"/>
                      <a:pt x="357" y="1667"/>
                      <a:pt x="0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1" name="Forma libre: forma 970">
                <a:extLst>
                  <a:ext uri="{FF2B5EF4-FFF2-40B4-BE49-F238E27FC236}">
                    <a16:creationId xmlns:a16="http://schemas.microsoft.com/office/drawing/2014/main" id="{B88202E8-96E2-480E-B306-8C174234A04B}"/>
                  </a:ext>
                </a:extLst>
              </p:cNvPr>
              <p:cNvSpPr/>
              <p:nvPr/>
            </p:nvSpPr>
            <p:spPr>
              <a:xfrm>
                <a:off x="4607534" y="6684856"/>
                <a:ext cx="3022" cy="4443"/>
              </a:xfrm>
              <a:custGeom>
                <a:avLst/>
                <a:gdLst>
                  <a:gd name="connsiteX0" fmla="*/ 1465 w 3022"/>
                  <a:gd name="connsiteY0" fmla="*/ 1597 h 4443"/>
                  <a:gd name="connsiteX1" fmla="*/ 870 w 3022"/>
                  <a:gd name="connsiteY1" fmla="*/ 3858 h 4443"/>
                  <a:gd name="connsiteX2" fmla="*/ 870 w 3022"/>
                  <a:gd name="connsiteY2" fmla="*/ 3858 h 4443"/>
                  <a:gd name="connsiteX3" fmla="*/ 1584 w 3022"/>
                  <a:gd name="connsiteY3" fmla="*/ 1597 h 4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2" h="4443">
                    <a:moveTo>
                      <a:pt x="1465" y="1597"/>
                    </a:moveTo>
                    <a:cubicBezTo>
                      <a:pt x="-916" y="5644"/>
                      <a:pt x="155" y="4335"/>
                      <a:pt x="870" y="3858"/>
                    </a:cubicBezTo>
                    <a:lnTo>
                      <a:pt x="870" y="3858"/>
                    </a:lnTo>
                    <a:cubicBezTo>
                      <a:pt x="4322" y="-1736"/>
                      <a:pt x="2893" y="-70"/>
                      <a:pt x="1584" y="159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2" name="Forma libre: forma 971">
                <a:extLst>
                  <a:ext uri="{FF2B5EF4-FFF2-40B4-BE49-F238E27FC236}">
                    <a16:creationId xmlns:a16="http://schemas.microsoft.com/office/drawing/2014/main" id="{B2874EB3-908D-4C68-B9FF-43225C2D8F9E}"/>
                  </a:ext>
                </a:extLst>
              </p:cNvPr>
              <p:cNvSpPr/>
              <p:nvPr/>
            </p:nvSpPr>
            <p:spPr>
              <a:xfrm>
                <a:off x="4608522" y="6687476"/>
                <a:ext cx="1032" cy="1119"/>
              </a:xfrm>
              <a:custGeom>
                <a:avLst/>
                <a:gdLst>
                  <a:gd name="connsiteX0" fmla="*/ 0 w 1032"/>
                  <a:gd name="connsiteY0" fmla="*/ 1120 h 1119"/>
                  <a:gd name="connsiteX1" fmla="*/ 357 w 1032"/>
                  <a:gd name="connsiteY1" fmla="*/ 1120 h 1119"/>
                  <a:gd name="connsiteX2" fmla="*/ 0 w 1032"/>
                  <a:gd name="connsiteY2" fmla="*/ 1120 h 11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32" h="1119">
                    <a:moveTo>
                      <a:pt x="0" y="1120"/>
                    </a:moveTo>
                    <a:cubicBezTo>
                      <a:pt x="0" y="1120"/>
                      <a:pt x="357" y="882"/>
                      <a:pt x="357" y="1120"/>
                    </a:cubicBezTo>
                    <a:cubicBezTo>
                      <a:pt x="1786" y="-1142"/>
                      <a:pt x="595" y="643"/>
                      <a:pt x="0" y="112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3" name="Forma libre: forma 972">
                <a:extLst>
                  <a:ext uri="{FF2B5EF4-FFF2-40B4-BE49-F238E27FC236}">
                    <a16:creationId xmlns:a16="http://schemas.microsoft.com/office/drawing/2014/main" id="{CFE1762A-5FDB-4368-A199-E25A77D44BA9}"/>
                  </a:ext>
                </a:extLst>
              </p:cNvPr>
              <p:cNvSpPr/>
              <p:nvPr/>
            </p:nvSpPr>
            <p:spPr>
              <a:xfrm>
                <a:off x="4612149" y="6669859"/>
                <a:ext cx="3476" cy="5011"/>
              </a:xfrm>
              <a:custGeom>
                <a:avLst/>
                <a:gdLst>
                  <a:gd name="connsiteX0" fmla="*/ 421 w 3476"/>
                  <a:gd name="connsiteY0" fmla="*/ 4690 h 5011"/>
                  <a:gd name="connsiteX1" fmla="*/ 2683 w 3476"/>
                  <a:gd name="connsiteY1" fmla="*/ 1357 h 5011"/>
                  <a:gd name="connsiteX2" fmla="*/ 421 w 3476"/>
                  <a:gd name="connsiteY2" fmla="*/ 4690 h 5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76" h="5011">
                    <a:moveTo>
                      <a:pt x="421" y="4690"/>
                    </a:moveTo>
                    <a:cubicBezTo>
                      <a:pt x="-55" y="5761"/>
                      <a:pt x="3635" y="-310"/>
                      <a:pt x="2683" y="1357"/>
                    </a:cubicBezTo>
                    <a:cubicBezTo>
                      <a:pt x="5897" y="-3643"/>
                      <a:pt x="-1841" y="6952"/>
                      <a:pt x="421" y="46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4" name="Forma libre: forma 973">
                <a:extLst>
                  <a:ext uri="{FF2B5EF4-FFF2-40B4-BE49-F238E27FC236}">
                    <a16:creationId xmlns:a16="http://schemas.microsoft.com/office/drawing/2014/main" id="{4A8A9B4C-963F-42FC-B436-54E4A305B2C4}"/>
                  </a:ext>
                </a:extLst>
              </p:cNvPr>
              <p:cNvSpPr/>
              <p:nvPr/>
            </p:nvSpPr>
            <p:spPr>
              <a:xfrm>
                <a:off x="4601261" y="6694785"/>
                <a:ext cx="2856" cy="4880"/>
              </a:xfrm>
              <a:custGeom>
                <a:avLst/>
                <a:gdLst>
                  <a:gd name="connsiteX0" fmla="*/ 0 w 2856"/>
                  <a:gd name="connsiteY0" fmla="*/ 4881 h 4880"/>
                  <a:gd name="connsiteX1" fmla="*/ 2857 w 2856"/>
                  <a:gd name="connsiteY1" fmla="*/ 0 h 4880"/>
                  <a:gd name="connsiteX2" fmla="*/ 357 w 2856"/>
                  <a:gd name="connsiteY2" fmla="*/ 3809 h 4880"/>
                  <a:gd name="connsiteX3" fmla="*/ 0 w 2856"/>
                  <a:gd name="connsiteY3" fmla="*/ 4881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4880">
                    <a:moveTo>
                      <a:pt x="0" y="4881"/>
                    </a:moveTo>
                    <a:lnTo>
                      <a:pt x="2857" y="0"/>
                    </a:lnTo>
                    <a:lnTo>
                      <a:pt x="357" y="3809"/>
                    </a:lnTo>
                    <a:lnTo>
                      <a:pt x="0" y="48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5" name="Forma libre: forma 974">
                <a:extLst>
                  <a:ext uri="{FF2B5EF4-FFF2-40B4-BE49-F238E27FC236}">
                    <a16:creationId xmlns:a16="http://schemas.microsoft.com/office/drawing/2014/main" id="{5242AB5E-9F37-42BB-9677-62BBD7DE3BD8}"/>
                  </a:ext>
                </a:extLst>
              </p:cNvPr>
              <p:cNvSpPr/>
              <p:nvPr/>
            </p:nvSpPr>
            <p:spPr>
              <a:xfrm>
                <a:off x="4600904" y="6694182"/>
                <a:ext cx="1190" cy="2269"/>
              </a:xfrm>
              <a:custGeom>
                <a:avLst/>
                <a:gdLst>
                  <a:gd name="connsiteX0" fmla="*/ 357 w 1190"/>
                  <a:gd name="connsiteY0" fmla="*/ 603 h 2269"/>
                  <a:gd name="connsiteX1" fmla="*/ 0 w 1190"/>
                  <a:gd name="connsiteY1" fmla="*/ 2269 h 2269"/>
                  <a:gd name="connsiteX2" fmla="*/ 1190 w 1190"/>
                  <a:gd name="connsiteY2" fmla="*/ 722 h 2269"/>
                  <a:gd name="connsiteX3" fmla="*/ 476 w 1190"/>
                  <a:gd name="connsiteY3" fmla="*/ 722 h 2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2269">
                    <a:moveTo>
                      <a:pt x="357" y="603"/>
                    </a:moveTo>
                    <a:lnTo>
                      <a:pt x="0" y="2269"/>
                    </a:lnTo>
                    <a:cubicBezTo>
                      <a:pt x="476" y="1436"/>
                      <a:pt x="833" y="960"/>
                      <a:pt x="1190" y="722"/>
                    </a:cubicBezTo>
                    <a:cubicBezTo>
                      <a:pt x="1071" y="365"/>
                      <a:pt x="1309" y="-707"/>
                      <a:pt x="476" y="7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6" name="Forma libre: forma 975">
                <a:extLst>
                  <a:ext uri="{FF2B5EF4-FFF2-40B4-BE49-F238E27FC236}">
                    <a16:creationId xmlns:a16="http://schemas.microsoft.com/office/drawing/2014/main" id="{0C0EC0F6-C4C6-4B07-A213-5F327E1907B2}"/>
                  </a:ext>
                </a:extLst>
              </p:cNvPr>
              <p:cNvSpPr/>
              <p:nvPr/>
            </p:nvSpPr>
            <p:spPr>
              <a:xfrm>
                <a:off x="4602095" y="6694190"/>
                <a:ext cx="833" cy="602"/>
              </a:xfrm>
              <a:custGeom>
                <a:avLst/>
                <a:gdLst>
                  <a:gd name="connsiteX0" fmla="*/ 0 w 833"/>
                  <a:gd name="connsiteY0" fmla="*/ 595 h 602"/>
                  <a:gd name="connsiteX1" fmla="*/ 833 w 833"/>
                  <a:gd name="connsiteY1" fmla="*/ 0 h 602"/>
                  <a:gd name="connsiteX2" fmla="*/ 0 w 833"/>
                  <a:gd name="connsiteY2" fmla="*/ 595 h 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602">
                    <a:moveTo>
                      <a:pt x="0" y="595"/>
                    </a:moveTo>
                    <a:cubicBezTo>
                      <a:pt x="0" y="595"/>
                      <a:pt x="238" y="714"/>
                      <a:pt x="833" y="0"/>
                    </a:cubicBezTo>
                    <a:cubicBezTo>
                      <a:pt x="833" y="0"/>
                      <a:pt x="476" y="0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7" name="Forma libre: forma 976">
                <a:extLst>
                  <a:ext uri="{FF2B5EF4-FFF2-40B4-BE49-F238E27FC236}">
                    <a16:creationId xmlns:a16="http://schemas.microsoft.com/office/drawing/2014/main" id="{5BD3ABA1-48E8-4F96-9F39-6CB2B67E4419}"/>
                  </a:ext>
                </a:extLst>
              </p:cNvPr>
              <p:cNvSpPr/>
              <p:nvPr/>
            </p:nvSpPr>
            <p:spPr>
              <a:xfrm>
                <a:off x="4599714" y="6699189"/>
                <a:ext cx="595" cy="1666"/>
              </a:xfrm>
              <a:custGeom>
                <a:avLst/>
                <a:gdLst>
                  <a:gd name="connsiteX0" fmla="*/ 0 w 595"/>
                  <a:gd name="connsiteY0" fmla="*/ 1667 h 1666"/>
                  <a:gd name="connsiteX1" fmla="*/ 595 w 595"/>
                  <a:gd name="connsiteY1" fmla="*/ 476 h 1666"/>
                  <a:gd name="connsiteX2" fmla="*/ 476 w 595"/>
                  <a:gd name="connsiteY2" fmla="*/ 0 h 1666"/>
                  <a:gd name="connsiteX3" fmla="*/ 0 w 595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1666">
                    <a:moveTo>
                      <a:pt x="0" y="1667"/>
                    </a:moveTo>
                    <a:lnTo>
                      <a:pt x="595" y="476"/>
                    </a:lnTo>
                    <a:lnTo>
                      <a:pt x="476" y="0"/>
                    </a:lnTo>
                    <a:lnTo>
                      <a:pt x="0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8" name="Forma libre: forma 977">
                <a:extLst>
                  <a:ext uri="{FF2B5EF4-FFF2-40B4-BE49-F238E27FC236}">
                    <a16:creationId xmlns:a16="http://schemas.microsoft.com/office/drawing/2014/main" id="{1E886F6B-C616-429D-BA71-996AE364104C}"/>
                  </a:ext>
                </a:extLst>
              </p:cNvPr>
              <p:cNvSpPr/>
              <p:nvPr/>
            </p:nvSpPr>
            <p:spPr>
              <a:xfrm>
                <a:off x="4594812" y="6690976"/>
                <a:ext cx="2639" cy="3499"/>
              </a:xfrm>
              <a:custGeom>
                <a:avLst/>
                <a:gdLst>
                  <a:gd name="connsiteX0" fmla="*/ 2521 w 2639"/>
                  <a:gd name="connsiteY0" fmla="*/ 119 h 3499"/>
                  <a:gd name="connsiteX1" fmla="*/ 1212 w 2639"/>
                  <a:gd name="connsiteY1" fmla="*/ 1190 h 3499"/>
                  <a:gd name="connsiteX2" fmla="*/ 259 w 2639"/>
                  <a:gd name="connsiteY2" fmla="*/ 3333 h 3499"/>
                  <a:gd name="connsiteX3" fmla="*/ 2640 w 2639"/>
                  <a:gd name="connsiteY3" fmla="*/ 0 h 3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39" h="3499">
                    <a:moveTo>
                      <a:pt x="2521" y="119"/>
                    </a:moveTo>
                    <a:lnTo>
                      <a:pt x="1212" y="1190"/>
                    </a:lnTo>
                    <a:cubicBezTo>
                      <a:pt x="140" y="2857"/>
                      <a:pt x="-336" y="3928"/>
                      <a:pt x="259" y="3333"/>
                    </a:cubicBezTo>
                    <a:cubicBezTo>
                      <a:pt x="1092" y="2262"/>
                      <a:pt x="1688" y="1667"/>
                      <a:pt x="264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79" name="Forma libre: forma 978">
                <a:extLst>
                  <a:ext uri="{FF2B5EF4-FFF2-40B4-BE49-F238E27FC236}">
                    <a16:creationId xmlns:a16="http://schemas.microsoft.com/office/drawing/2014/main" id="{44E88058-014C-479A-B600-275BD8681444}"/>
                  </a:ext>
                </a:extLst>
              </p:cNvPr>
              <p:cNvSpPr/>
              <p:nvPr/>
            </p:nvSpPr>
            <p:spPr>
              <a:xfrm>
                <a:off x="4588763" y="6701451"/>
                <a:ext cx="3808" cy="6070"/>
              </a:xfrm>
              <a:custGeom>
                <a:avLst/>
                <a:gdLst>
                  <a:gd name="connsiteX0" fmla="*/ 1666 w 3808"/>
                  <a:gd name="connsiteY0" fmla="*/ 3809 h 6070"/>
                  <a:gd name="connsiteX1" fmla="*/ 3809 w 3808"/>
                  <a:gd name="connsiteY1" fmla="*/ 0 h 6070"/>
                  <a:gd name="connsiteX2" fmla="*/ 0 w 3808"/>
                  <a:gd name="connsiteY2" fmla="*/ 6071 h 6070"/>
                  <a:gd name="connsiteX3" fmla="*/ 1666 w 3808"/>
                  <a:gd name="connsiteY3" fmla="*/ 3809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8" h="6070">
                    <a:moveTo>
                      <a:pt x="1666" y="3809"/>
                    </a:moveTo>
                    <a:cubicBezTo>
                      <a:pt x="2143" y="2738"/>
                      <a:pt x="2857" y="1667"/>
                      <a:pt x="3809" y="0"/>
                    </a:cubicBezTo>
                    <a:lnTo>
                      <a:pt x="0" y="6071"/>
                    </a:lnTo>
                    <a:lnTo>
                      <a:pt x="1666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0" name="Forma libre: forma 979">
                <a:extLst>
                  <a:ext uri="{FF2B5EF4-FFF2-40B4-BE49-F238E27FC236}">
                    <a16:creationId xmlns:a16="http://schemas.microsoft.com/office/drawing/2014/main" id="{7E273E0E-0F10-444F-9994-F15241FBE615}"/>
                  </a:ext>
                </a:extLst>
              </p:cNvPr>
              <p:cNvSpPr/>
              <p:nvPr/>
            </p:nvSpPr>
            <p:spPr>
              <a:xfrm>
                <a:off x="4585149" y="6705856"/>
                <a:ext cx="3017" cy="4404"/>
              </a:xfrm>
              <a:custGeom>
                <a:avLst/>
                <a:gdLst>
                  <a:gd name="connsiteX0" fmla="*/ 3018 w 3017"/>
                  <a:gd name="connsiteY0" fmla="*/ 0 h 4404"/>
                  <a:gd name="connsiteX1" fmla="*/ 161 w 3017"/>
                  <a:gd name="connsiteY1" fmla="*/ 4404 h 4404"/>
                  <a:gd name="connsiteX2" fmla="*/ 3018 w 3017"/>
                  <a:gd name="connsiteY2" fmla="*/ 0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17" h="4404">
                    <a:moveTo>
                      <a:pt x="3018" y="0"/>
                    </a:moveTo>
                    <a:cubicBezTo>
                      <a:pt x="1947" y="1667"/>
                      <a:pt x="-672" y="4404"/>
                      <a:pt x="161" y="4404"/>
                    </a:cubicBezTo>
                    <a:cubicBezTo>
                      <a:pt x="1232" y="2738"/>
                      <a:pt x="2542" y="1667"/>
                      <a:pt x="301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1" name="Forma libre: forma 980">
                <a:extLst>
                  <a:ext uri="{FF2B5EF4-FFF2-40B4-BE49-F238E27FC236}">
                    <a16:creationId xmlns:a16="http://schemas.microsoft.com/office/drawing/2014/main" id="{1E490ACE-582E-4D0E-8CAC-25944B9F42D6}"/>
                  </a:ext>
                </a:extLst>
              </p:cNvPr>
              <p:cNvSpPr/>
              <p:nvPr/>
            </p:nvSpPr>
            <p:spPr>
              <a:xfrm>
                <a:off x="4585906" y="6683953"/>
                <a:ext cx="6428" cy="9880"/>
              </a:xfrm>
              <a:custGeom>
                <a:avLst/>
                <a:gdLst>
                  <a:gd name="connsiteX0" fmla="*/ 0 w 6428"/>
                  <a:gd name="connsiteY0" fmla="*/ 9880 h 9880"/>
                  <a:gd name="connsiteX1" fmla="*/ 238 w 6428"/>
                  <a:gd name="connsiteY1" fmla="*/ 9880 h 9880"/>
                  <a:gd name="connsiteX2" fmla="*/ 6428 w 6428"/>
                  <a:gd name="connsiteY2" fmla="*/ 0 h 9880"/>
                  <a:gd name="connsiteX3" fmla="*/ 0 w 6428"/>
                  <a:gd name="connsiteY3" fmla="*/ 9880 h 9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28" h="9880">
                    <a:moveTo>
                      <a:pt x="0" y="9880"/>
                    </a:moveTo>
                    <a:lnTo>
                      <a:pt x="238" y="9880"/>
                    </a:lnTo>
                    <a:lnTo>
                      <a:pt x="6428" y="0"/>
                    </a:lnTo>
                    <a:lnTo>
                      <a:pt x="0" y="988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2" name="Forma libre: forma 981">
                <a:extLst>
                  <a:ext uri="{FF2B5EF4-FFF2-40B4-BE49-F238E27FC236}">
                    <a16:creationId xmlns:a16="http://schemas.microsoft.com/office/drawing/2014/main" id="{201DA3C3-1E51-4C37-A8A5-62A92C94FCBD}"/>
                  </a:ext>
                </a:extLst>
              </p:cNvPr>
              <p:cNvSpPr/>
              <p:nvPr/>
            </p:nvSpPr>
            <p:spPr>
              <a:xfrm>
                <a:off x="4564477" y="6705975"/>
                <a:ext cx="5240" cy="7922"/>
              </a:xfrm>
              <a:custGeom>
                <a:avLst/>
                <a:gdLst>
                  <a:gd name="connsiteX0" fmla="*/ 122 w 5240"/>
                  <a:gd name="connsiteY0" fmla="*/ 7380 h 7922"/>
                  <a:gd name="connsiteX1" fmla="*/ 2740 w 5240"/>
                  <a:gd name="connsiteY1" fmla="*/ 4642 h 7922"/>
                  <a:gd name="connsiteX2" fmla="*/ 5240 w 5240"/>
                  <a:gd name="connsiteY2" fmla="*/ 0 h 7922"/>
                  <a:gd name="connsiteX3" fmla="*/ 2 w 5240"/>
                  <a:gd name="connsiteY3" fmla="*/ 7261 h 7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40" h="7922">
                    <a:moveTo>
                      <a:pt x="122" y="7380"/>
                    </a:moveTo>
                    <a:cubicBezTo>
                      <a:pt x="-831" y="10118"/>
                      <a:pt x="4169" y="1428"/>
                      <a:pt x="2740" y="4642"/>
                    </a:cubicBezTo>
                    <a:cubicBezTo>
                      <a:pt x="4407" y="2381"/>
                      <a:pt x="3812" y="2024"/>
                      <a:pt x="5240" y="0"/>
                    </a:cubicBezTo>
                    <a:cubicBezTo>
                      <a:pt x="3335" y="2262"/>
                      <a:pt x="4050" y="714"/>
                      <a:pt x="2" y="72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3" name="Forma libre: forma 982">
                <a:extLst>
                  <a:ext uri="{FF2B5EF4-FFF2-40B4-BE49-F238E27FC236}">
                    <a16:creationId xmlns:a16="http://schemas.microsoft.com/office/drawing/2014/main" id="{3ABDD03C-4DBB-4BF1-BEE3-02D38FEFCE6A}"/>
                  </a:ext>
                </a:extLst>
              </p:cNvPr>
              <p:cNvSpPr/>
              <p:nvPr/>
            </p:nvSpPr>
            <p:spPr>
              <a:xfrm>
                <a:off x="4569836" y="6704665"/>
                <a:ext cx="1190" cy="1428"/>
              </a:xfrm>
              <a:custGeom>
                <a:avLst/>
                <a:gdLst>
                  <a:gd name="connsiteX0" fmla="*/ 0 w 1190"/>
                  <a:gd name="connsiteY0" fmla="*/ 1428 h 1428"/>
                  <a:gd name="connsiteX1" fmla="*/ 1190 w 1190"/>
                  <a:gd name="connsiteY1" fmla="*/ 0 h 1428"/>
                  <a:gd name="connsiteX2" fmla="*/ 0 w 1190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1428">
                    <a:moveTo>
                      <a:pt x="0" y="1428"/>
                    </a:moveTo>
                    <a:cubicBezTo>
                      <a:pt x="0" y="1428"/>
                      <a:pt x="595" y="595"/>
                      <a:pt x="1190" y="0"/>
                    </a:cubicBezTo>
                    <a:cubicBezTo>
                      <a:pt x="715" y="595"/>
                      <a:pt x="357" y="952"/>
                      <a:pt x="0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4" name="Forma libre: forma 983">
                <a:extLst>
                  <a:ext uri="{FF2B5EF4-FFF2-40B4-BE49-F238E27FC236}">
                    <a16:creationId xmlns:a16="http://schemas.microsoft.com/office/drawing/2014/main" id="{0CC90335-ED6F-4597-9DB2-728BA171D190}"/>
                  </a:ext>
                </a:extLst>
              </p:cNvPr>
              <p:cNvSpPr/>
              <p:nvPr/>
            </p:nvSpPr>
            <p:spPr>
              <a:xfrm>
                <a:off x="4530554" y="6615745"/>
                <a:ext cx="2142" cy="3333"/>
              </a:xfrm>
              <a:custGeom>
                <a:avLst/>
                <a:gdLst>
                  <a:gd name="connsiteX0" fmla="*/ 952 w 2142"/>
                  <a:gd name="connsiteY0" fmla="*/ 2262 h 3333"/>
                  <a:gd name="connsiteX1" fmla="*/ 2143 w 2142"/>
                  <a:gd name="connsiteY1" fmla="*/ 0 h 3333"/>
                  <a:gd name="connsiteX2" fmla="*/ 0 w 2142"/>
                  <a:gd name="connsiteY2" fmla="*/ 3333 h 3333"/>
                  <a:gd name="connsiteX3" fmla="*/ 952 w 2142"/>
                  <a:gd name="connsiteY3" fmla="*/ 2262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3333">
                    <a:moveTo>
                      <a:pt x="952" y="2262"/>
                    </a:moveTo>
                    <a:lnTo>
                      <a:pt x="2143" y="0"/>
                    </a:lnTo>
                    <a:lnTo>
                      <a:pt x="0" y="3333"/>
                    </a:lnTo>
                    <a:lnTo>
                      <a:pt x="952" y="226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5" name="Forma libre: forma 984">
                <a:extLst>
                  <a:ext uri="{FF2B5EF4-FFF2-40B4-BE49-F238E27FC236}">
                    <a16:creationId xmlns:a16="http://schemas.microsoft.com/office/drawing/2014/main" id="{EF8E2265-BE93-44C7-9CC5-8D9D400AA905}"/>
                  </a:ext>
                </a:extLst>
              </p:cNvPr>
              <p:cNvSpPr/>
              <p:nvPr/>
            </p:nvSpPr>
            <p:spPr>
              <a:xfrm>
                <a:off x="4525673" y="6618363"/>
                <a:ext cx="4404" cy="5951"/>
              </a:xfrm>
              <a:custGeom>
                <a:avLst/>
                <a:gdLst>
                  <a:gd name="connsiteX0" fmla="*/ 0 w 4404"/>
                  <a:gd name="connsiteY0" fmla="*/ 5952 h 5951"/>
                  <a:gd name="connsiteX1" fmla="*/ 4404 w 4404"/>
                  <a:gd name="connsiteY1" fmla="*/ 0 h 5951"/>
                  <a:gd name="connsiteX2" fmla="*/ 119 w 4404"/>
                  <a:gd name="connsiteY2" fmla="*/ 5238 h 5951"/>
                  <a:gd name="connsiteX3" fmla="*/ 0 w 4404"/>
                  <a:gd name="connsiteY3" fmla="*/ 5952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5951">
                    <a:moveTo>
                      <a:pt x="0" y="5952"/>
                    </a:moveTo>
                    <a:lnTo>
                      <a:pt x="4404" y="0"/>
                    </a:lnTo>
                    <a:lnTo>
                      <a:pt x="119" y="5238"/>
                    </a:lnTo>
                    <a:cubicBezTo>
                      <a:pt x="119" y="5238"/>
                      <a:pt x="952" y="4642"/>
                      <a:pt x="0" y="5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6" name="Forma libre: forma 985">
                <a:extLst>
                  <a:ext uri="{FF2B5EF4-FFF2-40B4-BE49-F238E27FC236}">
                    <a16:creationId xmlns:a16="http://schemas.microsoft.com/office/drawing/2014/main" id="{5BD9C4A0-1063-4616-BA2C-7A166EFB08E3}"/>
                  </a:ext>
                </a:extLst>
              </p:cNvPr>
              <p:cNvSpPr/>
              <p:nvPr/>
            </p:nvSpPr>
            <p:spPr>
              <a:xfrm>
                <a:off x="4537577" y="6702761"/>
                <a:ext cx="2142" cy="3690"/>
              </a:xfrm>
              <a:custGeom>
                <a:avLst/>
                <a:gdLst>
                  <a:gd name="connsiteX0" fmla="*/ 0 w 2142"/>
                  <a:gd name="connsiteY0" fmla="*/ 3571 h 3690"/>
                  <a:gd name="connsiteX1" fmla="*/ 1071 w 2142"/>
                  <a:gd name="connsiteY1" fmla="*/ 2143 h 3690"/>
                  <a:gd name="connsiteX2" fmla="*/ 2143 w 2142"/>
                  <a:gd name="connsiteY2" fmla="*/ 0 h 3690"/>
                  <a:gd name="connsiteX3" fmla="*/ 119 w 2142"/>
                  <a:gd name="connsiteY3" fmla="*/ 3690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3690">
                    <a:moveTo>
                      <a:pt x="0" y="3571"/>
                    </a:moveTo>
                    <a:lnTo>
                      <a:pt x="1071" y="2143"/>
                    </a:lnTo>
                    <a:cubicBezTo>
                      <a:pt x="2143" y="476"/>
                      <a:pt x="2143" y="357"/>
                      <a:pt x="2143" y="0"/>
                    </a:cubicBezTo>
                    <a:lnTo>
                      <a:pt x="119" y="36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7" name="Forma libre: forma 986">
                <a:extLst>
                  <a:ext uri="{FF2B5EF4-FFF2-40B4-BE49-F238E27FC236}">
                    <a16:creationId xmlns:a16="http://schemas.microsoft.com/office/drawing/2014/main" id="{396AB3A6-FF36-475B-B6F0-F0CEF12F7BBB}"/>
                  </a:ext>
                </a:extLst>
              </p:cNvPr>
              <p:cNvSpPr/>
              <p:nvPr/>
            </p:nvSpPr>
            <p:spPr>
              <a:xfrm>
                <a:off x="4535910" y="6693000"/>
                <a:ext cx="3690" cy="5594"/>
              </a:xfrm>
              <a:custGeom>
                <a:avLst/>
                <a:gdLst>
                  <a:gd name="connsiteX0" fmla="*/ 0 w 3690"/>
                  <a:gd name="connsiteY0" fmla="*/ 5476 h 5594"/>
                  <a:gd name="connsiteX1" fmla="*/ 0 w 3690"/>
                  <a:gd name="connsiteY1" fmla="*/ 5595 h 5594"/>
                  <a:gd name="connsiteX2" fmla="*/ 3690 w 3690"/>
                  <a:gd name="connsiteY2" fmla="*/ 0 h 5594"/>
                  <a:gd name="connsiteX3" fmla="*/ 0 w 3690"/>
                  <a:gd name="connsiteY3" fmla="*/ 5476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" h="5594">
                    <a:moveTo>
                      <a:pt x="0" y="5476"/>
                    </a:moveTo>
                    <a:lnTo>
                      <a:pt x="0" y="5595"/>
                    </a:lnTo>
                    <a:lnTo>
                      <a:pt x="3690" y="0"/>
                    </a:lnTo>
                    <a:lnTo>
                      <a:pt x="0" y="547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88" name="Forma libre: forma 987">
                <a:extLst>
                  <a:ext uri="{FF2B5EF4-FFF2-40B4-BE49-F238E27FC236}">
                    <a16:creationId xmlns:a16="http://schemas.microsoft.com/office/drawing/2014/main" id="{D0A4E8BF-7A1F-4ABC-8DEE-52C7BA48E7F8}"/>
                  </a:ext>
                </a:extLst>
              </p:cNvPr>
              <p:cNvSpPr/>
              <p:nvPr/>
            </p:nvSpPr>
            <p:spPr>
              <a:xfrm>
                <a:off x="4526983" y="6699638"/>
                <a:ext cx="2158" cy="3003"/>
              </a:xfrm>
              <a:custGeom>
                <a:avLst/>
                <a:gdLst>
                  <a:gd name="connsiteX0" fmla="*/ 0 w 2158"/>
                  <a:gd name="connsiteY0" fmla="*/ 3003 h 3003"/>
                  <a:gd name="connsiteX1" fmla="*/ 1071 w 2158"/>
                  <a:gd name="connsiteY1" fmla="*/ 2646 h 3003"/>
                  <a:gd name="connsiteX2" fmla="*/ 0 w 2158"/>
                  <a:gd name="connsiteY2" fmla="*/ 3003 h 30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8" h="3003">
                    <a:moveTo>
                      <a:pt x="0" y="3003"/>
                    </a:moveTo>
                    <a:cubicBezTo>
                      <a:pt x="0" y="3003"/>
                      <a:pt x="1071" y="2289"/>
                      <a:pt x="1071" y="2646"/>
                    </a:cubicBezTo>
                    <a:cubicBezTo>
                      <a:pt x="0" y="3360"/>
                      <a:pt x="4761" y="-3901"/>
                      <a:pt x="0" y="300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989" name="Gráfico 144">
              <a:extLst>
                <a:ext uri="{FF2B5EF4-FFF2-40B4-BE49-F238E27FC236}">
                  <a16:creationId xmlns:a16="http://schemas.microsoft.com/office/drawing/2014/main" id="{58475562-3AFF-41D6-9629-0378BF95FAE3}"/>
                </a:ext>
              </a:extLst>
            </p:cNvPr>
            <p:cNvGrpSpPr/>
            <p:nvPr/>
          </p:nvGrpSpPr>
          <p:grpSpPr>
            <a:xfrm>
              <a:off x="4727725" y="6735496"/>
              <a:ext cx="132083" cy="140858"/>
              <a:chOff x="4727725" y="6735496"/>
              <a:chExt cx="132083" cy="140858"/>
            </a:xfrm>
            <a:grpFill/>
          </p:grpSpPr>
          <p:sp>
            <p:nvSpPr>
              <p:cNvPr id="990" name="Forma libre: forma 989">
                <a:extLst>
                  <a:ext uri="{FF2B5EF4-FFF2-40B4-BE49-F238E27FC236}">
                    <a16:creationId xmlns:a16="http://schemas.microsoft.com/office/drawing/2014/main" id="{36371B4A-B16B-41C0-AEE5-0E8E9E311BC9}"/>
                  </a:ext>
                </a:extLst>
              </p:cNvPr>
              <p:cNvSpPr/>
              <p:nvPr/>
            </p:nvSpPr>
            <p:spPr>
              <a:xfrm>
                <a:off x="4858581" y="6766207"/>
                <a:ext cx="1227" cy="5290"/>
              </a:xfrm>
              <a:custGeom>
                <a:avLst/>
                <a:gdLst>
                  <a:gd name="connsiteX0" fmla="*/ 38 w 1227"/>
                  <a:gd name="connsiteY0" fmla="*/ 5119 h 5290"/>
                  <a:gd name="connsiteX1" fmla="*/ 1228 w 1227"/>
                  <a:gd name="connsiteY1" fmla="*/ 0 h 5290"/>
                  <a:gd name="connsiteX2" fmla="*/ 38 w 1227"/>
                  <a:gd name="connsiteY2" fmla="*/ 5119 h 5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27" h="5290">
                    <a:moveTo>
                      <a:pt x="38" y="5119"/>
                    </a:moveTo>
                    <a:cubicBezTo>
                      <a:pt x="38" y="5119"/>
                      <a:pt x="990" y="833"/>
                      <a:pt x="1228" y="0"/>
                    </a:cubicBezTo>
                    <a:cubicBezTo>
                      <a:pt x="752" y="952"/>
                      <a:pt x="-200" y="6309"/>
                      <a:pt x="38" y="5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1" name="Forma libre: forma 990">
                <a:extLst>
                  <a:ext uri="{FF2B5EF4-FFF2-40B4-BE49-F238E27FC236}">
                    <a16:creationId xmlns:a16="http://schemas.microsoft.com/office/drawing/2014/main" id="{BEF3230F-FB46-4349-9F36-D13EC6F4D4EC}"/>
                  </a:ext>
                </a:extLst>
              </p:cNvPr>
              <p:cNvSpPr/>
              <p:nvPr/>
            </p:nvSpPr>
            <p:spPr>
              <a:xfrm>
                <a:off x="4852547" y="6779539"/>
                <a:ext cx="1428" cy="4523"/>
              </a:xfrm>
              <a:custGeom>
                <a:avLst/>
                <a:gdLst>
                  <a:gd name="connsiteX0" fmla="*/ 952 w 1428"/>
                  <a:gd name="connsiteY0" fmla="*/ 1905 h 4523"/>
                  <a:gd name="connsiteX1" fmla="*/ 1429 w 1428"/>
                  <a:gd name="connsiteY1" fmla="*/ 0 h 4523"/>
                  <a:gd name="connsiteX2" fmla="*/ 0 w 1428"/>
                  <a:gd name="connsiteY2" fmla="*/ 4523 h 4523"/>
                  <a:gd name="connsiteX3" fmla="*/ 952 w 1428"/>
                  <a:gd name="connsiteY3" fmla="*/ 1905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4523">
                    <a:moveTo>
                      <a:pt x="952" y="1905"/>
                    </a:moveTo>
                    <a:lnTo>
                      <a:pt x="1429" y="0"/>
                    </a:lnTo>
                    <a:lnTo>
                      <a:pt x="0" y="4523"/>
                    </a:lnTo>
                    <a:lnTo>
                      <a:pt x="952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2" name="Forma libre: forma 991">
                <a:extLst>
                  <a:ext uri="{FF2B5EF4-FFF2-40B4-BE49-F238E27FC236}">
                    <a16:creationId xmlns:a16="http://schemas.microsoft.com/office/drawing/2014/main" id="{2BE73B46-CB81-4FFD-8366-6995E31D235F}"/>
                  </a:ext>
                </a:extLst>
              </p:cNvPr>
              <p:cNvSpPr/>
              <p:nvPr/>
            </p:nvSpPr>
            <p:spPr>
              <a:xfrm>
                <a:off x="4850348" y="6777992"/>
                <a:ext cx="2794" cy="6427"/>
              </a:xfrm>
              <a:custGeom>
                <a:avLst/>
                <a:gdLst>
                  <a:gd name="connsiteX0" fmla="*/ 414 w 2794"/>
                  <a:gd name="connsiteY0" fmla="*/ 2738 h 6427"/>
                  <a:gd name="connsiteX1" fmla="*/ 1604 w 2794"/>
                  <a:gd name="connsiteY1" fmla="*/ 4642 h 6427"/>
                  <a:gd name="connsiteX2" fmla="*/ 1247 w 2794"/>
                  <a:gd name="connsiteY2" fmla="*/ 6428 h 6427"/>
                  <a:gd name="connsiteX3" fmla="*/ 2795 w 2794"/>
                  <a:gd name="connsiteY3" fmla="*/ 0 h 6427"/>
                  <a:gd name="connsiteX4" fmla="*/ 295 w 2794"/>
                  <a:gd name="connsiteY4" fmla="*/ 2738 h 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94" h="6427">
                    <a:moveTo>
                      <a:pt x="414" y="2738"/>
                    </a:moveTo>
                    <a:cubicBezTo>
                      <a:pt x="-1015" y="10832"/>
                      <a:pt x="1723" y="1667"/>
                      <a:pt x="1604" y="4642"/>
                    </a:cubicBezTo>
                    <a:lnTo>
                      <a:pt x="1247" y="6428"/>
                    </a:lnTo>
                    <a:lnTo>
                      <a:pt x="2795" y="0"/>
                    </a:lnTo>
                    <a:cubicBezTo>
                      <a:pt x="1961" y="952"/>
                      <a:pt x="295" y="5000"/>
                      <a:pt x="295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3" name="Forma libre: forma 992">
                <a:extLst>
                  <a:ext uri="{FF2B5EF4-FFF2-40B4-BE49-F238E27FC236}">
                    <a16:creationId xmlns:a16="http://schemas.microsoft.com/office/drawing/2014/main" id="{01D18C04-2E9B-440E-A245-B88B2B343A42}"/>
                  </a:ext>
                </a:extLst>
              </p:cNvPr>
              <p:cNvSpPr/>
              <p:nvPr/>
            </p:nvSpPr>
            <p:spPr>
              <a:xfrm>
                <a:off x="4852502" y="6763112"/>
                <a:ext cx="640" cy="2283"/>
              </a:xfrm>
              <a:custGeom>
                <a:avLst/>
                <a:gdLst>
                  <a:gd name="connsiteX0" fmla="*/ 522 w 640"/>
                  <a:gd name="connsiteY0" fmla="*/ 0 h 2283"/>
                  <a:gd name="connsiteX1" fmla="*/ 641 w 640"/>
                  <a:gd name="connsiteY1" fmla="*/ 1071 h 2283"/>
                  <a:gd name="connsiteX2" fmla="*/ 641 w 640"/>
                  <a:gd name="connsiteY2" fmla="*/ 238 h 2283"/>
                  <a:gd name="connsiteX3" fmla="*/ 403 w 640"/>
                  <a:gd name="connsiteY3" fmla="*/ 0 h 2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0" h="2283">
                    <a:moveTo>
                      <a:pt x="522" y="0"/>
                    </a:moveTo>
                    <a:cubicBezTo>
                      <a:pt x="-73" y="3095"/>
                      <a:pt x="-312" y="2619"/>
                      <a:pt x="641" y="1071"/>
                    </a:cubicBezTo>
                    <a:cubicBezTo>
                      <a:pt x="641" y="714"/>
                      <a:pt x="641" y="476"/>
                      <a:pt x="641" y="238"/>
                    </a:cubicBezTo>
                    <a:cubicBezTo>
                      <a:pt x="641" y="238"/>
                      <a:pt x="522" y="238"/>
                      <a:pt x="40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4" name="Forma libre: forma 993">
                <a:extLst>
                  <a:ext uri="{FF2B5EF4-FFF2-40B4-BE49-F238E27FC236}">
                    <a16:creationId xmlns:a16="http://schemas.microsoft.com/office/drawing/2014/main" id="{C76175A0-459E-48D2-A966-686D949BEE1E}"/>
                  </a:ext>
                </a:extLst>
              </p:cNvPr>
              <p:cNvSpPr/>
              <p:nvPr/>
            </p:nvSpPr>
            <p:spPr>
              <a:xfrm>
                <a:off x="4853262" y="6762186"/>
                <a:ext cx="158" cy="1163"/>
              </a:xfrm>
              <a:custGeom>
                <a:avLst/>
                <a:gdLst>
                  <a:gd name="connsiteX0" fmla="*/ 0 w 158"/>
                  <a:gd name="connsiteY0" fmla="*/ 1164 h 1163"/>
                  <a:gd name="connsiteX1" fmla="*/ 0 w 158"/>
                  <a:gd name="connsiteY1" fmla="*/ 1164 h 1163"/>
                  <a:gd name="connsiteX2" fmla="*/ 0 w 158"/>
                  <a:gd name="connsiteY2" fmla="*/ 1164 h 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1163">
                    <a:moveTo>
                      <a:pt x="0" y="1164"/>
                    </a:moveTo>
                    <a:cubicBezTo>
                      <a:pt x="0" y="1164"/>
                      <a:pt x="357" y="-1455"/>
                      <a:pt x="0" y="1164"/>
                    </a:cubicBezTo>
                    <a:lnTo>
                      <a:pt x="0" y="116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5" name="Forma libre: forma 994">
                <a:extLst>
                  <a:ext uri="{FF2B5EF4-FFF2-40B4-BE49-F238E27FC236}">
                    <a16:creationId xmlns:a16="http://schemas.microsoft.com/office/drawing/2014/main" id="{6365127F-6AA6-4E3C-8EEF-E71CB91650D2}"/>
                  </a:ext>
                </a:extLst>
              </p:cNvPr>
              <p:cNvSpPr/>
              <p:nvPr/>
            </p:nvSpPr>
            <p:spPr>
              <a:xfrm>
                <a:off x="4851595" y="6758470"/>
                <a:ext cx="1428" cy="6427"/>
              </a:xfrm>
              <a:custGeom>
                <a:avLst/>
                <a:gdLst>
                  <a:gd name="connsiteX0" fmla="*/ 0 w 1428"/>
                  <a:gd name="connsiteY0" fmla="*/ 6428 h 6427"/>
                  <a:gd name="connsiteX1" fmla="*/ 952 w 1428"/>
                  <a:gd name="connsiteY1" fmla="*/ 3690 h 6427"/>
                  <a:gd name="connsiteX2" fmla="*/ 1428 w 1428"/>
                  <a:gd name="connsiteY2" fmla="*/ 0 h 6427"/>
                  <a:gd name="connsiteX3" fmla="*/ 0 w 1428"/>
                  <a:gd name="connsiteY3" fmla="*/ 6309 h 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6427">
                    <a:moveTo>
                      <a:pt x="0" y="6428"/>
                    </a:moveTo>
                    <a:lnTo>
                      <a:pt x="952" y="3690"/>
                    </a:lnTo>
                    <a:cubicBezTo>
                      <a:pt x="1310" y="1785"/>
                      <a:pt x="952" y="1309"/>
                      <a:pt x="1428" y="0"/>
                    </a:cubicBezTo>
                    <a:cubicBezTo>
                      <a:pt x="714" y="1428"/>
                      <a:pt x="357" y="3333"/>
                      <a:pt x="0" y="6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6" name="Forma libre: forma 995">
                <a:extLst>
                  <a:ext uri="{FF2B5EF4-FFF2-40B4-BE49-F238E27FC236}">
                    <a16:creationId xmlns:a16="http://schemas.microsoft.com/office/drawing/2014/main" id="{2ABA3071-D3E8-4447-B076-C26CF6F74597}"/>
                  </a:ext>
                </a:extLst>
              </p:cNvPr>
              <p:cNvSpPr/>
              <p:nvPr/>
            </p:nvSpPr>
            <p:spPr>
              <a:xfrm>
                <a:off x="4849929" y="6768827"/>
                <a:ext cx="538" cy="1784"/>
              </a:xfrm>
              <a:custGeom>
                <a:avLst/>
                <a:gdLst>
                  <a:gd name="connsiteX0" fmla="*/ 0 w 538"/>
                  <a:gd name="connsiteY0" fmla="*/ 1784 h 1784"/>
                  <a:gd name="connsiteX1" fmla="*/ 476 w 538"/>
                  <a:gd name="connsiteY1" fmla="*/ 594 h 1784"/>
                  <a:gd name="connsiteX2" fmla="*/ 0 w 538"/>
                  <a:gd name="connsiteY2" fmla="*/ 1784 h 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8" h="1784">
                    <a:moveTo>
                      <a:pt x="0" y="1784"/>
                    </a:moveTo>
                    <a:lnTo>
                      <a:pt x="476" y="594"/>
                    </a:lnTo>
                    <a:cubicBezTo>
                      <a:pt x="595" y="-239"/>
                      <a:pt x="595" y="-478"/>
                      <a:pt x="0" y="17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7" name="Forma libre: forma 996">
                <a:extLst>
                  <a:ext uri="{FF2B5EF4-FFF2-40B4-BE49-F238E27FC236}">
                    <a16:creationId xmlns:a16="http://schemas.microsoft.com/office/drawing/2014/main" id="{A831D8EC-E0F9-4807-BD44-82D90B9B67A9}"/>
                  </a:ext>
                </a:extLst>
              </p:cNvPr>
              <p:cNvSpPr/>
              <p:nvPr/>
            </p:nvSpPr>
            <p:spPr>
              <a:xfrm>
                <a:off x="4850044" y="6767040"/>
                <a:ext cx="1313" cy="4286"/>
              </a:xfrm>
              <a:custGeom>
                <a:avLst/>
                <a:gdLst>
                  <a:gd name="connsiteX0" fmla="*/ 1313 w 1313"/>
                  <a:gd name="connsiteY0" fmla="*/ 0 h 4286"/>
                  <a:gd name="connsiteX1" fmla="*/ 361 w 1313"/>
                  <a:gd name="connsiteY1" fmla="*/ 2381 h 4286"/>
                  <a:gd name="connsiteX2" fmla="*/ 718 w 1313"/>
                  <a:gd name="connsiteY2" fmla="*/ 1548 h 4286"/>
                  <a:gd name="connsiteX3" fmla="*/ 1313 w 1313"/>
                  <a:gd name="connsiteY3" fmla="*/ 0 h 4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3" h="4286">
                    <a:moveTo>
                      <a:pt x="1313" y="0"/>
                    </a:moveTo>
                    <a:lnTo>
                      <a:pt x="361" y="2381"/>
                    </a:lnTo>
                    <a:cubicBezTo>
                      <a:pt x="123" y="3690"/>
                      <a:pt x="-473" y="6309"/>
                      <a:pt x="718" y="1548"/>
                    </a:cubicBezTo>
                    <a:cubicBezTo>
                      <a:pt x="123" y="3928"/>
                      <a:pt x="718" y="1548"/>
                      <a:pt x="131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8" name="Forma libre: forma 997">
                <a:extLst>
                  <a:ext uri="{FF2B5EF4-FFF2-40B4-BE49-F238E27FC236}">
                    <a16:creationId xmlns:a16="http://schemas.microsoft.com/office/drawing/2014/main" id="{29D3AA0B-41E6-4991-82EA-5CCAE79459E2}"/>
                  </a:ext>
                </a:extLst>
              </p:cNvPr>
              <p:cNvSpPr/>
              <p:nvPr/>
            </p:nvSpPr>
            <p:spPr>
              <a:xfrm>
                <a:off x="4850167" y="6768241"/>
                <a:ext cx="1442" cy="5703"/>
              </a:xfrm>
              <a:custGeom>
                <a:avLst/>
                <a:gdLst>
                  <a:gd name="connsiteX0" fmla="*/ 1071 w 1442"/>
                  <a:gd name="connsiteY0" fmla="*/ 109 h 5703"/>
                  <a:gd name="connsiteX1" fmla="*/ 0 w 1442"/>
                  <a:gd name="connsiteY1" fmla="*/ 5703 h 5703"/>
                  <a:gd name="connsiteX2" fmla="*/ 1071 w 1442"/>
                  <a:gd name="connsiteY2" fmla="*/ 109 h 5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42" h="5703">
                    <a:moveTo>
                      <a:pt x="1071" y="109"/>
                    </a:moveTo>
                    <a:cubicBezTo>
                      <a:pt x="952" y="1894"/>
                      <a:pt x="952" y="3085"/>
                      <a:pt x="0" y="5703"/>
                    </a:cubicBezTo>
                    <a:cubicBezTo>
                      <a:pt x="952" y="4751"/>
                      <a:pt x="2023" y="-844"/>
                      <a:pt x="1071" y="1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999" name="Forma libre: forma 998">
                <a:extLst>
                  <a:ext uri="{FF2B5EF4-FFF2-40B4-BE49-F238E27FC236}">
                    <a16:creationId xmlns:a16="http://schemas.microsoft.com/office/drawing/2014/main" id="{C3B8F99A-7676-4EC5-AAEB-40F66AD5E5E2}"/>
                  </a:ext>
                </a:extLst>
              </p:cNvPr>
              <p:cNvSpPr/>
              <p:nvPr/>
            </p:nvSpPr>
            <p:spPr>
              <a:xfrm>
                <a:off x="4848619" y="6788031"/>
                <a:ext cx="833" cy="3293"/>
              </a:xfrm>
              <a:custGeom>
                <a:avLst/>
                <a:gdLst>
                  <a:gd name="connsiteX0" fmla="*/ 238 w 833"/>
                  <a:gd name="connsiteY0" fmla="*/ 913 h 3293"/>
                  <a:gd name="connsiteX1" fmla="*/ 0 w 833"/>
                  <a:gd name="connsiteY1" fmla="*/ 3293 h 3293"/>
                  <a:gd name="connsiteX2" fmla="*/ 833 w 833"/>
                  <a:gd name="connsiteY2" fmla="*/ 675 h 3293"/>
                  <a:gd name="connsiteX3" fmla="*/ 238 w 833"/>
                  <a:gd name="connsiteY3" fmla="*/ 913 h 3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293">
                    <a:moveTo>
                      <a:pt x="238" y="913"/>
                    </a:moveTo>
                    <a:lnTo>
                      <a:pt x="0" y="3293"/>
                    </a:lnTo>
                    <a:lnTo>
                      <a:pt x="833" y="675"/>
                    </a:lnTo>
                    <a:cubicBezTo>
                      <a:pt x="476" y="1984"/>
                      <a:pt x="833" y="-1587"/>
                      <a:pt x="238" y="91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0" name="Forma libre: forma 999">
                <a:extLst>
                  <a:ext uri="{FF2B5EF4-FFF2-40B4-BE49-F238E27FC236}">
                    <a16:creationId xmlns:a16="http://schemas.microsoft.com/office/drawing/2014/main" id="{92534EAF-9D56-4B43-B297-9A30692EE079}"/>
                  </a:ext>
                </a:extLst>
              </p:cNvPr>
              <p:cNvSpPr/>
              <p:nvPr/>
            </p:nvSpPr>
            <p:spPr>
              <a:xfrm>
                <a:off x="4848857" y="6760136"/>
                <a:ext cx="1309" cy="6785"/>
              </a:xfrm>
              <a:custGeom>
                <a:avLst/>
                <a:gdLst>
                  <a:gd name="connsiteX0" fmla="*/ 1310 w 1309"/>
                  <a:gd name="connsiteY0" fmla="*/ 0 h 6785"/>
                  <a:gd name="connsiteX1" fmla="*/ 0 w 1309"/>
                  <a:gd name="connsiteY1" fmla="*/ 6785 h 6785"/>
                  <a:gd name="connsiteX2" fmla="*/ 714 w 1309"/>
                  <a:gd name="connsiteY2" fmla="*/ 4880 h 6785"/>
                  <a:gd name="connsiteX3" fmla="*/ 1310 w 1309"/>
                  <a:gd name="connsiteY3" fmla="*/ 0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6785">
                    <a:moveTo>
                      <a:pt x="1310" y="0"/>
                    </a:moveTo>
                    <a:cubicBezTo>
                      <a:pt x="952" y="1667"/>
                      <a:pt x="357" y="4523"/>
                      <a:pt x="0" y="6785"/>
                    </a:cubicBezTo>
                    <a:lnTo>
                      <a:pt x="714" y="4880"/>
                    </a:lnTo>
                    <a:cubicBezTo>
                      <a:pt x="714" y="3690"/>
                      <a:pt x="714" y="2500"/>
                      <a:pt x="131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1" name="Forma libre: forma 1000">
                <a:extLst>
                  <a:ext uri="{FF2B5EF4-FFF2-40B4-BE49-F238E27FC236}">
                    <a16:creationId xmlns:a16="http://schemas.microsoft.com/office/drawing/2014/main" id="{4DD57472-FE89-4093-ADC8-25231EDD19AA}"/>
                  </a:ext>
                </a:extLst>
              </p:cNvPr>
              <p:cNvSpPr/>
              <p:nvPr/>
            </p:nvSpPr>
            <p:spPr>
              <a:xfrm>
                <a:off x="4847667" y="6766922"/>
                <a:ext cx="1071" cy="2856"/>
              </a:xfrm>
              <a:custGeom>
                <a:avLst/>
                <a:gdLst>
                  <a:gd name="connsiteX0" fmla="*/ 1071 w 1071"/>
                  <a:gd name="connsiteY0" fmla="*/ 0 h 2856"/>
                  <a:gd name="connsiteX1" fmla="*/ 0 w 1071"/>
                  <a:gd name="connsiteY1" fmla="*/ 2857 h 2856"/>
                  <a:gd name="connsiteX2" fmla="*/ 1071 w 1071"/>
                  <a:gd name="connsiteY2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2856">
                    <a:moveTo>
                      <a:pt x="1071" y="0"/>
                    </a:moveTo>
                    <a:lnTo>
                      <a:pt x="0" y="2857"/>
                    </a:lnTo>
                    <a:cubicBezTo>
                      <a:pt x="0" y="2857"/>
                      <a:pt x="714" y="1905"/>
                      <a:pt x="107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2" name="Forma libre: forma 1001">
                <a:extLst>
                  <a:ext uri="{FF2B5EF4-FFF2-40B4-BE49-F238E27FC236}">
                    <a16:creationId xmlns:a16="http://schemas.microsoft.com/office/drawing/2014/main" id="{8A5EE02F-29FF-4DDE-816D-0595D1A6118F}"/>
                  </a:ext>
                </a:extLst>
              </p:cNvPr>
              <p:cNvSpPr/>
              <p:nvPr/>
            </p:nvSpPr>
            <p:spPr>
              <a:xfrm>
                <a:off x="4847786" y="6773468"/>
                <a:ext cx="2142" cy="6070"/>
              </a:xfrm>
              <a:custGeom>
                <a:avLst/>
                <a:gdLst>
                  <a:gd name="connsiteX0" fmla="*/ 119 w 2142"/>
                  <a:gd name="connsiteY0" fmla="*/ 5952 h 6070"/>
                  <a:gd name="connsiteX1" fmla="*/ 2143 w 2142"/>
                  <a:gd name="connsiteY1" fmla="*/ 0 h 6070"/>
                  <a:gd name="connsiteX2" fmla="*/ 0 w 2142"/>
                  <a:gd name="connsiteY2" fmla="*/ 6071 h 6070"/>
                  <a:gd name="connsiteX3" fmla="*/ 119 w 2142"/>
                  <a:gd name="connsiteY3" fmla="*/ 5952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6070">
                    <a:moveTo>
                      <a:pt x="119" y="5952"/>
                    </a:moveTo>
                    <a:lnTo>
                      <a:pt x="2143" y="0"/>
                    </a:lnTo>
                    <a:lnTo>
                      <a:pt x="0" y="6071"/>
                    </a:lnTo>
                    <a:lnTo>
                      <a:pt x="119" y="5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3" name="Forma libre: forma 1002">
                <a:extLst>
                  <a:ext uri="{FF2B5EF4-FFF2-40B4-BE49-F238E27FC236}">
                    <a16:creationId xmlns:a16="http://schemas.microsoft.com/office/drawing/2014/main" id="{D3439401-DBD3-447C-B527-5AF7FC1EE624}"/>
                  </a:ext>
                </a:extLst>
              </p:cNvPr>
              <p:cNvSpPr/>
              <p:nvPr/>
            </p:nvSpPr>
            <p:spPr>
              <a:xfrm>
                <a:off x="4848024" y="6755732"/>
                <a:ext cx="1666" cy="5832"/>
              </a:xfrm>
              <a:custGeom>
                <a:avLst/>
                <a:gdLst>
                  <a:gd name="connsiteX0" fmla="*/ 595 w 1666"/>
                  <a:gd name="connsiteY0" fmla="*/ 3928 h 5832"/>
                  <a:gd name="connsiteX1" fmla="*/ 1666 w 1666"/>
                  <a:gd name="connsiteY1" fmla="*/ 0 h 5832"/>
                  <a:gd name="connsiteX2" fmla="*/ 0 w 1666"/>
                  <a:gd name="connsiteY2" fmla="*/ 5833 h 5832"/>
                  <a:gd name="connsiteX3" fmla="*/ 595 w 1666"/>
                  <a:gd name="connsiteY3" fmla="*/ 3928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5832">
                    <a:moveTo>
                      <a:pt x="595" y="3928"/>
                    </a:moveTo>
                    <a:lnTo>
                      <a:pt x="1666" y="0"/>
                    </a:lnTo>
                    <a:lnTo>
                      <a:pt x="0" y="5833"/>
                    </a:lnTo>
                    <a:lnTo>
                      <a:pt x="595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4" name="Forma libre: forma 1003">
                <a:extLst>
                  <a:ext uri="{FF2B5EF4-FFF2-40B4-BE49-F238E27FC236}">
                    <a16:creationId xmlns:a16="http://schemas.microsoft.com/office/drawing/2014/main" id="{69D94050-67BE-436D-84B2-308E4296A8BD}"/>
                  </a:ext>
                </a:extLst>
              </p:cNvPr>
              <p:cNvSpPr/>
              <p:nvPr/>
            </p:nvSpPr>
            <p:spPr>
              <a:xfrm>
                <a:off x="4847072" y="6752637"/>
                <a:ext cx="2023" cy="7499"/>
              </a:xfrm>
              <a:custGeom>
                <a:avLst/>
                <a:gdLst>
                  <a:gd name="connsiteX0" fmla="*/ 357 w 2023"/>
                  <a:gd name="connsiteY0" fmla="*/ 7499 h 7499"/>
                  <a:gd name="connsiteX1" fmla="*/ 2024 w 2023"/>
                  <a:gd name="connsiteY1" fmla="*/ 0 h 7499"/>
                  <a:gd name="connsiteX2" fmla="*/ 0 w 2023"/>
                  <a:gd name="connsiteY2" fmla="*/ 5714 h 7499"/>
                  <a:gd name="connsiteX3" fmla="*/ 476 w 2023"/>
                  <a:gd name="connsiteY3" fmla="*/ 7499 h 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7499">
                    <a:moveTo>
                      <a:pt x="357" y="7499"/>
                    </a:moveTo>
                    <a:cubicBezTo>
                      <a:pt x="1310" y="4285"/>
                      <a:pt x="1310" y="1905"/>
                      <a:pt x="2024" y="0"/>
                    </a:cubicBezTo>
                    <a:cubicBezTo>
                      <a:pt x="1667" y="476"/>
                      <a:pt x="714" y="3214"/>
                      <a:pt x="0" y="5714"/>
                    </a:cubicBezTo>
                    <a:cubicBezTo>
                      <a:pt x="595" y="4404"/>
                      <a:pt x="714" y="4761"/>
                      <a:pt x="476" y="749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5" name="Forma libre: forma 1004">
                <a:extLst>
                  <a:ext uri="{FF2B5EF4-FFF2-40B4-BE49-F238E27FC236}">
                    <a16:creationId xmlns:a16="http://schemas.microsoft.com/office/drawing/2014/main" id="{FCB7CC38-0F46-46C7-B9FC-C6AA4F346E6C}"/>
                  </a:ext>
                </a:extLst>
              </p:cNvPr>
              <p:cNvSpPr/>
              <p:nvPr/>
            </p:nvSpPr>
            <p:spPr>
              <a:xfrm>
                <a:off x="4845762" y="6758351"/>
                <a:ext cx="1190" cy="3571"/>
              </a:xfrm>
              <a:custGeom>
                <a:avLst/>
                <a:gdLst>
                  <a:gd name="connsiteX0" fmla="*/ 0 w 1190"/>
                  <a:gd name="connsiteY0" fmla="*/ 3571 h 3571"/>
                  <a:gd name="connsiteX1" fmla="*/ 1190 w 1190"/>
                  <a:gd name="connsiteY1" fmla="*/ 0 h 3571"/>
                  <a:gd name="connsiteX2" fmla="*/ 0 w 1190"/>
                  <a:gd name="connsiteY2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3571">
                    <a:moveTo>
                      <a:pt x="0" y="3571"/>
                    </a:moveTo>
                    <a:cubicBezTo>
                      <a:pt x="238" y="2857"/>
                      <a:pt x="714" y="1428"/>
                      <a:pt x="1190" y="0"/>
                    </a:cubicBezTo>
                    <a:cubicBezTo>
                      <a:pt x="952" y="714"/>
                      <a:pt x="476" y="1786"/>
                      <a:pt x="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6" name="Forma libre: forma 1005">
                <a:extLst>
                  <a:ext uri="{FF2B5EF4-FFF2-40B4-BE49-F238E27FC236}">
                    <a16:creationId xmlns:a16="http://schemas.microsoft.com/office/drawing/2014/main" id="{504F2530-4913-4C3F-9B96-9338A35FCDC7}"/>
                  </a:ext>
                </a:extLst>
              </p:cNvPr>
              <p:cNvSpPr/>
              <p:nvPr/>
            </p:nvSpPr>
            <p:spPr>
              <a:xfrm>
                <a:off x="4846953" y="6763827"/>
                <a:ext cx="952" cy="4880"/>
              </a:xfrm>
              <a:custGeom>
                <a:avLst/>
                <a:gdLst>
                  <a:gd name="connsiteX0" fmla="*/ 238 w 952"/>
                  <a:gd name="connsiteY0" fmla="*/ 4880 h 4880"/>
                  <a:gd name="connsiteX1" fmla="*/ 952 w 952"/>
                  <a:gd name="connsiteY1" fmla="*/ 0 h 4880"/>
                  <a:gd name="connsiteX2" fmla="*/ 0 w 952"/>
                  <a:gd name="connsiteY2" fmla="*/ 4761 h 4880"/>
                  <a:gd name="connsiteX3" fmla="*/ 119 w 952"/>
                  <a:gd name="connsiteY3" fmla="*/ 4761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4880">
                    <a:moveTo>
                      <a:pt x="238" y="4880"/>
                    </a:moveTo>
                    <a:cubicBezTo>
                      <a:pt x="476" y="3809"/>
                      <a:pt x="952" y="1190"/>
                      <a:pt x="952" y="0"/>
                    </a:cubicBezTo>
                    <a:lnTo>
                      <a:pt x="0" y="4761"/>
                    </a:lnTo>
                    <a:cubicBezTo>
                      <a:pt x="0" y="4761"/>
                      <a:pt x="0" y="4761"/>
                      <a:pt x="119" y="47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7" name="Forma libre: forma 1006">
                <a:extLst>
                  <a:ext uri="{FF2B5EF4-FFF2-40B4-BE49-F238E27FC236}">
                    <a16:creationId xmlns:a16="http://schemas.microsoft.com/office/drawing/2014/main" id="{3ECF4110-D3C3-49FE-877B-AC8567E4476A}"/>
                  </a:ext>
                </a:extLst>
              </p:cNvPr>
              <p:cNvSpPr/>
              <p:nvPr/>
            </p:nvSpPr>
            <p:spPr>
              <a:xfrm>
                <a:off x="4846834" y="6768350"/>
                <a:ext cx="237" cy="476"/>
              </a:xfrm>
              <a:custGeom>
                <a:avLst/>
                <a:gdLst>
                  <a:gd name="connsiteX0" fmla="*/ 238 w 237"/>
                  <a:gd name="connsiteY0" fmla="*/ 476 h 476"/>
                  <a:gd name="connsiteX1" fmla="*/ 238 w 237"/>
                  <a:gd name="connsiteY1" fmla="*/ 476 h 476"/>
                  <a:gd name="connsiteX2" fmla="*/ 0 w 237"/>
                  <a:gd name="connsiteY2" fmla="*/ 0 h 476"/>
                  <a:gd name="connsiteX3" fmla="*/ 238 w 237"/>
                  <a:gd name="connsiteY3" fmla="*/ 476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76">
                    <a:moveTo>
                      <a:pt x="238" y="476"/>
                    </a:moveTo>
                    <a:lnTo>
                      <a:pt x="238" y="476"/>
                    </a:lnTo>
                    <a:cubicBezTo>
                      <a:pt x="238" y="476"/>
                      <a:pt x="0" y="0"/>
                      <a:pt x="0" y="0"/>
                    </a:cubicBezTo>
                    <a:cubicBezTo>
                      <a:pt x="0" y="0"/>
                      <a:pt x="0" y="238"/>
                      <a:pt x="238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8" name="Forma libre: forma 1007">
                <a:extLst>
                  <a:ext uri="{FF2B5EF4-FFF2-40B4-BE49-F238E27FC236}">
                    <a16:creationId xmlns:a16="http://schemas.microsoft.com/office/drawing/2014/main" id="{4576BC6D-C34C-41F5-AD73-5DD35EC5D043}"/>
                  </a:ext>
                </a:extLst>
              </p:cNvPr>
              <p:cNvSpPr/>
              <p:nvPr/>
            </p:nvSpPr>
            <p:spPr>
              <a:xfrm>
                <a:off x="4847310" y="6768826"/>
                <a:ext cx="11903" cy="264"/>
              </a:xfrm>
              <a:custGeom>
                <a:avLst/>
                <a:gdLst>
                  <a:gd name="connsiteX0" fmla="*/ 0 w 11903"/>
                  <a:gd name="connsiteY0" fmla="*/ 0 h 264"/>
                  <a:gd name="connsiteX1" fmla="*/ 0 w 11903"/>
                  <a:gd name="connsiteY1" fmla="*/ 0 h 264"/>
                  <a:gd name="connsiteX2" fmla="*/ 0 w 11903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09" name="Forma libre: forma 1008">
                <a:extLst>
                  <a:ext uri="{FF2B5EF4-FFF2-40B4-BE49-F238E27FC236}">
                    <a16:creationId xmlns:a16="http://schemas.microsoft.com/office/drawing/2014/main" id="{655E609C-387B-4748-B6ED-B237D4586EC2}"/>
                  </a:ext>
                </a:extLst>
              </p:cNvPr>
              <p:cNvSpPr/>
              <p:nvPr/>
            </p:nvSpPr>
            <p:spPr>
              <a:xfrm>
                <a:off x="4845405" y="6774897"/>
                <a:ext cx="2380" cy="9522"/>
              </a:xfrm>
              <a:custGeom>
                <a:avLst/>
                <a:gdLst>
                  <a:gd name="connsiteX0" fmla="*/ 2381 w 2380"/>
                  <a:gd name="connsiteY0" fmla="*/ 0 h 9522"/>
                  <a:gd name="connsiteX1" fmla="*/ 0 w 2380"/>
                  <a:gd name="connsiteY1" fmla="*/ 9523 h 9522"/>
                  <a:gd name="connsiteX2" fmla="*/ 2381 w 2380"/>
                  <a:gd name="connsiteY2" fmla="*/ 0 h 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0" h="9522">
                    <a:moveTo>
                      <a:pt x="2381" y="0"/>
                    </a:moveTo>
                    <a:cubicBezTo>
                      <a:pt x="1548" y="2619"/>
                      <a:pt x="357" y="5357"/>
                      <a:pt x="0" y="9523"/>
                    </a:cubicBezTo>
                    <a:cubicBezTo>
                      <a:pt x="952" y="6309"/>
                      <a:pt x="1071" y="3928"/>
                      <a:pt x="238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0" name="Forma libre: forma 1009">
                <a:extLst>
                  <a:ext uri="{FF2B5EF4-FFF2-40B4-BE49-F238E27FC236}">
                    <a16:creationId xmlns:a16="http://schemas.microsoft.com/office/drawing/2014/main" id="{6EAB047A-1124-48BE-A2D2-212E158E76BA}"/>
                  </a:ext>
                </a:extLst>
              </p:cNvPr>
              <p:cNvSpPr/>
              <p:nvPr/>
            </p:nvSpPr>
            <p:spPr>
              <a:xfrm>
                <a:off x="4846119" y="6771564"/>
                <a:ext cx="1190" cy="4404"/>
              </a:xfrm>
              <a:custGeom>
                <a:avLst/>
                <a:gdLst>
                  <a:gd name="connsiteX0" fmla="*/ 0 w 1190"/>
                  <a:gd name="connsiteY0" fmla="*/ 3214 h 4404"/>
                  <a:gd name="connsiteX1" fmla="*/ 238 w 1190"/>
                  <a:gd name="connsiteY1" fmla="*/ 4404 h 4404"/>
                  <a:gd name="connsiteX2" fmla="*/ 1190 w 1190"/>
                  <a:gd name="connsiteY2" fmla="*/ 0 h 4404"/>
                  <a:gd name="connsiteX3" fmla="*/ 0 w 1190"/>
                  <a:gd name="connsiteY3" fmla="*/ 321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4404">
                    <a:moveTo>
                      <a:pt x="0" y="3214"/>
                    </a:moveTo>
                    <a:lnTo>
                      <a:pt x="238" y="4404"/>
                    </a:lnTo>
                    <a:cubicBezTo>
                      <a:pt x="476" y="3095"/>
                      <a:pt x="833" y="1309"/>
                      <a:pt x="1190" y="0"/>
                    </a:cubicBezTo>
                    <a:lnTo>
                      <a:pt x="0" y="321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1" name="Forma libre: forma 1010">
                <a:extLst>
                  <a:ext uri="{FF2B5EF4-FFF2-40B4-BE49-F238E27FC236}">
                    <a16:creationId xmlns:a16="http://schemas.microsoft.com/office/drawing/2014/main" id="{BB6438EF-A9A0-40FE-AE77-FA38A015669E}"/>
                  </a:ext>
                </a:extLst>
              </p:cNvPr>
              <p:cNvSpPr/>
              <p:nvPr/>
            </p:nvSpPr>
            <p:spPr>
              <a:xfrm>
                <a:off x="4845524" y="6774421"/>
                <a:ext cx="595" cy="1904"/>
              </a:xfrm>
              <a:custGeom>
                <a:avLst/>
                <a:gdLst>
                  <a:gd name="connsiteX0" fmla="*/ 0 w 595"/>
                  <a:gd name="connsiteY0" fmla="*/ 1905 h 1904"/>
                  <a:gd name="connsiteX1" fmla="*/ 595 w 595"/>
                  <a:gd name="connsiteY1" fmla="*/ 357 h 1904"/>
                  <a:gd name="connsiteX2" fmla="*/ 476 w 595"/>
                  <a:gd name="connsiteY2" fmla="*/ 0 h 1904"/>
                  <a:gd name="connsiteX3" fmla="*/ 0 w 595"/>
                  <a:gd name="connsiteY3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1904">
                    <a:moveTo>
                      <a:pt x="0" y="1905"/>
                    </a:moveTo>
                    <a:lnTo>
                      <a:pt x="595" y="357"/>
                    </a:lnTo>
                    <a:lnTo>
                      <a:pt x="476" y="0"/>
                    </a:lnTo>
                    <a:lnTo>
                      <a:pt x="0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2" name="Forma libre: forma 1011">
                <a:extLst>
                  <a:ext uri="{FF2B5EF4-FFF2-40B4-BE49-F238E27FC236}">
                    <a16:creationId xmlns:a16="http://schemas.microsoft.com/office/drawing/2014/main" id="{35051D5E-3735-422E-8D64-4CE99C9FF2AB}"/>
                  </a:ext>
                </a:extLst>
              </p:cNvPr>
              <p:cNvSpPr/>
              <p:nvPr/>
            </p:nvSpPr>
            <p:spPr>
              <a:xfrm>
                <a:off x="4844334" y="6766560"/>
                <a:ext cx="1356" cy="4051"/>
              </a:xfrm>
              <a:custGeom>
                <a:avLst/>
                <a:gdLst>
                  <a:gd name="connsiteX0" fmla="*/ 1190 w 1356"/>
                  <a:gd name="connsiteY0" fmla="*/ 4 h 4051"/>
                  <a:gd name="connsiteX1" fmla="*/ 0 w 1356"/>
                  <a:gd name="connsiteY1" fmla="*/ 2504 h 4051"/>
                  <a:gd name="connsiteX2" fmla="*/ 476 w 1356"/>
                  <a:gd name="connsiteY2" fmla="*/ 4051 h 4051"/>
                  <a:gd name="connsiteX3" fmla="*/ 1309 w 1356"/>
                  <a:gd name="connsiteY3" fmla="*/ 4 h 4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6" h="4051">
                    <a:moveTo>
                      <a:pt x="1190" y="4"/>
                    </a:moveTo>
                    <a:cubicBezTo>
                      <a:pt x="476" y="2028"/>
                      <a:pt x="238" y="2147"/>
                      <a:pt x="0" y="2504"/>
                    </a:cubicBezTo>
                    <a:cubicBezTo>
                      <a:pt x="0" y="3456"/>
                      <a:pt x="238" y="4051"/>
                      <a:pt x="476" y="4051"/>
                    </a:cubicBezTo>
                    <a:cubicBezTo>
                      <a:pt x="833" y="2504"/>
                      <a:pt x="1547" y="-115"/>
                      <a:pt x="1309" y="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3" name="Forma libre: forma 1012">
                <a:extLst>
                  <a:ext uri="{FF2B5EF4-FFF2-40B4-BE49-F238E27FC236}">
                    <a16:creationId xmlns:a16="http://schemas.microsoft.com/office/drawing/2014/main" id="{B1CAFC1D-53E4-4317-B358-CA4EB7B9BD5D}"/>
                  </a:ext>
                </a:extLst>
              </p:cNvPr>
              <p:cNvSpPr/>
              <p:nvPr/>
            </p:nvSpPr>
            <p:spPr>
              <a:xfrm>
                <a:off x="4846066" y="6767993"/>
                <a:ext cx="52" cy="444"/>
              </a:xfrm>
              <a:custGeom>
                <a:avLst/>
                <a:gdLst>
                  <a:gd name="connsiteX0" fmla="*/ 53 w 52"/>
                  <a:gd name="connsiteY0" fmla="*/ 0 h 444"/>
                  <a:gd name="connsiteX1" fmla="*/ 53 w 52"/>
                  <a:gd name="connsiteY1" fmla="*/ 238 h 444"/>
                  <a:gd name="connsiteX2" fmla="*/ 53 w 52"/>
                  <a:gd name="connsiteY2" fmla="*/ 0 h 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444">
                    <a:moveTo>
                      <a:pt x="53" y="0"/>
                    </a:moveTo>
                    <a:lnTo>
                      <a:pt x="53" y="238"/>
                    </a:lnTo>
                    <a:cubicBezTo>
                      <a:pt x="53" y="238"/>
                      <a:pt x="-66" y="833"/>
                      <a:pt x="5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4" name="Forma libre: forma 1013">
                <a:extLst>
                  <a:ext uri="{FF2B5EF4-FFF2-40B4-BE49-F238E27FC236}">
                    <a16:creationId xmlns:a16="http://schemas.microsoft.com/office/drawing/2014/main" id="{400E0D42-AE51-4D12-A03E-FCBC2C92938C}"/>
                  </a:ext>
                </a:extLst>
              </p:cNvPr>
              <p:cNvSpPr/>
              <p:nvPr/>
            </p:nvSpPr>
            <p:spPr>
              <a:xfrm>
                <a:off x="4841834" y="6768350"/>
                <a:ext cx="238" cy="833"/>
              </a:xfrm>
              <a:custGeom>
                <a:avLst/>
                <a:gdLst>
                  <a:gd name="connsiteX0" fmla="*/ 119 w 238"/>
                  <a:gd name="connsiteY0" fmla="*/ 0 h 833"/>
                  <a:gd name="connsiteX1" fmla="*/ 0 w 238"/>
                  <a:gd name="connsiteY1" fmla="*/ 833 h 833"/>
                  <a:gd name="connsiteX2" fmla="*/ 238 w 238"/>
                  <a:gd name="connsiteY2" fmla="*/ 0 h 833"/>
                  <a:gd name="connsiteX3" fmla="*/ 238 w 238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" h="833">
                    <a:moveTo>
                      <a:pt x="119" y="0"/>
                    </a:moveTo>
                    <a:cubicBezTo>
                      <a:pt x="119" y="0"/>
                      <a:pt x="119" y="595"/>
                      <a:pt x="0" y="833"/>
                    </a:cubicBezTo>
                    <a:lnTo>
                      <a:pt x="238" y="0"/>
                    </a:lnTo>
                    <a:lnTo>
                      <a:pt x="238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5" name="Forma libre: forma 1014">
                <a:extLst>
                  <a:ext uri="{FF2B5EF4-FFF2-40B4-BE49-F238E27FC236}">
                    <a16:creationId xmlns:a16="http://schemas.microsoft.com/office/drawing/2014/main" id="{3EE69AB4-0C46-4D34-A4F1-9D6EC8BE4A35}"/>
                  </a:ext>
                </a:extLst>
              </p:cNvPr>
              <p:cNvSpPr/>
              <p:nvPr/>
            </p:nvSpPr>
            <p:spPr>
              <a:xfrm>
                <a:off x="4844572" y="6769778"/>
                <a:ext cx="833" cy="2008"/>
              </a:xfrm>
              <a:custGeom>
                <a:avLst/>
                <a:gdLst>
                  <a:gd name="connsiteX0" fmla="*/ 0 w 833"/>
                  <a:gd name="connsiteY0" fmla="*/ 1667 h 2008"/>
                  <a:gd name="connsiteX1" fmla="*/ 833 w 833"/>
                  <a:gd name="connsiteY1" fmla="*/ 0 h 2008"/>
                  <a:gd name="connsiteX2" fmla="*/ 238 w 833"/>
                  <a:gd name="connsiteY2" fmla="*/ 714 h 2008"/>
                  <a:gd name="connsiteX3" fmla="*/ 119 w 833"/>
                  <a:gd name="connsiteY3" fmla="*/ 1667 h 2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2008">
                    <a:moveTo>
                      <a:pt x="0" y="1667"/>
                    </a:moveTo>
                    <a:cubicBezTo>
                      <a:pt x="0" y="2619"/>
                      <a:pt x="357" y="1428"/>
                      <a:pt x="833" y="0"/>
                    </a:cubicBezTo>
                    <a:cubicBezTo>
                      <a:pt x="595" y="476"/>
                      <a:pt x="357" y="714"/>
                      <a:pt x="238" y="714"/>
                    </a:cubicBezTo>
                    <a:cubicBezTo>
                      <a:pt x="119" y="1428"/>
                      <a:pt x="0" y="1786"/>
                      <a:pt x="119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6" name="Forma libre: forma 1015">
                <a:extLst>
                  <a:ext uri="{FF2B5EF4-FFF2-40B4-BE49-F238E27FC236}">
                    <a16:creationId xmlns:a16="http://schemas.microsoft.com/office/drawing/2014/main" id="{8F433401-A498-406D-B783-289DEBA04109}"/>
                  </a:ext>
                </a:extLst>
              </p:cNvPr>
              <p:cNvSpPr/>
              <p:nvPr/>
            </p:nvSpPr>
            <p:spPr>
              <a:xfrm>
                <a:off x="4844334" y="6763624"/>
                <a:ext cx="389" cy="3059"/>
              </a:xfrm>
              <a:custGeom>
                <a:avLst/>
                <a:gdLst>
                  <a:gd name="connsiteX0" fmla="*/ 238 w 389"/>
                  <a:gd name="connsiteY0" fmla="*/ 322 h 3059"/>
                  <a:gd name="connsiteX1" fmla="*/ 0 w 389"/>
                  <a:gd name="connsiteY1" fmla="*/ 3060 h 3059"/>
                  <a:gd name="connsiteX2" fmla="*/ 238 w 389"/>
                  <a:gd name="connsiteY2" fmla="*/ 322 h 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9" h="3059">
                    <a:moveTo>
                      <a:pt x="238" y="322"/>
                    </a:moveTo>
                    <a:cubicBezTo>
                      <a:pt x="238" y="1393"/>
                      <a:pt x="0" y="2227"/>
                      <a:pt x="0" y="3060"/>
                    </a:cubicBezTo>
                    <a:cubicBezTo>
                      <a:pt x="238" y="1512"/>
                      <a:pt x="595" y="-868"/>
                      <a:pt x="238" y="3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7" name="Forma libre: forma 1016">
                <a:extLst>
                  <a:ext uri="{FF2B5EF4-FFF2-40B4-BE49-F238E27FC236}">
                    <a16:creationId xmlns:a16="http://schemas.microsoft.com/office/drawing/2014/main" id="{4DECA93E-8D30-4937-A4F2-2D27EBD3E9BB}"/>
                  </a:ext>
                </a:extLst>
              </p:cNvPr>
              <p:cNvSpPr/>
              <p:nvPr/>
            </p:nvSpPr>
            <p:spPr>
              <a:xfrm>
                <a:off x="4846238" y="6766064"/>
                <a:ext cx="52" cy="857"/>
              </a:xfrm>
              <a:custGeom>
                <a:avLst/>
                <a:gdLst>
                  <a:gd name="connsiteX0" fmla="*/ 0 w 52"/>
                  <a:gd name="connsiteY0" fmla="*/ 857 h 857"/>
                  <a:gd name="connsiteX1" fmla="*/ 0 w 52"/>
                  <a:gd name="connsiteY1" fmla="*/ 619 h 857"/>
                  <a:gd name="connsiteX2" fmla="*/ 0 w 52"/>
                  <a:gd name="connsiteY2" fmla="*/ 857 h 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857">
                    <a:moveTo>
                      <a:pt x="0" y="857"/>
                    </a:moveTo>
                    <a:cubicBezTo>
                      <a:pt x="0" y="857"/>
                      <a:pt x="0" y="619"/>
                      <a:pt x="0" y="619"/>
                    </a:cubicBezTo>
                    <a:cubicBezTo>
                      <a:pt x="119" y="-452"/>
                      <a:pt x="0" y="24"/>
                      <a:pt x="0" y="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8" name="Forma libre: forma 1017">
                <a:extLst>
                  <a:ext uri="{FF2B5EF4-FFF2-40B4-BE49-F238E27FC236}">
                    <a16:creationId xmlns:a16="http://schemas.microsoft.com/office/drawing/2014/main" id="{ED46486F-30D1-4BA4-9BAD-05E36FAF0156}"/>
                  </a:ext>
                </a:extLst>
              </p:cNvPr>
              <p:cNvSpPr/>
              <p:nvPr/>
            </p:nvSpPr>
            <p:spPr>
              <a:xfrm>
                <a:off x="4845286" y="6766922"/>
                <a:ext cx="952" cy="2856"/>
              </a:xfrm>
              <a:custGeom>
                <a:avLst/>
                <a:gdLst>
                  <a:gd name="connsiteX0" fmla="*/ 952 w 952"/>
                  <a:gd name="connsiteY0" fmla="*/ 0 h 2856"/>
                  <a:gd name="connsiteX1" fmla="*/ 0 w 952"/>
                  <a:gd name="connsiteY1" fmla="*/ 2857 h 2856"/>
                  <a:gd name="connsiteX2" fmla="*/ 714 w 952"/>
                  <a:gd name="connsiteY2" fmla="*/ 1309 h 2856"/>
                  <a:gd name="connsiteX3" fmla="*/ 952 w 952"/>
                  <a:gd name="connsiteY3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2856">
                    <a:moveTo>
                      <a:pt x="952" y="0"/>
                    </a:moveTo>
                    <a:cubicBezTo>
                      <a:pt x="714" y="714"/>
                      <a:pt x="357" y="1785"/>
                      <a:pt x="0" y="2857"/>
                    </a:cubicBezTo>
                    <a:cubicBezTo>
                      <a:pt x="238" y="2500"/>
                      <a:pt x="476" y="2024"/>
                      <a:pt x="714" y="1309"/>
                    </a:cubicBezTo>
                    <a:cubicBezTo>
                      <a:pt x="714" y="952"/>
                      <a:pt x="833" y="476"/>
                      <a:pt x="95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19" name="Forma libre: forma 1018">
                <a:extLst>
                  <a:ext uri="{FF2B5EF4-FFF2-40B4-BE49-F238E27FC236}">
                    <a16:creationId xmlns:a16="http://schemas.microsoft.com/office/drawing/2014/main" id="{C3109EC9-E529-4214-9DBE-A768D05C7D20}"/>
                  </a:ext>
                </a:extLst>
              </p:cNvPr>
              <p:cNvSpPr/>
              <p:nvPr/>
            </p:nvSpPr>
            <p:spPr>
              <a:xfrm>
                <a:off x="4834216" y="6769302"/>
                <a:ext cx="7618" cy="29640"/>
              </a:xfrm>
              <a:custGeom>
                <a:avLst/>
                <a:gdLst>
                  <a:gd name="connsiteX0" fmla="*/ 0 w 7618"/>
                  <a:gd name="connsiteY0" fmla="*/ 29640 h 29640"/>
                  <a:gd name="connsiteX1" fmla="*/ 1905 w 7618"/>
                  <a:gd name="connsiteY1" fmla="*/ 26069 h 29640"/>
                  <a:gd name="connsiteX2" fmla="*/ 7618 w 7618"/>
                  <a:gd name="connsiteY2" fmla="*/ 0 h 29640"/>
                  <a:gd name="connsiteX3" fmla="*/ 5714 w 7618"/>
                  <a:gd name="connsiteY3" fmla="*/ 6190 h 29640"/>
                  <a:gd name="connsiteX4" fmla="*/ 4166 w 7618"/>
                  <a:gd name="connsiteY4" fmla="*/ 15951 h 29640"/>
                  <a:gd name="connsiteX5" fmla="*/ 4285 w 7618"/>
                  <a:gd name="connsiteY5" fmla="*/ 11904 h 29640"/>
                  <a:gd name="connsiteX6" fmla="*/ 0 w 7618"/>
                  <a:gd name="connsiteY6" fmla="*/ 27855 h 29640"/>
                  <a:gd name="connsiteX7" fmla="*/ 1190 w 7618"/>
                  <a:gd name="connsiteY7" fmla="*/ 25117 h 29640"/>
                  <a:gd name="connsiteX8" fmla="*/ 119 w 7618"/>
                  <a:gd name="connsiteY8" fmla="*/ 29521 h 29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18" h="29640">
                    <a:moveTo>
                      <a:pt x="0" y="29640"/>
                    </a:moveTo>
                    <a:cubicBezTo>
                      <a:pt x="1071" y="25236"/>
                      <a:pt x="2500" y="21308"/>
                      <a:pt x="1905" y="26069"/>
                    </a:cubicBezTo>
                    <a:cubicBezTo>
                      <a:pt x="3095" y="22855"/>
                      <a:pt x="6071" y="8214"/>
                      <a:pt x="7618" y="0"/>
                    </a:cubicBezTo>
                    <a:cubicBezTo>
                      <a:pt x="7142" y="1905"/>
                      <a:pt x="6785" y="3690"/>
                      <a:pt x="5714" y="6190"/>
                    </a:cubicBezTo>
                    <a:cubicBezTo>
                      <a:pt x="5356" y="8690"/>
                      <a:pt x="5356" y="12023"/>
                      <a:pt x="4166" y="15951"/>
                    </a:cubicBezTo>
                    <a:cubicBezTo>
                      <a:pt x="3095" y="18094"/>
                      <a:pt x="4047" y="14284"/>
                      <a:pt x="4285" y="11904"/>
                    </a:cubicBezTo>
                    <a:cubicBezTo>
                      <a:pt x="3214" y="17498"/>
                      <a:pt x="1666" y="19760"/>
                      <a:pt x="0" y="27855"/>
                    </a:cubicBezTo>
                    <a:lnTo>
                      <a:pt x="1190" y="25117"/>
                    </a:lnTo>
                    <a:cubicBezTo>
                      <a:pt x="952" y="26426"/>
                      <a:pt x="238" y="28331"/>
                      <a:pt x="119" y="2952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0" name="Forma libre: forma 1019">
                <a:extLst>
                  <a:ext uri="{FF2B5EF4-FFF2-40B4-BE49-F238E27FC236}">
                    <a16:creationId xmlns:a16="http://schemas.microsoft.com/office/drawing/2014/main" id="{BB85E9D9-23F0-4EB7-920F-29441AB016D1}"/>
                  </a:ext>
                </a:extLst>
              </p:cNvPr>
              <p:cNvSpPr/>
              <p:nvPr/>
            </p:nvSpPr>
            <p:spPr>
              <a:xfrm>
                <a:off x="4842072" y="6763231"/>
                <a:ext cx="1547" cy="6666"/>
              </a:xfrm>
              <a:custGeom>
                <a:avLst/>
                <a:gdLst>
                  <a:gd name="connsiteX0" fmla="*/ 476 w 1547"/>
                  <a:gd name="connsiteY0" fmla="*/ 6666 h 6666"/>
                  <a:gd name="connsiteX1" fmla="*/ 833 w 1547"/>
                  <a:gd name="connsiteY1" fmla="*/ 6190 h 6666"/>
                  <a:gd name="connsiteX2" fmla="*/ 1547 w 1547"/>
                  <a:gd name="connsiteY2" fmla="*/ 0 h 6666"/>
                  <a:gd name="connsiteX3" fmla="*/ 0 w 1547"/>
                  <a:gd name="connsiteY3" fmla="*/ 5238 h 6666"/>
                  <a:gd name="connsiteX4" fmla="*/ 714 w 1547"/>
                  <a:gd name="connsiteY4" fmla="*/ 6071 h 6666"/>
                  <a:gd name="connsiteX5" fmla="*/ 476 w 1547"/>
                  <a:gd name="connsiteY5" fmla="*/ 6666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7" h="6666">
                    <a:moveTo>
                      <a:pt x="476" y="6666"/>
                    </a:moveTo>
                    <a:lnTo>
                      <a:pt x="833" y="6190"/>
                    </a:lnTo>
                    <a:cubicBezTo>
                      <a:pt x="833" y="5357"/>
                      <a:pt x="1071" y="3571"/>
                      <a:pt x="1547" y="0"/>
                    </a:cubicBezTo>
                    <a:cubicBezTo>
                      <a:pt x="714" y="2143"/>
                      <a:pt x="357" y="3690"/>
                      <a:pt x="0" y="5238"/>
                    </a:cubicBezTo>
                    <a:lnTo>
                      <a:pt x="714" y="6071"/>
                    </a:lnTo>
                    <a:lnTo>
                      <a:pt x="476" y="66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1" name="Forma libre: forma 1020">
                <a:extLst>
                  <a:ext uri="{FF2B5EF4-FFF2-40B4-BE49-F238E27FC236}">
                    <a16:creationId xmlns:a16="http://schemas.microsoft.com/office/drawing/2014/main" id="{B999C03C-22AA-4B20-B0D2-73BB034C863F}"/>
                  </a:ext>
                </a:extLst>
              </p:cNvPr>
              <p:cNvSpPr/>
              <p:nvPr/>
            </p:nvSpPr>
            <p:spPr>
              <a:xfrm>
                <a:off x="4840525" y="6766683"/>
                <a:ext cx="3690" cy="14879"/>
              </a:xfrm>
              <a:custGeom>
                <a:avLst/>
                <a:gdLst>
                  <a:gd name="connsiteX0" fmla="*/ 3095 w 3690"/>
                  <a:gd name="connsiteY0" fmla="*/ 2857 h 14879"/>
                  <a:gd name="connsiteX1" fmla="*/ 0 w 3690"/>
                  <a:gd name="connsiteY1" fmla="*/ 14880 h 14879"/>
                  <a:gd name="connsiteX2" fmla="*/ 2023 w 3690"/>
                  <a:gd name="connsiteY2" fmla="*/ 8928 h 14879"/>
                  <a:gd name="connsiteX3" fmla="*/ 2857 w 3690"/>
                  <a:gd name="connsiteY3" fmla="*/ 3452 h 14879"/>
                  <a:gd name="connsiteX4" fmla="*/ 3571 w 3690"/>
                  <a:gd name="connsiteY4" fmla="*/ 2262 h 14879"/>
                  <a:gd name="connsiteX5" fmla="*/ 3571 w 3690"/>
                  <a:gd name="connsiteY5" fmla="*/ 0 h 14879"/>
                  <a:gd name="connsiteX6" fmla="*/ 3571 w 3690"/>
                  <a:gd name="connsiteY6" fmla="*/ 357 h 14879"/>
                  <a:gd name="connsiteX7" fmla="*/ 3571 w 3690"/>
                  <a:gd name="connsiteY7" fmla="*/ 357 h 14879"/>
                  <a:gd name="connsiteX8" fmla="*/ 3571 w 3690"/>
                  <a:gd name="connsiteY8" fmla="*/ 357 h 14879"/>
                  <a:gd name="connsiteX9" fmla="*/ 3452 w 3690"/>
                  <a:gd name="connsiteY9" fmla="*/ 1071 h 14879"/>
                  <a:gd name="connsiteX10" fmla="*/ 3452 w 3690"/>
                  <a:gd name="connsiteY10" fmla="*/ 1071 h 14879"/>
                  <a:gd name="connsiteX11" fmla="*/ 2976 w 3690"/>
                  <a:gd name="connsiteY11" fmla="*/ 2857 h 14879"/>
                  <a:gd name="connsiteX12" fmla="*/ 3452 w 3690"/>
                  <a:gd name="connsiteY12" fmla="*/ 1071 h 14879"/>
                  <a:gd name="connsiteX13" fmla="*/ 3452 w 3690"/>
                  <a:gd name="connsiteY13" fmla="*/ 357 h 14879"/>
                  <a:gd name="connsiteX14" fmla="*/ 3690 w 3690"/>
                  <a:gd name="connsiteY14" fmla="*/ 357 h 14879"/>
                  <a:gd name="connsiteX15" fmla="*/ 2262 w 3690"/>
                  <a:gd name="connsiteY15" fmla="*/ 2857 h 14879"/>
                  <a:gd name="connsiteX16" fmla="*/ 3095 w 3690"/>
                  <a:gd name="connsiteY16" fmla="*/ 2976 h 14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90" h="14879">
                    <a:moveTo>
                      <a:pt x="3095" y="2857"/>
                    </a:moveTo>
                    <a:cubicBezTo>
                      <a:pt x="1905" y="7618"/>
                      <a:pt x="952" y="9642"/>
                      <a:pt x="0" y="14880"/>
                    </a:cubicBezTo>
                    <a:cubicBezTo>
                      <a:pt x="595" y="14642"/>
                      <a:pt x="1309" y="10951"/>
                      <a:pt x="2023" y="8928"/>
                    </a:cubicBezTo>
                    <a:cubicBezTo>
                      <a:pt x="952" y="9880"/>
                      <a:pt x="2857" y="6309"/>
                      <a:pt x="2857" y="3452"/>
                    </a:cubicBezTo>
                    <a:cubicBezTo>
                      <a:pt x="3214" y="2619"/>
                      <a:pt x="3452" y="2500"/>
                      <a:pt x="3571" y="2262"/>
                    </a:cubicBezTo>
                    <a:cubicBezTo>
                      <a:pt x="3571" y="1667"/>
                      <a:pt x="3571" y="833"/>
                      <a:pt x="3571" y="0"/>
                    </a:cubicBezTo>
                    <a:lnTo>
                      <a:pt x="3571" y="357"/>
                    </a:lnTo>
                    <a:cubicBezTo>
                      <a:pt x="3571" y="357"/>
                      <a:pt x="3571" y="357"/>
                      <a:pt x="3571" y="357"/>
                    </a:cubicBezTo>
                    <a:lnTo>
                      <a:pt x="3571" y="357"/>
                    </a:lnTo>
                    <a:cubicBezTo>
                      <a:pt x="3571" y="1071"/>
                      <a:pt x="3452" y="1428"/>
                      <a:pt x="3452" y="1071"/>
                    </a:cubicBezTo>
                    <a:cubicBezTo>
                      <a:pt x="3452" y="1071"/>
                      <a:pt x="3452" y="1071"/>
                      <a:pt x="3452" y="1071"/>
                    </a:cubicBezTo>
                    <a:cubicBezTo>
                      <a:pt x="3333" y="1786"/>
                      <a:pt x="3095" y="2381"/>
                      <a:pt x="2976" y="2857"/>
                    </a:cubicBezTo>
                    <a:cubicBezTo>
                      <a:pt x="2976" y="1786"/>
                      <a:pt x="3214" y="1548"/>
                      <a:pt x="3452" y="1071"/>
                    </a:cubicBezTo>
                    <a:lnTo>
                      <a:pt x="3452" y="357"/>
                    </a:lnTo>
                    <a:cubicBezTo>
                      <a:pt x="3452" y="357"/>
                      <a:pt x="3690" y="357"/>
                      <a:pt x="3690" y="357"/>
                    </a:cubicBezTo>
                    <a:lnTo>
                      <a:pt x="2262" y="2857"/>
                    </a:lnTo>
                    <a:cubicBezTo>
                      <a:pt x="2262" y="3571"/>
                      <a:pt x="2500" y="3452"/>
                      <a:pt x="3095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2" name="Forma libre: forma 1021">
                <a:extLst>
                  <a:ext uri="{FF2B5EF4-FFF2-40B4-BE49-F238E27FC236}">
                    <a16:creationId xmlns:a16="http://schemas.microsoft.com/office/drawing/2014/main" id="{E590C21D-4FC8-4BDE-88D0-C89AB1132BE0}"/>
                  </a:ext>
                </a:extLst>
              </p:cNvPr>
              <p:cNvSpPr/>
              <p:nvPr/>
            </p:nvSpPr>
            <p:spPr>
              <a:xfrm>
                <a:off x="4842667" y="6793705"/>
                <a:ext cx="237" cy="1071"/>
              </a:xfrm>
              <a:custGeom>
                <a:avLst/>
                <a:gdLst>
                  <a:gd name="connsiteX0" fmla="*/ 0 w 237"/>
                  <a:gd name="connsiteY0" fmla="*/ 1071 h 1071"/>
                  <a:gd name="connsiteX1" fmla="*/ 238 w 237"/>
                  <a:gd name="connsiteY1" fmla="*/ 0 h 1071"/>
                  <a:gd name="connsiteX2" fmla="*/ 0 w 237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071">
                    <a:moveTo>
                      <a:pt x="0" y="1071"/>
                    </a:moveTo>
                    <a:cubicBezTo>
                      <a:pt x="0" y="1071"/>
                      <a:pt x="119" y="238"/>
                      <a:pt x="238" y="0"/>
                    </a:cubicBezTo>
                    <a:cubicBezTo>
                      <a:pt x="0" y="595"/>
                      <a:pt x="0" y="952"/>
                      <a:pt x="0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3" name="Forma libre: forma 1022">
                <a:extLst>
                  <a:ext uri="{FF2B5EF4-FFF2-40B4-BE49-F238E27FC236}">
                    <a16:creationId xmlns:a16="http://schemas.microsoft.com/office/drawing/2014/main" id="{27617791-1A91-4A7B-99F2-023262C2257B}"/>
                  </a:ext>
                </a:extLst>
              </p:cNvPr>
              <p:cNvSpPr/>
              <p:nvPr/>
            </p:nvSpPr>
            <p:spPr>
              <a:xfrm>
                <a:off x="4842905" y="6779896"/>
                <a:ext cx="2142" cy="13689"/>
              </a:xfrm>
              <a:custGeom>
                <a:avLst/>
                <a:gdLst>
                  <a:gd name="connsiteX0" fmla="*/ 0 w 2142"/>
                  <a:gd name="connsiteY0" fmla="*/ 11785 h 13689"/>
                  <a:gd name="connsiteX1" fmla="*/ 833 w 2142"/>
                  <a:gd name="connsiteY1" fmla="*/ 9761 h 13689"/>
                  <a:gd name="connsiteX2" fmla="*/ 0 w 2142"/>
                  <a:gd name="connsiteY2" fmla="*/ 13689 h 13689"/>
                  <a:gd name="connsiteX3" fmla="*/ 1310 w 2142"/>
                  <a:gd name="connsiteY3" fmla="*/ 7856 h 13689"/>
                  <a:gd name="connsiteX4" fmla="*/ 1072 w 2142"/>
                  <a:gd name="connsiteY4" fmla="*/ 8452 h 13689"/>
                  <a:gd name="connsiteX5" fmla="*/ 2143 w 2142"/>
                  <a:gd name="connsiteY5" fmla="*/ 0 h 13689"/>
                  <a:gd name="connsiteX6" fmla="*/ 0 w 2142"/>
                  <a:gd name="connsiteY6" fmla="*/ 11785 h 13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42" h="13689">
                    <a:moveTo>
                      <a:pt x="0" y="11785"/>
                    </a:moveTo>
                    <a:cubicBezTo>
                      <a:pt x="238" y="11070"/>
                      <a:pt x="714" y="9166"/>
                      <a:pt x="833" y="9761"/>
                    </a:cubicBezTo>
                    <a:cubicBezTo>
                      <a:pt x="714" y="11309"/>
                      <a:pt x="357" y="12023"/>
                      <a:pt x="0" y="13689"/>
                    </a:cubicBezTo>
                    <a:cubicBezTo>
                      <a:pt x="357" y="12380"/>
                      <a:pt x="1190" y="10356"/>
                      <a:pt x="1310" y="7856"/>
                    </a:cubicBezTo>
                    <a:lnTo>
                      <a:pt x="1072" y="8452"/>
                    </a:lnTo>
                    <a:cubicBezTo>
                      <a:pt x="1072" y="6666"/>
                      <a:pt x="2024" y="595"/>
                      <a:pt x="2143" y="0"/>
                    </a:cubicBezTo>
                    <a:cubicBezTo>
                      <a:pt x="1310" y="4404"/>
                      <a:pt x="714" y="7499"/>
                      <a:pt x="0" y="117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4" name="Forma libre: forma 1023">
                <a:extLst>
                  <a:ext uri="{FF2B5EF4-FFF2-40B4-BE49-F238E27FC236}">
                    <a16:creationId xmlns:a16="http://schemas.microsoft.com/office/drawing/2014/main" id="{56EF25E8-4C62-452B-BC09-7C108B621771}"/>
                  </a:ext>
                </a:extLst>
              </p:cNvPr>
              <p:cNvSpPr/>
              <p:nvPr/>
            </p:nvSpPr>
            <p:spPr>
              <a:xfrm>
                <a:off x="4841120" y="6781920"/>
                <a:ext cx="1904" cy="6547"/>
              </a:xfrm>
              <a:custGeom>
                <a:avLst/>
                <a:gdLst>
                  <a:gd name="connsiteX0" fmla="*/ 1905 w 1904"/>
                  <a:gd name="connsiteY0" fmla="*/ 0 h 6547"/>
                  <a:gd name="connsiteX1" fmla="*/ 595 w 1904"/>
                  <a:gd name="connsiteY1" fmla="*/ 2262 h 6547"/>
                  <a:gd name="connsiteX2" fmla="*/ 0 w 1904"/>
                  <a:gd name="connsiteY2" fmla="*/ 6547 h 6547"/>
                  <a:gd name="connsiteX3" fmla="*/ 595 w 1904"/>
                  <a:gd name="connsiteY3" fmla="*/ 4047 h 6547"/>
                  <a:gd name="connsiteX4" fmla="*/ 1905 w 1904"/>
                  <a:gd name="connsiteY4" fmla="*/ 119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4" h="6547">
                    <a:moveTo>
                      <a:pt x="1905" y="0"/>
                    </a:moveTo>
                    <a:lnTo>
                      <a:pt x="595" y="2262"/>
                    </a:lnTo>
                    <a:lnTo>
                      <a:pt x="0" y="6547"/>
                    </a:lnTo>
                    <a:lnTo>
                      <a:pt x="595" y="4047"/>
                    </a:lnTo>
                    <a:cubicBezTo>
                      <a:pt x="833" y="5119"/>
                      <a:pt x="1428" y="2024"/>
                      <a:pt x="1905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5" name="Forma libre: forma 1024">
                <a:extLst>
                  <a:ext uri="{FF2B5EF4-FFF2-40B4-BE49-F238E27FC236}">
                    <a16:creationId xmlns:a16="http://schemas.microsoft.com/office/drawing/2014/main" id="{40CAE0E0-B87E-442E-AC3E-7305A07A676A}"/>
                  </a:ext>
                </a:extLst>
              </p:cNvPr>
              <p:cNvSpPr/>
              <p:nvPr/>
            </p:nvSpPr>
            <p:spPr>
              <a:xfrm>
                <a:off x="4841715" y="6760970"/>
                <a:ext cx="2023" cy="7023"/>
              </a:xfrm>
              <a:custGeom>
                <a:avLst/>
                <a:gdLst>
                  <a:gd name="connsiteX0" fmla="*/ 714 w 2023"/>
                  <a:gd name="connsiteY0" fmla="*/ 5000 h 7023"/>
                  <a:gd name="connsiteX1" fmla="*/ 2023 w 2023"/>
                  <a:gd name="connsiteY1" fmla="*/ 0 h 7023"/>
                  <a:gd name="connsiteX2" fmla="*/ 0 w 2023"/>
                  <a:gd name="connsiteY2" fmla="*/ 7023 h 7023"/>
                  <a:gd name="connsiteX3" fmla="*/ 714 w 2023"/>
                  <a:gd name="connsiteY3" fmla="*/ 5000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7023">
                    <a:moveTo>
                      <a:pt x="714" y="5000"/>
                    </a:moveTo>
                    <a:lnTo>
                      <a:pt x="2023" y="0"/>
                    </a:lnTo>
                    <a:lnTo>
                      <a:pt x="0" y="7023"/>
                    </a:lnTo>
                    <a:lnTo>
                      <a:pt x="714" y="50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6" name="Forma libre: forma 1025">
                <a:extLst>
                  <a:ext uri="{FF2B5EF4-FFF2-40B4-BE49-F238E27FC236}">
                    <a16:creationId xmlns:a16="http://schemas.microsoft.com/office/drawing/2014/main" id="{4F5AA25D-BEF2-4013-B7C6-754DF0E34733}"/>
                  </a:ext>
                </a:extLst>
              </p:cNvPr>
              <p:cNvSpPr/>
              <p:nvPr/>
            </p:nvSpPr>
            <p:spPr>
              <a:xfrm>
                <a:off x="4841358" y="6761922"/>
                <a:ext cx="1071" cy="4523"/>
              </a:xfrm>
              <a:custGeom>
                <a:avLst/>
                <a:gdLst>
                  <a:gd name="connsiteX0" fmla="*/ 0 w 1071"/>
                  <a:gd name="connsiteY0" fmla="*/ 4523 h 4523"/>
                  <a:gd name="connsiteX1" fmla="*/ 1071 w 1071"/>
                  <a:gd name="connsiteY1" fmla="*/ 0 h 4523"/>
                  <a:gd name="connsiteX2" fmla="*/ 238 w 1071"/>
                  <a:gd name="connsiteY2" fmla="*/ 2619 h 4523"/>
                  <a:gd name="connsiteX3" fmla="*/ 0 w 1071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4523">
                    <a:moveTo>
                      <a:pt x="0" y="4523"/>
                    </a:moveTo>
                    <a:lnTo>
                      <a:pt x="1071" y="0"/>
                    </a:lnTo>
                    <a:lnTo>
                      <a:pt x="238" y="2619"/>
                    </a:lnTo>
                    <a:lnTo>
                      <a:pt x="0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7" name="Forma libre: forma 1026">
                <a:extLst>
                  <a:ext uri="{FF2B5EF4-FFF2-40B4-BE49-F238E27FC236}">
                    <a16:creationId xmlns:a16="http://schemas.microsoft.com/office/drawing/2014/main" id="{8FC318F5-435D-483A-A84B-D9CC1B2EEBAC}"/>
                  </a:ext>
                </a:extLst>
              </p:cNvPr>
              <p:cNvSpPr/>
              <p:nvPr/>
            </p:nvSpPr>
            <p:spPr>
              <a:xfrm>
                <a:off x="4773150" y="6806680"/>
                <a:ext cx="595" cy="1190"/>
              </a:xfrm>
              <a:custGeom>
                <a:avLst/>
                <a:gdLst>
                  <a:gd name="connsiteX0" fmla="*/ 595 w 595"/>
                  <a:gd name="connsiteY0" fmla="*/ 0 h 1190"/>
                  <a:gd name="connsiteX1" fmla="*/ 0 w 595"/>
                  <a:gd name="connsiteY1" fmla="*/ 1190 h 1190"/>
                  <a:gd name="connsiteX2" fmla="*/ 595 w 595"/>
                  <a:gd name="connsiteY2" fmla="*/ 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190">
                    <a:moveTo>
                      <a:pt x="595" y="0"/>
                    </a:moveTo>
                    <a:lnTo>
                      <a:pt x="0" y="1190"/>
                    </a:lnTo>
                    <a:cubicBezTo>
                      <a:pt x="0" y="1190"/>
                      <a:pt x="357" y="476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8" name="Forma libre: forma 1027">
                <a:extLst>
                  <a:ext uri="{FF2B5EF4-FFF2-40B4-BE49-F238E27FC236}">
                    <a16:creationId xmlns:a16="http://schemas.microsoft.com/office/drawing/2014/main" id="{8295F134-1D9F-48E6-BF57-F9E28180F95F}"/>
                  </a:ext>
                </a:extLst>
              </p:cNvPr>
              <p:cNvSpPr/>
              <p:nvPr/>
            </p:nvSpPr>
            <p:spPr>
              <a:xfrm>
                <a:off x="4775173" y="6805251"/>
                <a:ext cx="714" cy="2142"/>
              </a:xfrm>
              <a:custGeom>
                <a:avLst/>
                <a:gdLst>
                  <a:gd name="connsiteX0" fmla="*/ 0 w 714"/>
                  <a:gd name="connsiteY0" fmla="*/ 2143 h 2142"/>
                  <a:gd name="connsiteX1" fmla="*/ 715 w 714"/>
                  <a:gd name="connsiteY1" fmla="*/ 0 h 2142"/>
                  <a:gd name="connsiteX2" fmla="*/ 0 w 714"/>
                  <a:gd name="connsiteY2" fmla="*/ 2143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142">
                    <a:moveTo>
                      <a:pt x="0" y="2143"/>
                    </a:moveTo>
                    <a:lnTo>
                      <a:pt x="715" y="0"/>
                    </a:lnTo>
                    <a:cubicBezTo>
                      <a:pt x="238" y="1190"/>
                      <a:pt x="0" y="2024"/>
                      <a:pt x="0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29" name="Forma libre: forma 1028">
                <a:extLst>
                  <a:ext uri="{FF2B5EF4-FFF2-40B4-BE49-F238E27FC236}">
                    <a16:creationId xmlns:a16="http://schemas.microsoft.com/office/drawing/2014/main" id="{EF0BD042-CB78-48C7-855C-7942794412B2}"/>
                  </a:ext>
                </a:extLst>
              </p:cNvPr>
              <p:cNvSpPr/>
              <p:nvPr/>
            </p:nvSpPr>
            <p:spPr>
              <a:xfrm>
                <a:off x="4818384" y="6753860"/>
                <a:ext cx="1723" cy="7466"/>
              </a:xfrm>
              <a:custGeom>
                <a:avLst/>
                <a:gdLst>
                  <a:gd name="connsiteX0" fmla="*/ 357 w 1723"/>
                  <a:gd name="connsiteY0" fmla="*/ 7466 h 7466"/>
                  <a:gd name="connsiteX1" fmla="*/ 1190 w 1723"/>
                  <a:gd name="connsiteY1" fmla="*/ 1753 h 7466"/>
                  <a:gd name="connsiteX2" fmla="*/ 0 w 1723"/>
                  <a:gd name="connsiteY2" fmla="*/ 6633 h 7466"/>
                  <a:gd name="connsiteX3" fmla="*/ 357 w 1723"/>
                  <a:gd name="connsiteY3" fmla="*/ 7466 h 74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3" h="7466">
                    <a:moveTo>
                      <a:pt x="357" y="7466"/>
                    </a:moveTo>
                    <a:cubicBezTo>
                      <a:pt x="1071" y="3300"/>
                      <a:pt x="2500" y="-3128"/>
                      <a:pt x="1190" y="1753"/>
                    </a:cubicBezTo>
                    <a:lnTo>
                      <a:pt x="0" y="6633"/>
                    </a:lnTo>
                    <a:cubicBezTo>
                      <a:pt x="476" y="5800"/>
                      <a:pt x="476" y="6395"/>
                      <a:pt x="357" y="746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0" name="Forma libre: forma 1029">
                <a:extLst>
                  <a:ext uri="{FF2B5EF4-FFF2-40B4-BE49-F238E27FC236}">
                    <a16:creationId xmlns:a16="http://schemas.microsoft.com/office/drawing/2014/main" id="{7C0F4981-FC95-498E-83C1-B23EED80A934}"/>
                  </a:ext>
                </a:extLst>
              </p:cNvPr>
              <p:cNvSpPr/>
              <p:nvPr/>
            </p:nvSpPr>
            <p:spPr>
              <a:xfrm>
                <a:off x="4795053" y="6782753"/>
                <a:ext cx="1547" cy="4523"/>
              </a:xfrm>
              <a:custGeom>
                <a:avLst/>
                <a:gdLst>
                  <a:gd name="connsiteX0" fmla="*/ 357 w 1547"/>
                  <a:gd name="connsiteY0" fmla="*/ 3095 h 4523"/>
                  <a:gd name="connsiteX1" fmla="*/ 0 w 1547"/>
                  <a:gd name="connsiteY1" fmla="*/ 4523 h 4523"/>
                  <a:gd name="connsiteX2" fmla="*/ 1548 w 1547"/>
                  <a:gd name="connsiteY2" fmla="*/ 0 h 4523"/>
                  <a:gd name="connsiteX3" fmla="*/ 357 w 1547"/>
                  <a:gd name="connsiteY3" fmla="*/ 3095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4523">
                    <a:moveTo>
                      <a:pt x="357" y="3095"/>
                    </a:moveTo>
                    <a:cubicBezTo>
                      <a:pt x="357" y="3095"/>
                      <a:pt x="119" y="4047"/>
                      <a:pt x="0" y="4523"/>
                    </a:cubicBezTo>
                    <a:cubicBezTo>
                      <a:pt x="595" y="2857"/>
                      <a:pt x="1071" y="1428"/>
                      <a:pt x="1548" y="0"/>
                    </a:cubicBezTo>
                    <a:cubicBezTo>
                      <a:pt x="1190" y="952"/>
                      <a:pt x="833" y="2024"/>
                      <a:pt x="357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1" name="Forma libre: forma 1030">
                <a:extLst>
                  <a:ext uri="{FF2B5EF4-FFF2-40B4-BE49-F238E27FC236}">
                    <a16:creationId xmlns:a16="http://schemas.microsoft.com/office/drawing/2014/main" id="{649FC44D-C48B-4BEC-8F19-DF41FCD23EE9}"/>
                  </a:ext>
                </a:extLst>
              </p:cNvPr>
              <p:cNvSpPr/>
              <p:nvPr/>
            </p:nvSpPr>
            <p:spPr>
              <a:xfrm>
                <a:off x="4789577" y="6802275"/>
                <a:ext cx="475" cy="3214"/>
              </a:xfrm>
              <a:custGeom>
                <a:avLst/>
                <a:gdLst>
                  <a:gd name="connsiteX0" fmla="*/ 0 w 475"/>
                  <a:gd name="connsiteY0" fmla="*/ 3214 h 3214"/>
                  <a:gd name="connsiteX1" fmla="*/ 476 w 475"/>
                  <a:gd name="connsiteY1" fmla="*/ 0 h 3214"/>
                  <a:gd name="connsiteX2" fmla="*/ 0 w 475"/>
                  <a:gd name="connsiteY2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5" h="3214">
                    <a:moveTo>
                      <a:pt x="0" y="3214"/>
                    </a:moveTo>
                    <a:lnTo>
                      <a:pt x="476" y="0"/>
                    </a:lnTo>
                    <a:cubicBezTo>
                      <a:pt x="238" y="1071"/>
                      <a:pt x="119" y="2143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2" name="Forma libre: forma 1031">
                <a:extLst>
                  <a:ext uri="{FF2B5EF4-FFF2-40B4-BE49-F238E27FC236}">
                    <a16:creationId xmlns:a16="http://schemas.microsoft.com/office/drawing/2014/main" id="{5DFA82AE-4F77-4EF4-91F5-142EECD58219}"/>
                  </a:ext>
                </a:extLst>
              </p:cNvPr>
              <p:cNvSpPr/>
              <p:nvPr/>
            </p:nvSpPr>
            <p:spPr>
              <a:xfrm>
                <a:off x="4761723" y="6808942"/>
                <a:ext cx="1785" cy="4761"/>
              </a:xfrm>
              <a:custGeom>
                <a:avLst/>
                <a:gdLst>
                  <a:gd name="connsiteX0" fmla="*/ 1785 w 1785"/>
                  <a:gd name="connsiteY0" fmla="*/ 0 h 4761"/>
                  <a:gd name="connsiteX1" fmla="*/ 0 w 1785"/>
                  <a:gd name="connsiteY1" fmla="*/ 4761 h 4761"/>
                  <a:gd name="connsiteX2" fmla="*/ 1785 w 1785"/>
                  <a:gd name="connsiteY2" fmla="*/ 0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4761">
                    <a:moveTo>
                      <a:pt x="1785" y="0"/>
                    </a:moveTo>
                    <a:lnTo>
                      <a:pt x="0" y="4761"/>
                    </a:lnTo>
                    <a:cubicBezTo>
                      <a:pt x="0" y="4761"/>
                      <a:pt x="952" y="2381"/>
                      <a:pt x="178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3" name="Forma libre: forma 1032">
                <a:extLst>
                  <a:ext uri="{FF2B5EF4-FFF2-40B4-BE49-F238E27FC236}">
                    <a16:creationId xmlns:a16="http://schemas.microsoft.com/office/drawing/2014/main" id="{B6238131-2C46-420B-8FAB-24A3DF0F8660}"/>
                  </a:ext>
                </a:extLst>
              </p:cNvPr>
              <p:cNvSpPr/>
              <p:nvPr/>
            </p:nvSpPr>
            <p:spPr>
              <a:xfrm>
                <a:off x="4831031" y="6762874"/>
                <a:ext cx="744" cy="4699"/>
              </a:xfrm>
              <a:custGeom>
                <a:avLst/>
                <a:gdLst>
                  <a:gd name="connsiteX0" fmla="*/ 566 w 744"/>
                  <a:gd name="connsiteY0" fmla="*/ 3095 h 4699"/>
                  <a:gd name="connsiteX1" fmla="*/ 566 w 744"/>
                  <a:gd name="connsiteY1" fmla="*/ 0 h 4699"/>
                  <a:gd name="connsiteX2" fmla="*/ 566 w 744"/>
                  <a:gd name="connsiteY2" fmla="*/ 3095 h 4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44" h="4699">
                    <a:moveTo>
                      <a:pt x="566" y="3095"/>
                    </a:moveTo>
                    <a:cubicBezTo>
                      <a:pt x="804" y="1190"/>
                      <a:pt x="804" y="357"/>
                      <a:pt x="566" y="0"/>
                    </a:cubicBezTo>
                    <a:cubicBezTo>
                      <a:pt x="209" y="2857"/>
                      <a:pt x="-505" y="7023"/>
                      <a:pt x="566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4" name="Forma libre: forma 1033">
                <a:extLst>
                  <a:ext uri="{FF2B5EF4-FFF2-40B4-BE49-F238E27FC236}">
                    <a16:creationId xmlns:a16="http://schemas.microsoft.com/office/drawing/2014/main" id="{D3FB433B-6F48-47ED-AF5F-3C7F14E9A042}"/>
                  </a:ext>
                </a:extLst>
              </p:cNvPr>
              <p:cNvSpPr/>
              <p:nvPr/>
            </p:nvSpPr>
            <p:spPr>
              <a:xfrm>
                <a:off x="4788506" y="6756327"/>
                <a:ext cx="1071" cy="2856"/>
              </a:xfrm>
              <a:custGeom>
                <a:avLst/>
                <a:gdLst>
                  <a:gd name="connsiteX0" fmla="*/ 1071 w 1071"/>
                  <a:gd name="connsiteY0" fmla="*/ 0 h 2856"/>
                  <a:gd name="connsiteX1" fmla="*/ 0 w 1071"/>
                  <a:gd name="connsiteY1" fmla="*/ 2857 h 2856"/>
                  <a:gd name="connsiteX2" fmla="*/ 1071 w 1071"/>
                  <a:gd name="connsiteY2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2856">
                    <a:moveTo>
                      <a:pt x="1071" y="0"/>
                    </a:moveTo>
                    <a:cubicBezTo>
                      <a:pt x="714" y="833"/>
                      <a:pt x="357" y="1785"/>
                      <a:pt x="0" y="2857"/>
                    </a:cubicBezTo>
                    <a:cubicBezTo>
                      <a:pt x="357" y="2024"/>
                      <a:pt x="714" y="1190"/>
                      <a:pt x="1071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5" name="Forma libre: forma 1034">
                <a:extLst>
                  <a:ext uri="{FF2B5EF4-FFF2-40B4-BE49-F238E27FC236}">
                    <a16:creationId xmlns:a16="http://schemas.microsoft.com/office/drawing/2014/main" id="{37B59730-A16D-4489-9309-5BF8A5A7C17A}"/>
                  </a:ext>
                </a:extLst>
              </p:cNvPr>
              <p:cNvSpPr/>
              <p:nvPr/>
            </p:nvSpPr>
            <p:spPr>
              <a:xfrm>
                <a:off x="4830764" y="6760846"/>
                <a:ext cx="1113" cy="3099"/>
              </a:xfrm>
              <a:custGeom>
                <a:avLst/>
                <a:gdLst>
                  <a:gd name="connsiteX0" fmla="*/ 119 w 1113"/>
                  <a:gd name="connsiteY0" fmla="*/ 1909 h 3099"/>
                  <a:gd name="connsiteX1" fmla="*/ 0 w 1113"/>
                  <a:gd name="connsiteY1" fmla="*/ 3099 h 3099"/>
                  <a:gd name="connsiteX2" fmla="*/ 952 w 1113"/>
                  <a:gd name="connsiteY2" fmla="*/ 2147 h 3099"/>
                  <a:gd name="connsiteX3" fmla="*/ 238 w 1113"/>
                  <a:gd name="connsiteY3" fmla="*/ 2028 h 3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3" h="3099">
                    <a:moveTo>
                      <a:pt x="119" y="1909"/>
                    </a:moveTo>
                    <a:cubicBezTo>
                      <a:pt x="119" y="1909"/>
                      <a:pt x="119" y="2623"/>
                      <a:pt x="0" y="3099"/>
                    </a:cubicBezTo>
                    <a:cubicBezTo>
                      <a:pt x="357" y="2385"/>
                      <a:pt x="714" y="1671"/>
                      <a:pt x="952" y="2147"/>
                    </a:cubicBezTo>
                    <a:cubicBezTo>
                      <a:pt x="1190" y="4"/>
                      <a:pt x="1310" y="-1305"/>
                      <a:pt x="238" y="20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6" name="Forma libre: forma 1035">
                <a:extLst>
                  <a:ext uri="{FF2B5EF4-FFF2-40B4-BE49-F238E27FC236}">
                    <a16:creationId xmlns:a16="http://schemas.microsoft.com/office/drawing/2014/main" id="{8DEBBE9D-2278-40E5-89C4-CFBEFAEC2417}"/>
                  </a:ext>
                </a:extLst>
              </p:cNvPr>
              <p:cNvSpPr/>
              <p:nvPr/>
            </p:nvSpPr>
            <p:spPr>
              <a:xfrm>
                <a:off x="4733552" y="6793943"/>
                <a:ext cx="197" cy="636"/>
              </a:xfrm>
              <a:custGeom>
                <a:avLst/>
                <a:gdLst>
                  <a:gd name="connsiteX0" fmla="*/ 78 w 197"/>
                  <a:gd name="connsiteY0" fmla="*/ 595 h 636"/>
                  <a:gd name="connsiteX1" fmla="*/ 197 w 197"/>
                  <a:gd name="connsiteY1" fmla="*/ 0 h 636"/>
                  <a:gd name="connsiteX2" fmla="*/ 78 w 197"/>
                  <a:gd name="connsiteY2" fmla="*/ 595 h 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" h="636">
                    <a:moveTo>
                      <a:pt x="78" y="595"/>
                    </a:moveTo>
                    <a:cubicBezTo>
                      <a:pt x="78" y="595"/>
                      <a:pt x="78" y="238"/>
                      <a:pt x="197" y="0"/>
                    </a:cubicBezTo>
                    <a:cubicBezTo>
                      <a:pt x="-41" y="595"/>
                      <a:pt x="-41" y="714"/>
                      <a:pt x="78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7" name="Forma libre: forma 1036">
                <a:extLst>
                  <a:ext uri="{FF2B5EF4-FFF2-40B4-BE49-F238E27FC236}">
                    <a16:creationId xmlns:a16="http://schemas.microsoft.com/office/drawing/2014/main" id="{5290ECC1-4694-42B5-B457-547D37D8627F}"/>
                  </a:ext>
                </a:extLst>
              </p:cNvPr>
              <p:cNvSpPr/>
              <p:nvPr/>
            </p:nvSpPr>
            <p:spPr>
              <a:xfrm>
                <a:off x="4742200" y="6743823"/>
                <a:ext cx="476" cy="481"/>
              </a:xfrm>
              <a:custGeom>
                <a:avLst/>
                <a:gdLst>
                  <a:gd name="connsiteX0" fmla="*/ 0 w 476"/>
                  <a:gd name="connsiteY0" fmla="*/ 482 h 481"/>
                  <a:gd name="connsiteX1" fmla="*/ 476 w 476"/>
                  <a:gd name="connsiteY1" fmla="*/ 244 h 481"/>
                  <a:gd name="connsiteX2" fmla="*/ 0 w 476"/>
                  <a:gd name="connsiteY2" fmla="*/ 482 h 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481">
                    <a:moveTo>
                      <a:pt x="0" y="482"/>
                    </a:moveTo>
                    <a:cubicBezTo>
                      <a:pt x="0" y="482"/>
                      <a:pt x="357" y="244"/>
                      <a:pt x="476" y="244"/>
                    </a:cubicBezTo>
                    <a:cubicBezTo>
                      <a:pt x="476" y="-113"/>
                      <a:pt x="476" y="-113"/>
                      <a:pt x="0" y="48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8" name="Forma libre: forma 1037">
                <a:extLst>
                  <a:ext uri="{FF2B5EF4-FFF2-40B4-BE49-F238E27FC236}">
                    <a16:creationId xmlns:a16="http://schemas.microsoft.com/office/drawing/2014/main" id="{287FAE18-2723-45B9-BB93-91318CAA288D}"/>
                  </a:ext>
                </a:extLst>
              </p:cNvPr>
              <p:cNvSpPr/>
              <p:nvPr/>
            </p:nvSpPr>
            <p:spPr>
              <a:xfrm>
                <a:off x="4838144" y="6763258"/>
                <a:ext cx="52" cy="211"/>
              </a:xfrm>
              <a:custGeom>
                <a:avLst/>
                <a:gdLst>
                  <a:gd name="connsiteX0" fmla="*/ 0 w 52"/>
                  <a:gd name="connsiteY0" fmla="*/ 212 h 211"/>
                  <a:gd name="connsiteX1" fmla="*/ 0 w 52"/>
                  <a:gd name="connsiteY1" fmla="*/ 212 h 211"/>
                  <a:gd name="connsiteX2" fmla="*/ 0 w 52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211">
                    <a:moveTo>
                      <a:pt x="0" y="212"/>
                    </a:moveTo>
                    <a:cubicBezTo>
                      <a:pt x="0" y="212"/>
                      <a:pt x="119" y="-265"/>
                      <a:pt x="0" y="212"/>
                    </a:cubicBezTo>
                    <a:lnTo>
                      <a:pt x="0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39" name="Forma libre: forma 1038">
                <a:extLst>
                  <a:ext uri="{FF2B5EF4-FFF2-40B4-BE49-F238E27FC236}">
                    <a16:creationId xmlns:a16="http://schemas.microsoft.com/office/drawing/2014/main" id="{B7D346B3-1989-4D69-A937-BE3D748C034E}"/>
                  </a:ext>
                </a:extLst>
              </p:cNvPr>
              <p:cNvSpPr/>
              <p:nvPr/>
            </p:nvSpPr>
            <p:spPr>
              <a:xfrm>
                <a:off x="4834097" y="6782753"/>
                <a:ext cx="595" cy="2380"/>
              </a:xfrm>
              <a:custGeom>
                <a:avLst/>
                <a:gdLst>
                  <a:gd name="connsiteX0" fmla="*/ 595 w 595"/>
                  <a:gd name="connsiteY0" fmla="*/ 0 h 2380"/>
                  <a:gd name="connsiteX1" fmla="*/ 0 w 595"/>
                  <a:gd name="connsiteY1" fmla="*/ 2381 h 2380"/>
                  <a:gd name="connsiteX2" fmla="*/ 595 w 595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2380">
                    <a:moveTo>
                      <a:pt x="595" y="0"/>
                    </a:moveTo>
                    <a:cubicBezTo>
                      <a:pt x="595" y="0"/>
                      <a:pt x="238" y="1190"/>
                      <a:pt x="0" y="2381"/>
                    </a:cubicBezTo>
                    <a:cubicBezTo>
                      <a:pt x="357" y="1190"/>
                      <a:pt x="476" y="476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0" name="Forma libre: forma 1039">
                <a:extLst>
                  <a:ext uri="{FF2B5EF4-FFF2-40B4-BE49-F238E27FC236}">
                    <a16:creationId xmlns:a16="http://schemas.microsoft.com/office/drawing/2014/main" id="{B1D39271-5A28-4292-8660-12B54D5F2695}"/>
                  </a:ext>
                </a:extLst>
              </p:cNvPr>
              <p:cNvSpPr/>
              <p:nvPr/>
            </p:nvSpPr>
            <p:spPr>
              <a:xfrm>
                <a:off x="4821389" y="6792276"/>
                <a:ext cx="89" cy="628"/>
              </a:xfrm>
              <a:custGeom>
                <a:avLst/>
                <a:gdLst>
                  <a:gd name="connsiteX0" fmla="*/ 89 w 89"/>
                  <a:gd name="connsiteY0" fmla="*/ 0 h 628"/>
                  <a:gd name="connsiteX1" fmla="*/ 89 w 89"/>
                  <a:gd name="connsiteY1" fmla="*/ 0 h 628"/>
                  <a:gd name="connsiteX2" fmla="*/ 89 w 89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" h="628">
                    <a:moveTo>
                      <a:pt x="89" y="0"/>
                    </a:moveTo>
                    <a:lnTo>
                      <a:pt x="89" y="0"/>
                    </a:lnTo>
                    <a:cubicBezTo>
                      <a:pt x="-30" y="952"/>
                      <a:pt x="-30" y="714"/>
                      <a:pt x="8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1" name="Forma libre: forma 1040">
                <a:extLst>
                  <a:ext uri="{FF2B5EF4-FFF2-40B4-BE49-F238E27FC236}">
                    <a16:creationId xmlns:a16="http://schemas.microsoft.com/office/drawing/2014/main" id="{9DB77C44-DC27-43BF-A039-879B46562FB9}"/>
                  </a:ext>
                </a:extLst>
              </p:cNvPr>
              <p:cNvSpPr/>
              <p:nvPr/>
            </p:nvSpPr>
            <p:spPr>
              <a:xfrm>
                <a:off x="4838025" y="6764184"/>
                <a:ext cx="11903" cy="1547"/>
              </a:xfrm>
              <a:custGeom>
                <a:avLst/>
                <a:gdLst>
                  <a:gd name="connsiteX0" fmla="*/ 0 w 11903"/>
                  <a:gd name="connsiteY0" fmla="*/ 1547 h 1547"/>
                  <a:gd name="connsiteX1" fmla="*/ 0 w 11903"/>
                  <a:gd name="connsiteY1" fmla="*/ 0 h 1547"/>
                  <a:gd name="connsiteX2" fmla="*/ 0 w 11903"/>
                  <a:gd name="connsiteY2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547">
                    <a:moveTo>
                      <a:pt x="0" y="1547"/>
                    </a:moveTo>
                    <a:cubicBezTo>
                      <a:pt x="0" y="952"/>
                      <a:pt x="0" y="476"/>
                      <a:pt x="0" y="0"/>
                    </a:cubicBezTo>
                    <a:cubicBezTo>
                      <a:pt x="0" y="357"/>
                      <a:pt x="0" y="833"/>
                      <a:pt x="0" y="1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2" name="Forma libre: forma 1041">
                <a:extLst>
                  <a:ext uri="{FF2B5EF4-FFF2-40B4-BE49-F238E27FC236}">
                    <a16:creationId xmlns:a16="http://schemas.microsoft.com/office/drawing/2014/main" id="{1EA5EFF1-840B-4138-B6A9-AE67CE63F9BA}"/>
                  </a:ext>
                </a:extLst>
              </p:cNvPr>
              <p:cNvSpPr/>
              <p:nvPr/>
            </p:nvSpPr>
            <p:spPr>
              <a:xfrm>
                <a:off x="4838501" y="6762915"/>
                <a:ext cx="225" cy="911"/>
              </a:xfrm>
              <a:custGeom>
                <a:avLst/>
                <a:gdLst>
                  <a:gd name="connsiteX0" fmla="*/ 0 w 225"/>
                  <a:gd name="connsiteY0" fmla="*/ 435 h 911"/>
                  <a:gd name="connsiteX1" fmla="*/ 0 w 225"/>
                  <a:gd name="connsiteY1" fmla="*/ 912 h 911"/>
                  <a:gd name="connsiteX2" fmla="*/ 0 w 225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" h="911">
                    <a:moveTo>
                      <a:pt x="0" y="435"/>
                    </a:moveTo>
                    <a:cubicBezTo>
                      <a:pt x="0" y="435"/>
                      <a:pt x="0" y="792"/>
                      <a:pt x="0" y="912"/>
                    </a:cubicBezTo>
                    <a:cubicBezTo>
                      <a:pt x="238" y="78"/>
                      <a:pt x="357" y="-398"/>
                      <a:pt x="0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3" name="Forma libre: forma 1042">
                <a:extLst>
                  <a:ext uri="{FF2B5EF4-FFF2-40B4-BE49-F238E27FC236}">
                    <a16:creationId xmlns:a16="http://schemas.microsoft.com/office/drawing/2014/main" id="{F3CD4D07-04FE-44EB-BBB8-4E0AFFDC5477}"/>
                  </a:ext>
                </a:extLst>
              </p:cNvPr>
              <p:cNvSpPr/>
              <p:nvPr/>
            </p:nvSpPr>
            <p:spPr>
              <a:xfrm>
                <a:off x="4837906" y="6763350"/>
                <a:ext cx="357" cy="833"/>
              </a:xfrm>
              <a:custGeom>
                <a:avLst/>
                <a:gdLst>
                  <a:gd name="connsiteX0" fmla="*/ 0 w 357"/>
                  <a:gd name="connsiteY0" fmla="*/ 238 h 833"/>
                  <a:gd name="connsiteX1" fmla="*/ 238 w 357"/>
                  <a:gd name="connsiteY1" fmla="*/ 833 h 833"/>
                  <a:gd name="connsiteX2" fmla="*/ 357 w 357"/>
                  <a:gd name="connsiteY2" fmla="*/ 0 h 833"/>
                  <a:gd name="connsiteX3" fmla="*/ 0 w 357"/>
                  <a:gd name="connsiteY3" fmla="*/ 238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238"/>
                    </a:moveTo>
                    <a:cubicBezTo>
                      <a:pt x="0" y="238"/>
                      <a:pt x="238" y="476"/>
                      <a:pt x="238" y="833"/>
                    </a:cubicBezTo>
                    <a:cubicBezTo>
                      <a:pt x="238" y="476"/>
                      <a:pt x="238" y="238"/>
                      <a:pt x="357" y="0"/>
                    </a:cubicBezTo>
                    <a:cubicBezTo>
                      <a:pt x="357" y="0"/>
                      <a:pt x="238" y="119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4" name="Forma libre: forma 1043">
                <a:extLst>
                  <a:ext uri="{FF2B5EF4-FFF2-40B4-BE49-F238E27FC236}">
                    <a16:creationId xmlns:a16="http://schemas.microsoft.com/office/drawing/2014/main" id="{CD1BB902-358D-4145-AC05-DCBF76D85495}"/>
                  </a:ext>
                </a:extLst>
              </p:cNvPr>
              <p:cNvSpPr/>
              <p:nvPr/>
            </p:nvSpPr>
            <p:spPr>
              <a:xfrm>
                <a:off x="4753880" y="6787277"/>
                <a:ext cx="581" cy="1400"/>
              </a:xfrm>
              <a:custGeom>
                <a:avLst/>
                <a:gdLst>
                  <a:gd name="connsiteX0" fmla="*/ 581 w 581"/>
                  <a:gd name="connsiteY0" fmla="*/ 476 h 1400"/>
                  <a:gd name="connsiteX1" fmla="*/ 581 w 581"/>
                  <a:gd name="connsiteY1" fmla="*/ 0 h 1400"/>
                  <a:gd name="connsiteX2" fmla="*/ 581 w 581"/>
                  <a:gd name="connsiteY2" fmla="*/ 476 h 1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" h="1400">
                    <a:moveTo>
                      <a:pt x="581" y="476"/>
                    </a:moveTo>
                    <a:cubicBezTo>
                      <a:pt x="581" y="476"/>
                      <a:pt x="581" y="238"/>
                      <a:pt x="581" y="0"/>
                    </a:cubicBezTo>
                    <a:cubicBezTo>
                      <a:pt x="-252" y="1905"/>
                      <a:pt x="-133" y="1667"/>
                      <a:pt x="581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5" name="Forma libre: forma 1044">
                <a:extLst>
                  <a:ext uri="{FF2B5EF4-FFF2-40B4-BE49-F238E27FC236}">
                    <a16:creationId xmlns:a16="http://schemas.microsoft.com/office/drawing/2014/main" id="{27200D25-5B58-4E7C-816C-9013DCA04BA0}"/>
                  </a:ext>
                </a:extLst>
              </p:cNvPr>
              <p:cNvSpPr/>
              <p:nvPr/>
            </p:nvSpPr>
            <p:spPr>
              <a:xfrm>
                <a:off x="4800409" y="6809656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119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6" name="Forma libre: forma 1045">
                <a:extLst>
                  <a:ext uri="{FF2B5EF4-FFF2-40B4-BE49-F238E27FC236}">
                    <a16:creationId xmlns:a16="http://schemas.microsoft.com/office/drawing/2014/main" id="{1CBC1E2B-DE4E-44FC-BCFC-9C0A4D0EEDC4}"/>
                  </a:ext>
                </a:extLst>
              </p:cNvPr>
              <p:cNvSpPr/>
              <p:nvPr/>
            </p:nvSpPr>
            <p:spPr>
              <a:xfrm>
                <a:off x="4798743" y="6795609"/>
                <a:ext cx="5237" cy="17736"/>
              </a:xfrm>
              <a:custGeom>
                <a:avLst/>
                <a:gdLst>
                  <a:gd name="connsiteX0" fmla="*/ 0 w 5237"/>
                  <a:gd name="connsiteY0" fmla="*/ 17736 h 17736"/>
                  <a:gd name="connsiteX1" fmla="*/ 1785 w 5237"/>
                  <a:gd name="connsiteY1" fmla="*/ 13927 h 17736"/>
                  <a:gd name="connsiteX2" fmla="*/ 5238 w 5237"/>
                  <a:gd name="connsiteY2" fmla="*/ 0 h 17736"/>
                  <a:gd name="connsiteX3" fmla="*/ 0 w 5237"/>
                  <a:gd name="connsiteY3" fmla="*/ 17736 h 1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37" h="17736">
                    <a:moveTo>
                      <a:pt x="0" y="17736"/>
                    </a:moveTo>
                    <a:cubicBezTo>
                      <a:pt x="1905" y="11785"/>
                      <a:pt x="1905" y="12618"/>
                      <a:pt x="1785" y="13927"/>
                    </a:cubicBezTo>
                    <a:lnTo>
                      <a:pt x="5238" y="0"/>
                    </a:lnTo>
                    <a:lnTo>
                      <a:pt x="0" y="1773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7" name="Forma libre: forma 1046">
                <a:extLst>
                  <a:ext uri="{FF2B5EF4-FFF2-40B4-BE49-F238E27FC236}">
                    <a16:creationId xmlns:a16="http://schemas.microsoft.com/office/drawing/2014/main" id="{090E2597-46D0-4C8F-94C4-F2F3EF3CE3A5}"/>
                  </a:ext>
                </a:extLst>
              </p:cNvPr>
              <p:cNvSpPr/>
              <p:nvPr/>
            </p:nvSpPr>
            <p:spPr>
              <a:xfrm>
                <a:off x="4727725" y="6740138"/>
                <a:ext cx="112918" cy="83206"/>
              </a:xfrm>
              <a:custGeom>
                <a:avLst/>
                <a:gdLst>
                  <a:gd name="connsiteX0" fmla="*/ 41735 w 112918"/>
                  <a:gd name="connsiteY0" fmla="*/ 66661 h 83206"/>
                  <a:gd name="connsiteX1" fmla="*/ 40902 w 112918"/>
                  <a:gd name="connsiteY1" fmla="*/ 71065 h 83206"/>
                  <a:gd name="connsiteX2" fmla="*/ 37092 w 112918"/>
                  <a:gd name="connsiteY2" fmla="*/ 81540 h 83206"/>
                  <a:gd name="connsiteX3" fmla="*/ 44235 w 112918"/>
                  <a:gd name="connsiteY3" fmla="*/ 65827 h 83206"/>
                  <a:gd name="connsiteX4" fmla="*/ 43640 w 112918"/>
                  <a:gd name="connsiteY4" fmla="*/ 69041 h 83206"/>
                  <a:gd name="connsiteX5" fmla="*/ 43282 w 112918"/>
                  <a:gd name="connsiteY5" fmla="*/ 69518 h 83206"/>
                  <a:gd name="connsiteX6" fmla="*/ 47211 w 112918"/>
                  <a:gd name="connsiteY6" fmla="*/ 61304 h 83206"/>
                  <a:gd name="connsiteX7" fmla="*/ 46020 w 112918"/>
                  <a:gd name="connsiteY7" fmla="*/ 66423 h 83206"/>
                  <a:gd name="connsiteX8" fmla="*/ 47806 w 112918"/>
                  <a:gd name="connsiteY8" fmla="*/ 62971 h 83206"/>
                  <a:gd name="connsiteX9" fmla="*/ 46973 w 112918"/>
                  <a:gd name="connsiteY9" fmla="*/ 65589 h 83206"/>
                  <a:gd name="connsiteX10" fmla="*/ 48282 w 112918"/>
                  <a:gd name="connsiteY10" fmla="*/ 64756 h 83206"/>
                  <a:gd name="connsiteX11" fmla="*/ 48282 w 112918"/>
                  <a:gd name="connsiteY11" fmla="*/ 65232 h 83206"/>
                  <a:gd name="connsiteX12" fmla="*/ 51020 w 112918"/>
                  <a:gd name="connsiteY12" fmla="*/ 57971 h 83206"/>
                  <a:gd name="connsiteX13" fmla="*/ 49949 w 112918"/>
                  <a:gd name="connsiteY13" fmla="*/ 61423 h 83206"/>
                  <a:gd name="connsiteX14" fmla="*/ 51615 w 112918"/>
                  <a:gd name="connsiteY14" fmla="*/ 57971 h 83206"/>
                  <a:gd name="connsiteX15" fmla="*/ 48877 w 112918"/>
                  <a:gd name="connsiteY15" fmla="*/ 64875 h 83206"/>
                  <a:gd name="connsiteX16" fmla="*/ 48996 w 112918"/>
                  <a:gd name="connsiteY16" fmla="*/ 70351 h 83206"/>
                  <a:gd name="connsiteX17" fmla="*/ 47925 w 112918"/>
                  <a:gd name="connsiteY17" fmla="*/ 72136 h 83206"/>
                  <a:gd name="connsiteX18" fmla="*/ 46139 w 112918"/>
                  <a:gd name="connsiteY18" fmla="*/ 83207 h 83206"/>
                  <a:gd name="connsiteX19" fmla="*/ 50544 w 112918"/>
                  <a:gd name="connsiteY19" fmla="*/ 66065 h 83206"/>
                  <a:gd name="connsiteX20" fmla="*/ 51615 w 112918"/>
                  <a:gd name="connsiteY20" fmla="*/ 64994 h 83206"/>
                  <a:gd name="connsiteX21" fmla="*/ 51258 w 112918"/>
                  <a:gd name="connsiteY21" fmla="*/ 68922 h 83206"/>
                  <a:gd name="connsiteX22" fmla="*/ 49115 w 112918"/>
                  <a:gd name="connsiteY22" fmla="*/ 75946 h 83206"/>
                  <a:gd name="connsiteX23" fmla="*/ 52329 w 112918"/>
                  <a:gd name="connsiteY23" fmla="*/ 67375 h 83206"/>
                  <a:gd name="connsiteX24" fmla="*/ 49829 w 112918"/>
                  <a:gd name="connsiteY24" fmla="*/ 78326 h 83206"/>
                  <a:gd name="connsiteX25" fmla="*/ 53162 w 112918"/>
                  <a:gd name="connsiteY25" fmla="*/ 68327 h 83206"/>
                  <a:gd name="connsiteX26" fmla="*/ 56257 w 112918"/>
                  <a:gd name="connsiteY26" fmla="*/ 64518 h 83206"/>
                  <a:gd name="connsiteX27" fmla="*/ 54472 w 112918"/>
                  <a:gd name="connsiteY27" fmla="*/ 70827 h 83206"/>
                  <a:gd name="connsiteX28" fmla="*/ 56495 w 112918"/>
                  <a:gd name="connsiteY28" fmla="*/ 65351 h 83206"/>
                  <a:gd name="connsiteX29" fmla="*/ 55781 w 112918"/>
                  <a:gd name="connsiteY29" fmla="*/ 68089 h 83206"/>
                  <a:gd name="connsiteX30" fmla="*/ 58876 w 112918"/>
                  <a:gd name="connsiteY30" fmla="*/ 59280 h 83206"/>
                  <a:gd name="connsiteX31" fmla="*/ 59828 w 112918"/>
                  <a:gd name="connsiteY31" fmla="*/ 62256 h 83206"/>
                  <a:gd name="connsiteX32" fmla="*/ 57805 w 112918"/>
                  <a:gd name="connsiteY32" fmla="*/ 69279 h 83206"/>
                  <a:gd name="connsiteX33" fmla="*/ 62685 w 112918"/>
                  <a:gd name="connsiteY33" fmla="*/ 57733 h 83206"/>
                  <a:gd name="connsiteX34" fmla="*/ 61971 w 112918"/>
                  <a:gd name="connsiteY34" fmla="*/ 62494 h 83206"/>
                  <a:gd name="connsiteX35" fmla="*/ 67328 w 112918"/>
                  <a:gd name="connsiteY35" fmla="*/ 45948 h 83206"/>
                  <a:gd name="connsiteX36" fmla="*/ 68637 w 112918"/>
                  <a:gd name="connsiteY36" fmla="*/ 39996 h 83206"/>
                  <a:gd name="connsiteX37" fmla="*/ 70542 w 112918"/>
                  <a:gd name="connsiteY37" fmla="*/ 36425 h 83206"/>
                  <a:gd name="connsiteX38" fmla="*/ 68637 w 112918"/>
                  <a:gd name="connsiteY38" fmla="*/ 42972 h 83206"/>
                  <a:gd name="connsiteX39" fmla="*/ 69232 w 112918"/>
                  <a:gd name="connsiteY39" fmla="*/ 41306 h 83206"/>
                  <a:gd name="connsiteX40" fmla="*/ 66137 w 112918"/>
                  <a:gd name="connsiteY40" fmla="*/ 51900 h 83206"/>
                  <a:gd name="connsiteX41" fmla="*/ 67090 w 112918"/>
                  <a:gd name="connsiteY41" fmla="*/ 47496 h 83206"/>
                  <a:gd name="connsiteX42" fmla="*/ 63043 w 112918"/>
                  <a:gd name="connsiteY42" fmla="*/ 60590 h 83206"/>
                  <a:gd name="connsiteX43" fmla="*/ 63876 w 112918"/>
                  <a:gd name="connsiteY43" fmla="*/ 58804 h 83206"/>
                  <a:gd name="connsiteX44" fmla="*/ 63043 w 112918"/>
                  <a:gd name="connsiteY44" fmla="*/ 61661 h 83206"/>
                  <a:gd name="connsiteX45" fmla="*/ 63995 w 112918"/>
                  <a:gd name="connsiteY45" fmla="*/ 59161 h 83206"/>
                  <a:gd name="connsiteX46" fmla="*/ 61971 w 112918"/>
                  <a:gd name="connsiteY46" fmla="*/ 67137 h 83206"/>
                  <a:gd name="connsiteX47" fmla="*/ 62923 w 112918"/>
                  <a:gd name="connsiteY47" fmla="*/ 64042 h 83206"/>
                  <a:gd name="connsiteX48" fmla="*/ 62566 w 112918"/>
                  <a:gd name="connsiteY48" fmla="*/ 69279 h 83206"/>
                  <a:gd name="connsiteX49" fmla="*/ 71613 w 112918"/>
                  <a:gd name="connsiteY49" fmla="*/ 47139 h 83206"/>
                  <a:gd name="connsiteX50" fmla="*/ 66971 w 112918"/>
                  <a:gd name="connsiteY50" fmla="*/ 63447 h 83206"/>
                  <a:gd name="connsiteX51" fmla="*/ 64947 w 112918"/>
                  <a:gd name="connsiteY51" fmla="*/ 64637 h 83206"/>
                  <a:gd name="connsiteX52" fmla="*/ 63638 w 112918"/>
                  <a:gd name="connsiteY52" fmla="*/ 69875 h 83206"/>
                  <a:gd name="connsiteX53" fmla="*/ 66614 w 112918"/>
                  <a:gd name="connsiteY53" fmla="*/ 63566 h 83206"/>
                  <a:gd name="connsiteX54" fmla="*/ 65304 w 112918"/>
                  <a:gd name="connsiteY54" fmla="*/ 70232 h 83206"/>
                  <a:gd name="connsiteX55" fmla="*/ 69589 w 112918"/>
                  <a:gd name="connsiteY55" fmla="*/ 59876 h 83206"/>
                  <a:gd name="connsiteX56" fmla="*/ 67090 w 112918"/>
                  <a:gd name="connsiteY56" fmla="*/ 66304 h 83206"/>
                  <a:gd name="connsiteX57" fmla="*/ 70066 w 112918"/>
                  <a:gd name="connsiteY57" fmla="*/ 60709 h 83206"/>
                  <a:gd name="connsiteX58" fmla="*/ 69470 w 112918"/>
                  <a:gd name="connsiteY58" fmla="*/ 62018 h 83206"/>
                  <a:gd name="connsiteX59" fmla="*/ 69709 w 112918"/>
                  <a:gd name="connsiteY59" fmla="*/ 64875 h 83206"/>
                  <a:gd name="connsiteX60" fmla="*/ 69589 w 112918"/>
                  <a:gd name="connsiteY60" fmla="*/ 64875 h 83206"/>
                  <a:gd name="connsiteX61" fmla="*/ 74946 w 112918"/>
                  <a:gd name="connsiteY61" fmla="*/ 56423 h 83206"/>
                  <a:gd name="connsiteX62" fmla="*/ 71256 w 112918"/>
                  <a:gd name="connsiteY62" fmla="*/ 69637 h 83206"/>
                  <a:gd name="connsiteX63" fmla="*/ 81374 w 112918"/>
                  <a:gd name="connsiteY63" fmla="*/ 38330 h 83206"/>
                  <a:gd name="connsiteX64" fmla="*/ 72446 w 112918"/>
                  <a:gd name="connsiteY64" fmla="*/ 70113 h 83206"/>
                  <a:gd name="connsiteX65" fmla="*/ 73517 w 112918"/>
                  <a:gd name="connsiteY65" fmla="*/ 70113 h 83206"/>
                  <a:gd name="connsiteX66" fmla="*/ 76613 w 112918"/>
                  <a:gd name="connsiteY66" fmla="*/ 57614 h 83206"/>
                  <a:gd name="connsiteX67" fmla="*/ 74351 w 112918"/>
                  <a:gd name="connsiteY67" fmla="*/ 70351 h 83206"/>
                  <a:gd name="connsiteX68" fmla="*/ 78398 w 112918"/>
                  <a:gd name="connsiteY68" fmla="*/ 56423 h 83206"/>
                  <a:gd name="connsiteX69" fmla="*/ 74589 w 112918"/>
                  <a:gd name="connsiteY69" fmla="*/ 70232 h 83206"/>
                  <a:gd name="connsiteX70" fmla="*/ 78755 w 112918"/>
                  <a:gd name="connsiteY70" fmla="*/ 57971 h 83206"/>
                  <a:gd name="connsiteX71" fmla="*/ 75184 w 112918"/>
                  <a:gd name="connsiteY71" fmla="*/ 72136 h 83206"/>
                  <a:gd name="connsiteX72" fmla="*/ 76493 w 112918"/>
                  <a:gd name="connsiteY72" fmla="*/ 71422 h 83206"/>
                  <a:gd name="connsiteX73" fmla="*/ 76851 w 112918"/>
                  <a:gd name="connsiteY73" fmla="*/ 68446 h 83206"/>
                  <a:gd name="connsiteX74" fmla="*/ 83159 w 112918"/>
                  <a:gd name="connsiteY74" fmla="*/ 52019 h 83206"/>
                  <a:gd name="connsiteX75" fmla="*/ 78874 w 112918"/>
                  <a:gd name="connsiteY75" fmla="*/ 69518 h 83206"/>
                  <a:gd name="connsiteX76" fmla="*/ 89945 w 112918"/>
                  <a:gd name="connsiteY76" fmla="*/ 34283 h 83206"/>
                  <a:gd name="connsiteX77" fmla="*/ 89111 w 112918"/>
                  <a:gd name="connsiteY77" fmla="*/ 37973 h 83206"/>
                  <a:gd name="connsiteX78" fmla="*/ 90778 w 112918"/>
                  <a:gd name="connsiteY78" fmla="*/ 33926 h 83206"/>
                  <a:gd name="connsiteX79" fmla="*/ 78874 w 112918"/>
                  <a:gd name="connsiteY79" fmla="*/ 71065 h 83206"/>
                  <a:gd name="connsiteX80" fmla="*/ 78517 w 112918"/>
                  <a:gd name="connsiteY80" fmla="*/ 75231 h 83206"/>
                  <a:gd name="connsiteX81" fmla="*/ 76613 w 112918"/>
                  <a:gd name="connsiteY81" fmla="*/ 80469 h 83206"/>
                  <a:gd name="connsiteX82" fmla="*/ 77327 w 112918"/>
                  <a:gd name="connsiteY82" fmla="*/ 82969 h 83206"/>
                  <a:gd name="connsiteX83" fmla="*/ 81731 w 112918"/>
                  <a:gd name="connsiteY83" fmla="*/ 69518 h 83206"/>
                  <a:gd name="connsiteX84" fmla="*/ 78279 w 112918"/>
                  <a:gd name="connsiteY84" fmla="*/ 76898 h 83206"/>
                  <a:gd name="connsiteX85" fmla="*/ 85064 w 112918"/>
                  <a:gd name="connsiteY85" fmla="*/ 57495 h 83206"/>
                  <a:gd name="connsiteX86" fmla="*/ 80898 w 112918"/>
                  <a:gd name="connsiteY86" fmla="*/ 73208 h 83206"/>
                  <a:gd name="connsiteX87" fmla="*/ 82684 w 112918"/>
                  <a:gd name="connsiteY87" fmla="*/ 70351 h 83206"/>
                  <a:gd name="connsiteX88" fmla="*/ 81255 w 112918"/>
                  <a:gd name="connsiteY88" fmla="*/ 74279 h 83206"/>
                  <a:gd name="connsiteX89" fmla="*/ 83398 w 112918"/>
                  <a:gd name="connsiteY89" fmla="*/ 71898 h 83206"/>
                  <a:gd name="connsiteX90" fmla="*/ 82802 w 112918"/>
                  <a:gd name="connsiteY90" fmla="*/ 77255 h 83206"/>
                  <a:gd name="connsiteX91" fmla="*/ 93040 w 112918"/>
                  <a:gd name="connsiteY91" fmla="*/ 35949 h 83206"/>
                  <a:gd name="connsiteX92" fmla="*/ 91254 w 112918"/>
                  <a:gd name="connsiteY92" fmla="*/ 48686 h 83206"/>
                  <a:gd name="connsiteX93" fmla="*/ 85540 w 112918"/>
                  <a:gd name="connsiteY93" fmla="*/ 70351 h 83206"/>
                  <a:gd name="connsiteX94" fmla="*/ 87207 w 112918"/>
                  <a:gd name="connsiteY94" fmla="*/ 64994 h 83206"/>
                  <a:gd name="connsiteX95" fmla="*/ 86254 w 112918"/>
                  <a:gd name="connsiteY95" fmla="*/ 70470 h 83206"/>
                  <a:gd name="connsiteX96" fmla="*/ 88040 w 112918"/>
                  <a:gd name="connsiteY96" fmla="*/ 64161 h 83206"/>
                  <a:gd name="connsiteX97" fmla="*/ 88754 w 112918"/>
                  <a:gd name="connsiteY97" fmla="*/ 65708 h 83206"/>
                  <a:gd name="connsiteX98" fmla="*/ 94349 w 112918"/>
                  <a:gd name="connsiteY98" fmla="*/ 47139 h 83206"/>
                  <a:gd name="connsiteX99" fmla="*/ 93040 w 112918"/>
                  <a:gd name="connsiteY99" fmla="*/ 52733 h 83206"/>
                  <a:gd name="connsiteX100" fmla="*/ 94349 w 112918"/>
                  <a:gd name="connsiteY100" fmla="*/ 57495 h 83206"/>
                  <a:gd name="connsiteX101" fmla="*/ 92921 w 112918"/>
                  <a:gd name="connsiteY101" fmla="*/ 64875 h 83206"/>
                  <a:gd name="connsiteX102" fmla="*/ 94468 w 112918"/>
                  <a:gd name="connsiteY102" fmla="*/ 60947 h 83206"/>
                  <a:gd name="connsiteX103" fmla="*/ 92087 w 112918"/>
                  <a:gd name="connsiteY103" fmla="*/ 69756 h 83206"/>
                  <a:gd name="connsiteX104" fmla="*/ 95301 w 112918"/>
                  <a:gd name="connsiteY104" fmla="*/ 61185 h 83206"/>
                  <a:gd name="connsiteX105" fmla="*/ 93635 w 112918"/>
                  <a:gd name="connsiteY105" fmla="*/ 62375 h 83206"/>
                  <a:gd name="connsiteX106" fmla="*/ 100896 w 112918"/>
                  <a:gd name="connsiteY106" fmla="*/ 39163 h 83206"/>
                  <a:gd name="connsiteX107" fmla="*/ 100182 w 112918"/>
                  <a:gd name="connsiteY107" fmla="*/ 44044 h 83206"/>
                  <a:gd name="connsiteX108" fmla="*/ 104705 w 112918"/>
                  <a:gd name="connsiteY108" fmla="*/ 34997 h 83206"/>
                  <a:gd name="connsiteX109" fmla="*/ 101015 w 112918"/>
                  <a:gd name="connsiteY109" fmla="*/ 51305 h 83206"/>
                  <a:gd name="connsiteX110" fmla="*/ 100539 w 112918"/>
                  <a:gd name="connsiteY110" fmla="*/ 47377 h 83206"/>
                  <a:gd name="connsiteX111" fmla="*/ 100301 w 112918"/>
                  <a:gd name="connsiteY111" fmla="*/ 50353 h 83206"/>
                  <a:gd name="connsiteX112" fmla="*/ 99111 w 112918"/>
                  <a:gd name="connsiteY112" fmla="*/ 51900 h 83206"/>
                  <a:gd name="connsiteX113" fmla="*/ 101134 w 112918"/>
                  <a:gd name="connsiteY113" fmla="*/ 58685 h 83206"/>
                  <a:gd name="connsiteX114" fmla="*/ 103039 w 112918"/>
                  <a:gd name="connsiteY114" fmla="*/ 52257 h 83206"/>
                  <a:gd name="connsiteX115" fmla="*/ 102562 w 112918"/>
                  <a:gd name="connsiteY115" fmla="*/ 52971 h 83206"/>
                  <a:gd name="connsiteX116" fmla="*/ 104824 w 112918"/>
                  <a:gd name="connsiteY116" fmla="*/ 44044 h 83206"/>
                  <a:gd name="connsiteX117" fmla="*/ 107800 w 112918"/>
                  <a:gd name="connsiteY117" fmla="*/ 38449 h 83206"/>
                  <a:gd name="connsiteX118" fmla="*/ 106372 w 112918"/>
                  <a:gd name="connsiteY118" fmla="*/ 45353 h 83206"/>
                  <a:gd name="connsiteX119" fmla="*/ 106253 w 112918"/>
                  <a:gd name="connsiteY119" fmla="*/ 43210 h 83206"/>
                  <a:gd name="connsiteX120" fmla="*/ 107443 w 112918"/>
                  <a:gd name="connsiteY120" fmla="*/ 43806 h 83206"/>
                  <a:gd name="connsiteX121" fmla="*/ 108157 w 112918"/>
                  <a:gd name="connsiteY121" fmla="*/ 38925 h 83206"/>
                  <a:gd name="connsiteX122" fmla="*/ 111728 w 112918"/>
                  <a:gd name="connsiteY122" fmla="*/ 30711 h 83206"/>
                  <a:gd name="connsiteX123" fmla="*/ 112919 w 112918"/>
                  <a:gd name="connsiteY123" fmla="*/ 23450 h 83206"/>
                  <a:gd name="connsiteX124" fmla="*/ 109824 w 112918"/>
                  <a:gd name="connsiteY124" fmla="*/ 33211 h 83206"/>
                  <a:gd name="connsiteX125" fmla="*/ 111371 w 112918"/>
                  <a:gd name="connsiteY125" fmla="*/ 21189 h 83206"/>
                  <a:gd name="connsiteX126" fmla="*/ 110300 w 112918"/>
                  <a:gd name="connsiteY126" fmla="*/ 24284 h 83206"/>
                  <a:gd name="connsiteX127" fmla="*/ 109705 w 112918"/>
                  <a:gd name="connsiteY127" fmla="*/ 26307 h 83206"/>
                  <a:gd name="connsiteX128" fmla="*/ 109705 w 112918"/>
                  <a:gd name="connsiteY128" fmla="*/ 26307 h 83206"/>
                  <a:gd name="connsiteX129" fmla="*/ 109705 w 112918"/>
                  <a:gd name="connsiteY129" fmla="*/ 26307 h 83206"/>
                  <a:gd name="connsiteX130" fmla="*/ 109705 w 112918"/>
                  <a:gd name="connsiteY130" fmla="*/ 26307 h 83206"/>
                  <a:gd name="connsiteX131" fmla="*/ 109110 w 112918"/>
                  <a:gd name="connsiteY131" fmla="*/ 29759 h 83206"/>
                  <a:gd name="connsiteX132" fmla="*/ 106134 w 112918"/>
                  <a:gd name="connsiteY132" fmla="*/ 37139 h 83206"/>
                  <a:gd name="connsiteX133" fmla="*/ 107324 w 112918"/>
                  <a:gd name="connsiteY133" fmla="*/ 32140 h 83206"/>
                  <a:gd name="connsiteX134" fmla="*/ 106015 w 112918"/>
                  <a:gd name="connsiteY134" fmla="*/ 36068 h 83206"/>
                  <a:gd name="connsiteX135" fmla="*/ 108633 w 112918"/>
                  <a:gd name="connsiteY135" fmla="*/ 24760 h 83206"/>
                  <a:gd name="connsiteX136" fmla="*/ 108157 w 112918"/>
                  <a:gd name="connsiteY136" fmla="*/ 24403 h 83206"/>
                  <a:gd name="connsiteX137" fmla="*/ 107562 w 112918"/>
                  <a:gd name="connsiteY137" fmla="*/ 22379 h 83206"/>
                  <a:gd name="connsiteX138" fmla="*/ 106729 w 112918"/>
                  <a:gd name="connsiteY138" fmla="*/ 23926 h 83206"/>
                  <a:gd name="connsiteX139" fmla="*/ 105062 w 112918"/>
                  <a:gd name="connsiteY139" fmla="*/ 26783 h 83206"/>
                  <a:gd name="connsiteX140" fmla="*/ 105300 w 112918"/>
                  <a:gd name="connsiteY140" fmla="*/ 25474 h 83206"/>
                  <a:gd name="connsiteX141" fmla="*/ 102682 w 112918"/>
                  <a:gd name="connsiteY141" fmla="*/ 24045 h 83206"/>
                  <a:gd name="connsiteX142" fmla="*/ 101253 w 112918"/>
                  <a:gd name="connsiteY142" fmla="*/ 25117 h 83206"/>
                  <a:gd name="connsiteX143" fmla="*/ 102205 w 112918"/>
                  <a:gd name="connsiteY143" fmla="*/ 20712 h 83206"/>
                  <a:gd name="connsiteX144" fmla="*/ 100896 w 112918"/>
                  <a:gd name="connsiteY144" fmla="*/ 20593 h 83206"/>
                  <a:gd name="connsiteX145" fmla="*/ 99587 w 112918"/>
                  <a:gd name="connsiteY145" fmla="*/ 15356 h 83206"/>
                  <a:gd name="connsiteX146" fmla="*/ 98158 w 112918"/>
                  <a:gd name="connsiteY146" fmla="*/ 20950 h 83206"/>
                  <a:gd name="connsiteX147" fmla="*/ 95778 w 112918"/>
                  <a:gd name="connsiteY147" fmla="*/ 24164 h 83206"/>
                  <a:gd name="connsiteX148" fmla="*/ 94587 w 112918"/>
                  <a:gd name="connsiteY148" fmla="*/ 29164 h 83206"/>
                  <a:gd name="connsiteX149" fmla="*/ 93278 w 112918"/>
                  <a:gd name="connsiteY149" fmla="*/ 25593 h 83206"/>
                  <a:gd name="connsiteX150" fmla="*/ 93754 w 112918"/>
                  <a:gd name="connsiteY150" fmla="*/ 25474 h 83206"/>
                  <a:gd name="connsiteX151" fmla="*/ 90897 w 112918"/>
                  <a:gd name="connsiteY151" fmla="*/ 24760 h 83206"/>
                  <a:gd name="connsiteX152" fmla="*/ 90421 w 112918"/>
                  <a:gd name="connsiteY152" fmla="*/ 24522 h 83206"/>
                  <a:gd name="connsiteX153" fmla="*/ 90540 w 112918"/>
                  <a:gd name="connsiteY153" fmla="*/ 24284 h 83206"/>
                  <a:gd name="connsiteX154" fmla="*/ 90540 w 112918"/>
                  <a:gd name="connsiteY154" fmla="*/ 24284 h 83206"/>
                  <a:gd name="connsiteX155" fmla="*/ 90897 w 112918"/>
                  <a:gd name="connsiteY155" fmla="*/ 21546 h 83206"/>
                  <a:gd name="connsiteX156" fmla="*/ 90421 w 112918"/>
                  <a:gd name="connsiteY156" fmla="*/ 24284 h 83206"/>
                  <a:gd name="connsiteX157" fmla="*/ 89230 w 112918"/>
                  <a:gd name="connsiteY157" fmla="*/ 26069 h 83206"/>
                  <a:gd name="connsiteX158" fmla="*/ 90540 w 112918"/>
                  <a:gd name="connsiteY158" fmla="*/ 20712 h 83206"/>
                  <a:gd name="connsiteX159" fmla="*/ 90540 w 112918"/>
                  <a:gd name="connsiteY159" fmla="*/ 20831 h 83206"/>
                  <a:gd name="connsiteX160" fmla="*/ 88754 w 112918"/>
                  <a:gd name="connsiteY160" fmla="*/ 27378 h 83206"/>
                  <a:gd name="connsiteX161" fmla="*/ 87564 w 112918"/>
                  <a:gd name="connsiteY161" fmla="*/ 30473 h 83206"/>
                  <a:gd name="connsiteX162" fmla="*/ 88278 w 112918"/>
                  <a:gd name="connsiteY162" fmla="*/ 23926 h 83206"/>
                  <a:gd name="connsiteX163" fmla="*/ 83517 w 112918"/>
                  <a:gd name="connsiteY163" fmla="*/ 36425 h 83206"/>
                  <a:gd name="connsiteX164" fmla="*/ 84112 w 112918"/>
                  <a:gd name="connsiteY164" fmla="*/ 34521 h 83206"/>
                  <a:gd name="connsiteX165" fmla="*/ 83159 w 112918"/>
                  <a:gd name="connsiteY165" fmla="*/ 34878 h 83206"/>
                  <a:gd name="connsiteX166" fmla="*/ 84826 w 112918"/>
                  <a:gd name="connsiteY166" fmla="*/ 28093 h 83206"/>
                  <a:gd name="connsiteX167" fmla="*/ 81850 w 112918"/>
                  <a:gd name="connsiteY167" fmla="*/ 37020 h 83206"/>
                  <a:gd name="connsiteX168" fmla="*/ 84826 w 112918"/>
                  <a:gd name="connsiteY168" fmla="*/ 25236 h 83206"/>
                  <a:gd name="connsiteX169" fmla="*/ 80422 w 112918"/>
                  <a:gd name="connsiteY169" fmla="*/ 35830 h 83206"/>
                  <a:gd name="connsiteX170" fmla="*/ 81612 w 112918"/>
                  <a:gd name="connsiteY170" fmla="*/ 31426 h 83206"/>
                  <a:gd name="connsiteX171" fmla="*/ 80065 w 112918"/>
                  <a:gd name="connsiteY171" fmla="*/ 33568 h 83206"/>
                  <a:gd name="connsiteX172" fmla="*/ 78041 w 112918"/>
                  <a:gd name="connsiteY172" fmla="*/ 23450 h 83206"/>
                  <a:gd name="connsiteX173" fmla="*/ 76136 w 112918"/>
                  <a:gd name="connsiteY173" fmla="*/ 27498 h 83206"/>
                  <a:gd name="connsiteX174" fmla="*/ 78160 w 112918"/>
                  <a:gd name="connsiteY174" fmla="*/ 20117 h 83206"/>
                  <a:gd name="connsiteX175" fmla="*/ 75541 w 112918"/>
                  <a:gd name="connsiteY175" fmla="*/ 23212 h 83206"/>
                  <a:gd name="connsiteX176" fmla="*/ 77327 w 112918"/>
                  <a:gd name="connsiteY176" fmla="*/ 17022 h 83206"/>
                  <a:gd name="connsiteX177" fmla="*/ 76732 w 112918"/>
                  <a:gd name="connsiteY177" fmla="*/ 17736 h 83206"/>
                  <a:gd name="connsiteX178" fmla="*/ 78041 w 112918"/>
                  <a:gd name="connsiteY178" fmla="*/ 13927 h 83206"/>
                  <a:gd name="connsiteX179" fmla="*/ 71851 w 112918"/>
                  <a:gd name="connsiteY179" fmla="*/ 32378 h 83206"/>
                  <a:gd name="connsiteX180" fmla="*/ 70304 w 112918"/>
                  <a:gd name="connsiteY180" fmla="*/ 34283 h 83206"/>
                  <a:gd name="connsiteX181" fmla="*/ 72327 w 112918"/>
                  <a:gd name="connsiteY181" fmla="*/ 27378 h 83206"/>
                  <a:gd name="connsiteX182" fmla="*/ 69827 w 112918"/>
                  <a:gd name="connsiteY182" fmla="*/ 29759 h 83206"/>
                  <a:gd name="connsiteX183" fmla="*/ 69232 w 112918"/>
                  <a:gd name="connsiteY183" fmla="*/ 29878 h 83206"/>
                  <a:gd name="connsiteX184" fmla="*/ 68042 w 112918"/>
                  <a:gd name="connsiteY184" fmla="*/ 29164 h 83206"/>
                  <a:gd name="connsiteX185" fmla="*/ 68042 w 112918"/>
                  <a:gd name="connsiteY185" fmla="*/ 30354 h 83206"/>
                  <a:gd name="connsiteX186" fmla="*/ 66019 w 112918"/>
                  <a:gd name="connsiteY186" fmla="*/ 32973 h 83206"/>
                  <a:gd name="connsiteX187" fmla="*/ 66256 w 112918"/>
                  <a:gd name="connsiteY187" fmla="*/ 32140 h 83206"/>
                  <a:gd name="connsiteX188" fmla="*/ 65899 w 112918"/>
                  <a:gd name="connsiteY188" fmla="*/ 27617 h 83206"/>
                  <a:gd name="connsiteX189" fmla="*/ 64471 w 112918"/>
                  <a:gd name="connsiteY189" fmla="*/ 32854 h 83206"/>
                  <a:gd name="connsiteX190" fmla="*/ 63518 w 112918"/>
                  <a:gd name="connsiteY190" fmla="*/ 29997 h 83206"/>
                  <a:gd name="connsiteX191" fmla="*/ 62923 w 112918"/>
                  <a:gd name="connsiteY191" fmla="*/ 33092 h 83206"/>
                  <a:gd name="connsiteX192" fmla="*/ 66494 w 112918"/>
                  <a:gd name="connsiteY192" fmla="*/ 15832 h 83206"/>
                  <a:gd name="connsiteX193" fmla="*/ 67447 w 112918"/>
                  <a:gd name="connsiteY193" fmla="*/ 13570 h 83206"/>
                  <a:gd name="connsiteX194" fmla="*/ 64114 w 112918"/>
                  <a:gd name="connsiteY194" fmla="*/ 21903 h 83206"/>
                  <a:gd name="connsiteX195" fmla="*/ 66851 w 112918"/>
                  <a:gd name="connsiteY195" fmla="*/ 11666 h 83206"/>
                  <a:gd name="connsiteX196" fmla="*/ 63400 w 112918"/>
                  <a:gd name="connsiteY196" fmla="*/ 16070 h 83206"/>
                  <a:gd name="connsiteX197" fmla="*/ 61019 w 112918"/>
                  <a:gd name="connsiteY197" fmla="*/ 23926 h 83206"/>
                  <a:gd name="connsiteX198" fmla="*/ 59828 w 112918"/>
                  <a:gd name="connsiteY198" fmla="*/ 21546 h 83206"/>
                  <a:gd name="connsiteX199" fmla="*/ 60424 w 112918"/>
                  <a:gd name="connsiteY199" fmla="*/ 19284 h 83206"/>
                  <a:gd name="connsiteX200" fmla="*/ 56376 w 112918"/>
                  <a:gd name="connsiteY200" fmla="*/ 27617 h 83206"/>
                  <a:gd name="connsiteX201" fmla="*/ 56495 w 112918"/>
                  <a:gd name="connsiteY201" fmla="*/ 19046 h 83206"/>
                  <a:gd name="connsiteX202" fmla="*/ 55067 w 112918"/>
                  <a:gd name="connsiteY202" fmla="*/ 19641 h 83206"/>
                  <a:gd name="connsiteX203" fmla="*/ 55662 w 112918"/>
                  <a:gd name="connsiteY203" fmla="*/ 17975 h 83206"/>
                  <a:gd name="connsiteX204" fmla="*/ 52329 w 112918"/>
                  <a:gd name="connsiteY204" fmla="*/ 24522 h 83206"/>
                  <a:gd name="connsiteX205" fmla="*/ 53400 w 112918"/>
                  <a:gd name="connsiteY205" fmla="*/ 20950 h 83206"/>
                  <a:gd name="connsiteX206" fmla="*/ 49591 w 112918"/>
                  <a:gd name="connsiteY206" fmla="*/ 25950 h 83206"/>
                  <a:gd name="connsiteX207" fmla="*/ 51258 w 112918"/>
                  <a:gd name="connsiteY207" fmla="*/ 20474 h 83206"/>
                  <a:gd name="connsiteX208" fmla="*/ 49353 w 112918"/>
                  <a:gd name="connsiteY208" fmla="*/ 17498 h 83206"/>
                  <a:gd name="connsiteX209" fmla="*/ 50186 w 112918"/>
                  <a:gd name="connsiteY209" fmla="*/ 15118 h 83206"/>
                  <a:gd name="connsiteX210" fmla="*/ 45425 w 112918"/>
                  <a:gd name="connsiteY210" fmla="*/ 18808 h 83206"/>
                  <a:gd name="connsiteX211" fmla="*/ 43044 w 112918"/>
                  <a:gd name="connsiteY211" fmla="*/ 23450 h 83206"/>
                  <a:gd name="connsiteX212" fmla="*/ 39473 w 112918"/>
                  <a:gd name="connsiteY212" fmla="*/ 35354 h 83206"/>
                  <a:gd name="connsiteX213" fmla="*/ 41140 w 112918"/>
                  <a:gd name="connsiteY213" fmla="*/ 28212 h 83206"/>
                  <a:gd name="connsiteX214" fmla="*/ 40902 w 112918"/>
                  <a:gd name="connsiteY214" fmla="*/ 29164 h 83206"/>
                  <a:gd name="connsiteX215" fmla="*/ 43163 w 112918"/>
                  <a:gd name="connsiteY215" fmla="*/ 18094 h 83206"/>
                  <a:gd name="connsiteX216" fmla="*/ 39354 w 112918"/>
                  <a:gd name="connsiteY216" fmla="*/ 10594 h 83206"/>
                  <a:gd name="connsiteX217" fmla="*/ 36854 w 112918"/>
                  <a:gd name="connsiteY217" fmla="*/ 18570 h 83206"/>
                  <a:gd name="connsiteX218" fmla="*/ 36378 w 112918"/>
                  <a:gd name="connsiteY218" fmla="*/ 17856 h 83206"/>
                  <a:gd name="connsiteX219" fmla="*/ 38640 w 112918"/>
                  <a:gd name="connsiteY219" fmla="*/ 12023 h 83206"/>
                  <a:gd name="connsiteX220" fmla="*/ 36021 w 112918"/>
                  <a:gd name="connsiteY220" fmla="*/ 17260 h 83206"/>
                  <a:gd name="connsiteX221" fmla="*/ 39235 w 112918"/>
                  <a:gd name="connsiteY221" fmla="*/ 7856 h 83206"/>
                  <a:gd name="connsiteX222" fmla="*/ 38640 w 112918"/>
                  <a:gd name="connsiteY222" fmla="*/ 8333 h 83206"/>
                  <a:gd name="connsiteX223" fmla="*/ 38402 w 112918"/>
                  <a:gd name="connsiteY223" fmla="*/ 9285 h 83206"/>
                  <a:gd name="connsiteX224" fmla="*/ 35426 w 112918"/>
                  <a:gd name="connsiteY224" fmla="*/ 15237 h 83206"/>
                  <a:gd name="connsiteX225" fmla="*/ 36854 w 112918"/>
                  <a:gd name="connsiteY225" fmla="*/ 9880 h 83206"/>
                  <a:gd name="connsiteX226" fmla="*/ 36735 w 112918"/>
                  <a:gd name="connsiteY226" fmla="*/ 9523 h 83206"/>
                  <a:gd name="connsiteX227" fmla="*/ 36140 w 112918"/>
                  <a:gd name="connsiteY227" fmla="*/ 8571 h 83206"/>
                  <a:gd name="connsiteX228" fmla="*/ 34355 w 112918"/>
                  <a:gd name="connsiteY228" fmla="*/ 14999 h 83206"/>
                  <a:gd name="connsiteX229" fmla="*/ 31617 w 112918"/>
                  <a:gd name="connsiteY229" fmla="*/ 21665 h 83206"/>
                  <a:gd name="connsiteX230" fmla="*/ 30783 w 112918"/>
                  <a:gd name="connsiteY230" fmla="*/ 13213 h 83206"/>
                  <a:gd name="connsiteX231" fmla="*/ 27808 w 112918"/>
                  <a:gd name="connsiteY231" fmla="*/ 16546 h 83206"/>
                  <a:gd name="connsiteX232" fmla="*/ 24951 w 112918"/>
                  <a:gd name="connsiteY232" fmla="*/ 23926 h 83206"/>
                  <a:gd name="connsiteX233" fmla="*/ 29355 w 112918"/>
                  <a:gd name="connsiteY233" fmla="*/ 6666 h 83206"/>
                  <a:gd name="connsiteX234" fmla="*/ 24356 w 112918"/>
                  <a:gd name="connsiteY234" fmla="*/ 17856 h 83206"/>
                  <a:gd name="connsiteX235" fmla="*/ 27093 w 112918"/>
                  <a:gd name="connsiteY235" fmla="*/ 8928 h 83206"/>
                  <a:gd name="connsiteX236" fmla="*/ 24117 w 112918"/>
                  <a:gd name="connsiteY236" fmla="*/ 5952 h 83206"/>
                  <a:gd name="connsiteX237" fmla="*/ 21261 w 112918"/>
                  <a:gd name="connsiteY237" fmla="*/ 13570 h 83206"/>
                  <a:gd name="connsiteX238" fmla="*/ 23999 w 112918"/>
                  <a:gd name="connsiteY238" fmla="*/ 3809 h 83206"/>
                  <a:gd name="connsiteX239" fmla="*/ 21737 w 112918"/>
                  <a:gd name="connsiteY239" fmla="*/ 7975 h 83206"/>
                  <a:gd name="connsiteX240" fmla="*/ 20070 w 112918"/>
                  <a:gd name="connsiteY240" fmla="*/ 12618 h 83206"/>
                  <a:gd name="connsiteX241" fmla="*/ 16023 w 112918"/>
                  <a:gd name="connsiteY241" fmla="*/ 0 h 83206"/>
                  <a:gd name="connsiteX242" fmla="*/ 14356 w 112918"/>
                  <a:gd name="connsiteY242" fmla="*/ 4047 h 83206"/>
                  <a:gd name="connsiteX243" fmla="*/ 11738 w 112918"/>
                  <a:gd name="connsiteY243" fmla="*/ 11308 h 83206"/>
                  <a:gd name="connsiteX244" fmla="*/ 13285 w 112918"/>
                  <a:gd name="connsiteY244" fmla="*/ 3809 h 83206"/>
                  <a:gd name="connsiteX245" fmla="*/ 9357 w 112918"/>
                  <a:gd name="connsiteY245" fmla="*/ 10594 h 83206"/>
                  <a:gd name="connsiteX246" fmla="*/ 10190 w 112918"/>
                  <a:gd name="connsiteY246" fmla="*/ 9523 h 83206"/>
                  <a:gd name="connsiteX247" fmla="*/ 191 w 112918"/>
                  <a:gd name="connsiteY247" fmla="*/ 37854 h 83206"/>
                  <a:gd name="connsiteX248" fmla="*/ 2215 w 112918"/>
                  <a:gd name="connsiteY248" fmla="*/ 39163 h 83206"/>
                  <a:gd name="connsiteX249" fmla="*/ 72 w 112918"/>
                  <a:gd name="connsiteY249" fmla="*/ 44877 h 83206"/>
                  <a:gd name="connsiteX250" fmla="*/ 2334 w 112918"/>
                  <a:gd name="connsiteY250" fmla="*/ 41901 h 83206"/>
                  <a:gd name="connsiteX251" fmla="*/ 1858 w 112918"/>
                  <a:gd name="connsiteY251" fmla="*/ 42972 h 83206"/>
                  <a:gd name="connsiteX252" fmla="*/ 3167 w 112918"/>
                  <a:gd name="connsiteY252" fmla="*/ 50472 h 83206"/>
                  <a:gd name="connsiteX253" fmla="*/ 4953 w 112918"/>
                  <a:gd name="connsiteY253" fmla="*/ 45353 h 83206"/>
                  <a:gd name="connsiteX254" fmla="*/ 4239 w 112918"/>
                  <a:gd name="connsiteY254" fmla="*/ 49162 h 83206"/>
                  <a:gd name="connsiteX255" fmla="*/ 6976 w 112918"/>
                  <a:gd name="connsiteY255" fmla="*/ 39996 h 83206"/>
                  <a:gd name="connsiteX256" fmla="*/ 5310 w 112918"/>
                  <a:gd name="connsiteY256" fmla="*/ 52971 h 83206"/>
                  <a:gd name="connsiteX257" fmla="*/ 7809 w 112918"/>
                  <a:gd name="connsiteY257" fmla="*/ 47258 h 83206"/>
                  <a:gd name="connsiteX258" fmla="*/ 6738 w 112918"/>
                  <a:gd name="connsiteY258" fmla="*/ 50472 h 83206"/>
                  <a:gd name="connsiteX259" fmla="*/ 8405 w 112918"/>
                  <a:gd name="connsiteY259" fmla="*/ 46424 h 83206"/>
                  <a:gd name="connsiteX260" fmla="*/ 6262 w 112918"/>
                  <a:gd name="connsiteY260" fmla="*/ 54043 h 83206"/>
                  <a:gd name="connsiteX261" fmla="*/ 5548 w 112918"/>
                  <a:gd name="connsiteY261" fmla="*/ 54876 h 83206"/>
                  <a:gd name="connsiteX262" fmla="*/ 6976 w 112918"/>
                  <a:gd name="connsiteY262" fmla="*/ 55352 h 83206"/>
                  <a:gd name="connsiteX263" fmla="*/ 7214 w 112918"/>
                  <a:gd name="connsiteY263" fmla="*/ 53209 h 83206"/>
                  <a:gd name="connsiteX264" fmla="*/ 13642 w 112918"/>
                  <a:gd name="connsiteY264" fmla="*/ 49519 h 83206"/>
                  <a:gd name="connsiteX265" fmla="*/ 14356 w 112918"/>
                  <a:gd name="connsiteY265" fmla="*/ 47020 h 83206"/>
                  <a:gd name="connsiteX266" fmla="*/ 16142 w 112918"/>
                  <a:gd name="connsiteY266" fmla="*/ 48329 h 83206"/>
                  <a:gd name="connsiteX267" fmla="*/ 15904 w 112918"/>
                  <a:gd name="connsiteY267" fmla="*/ 48924 h 83206"/>
                  <a:gd name="connsiteX268" fmla="*/ 17928 w 112918"/>
                  <a:gd name="connsiteY268" fmla="*/ 45829 h 83206"/>
                  <a:gd name="connsiteX269" fmla="*/ 15071 w 112918"/>
                  <a:gd name="connsiteY269" fmla="*/ 54519 h 83206"/>
                  <a:gd name="connsiteX270" fmla="*/ 20784 w 112918"/>
                  <a:gd name="connsiteY270" fmla="*/ 42258 h 83206"/>
                  <a:gd name="connsiteX271" fmla="*/ 19594 w 112918"/>
                  <a:gd name="connsiteY271" fmla="*/ 46305 h 83206"/>
                  <a:gd name="connsiteX272" fmla="*/ 22689 w 112918"/>
                  <a:gd name="connsiteY272" fmla="*/ 39996 h 83206"/>
                  <a:gd name="connsiteX273" fmla="*/ 18880 w 112918"/>
                  <a:gd name="connsiteY273" fmla="*/ 50591 h 83206"/>
                  <a:gd name="connsiteX274" fmla="*/ 19832 w 112918"/>
                  <a:gd name="connsiteY274" fmla="*/ 55352 h 83206"/>
                  <a:gd name="connsiteX275" fmla="*/ 21975 w 112918"/>
                  <a:gd name="connsiteY275" fmla="*/ 46543 h 83206"/>
                  <a:gd name="connsiteX276" fmla="*/ 25308 w 112918"/>
                  <a:gd name="connsiteY276" fmla="*/ 39639 h 83206"/>
                  <a:gd name="connsiteX277" fmla="*/ 22094 w 112918"/>
                  <a:gd name="connsiteY277" fmla="*/ 54281 h 83206"/>
                  <a:gd name="connsiteX278" fmla="*/ 21618 w 112918"/>
                  <a:gd name="connsiteY278" fmla="*/ 54995 h 83206"/>
                  <a:gd name="connsiteX279" fmla="*/ 22570 w 112918"/>
                  <a:gd name="connsiteY279" fmla="*/ 56185 h 83206"/>
                  <a:gd name="connsiteX280" fmla="*/ 26022 w 112918"/>
                  <a:gd name="connsiteY280" fmla="*/ 48210 h 83206"/>
                  <a:gd name="connsiteX281" fmla="*/ 24475 w 112918"/>
                  <a:gd name="connsiteY281" fmla="*/ 49876 h 83206"/>
                  <a:gd name="connsiteX282" fmla="*/ 28760 w 112918"/>
                  <a:gd name="connsiteY282" fmla="*/ 43091 h 83206"/>
                  <a:gd name="connsiteX283" fmla="*/ 26498 w 112918"/>
                  <a:gd name="connsiteY283" fmla="*/ 48210 h 83206"/>
                  <a:gd name="connsiteX284" fmla="*/ 26855 w 112918"/>
                  <a:gd name="connsiteY284" fmla="*/ 49400 h 83206"/>
                  <a:gd name="connsiteX285" fmla="*/ 22451 w 112918"/>
                  <a:gd name="connsiteY285" fmla="*/ 57257 h 83206"/>
                  <a:gd name="connsiteX286" fmla="*/ 22213 w 112918"/>
                  <a:gd name="connsiteY286" fmla="*/ 60590 h 83206"/>
                  <a:gd name="connsiteX287" fmla="*/ 26379 w 112918"/>
                  <a:gd name="connsiteY287" fmla="*/ 53567 h 83206"/>
                  <a:gd name="connsiteX288" fmla="*/ 24594 w 112918"/>
                  <a:gd name="connsiteY288" fmla="*/ 58685 h 83206"/>
                  <a:gd name="connsiteX289" fmla="*/ 26141 w 112918"/>
                  <a:gd name="connsiteY289" fmla="*/ 55709 h 83206"/>
                  <a:gd name="connsiteX290" fmla="*/ 23522 w 112918"/>
                  <a:gd name="connsiteY290" fmla="*/ 62256 h 83206"/>
                  <a:gd name="connsiteX291" fmla="*/ 24475 w 112918"/>
                  <a:gd name="connsiteY291" fmla="*/ 64637 h 83206"/>
                  <a:gd name="connsiteX292" fmla="*/ 27093 w 112918"/>
                  <a:gd name="connsiteY292" fmla="*/ 54400 h 83206"/>
                  <a:gd name="connsiteX293" fmla="*/ 25665 w 112918"/>
                  <a:gd name="connsiteY293" fmla="*/ 66185 h 83206"/>
                  <a:gd name="connsiteX294" fmla="*/ 26975 w 112918"/>
                  <a:gd name="connsiteY294" fmla="*/ 60590 h 83206"/>
                  <a:gd name="connsiteX295" fmla="*/ 25903 w 112918"/>
                  <a:gd name="connsiteY295" fmla="*/ 66661 h 83206"/>
                  <a:gd name="connsiteX296" fmla="*/ 28998 w 112918"/>
                  <a:gd name="connsiteY296" fmla="*/ 58209 h 83206"/>
                  <a:gd name="connsiteX297" fmla="*/ 31379 w 112918"/>
                  <a:gd name="connsiteY297" fmla="*/ 53924 h 83206"/>
                  <a:gd name="connsiteX298" fmla="*/ 29712 w 112918"/>
                  <a:gd name="connsiteY298" fmla="*/ 59161 h 83206"/>
                  <a:gd name="connsiteX299" fmla="*/ 33283 w 112918"/>
                  <a:gd name="connsiteY299" fmla="*/ 52733 h 83206"/>
                  <a:gd name="connsiteX300" fmla="*/ 30545 w 112918"/>
                  <a:gd name="connsiteY300" fmla="*/ 59876 h 83206"/>
                  <a:gd name="connsiteX301" fmla="*/ 31736 w 112918"/>
                  <a:gd name="connsiteY301" fmla="*/ 58209 h 83206"/>
                  <a:gd name="connsiteX302" fmla="*/ 29712 w 112918"/>
                  <a:gd name="connsiteY302" fmla="*/ 64161 h 83206"/>
                  <a:gd name="connsiteX303" fmla="*/ 31498 w 112918"/>
                  <a:gd name="connsiteY303" fmla="*/ 62971 h 83206"/>
                  <a:gd name="connsiteX304" fmla="*/ 35188 w 112918"/>
                  <a:gd name="connsiteY304" fmla="*/ 53448 h 83206"/>
                  <a:gd name="connsiteX305" fmla="*/ 34355 w 112918"/>
                  <a:gd name="connsiteY305" fmla="*/ 57852 h 83206"/>
                  <a:gd name="connsiteX306" fmla="*/ 32926 w 112918"/>
                  <a:gd name="connsiteY306" fmla="*/ 60233 h 83206"/>
                  <a:gd name="connsiteX307" fmla="*/ 31141 w 112918"/>
                  <a:gd name="connsiteY307" fmla="*/ 65113 h 83206"/>
                  <a:gd name="connsiteX308" fmla="*/ 32093 w 112918"/>
                  <a:gd name="connsiteY308" fmla="*/ 66304 h 83206"/>
                  <a:gd name="connsiteX309" fmla="*/ 32093 w 112918"/>
                  <a:gd name="connsiteY309" fmla="*/ 64994 h 83206"/>
                  <a:gd name="connsiteX310" fmla="*/ 35426 w 112918"/>
                  <a:gd name="connsiteY310" fmla="*/ 57971 h 83206"/>
                  <a:gd name="connsiteX311" fmla="*/ 33641 w 112918"/>
                  <a:gd name="connsiteY311" fmla="*/ 63090 h 83206"/>
                  <a:gd name="connsiteX312" fmla="*/ 35426 w 112918"/>
                  <a:gd name="connsiteY312" fmla="*/ 59876 h 83206"/>
                  <a:gd name="connsiteX313" fmla="*/ 31498 w 112918"/>
                  <a:gd name="connsiteY313" fmla="*/ 70470 h 83206"/>
                  <a:gd name="connsiteX314" fmla="*/ 33998 w 112918"/>
                  <a:gd name="connsiteY314" fmla="*/ 66065 h 83206"/>
                  <a:gd name="connsiteX315" fmla="*/ 32212 w 112918"/>
                  <a:gd name="connsiteY315" fmla="*/ 72851 h 83206"/>
                  <a:gd name="connsiteX316" fmla="*/ 35902 w 112918"/>
                  <a:gd name="connsiteY316" fmla="*/ 68565 h 83206"/>
                  <a:gd name="connsiteX317" fmla="*/ 36854 w 112918"/>
                  <a:gd name="connsiteY317" fmla="*/ 66423 h 83206"/>
                  <a:gd name="connsiteX318" fmla="*/ 38759 w 112918"/>
                  <a:gd name="connsiteY318" fmla="*/ 67375 h 83206"/>
                  <a:gd name="connsiteX319" fmla="*/ 36854 w 112918"/>
                  <a:gd name="connsiteY319" fmla="*/ 75231 h 83206"/>
                  <a:gd name="connsiteX320" fmla="*/ 41140 w 112918"/>
                  <a:gd name="connsiteY320" fmla="*/ 62732 h 83206"/>
                  <a:gd name="connsiteX321" fmla="*/ 38997 w 112918"/>
                  <a:gd name="connsiteY321" fmla="*/ 71660 h 83206"/>
                  <a:gd name="connsiteX322" fmla="*/ 42330 w 112918"/>
                  <a:gd name="connsiteY322" fmla="*/ 66661 h 83206"/>
                  <a:gd name="connsiteX323" fmla="*/ 41497 w 112918"/>
                  <a:gd name="connsiteY323" fmla="*/ 67375 h 83206"/>
                  <a:gd name="connsiteX324" fmla="*/ 50544 w 112918"/>
                  <a:gd name="connsiteY324" fmla="*/ 65589 h 83206"/>
                  <a:gd name="connsiteX325" fmla="*/ 49591 w 112918"/>
                  <a:gd name="connsiteY325" fmla="*/ 66899 h 83206"/>
                  <a:gd name="connsiteX326" fmla="*/ 50544 w 112918"/>
                  <a:gd name="connsiteY326" fmla="*/ 65589 h 83206"/>
                  <a:gd name="connsiteX327" fmla="*/ 65899 w 112918"/>
                  <a:gd name="connsiteY327" fmla="*/ 56185 h 83206"/>
                  <a:gd name="connsiteX328" fmla="*/ 65780 w 112918"/>
                  <a:gd name="connsiteY328" fmla="*/ 54876 h 83206"/>
                  <a:gd name="connsiteX329" fmla="*/ 65899 w 112918"/>
                  <a:gd name="connsiteY329" fmla="*/ 56185 h 83206"/>
                  <a:gd name="connsiteX330" fmla="*/ 107324 w 112918"/>
                  <a:gd name="connsiteY330" fmla="*/ 27140 h 83206"/>
                  <a:gd name="connsiteX331" fmla="*/ 107324 w 112918"/>
                  <a:gd name="connsiteY331" fmla="*/ 27378 h 83206"/>
                  <a:gd name="connsiteX332" fmla="*/ 107324 w 112918"/>
                  <a:gd name="connsiteY332" fmla="*/ 27140 h 83206"/>
                  <a:gd name="connsiteX333" fmla="*/ 107443 w 112918"/>
                  <a:gd name="connsiteY333" fmla="*/ 29640 h 83206"/>
                  <a:gd name="connsiteX334" fmla="*/ 108038 w 112918"/>
                  <a:gd name="connsiteY334" fmla="*/ 27378 h 83206"/>
                  <a:gd name="connsiteX335" fmla="*/ 107443 w 112918"/>
                  <a:gd name="connsiteY335" fmla="*/ 28331 h 83206"/>
                  <a:gd name="connsiteX336" fmla="*/ 107443 w 112918"/>
                  <a:gd name="connsiteY336" fmla="*/ 29640 h 83206"/>
                  <a:gd name="connsiteX337" fmla="*/ 36616 w 112918"/>
                  <a:gd name="connsiteY337" fmla="*/ 11666 h 83206"/>
                  <a:gd name="connsiteX338" fmla="*/ 36259 w 112918"/>
                  <a:gd name="connsiteY338" fmla="*/ 13094 h 83206"/>
                  <a:gd name="connsiteX339" fmla="*/ 36616 w 112918"/>
                  <a:gd name="connsiteY339" fmla="*/ 11666 h 83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12918" h="83206">
                    <a:moveTo>
                      <a:pt x="41735" y="66661"/>
                    </a:moveTo>
                    <a:lnTo>
                      <a:pt x="40902" y="71065"/>
                    </a:lnTo>
                    <a:cubicBezTo>
                      <a:pt x="38164" y="77850"/>
                      <a:pt x="38402" y="75350"/>
                      <a:pt x="37092" y="81540"/>
                    </a:cubicBezTo>
                    <a:cubicBezTo>
                      <a:pt x="41735" y="66661"/>
                      <a:pt x="39592" y="80588"/>
                      <a:pt x="44235" y="65827"/>
                    </a:cubicBezTo>
                    <a:lnTo>
                      <a:pt x="43640" y="69041"/>
                    </a:lnTo>
                    <a:cubicBezTo>
                      <a:pt x="43640" y="69041"/>
                      <a:pt x="43282" y="69756"/>
                      <a:pt x="43282" y="69518"/>
                    </a:cubicBezTo>
                    <a:cubicBezTo>
                      <a:pt x="41735" y="76898"/>
                      <a:pt x="47091" y="58923"/>
                      <a:pt x="47211" y="61304"/>
                    </a:cubicBezTo>
                    <a:cubicBezTo>
                      <a:pt x="47211" y="62494"/>
                      <a:pt x="46734" y="64756"/>
                      <a:pt x="46020" y="66423"/>
                    </a:cubicBezTo>
                    <a:lnTo>
                      <a:pt x="47806" y="62971"/>
                    </a:lnTo>
                    <a:cubicBezTo>
                      <a:pt x="47806" y="62971"/>
                      <a:pt x="47091" y="65946"/>
                      <a:pt x="46973" y="65589"/>
                    </a:cubicBezTo>
                    <a:lnTo>
                      <a:pt x="48282" y="64756"/>
                    </a:lnTo>
                    <a:lnTo>
                      <a:pt x="48282" y="65232"/>
                    </a:lnTo>
                    <a:cubicBezTo>
                      <a:pt x="48996" y="62971"/>
                      <a:pt x="50424" y="59399"/>
                      <a:pt x="51020" y="57971"/>
                    </a:cubicBezTo>
                    <a:cubicBezTo>
                      <a:pt x="50663" y="60233"/>
                      <a:pt x="50424" y="59518"/>
                      <a:pt x="49949" y="61423"/>
                    </a:cubicBezTo>
                    <a:lnTo>
                      <a:pt x="51615" y="57971"/>
                    </a:lnTo>
                    <a:cubicBezTo>
                      <a:pt x="50663" y="61899"/>
                      <a:pt x="49115" y="65470"/>
                      <a:pt x="48877" y="64875"/>
                    </a:cubicBezTo>
                    <a:cubicBezTo>
                      <a:pt x="44949" y="79874"/>
                      <a:pt x="50424" y="61304"/>
                      <a:pt x="48996" y="70351"/>
                    </a:cubicBezTo>
                    <a:lnTo>
                      <a:pt x="47925" y="72136"/>
                    </a:lnTo>
                    <a:cubicBezTo>
                      <a:pt x="45782" y="80707"/>
                      <a:pt x="47091" y="77731"/>
                      <a:pt x="46139" y="83207"/>
                    </a:cubicBezTo>
                    <a:cubicBezTo>
                      <a:pt x="46853" y="80350"/>
                      <a:pt x="48877" y="69518"/>
                      <a:pt x="50544" y="66065"/>
                    </a:cubicBezTo>
                    <a:cubicBezTo>
                      <a:pt x="50424" y="67256"/>
                      <a:pt x="50544" y="67851"/>
                      <a:pt x="51615" y="64994"/>
                    </a:cubicBezTo>
                    <a:cubicBezTo>
                      <a:pt x="50067" y="70351"/>
                      <a:pt x="50782" y="69041"/>
                      <a:pt x="51258" y="68922"/>
                    </a:cubicBezTo>
                    <a:lnTo>
                      <a:pt x="49115" y="75946"/>
                    </a:lnTo>
                    <a:cubicBezTo>
                      <a:pt x="50186" y="74041"/>
                      <a:pt x="51139" y="70470"/>
                      <a:pt x="52329" y="67375"/>
                    </a:cubicBezTo>
                    <a:cubicBezTo>
                      <a:pt x="52567" y="68208"/>
                      <a:pt x="51139" y="73684"/>
                      <a:pt x="49829" y="78326"/>
                    </a:cubicBezTo>
                    <a:cubicBezTo>
                      <a:pt x="50306" y="79636"/>
                      <a:pt x="51853" y="69398"/>
                      <a:pt x="53162" y="68327"/>
                    </a:cubicBezTo>
                    <a:cubicBezTo>
                      <a:pt x="53043" y="71184"/>
                      <a:pt x="54353" y="68446"/>
                      <a:pt x="56257" y="64518"/>
                    </a:cubicBezTo>
                    <a:cubicBezTo>
                      <a:pt x="56019" y="67018"/>
                      <a:pt x="54948" y="68803"/>
                      <a:pt x="54472" y="70827"/>
                    </a:cubicBezTo>
                    <a:lnTo>
                      <a:pt x="56495" y="65351"/>
                    </a:lnTo>
                    <a:cubicBezTo>
                      <a:pt x="56495" y="65351"/>
                      <a:pt x="56019" y="67256"/>
                      <a:pt x="55781" y="68089"/>
                    </a:cubicBezTo>
                    <a:cubicBezTo>
                      <a:pt x="56734" y="66065"/>
                      <a:pt x="57805" y="61066"/>
                      <a:pt x="58876" y="59280"/>
                    </a:cubicBezTo>
                    <a:cubicBezTo>
                      <a:pt x="61257" y="51543"/>
                      <a:pt x="56734" y="70946"/>
                      <a:pt x="59828" y="62256"/>
                    </a:cubicBezTo>
                    <a:cubicBezTo>
                      <a:pt x="59471" y="64280"/>
                      <a:pt x="58519" y="66542"/>
                      <a:pt x="57805" y="69279"/>
                    </a:cubicBezTo>
                    <a:cubicBezTo>
                      <a:pt x="60305" y="63804"/>
                      <a:pt x="59828" y="65351"/>
                      <a:pt x="62685" y="57733"/>
                    </a:cubicBezTo>
                    <a:lnTo>
                      <a:pt x="61971" y="62494"/>
                    </a:lnTo>
                    <a:cubicBezTo>
                      <a:pt x="63043" y="57019"/>
                      <a:pt x="65423" y="50948"/>
                      <a:pt x="67328" y="45948"/>
                    </a:cubicBezTo>
                    <a:cubicBezTo>
                      <a:pt x="67923" y="43329"/>
                      <a:pt x="68399" y="41068"/>
                      <a:pt x="68637" y="39996"/>
                    </a:cubicBezTo>
                    <a:lnTo>
                      <a:pt x="70542" y="36425"/>
                    </a:lnTo>
                    <a:cubicBezTo>
                      <a:pt x="70304" y="37616"/>
                      <a:pt x="69589" y="39996"/>
                      <a:pt x="68637" y="42972"/>
                    </a:cubicBezTo>
                    <a:cubicBezTo>
                      <a:pt x="68875" y="42377"/>
                      <a:pt x="69113" y="41901"/>
                      <a:pt x="69232" y="41306"/>
                    </a:cubicBezTo>
                    <a:cubicBezTo>
                      <a:pt x="68756" y="44044"/>
                      <a:pt x="67447" y="47972"/>
                      <a:pt x="66137" y="51900"/>
                    </a:cubicBezTo>
                    <a:cubicBezTo>
                      <a:pt x="66494" y="50472"/>
                      <a:pt x="66733" y="48924"/>
                      <a:pt x="67090" y="47496"/>
                    </a:cubicBezTo>
                    <a:cubicBezTo>
                      <a:pt x="65661" y="51781"/>
                      <a:pt x="64114" y="56423"/>
                      <a:pt x="63043" y="60590"/>
                    </a:cubicBezTo>
                    <a:cubicBezTo>
                      <a:pt x="63281" y="59757"/>
                      <a:pt x="63638" y="59161"/>
                      <a:pt x="63876" y="58804"/>
                    </a:cubicBezTo>
                    <a:cubicBezTo>
                      <a:pt x="63518" y="59995"/>
                      <a:pt x="63161" y="60947"/>
                      <a:pt x="63043" y="61661"/>
                    </a:cubicBezTo>
                    <a:cubicBezTo>
                      <a:pt x="62804" y="62375"/>
                      <a:pt x="63400" y="60828"/>
                      <a:pt x="63995" y="59161"/>
                    </a:cubicBezTo>
                    <a:lnTo>
                      <a:pt x="61971" y="67137"/>
                    </a:lnTo>
                    <a:lnTo>
                      <a:pt x="62923" y="64042"/>
                    </a:lnTo>
                    <a:lnTo>
                      <a:pt x="62566" y="69279"/>
                    </a:lnTo>
                    <a:cubicBezTo>
                      <a:pt x="65542" y="61542"/>
                      <a:pt x="69470" y="50115"/>
                      <a:pt x="71613" y="47139"/>
                    </a:cubicBezTo>
                    <a:cubicBezTo>
                      <a:pt x="69709" y="52852"/>
                      <a:pt x="68994" y="56543"/>
                      <a:pt x="66971" y="63447"/>
                    </a:cubicBezTo>
                    <a:cubicBezTo>
                      <a:pt x="68637" y="56066"/>
                      <a:pt x="65185" y="66304"/>
                      <a:pt x="64947" y="64637"/>
                    </a:cubicBezTo>
                    <a:cubicBezTo>
                      <a:pt x="64947" y="65470"/>
                      <a:pt x="64114" y="68684"/>
                      <a:pt x="63638" y="69875"/>
                    </a:cubicBezTo>
                    <a:lnTo>
                      <a:pt x="66614" y="63566"/>
                    </a:lnTo>
                    <a:cubicBezTo>
                      <a:pt x="65066" y="69160"/>
                      <a:pt x="65661" y="67851"/>
                      <a:pt x="65304" y="70232"/>
                    </a:cubicBezTo>
                    <a:cubicBezTo>
                      <a:pt x="68161" y="59161"/>
                      <a:pt x="68161" y="63090"/>
                      <a:pt x="69589" y="59876"/>
                    </a:cubicBezTo>
                    <a:cubicBezTo>
                      <a:pt x="68637" y="63566"/>
                      <a:pt x="67447" y="67375"/>
                      <a:pt x="67090" y="66304"/>
                    </a:cubicBezTo>
                    <a:cubicBezTo>
                      <a:pt x="65423" y="74755"/>
                      <a:pt x="71494" y="53567"/>
                      <a:pt x="70066" y="60709"/>
                    </a:cubicBezTo>
                    <a:cubicBezTo>
                      <a:pt x="69947" y="60709"/>
                      <a:pt x="70066" y="60114"/>
                      <a:pt x="69470" y="62018"/>
                    </a:cubicBezTo>
                    <a:cubicBezTo>
                      <a:pt x="70661" y="58804"/>
                      <a:pt x="70780" y="61661"/>
                      <a:pt x="69709" y="64875"/>
                    </a:cubicBezTo>
                    <a:lnTo>
                      <a:pt x="69589" y="64875"/>
                    </a:lnTo>
                    <a:cubicBezTo>
                      <a:pt x="70184" y="66423"/>
                      <a:pt x="72327" y="65708"/>
                      <a:pt x="74946" y="56423"/>
                    </a:cubicBezTo>
                    <a:cubicBezTo>
                      <a:pt x="74589" y="57614"/>
                      <a:pt x="71732" y="67732"/>
                      <a:pt x="71256" y="69637"/>
                    </a:cubicBezTo>
                    <a:lnTo>
                      <a:pt x="81374" y="38330"/>
                    </a:lnTo>
                    <a:cubicBezTo>
                      <a:pt x="79112" y="46424"/>
                      <a:pt x="74470" y="65827"/>
                      <a:pt x="72446" y="70113"/>
                    </a:cubicBezTo>
                    <a:cubicBezTo>
                      <a:pt x="72446" y="71303"/>
                      <a:pt x="72208" y="72732"/>
                      <a:pt x="73517" y="70113"/>
                    </a:cubicBezTo>
                    <a:cubicBezTo>
                      <a:pt x="73637" y="68922"/>
                      <a:pt x="76255" y="58328"/>
                      <a:pt x="76613" y="57614"/>
                    </a:cubicBezTo>
                    <a:cubicBezTo>
                      <a:pt x="74708" y="66780"/>
                      <a:pt x="75660" y="62494"/>
                      <a:pt x="74351" y="70351"/>
                    </a:cubicBezTo>
                    <a:cubicBezTo>
                      <a:pt x="74589" y="68565"/>
                      <a:pt x="78160" y="55947"/>
                      <a:pt x="78398" y="56423"/>
                    </a:cubicBezTo>
                    <a:cubicBezTo>
                      <a:pt x="77922" y="58328"/>
                      <a:pt x="74946" y="68922"/>
                      <a:pt x="74589" y="70232"/>
                    </a:cubicBezTo>
                    <a:lnTo>
                      <a:pt x="78755" y="57971"/>
                    </a:lnTo>
                    <a:cubicBezTo>
                      <a:pt x="77922" y="60114"/>
                      <a:pt x="75898" y="68565"/>
                      <a:pt x="75184" y="72136"/>
                    </a:cubicBezTo>
                    <a:cubicBezTo>
                      <a:pt x="75779" y="69637"/>
                      <a:pt x="75898" y="72613"/>
                      <a:pt x="76493" y="71422"/>
                    </a:cubicBezTo>
                    <a:lnTo>
                      <a:pt x="76851" y="68446"/>
                    </a:lnTo>
                    <a:cubicBezTo>
                      <a:pt x="77327" y="70589"/>
                      <a:pt x="82445" y="51186"/>
                      <a:pt x="83159" y="52019"/>
                    </a:cubicBezTo>
                    <a:cubicBezTo>
                      <a:pt x="82326" y="54519"/>
                      <a:pt x="78755" y="67851"/>
                      <a:pt x="78874" y="69518"/>
                    </a:cubicBezTo>
                    <a:cubicBezTo>
                      <a:pt x="80779" y="63209"/>
                      <a:pt x="87802" y="39044"/>
                      <a:pt x="89945" y="34283"/>
                    </a:cubicBezTo>
                    <a:lnTo>
                      <a:pt x="89111" y="37973"/>
                    </a:lnTo>
                    <a:lnTo>
                      <a:pt x="90778" y="33926"/>
                    </a:lnTo>
                    <a:cubicBezTo>
                      <a:pt x="87921" y="43448"/>
                      <a:pt x="81612" y="63447"/>
                      <a:pt x="78874" y="71065"/>
                    </a:cubicBezTo>
                    <a:cubicBezTo>
                      <a:pt x="78517" y="74041"/>
                      <a:pt x="77803" y="75350"/>
                      <a:pt x="78517" y="75231"/>
                    </a:cubicBezTo>
                    <a:cubicBezTo>
                      <a:pt x="77803" y="78683"/>
                      <a:pt x="76851" y="80350"/>
                      <a:pt x="76613" y="80469"/>
                    </a:cubicBezTo>
                    <a:lnTo>
                      <a:pt x="77327" y="82969"/>
                    </a:lnTo>
                    <a:cubicBezTo>
                      <a:pt x="79231" y="75469"/>
                      <a:pt x="80303" y="75708"/>
                      <a:pt x="81731" y="69518"/>
                    </a:cubicBezTo>
                    <a:lnTo>
                      <a:pt x="78279" y="76898"/>
                    </a:lnTo>
                    <a:cubicBezTo>
                      <a:pt x="80184" y="69398"/>
                      <a:pt x="84588" y="55947"/>
                      <a:pt x="85064" y="57495"/>
                    </a:cubicBezTo>
                    <a:cubicBezTo>
                      <a:pt x="84588" y="60471"/>
                      <a:pt x="81493" y="70708"/>
                      <a:pt x="80898" y="73208"/>
                    </a:cubicBezTo>
                    <a:cubicBezTo>
                      <a:pt x="81731" y="70708"/>
                      <a:pt x="83041" y="68565"/>
                      <a:pt x="82684" y="70351"/>
                    </a:cubicBezTo>
                    <a:lnTo>
                      <a:pt x="81255" y="74279"/>
                    </a:lnTo>
                    <a:cubicBezTo>
                      <a:pt x="81017" y="77255"/>
                      <a:pt x="84588" y="64637"/>
                      <a:pt x="83398" y="71898"/>
                    </a:cubicBezTo>
                    <a:cubicBezTo>
                      <a:pt x="83398" y="72374"/>
                      <a:pt x="81612" y="81659"/>
                      <a:pt x="82802" y="77255"/>
                    </a:cubicBezTo>
                    <a:cubicBezTo>
                      <a:pt x="84588" y="68684"/>
                      <a:pt x="91254" y="42258"/>
                      <a:pt x="93040" y="35949"/>
                    </a:cubicBezTo>
                    <a:cubicBezTo>
                      <a:pt x="93040" y="36544"/>
                      <a:pt x="92087" y="44401"/>
                      <a:pt x="91254" y="48686"/>
                    </a:cubicBezTo>
                    <a:cubicBezTo>
                      <a:pt x="89945" y="55471"/>
                      <a:pt x="86731" y="64518"/>
                      <a:pt x="85540" y="70351"/>
                    </a:cubicBezTo>
                    <a:cubicBezTo>
                      <a:pt x="86017" y="68327"/>
                      <a:pt x="86850" y="65827"/>
                      <a:pt x="87207" y="64994"/>
                    </a:cubicBezTo>
                    <a:cubicBezTo>
                      <a:pt x="86969" y="66780"/>
                      <a:pt x="85540" y="71303"/>
                      <a:pt x="86254" y="70470"/>
                    </a:cubicBezTo>
                    <a:cubicBezTo>
                      <a:pt x="88278" y="62851"/>
                      <a:pt x="87088" y="71303"/>
                      <a:pt x="88040" y="64161"/>
                    </a:cubicBezTo>
                    <a:cubicBezTo>
                      <a:pt x="88992" y="62137"/>
                      <a:pt x="88040" y="65827"/>
                      <a:pt x="88754" y="65708"/>
                    </a:cubicBezTo>
                    <a:cubicBezTo>
                      <a:pt x="89826" y="60709"/>
                      <a:pt x="93397" y="49162"/>
                      <a:pt x="94349" y="47139"/>
                    </a:cubicBezTo>
                    <a:cubicBezTo>
                      <a:pt x="93873" y="49043"/>
                      <a:pt x="93397" y="51662"/>
                      <a:pt x="93040" y="52733"/>
                    </a:cubicBezTo>
                    <a:cubicBezTo>
                      <a:pt x="93873" y="53686"/>
                      <a:pt x="93516" y="57257"/>
                      <a:pt x="94349" y="57495"/>
                    </a:cubicBezTo>
                    <a:cubicBezTo>
                      <a:pt x="93992" y="59399"/>
                      <a:pt x="93873" y="61661"/>
                      <a:pt x="92921" y="64875"/>
                    </a:cubicBezTo>
                    <a:cubicBezTo>
                      <a:pt x="93397" y="63566"/>
                      <a:pt x="94111" y="61066"/>
                      <a:pt x="94468" y="60947"/>
                    </a:cubicBezTo>
                    <a:cubicBezTo>
                      <a:pt x="93397" y="67613"/>
                      <a:pt x="93635" y="61780"/>
                      <a:pt x="92087" y="69756"/>
                    </a:cubicBezTo>
                    <a:cubicBezTo>
                      <a:pt x="93159" y="65351"/>
                      <a:pt x="94230" y="63804"/>
                      <a:pt x="95301" y="61185"/>
                    </a:cubicBezTo>
                    <a:cubicBezTo>
                      <a:pt x="96849" y="54281"/>
                      <a:pt x="94706" y="59637"/>
                      <a:pt x="93635" y="62375"/>
                    </a:cubicBezTo>
                    <a:cubicBezTo>
                      <a:pt x="95896" y="52971"/>
                      <a:pt x="98991" y="43329"/>
                      <a:pt x="100896" y="39163"/>
                    </a:cubicBezTo>
                    <a:cubicBezTo>
                      <a:pt x="102205" y="37020"/>
                      <a:pt x="99706" y="45353"/>
                      <a:pt x="100182" y="44044"/>
                    </a:cubicBezTo>
                    <a:cubicBezTo>
                      <a:pt x="101134" y="46067"/>
                      <a:pt x="105300" y="27855"/>
                      <a:pt x="104705" y="34997"/>
                    </a:cubicBezTo>
                    <a:cubicBezTo>
                      <a:pt x="103753" y="41068"/>
                      <a:pt x="101848" y="46900"/>
                      <a:pt x="101015" y="51305"/>
                    </a:cubicBezTo>
                    <a:cubicBezTo>
                      <a:pt x="99825" y="53448"/>
                      <a:pt x="101015" y="47258"/>
                      <a:pt x="100539" y="47377"/>
                    </a:cubicBezTo>
                    <a:lnTo>
                      <a:pt x="100301" y="50353"/>
                    </a:lnTo>
                    <a:cubicBezTo>
                      <a:pt x="99587" y="52257"/>
                      <a:pt x="98872" y="53686"/>
                      <a:pt x="99111" y="51900"/>
                    </a:cubicBezTo>
                    <a:cubicBezTo>
                      <a:pt x="98158" y="57376"/>
                      <a:pt x="101134" y="53448"/>
                      <a:pt x="101134" y="58685"/>
                    </a:cubicBezTo>
                    <a:cubicBezTo>
                      <a:pt x="101848" y="56662"/>
                      <a:pt x="102562" y="54757"/>
                      <a:pt x="103039" y="52257"/>
                    </a:cubicBezTo>
                    <a:lnTo>
                      <a:pt x="102562" y="52971"/>
                    </a:lnTo>
                    <a:cubicBezTo>
                      <a:pt x="103396" y="48091"/>
                      <a:pt x="104705" y="46424"/>
                      <a:pt x="104824" y="44044"/>
                    </a:cubicBezTo>
                    <a:cubicBezTo>
                      <a:pt x="106015" y="40711"/>
                      <a:pt x="107800" y="35473"/>
                      <a:pt x="107800" y="38449"/>
                    </a:cubicBezTo>
                    <a:lnTo>
                      <a:pt x="106372" y="45353"/>
                    </a:lnTo>
                    <a:cubicBezTo>
                      <a:pt x="106848" y="43329"/>
                      <a:pt x="106967" y="41187"/>
                      <a:pt x="106253" y="43210"/>
                    </a:cubicBezTo>
                    <a:cubicBezTo>
                      <a:pt x="107205" y="40234"/>
                      <a:pt x="105062" y="52733"/>
                      <a:pt x="107443" y="43806"/>
                    </a:cubicBezTo>
                    <a:lnTo>
                      <a:pt x="108157" y="38925"/>
                    </a:lnTo>
                    <a:cubicBezTo>
                      <a:pt x="109348" y="35592"/>
                      <a:pt x="111609" y="28450"/>
                      <a:pt x="111728" y="30711"/>
                    </a:cubicBezTo>
                    <a:cubicBezTo>
                      <a:pt x="113038" y="23926"/>
                      <a:pt x="111371" y="31426"/>
                      <a:pt x="112919" y="23450"/>
                    </a:cubicBezTo>
                    <a:cubicBezTo>
                      <a:pt x="111014" y="33330"/>
                      <a:pt x="111609" y="22736"/>
                      <a:pt x="109824" y="33211"/>
                    </a:cubicBezTo>
                    <a:cubicBezTo>
                      <a:pt x="111609" y="23926"/>
                      <a:pt x="110062" y="29164"/>
                      <a:pt x="111371" y="21189"/>
                    </a:cubicBezTo>
                    <a:cubicBezTo>
                      <a:pt x="110895" y="23450"/>
                      <a:pt x="110538" y="25593"/>
                      <a:pt x="110300" y="24284"/>
                    </a:cubicBezTo>
                    <a:cubicBezTo>
                      <a:pt x="110062" y="24879"/>
                      <a:pt x="109824" y="25712"/>
                      <a:pt x="109705" y="26307"/>
                    </a:cubicBezTo>
                    <a:lnTo>
                      <a:pt x="109705" y="26307"/>
                    </a:lnTo>
                    <a:cubicBezTo>
                      <a:pt x="109705" y="26307"/>
                      <a:pt x="109705" y="26307"/>
                      <a:pt x="109705" y="26307"/>
                    </a:cubicBezTo>
                    <a:cubicBezTo>
                      <a:pt x="109705" y="26664"/>
                      <a:pt x="109705" y="26664"/>
                      <a:pt x="109705" y="26307"/>
                    </a:cubicBezTo>
                    <a:cubicBezTo>
                      <a:pt x="109586" y="27378"/>
                      <a:pt x="109348" y="28569"/>
                      <a:pt x="109110" y="29759"/>
                    </a:cubicBezTo>
                    <a:cubicBezTo>
                      <a:pt x="107681" y="34878"/>
                      <a:pt x="106967" y="34521"/>
                      <a:pt x="106134" y="37139"/>
                    </a:cubicBezTo>
                    <a:cubicBezTo>
                      <a:pt x="106134" y="35949"/>
                      <a:pt x="106848" y="34521"/>
                      <a:pt x="107324" y="32140"/>
                    </a:cubicBezTo>
                    <a:lnTo>
                      <a:pt x="106015" y="36068"/>
                    </a:lnTo>
                    <a:cubicBezTo>
                      <a:pt x="107205" y="31069"/>
                      <a:pt x="107205" y="27617"/>
                      <a:pt x="108633" y="24760"/>
                    </a:cubicBezTo>
                    <a:lnTo>
                      <a:pt x="108157" y="24403"/>
                    </a:lnTo>
                    <a:cubicBezTo>
                      <a:pt x="108514" y="21546"/>
                      <a:pt x="108276" y="20236"/>
                      <a:pt x="107562" y="22379"/>
                    </a:cubicBezTo>
                    <a:cubicBezTo>
                      <a:pt x="107562" y="21189"/>
                      <a:pt x="105538" y="27736"/>
                      <a:pt x="106729" y="23926"/>
                    </a:cubicBezTo>
                    <a:lnTo>
                      <a:pt x="105062" y="26783"/>
                    </a:lnTo>
                    <a:lnTo>
                      <a:pt x="105300" y="25474"/>
                    </a:lnTo>
                    <a:cubicBezTo>
                      <a:pt x="104586" y="24641"/>
                      <a:pt x="101491" y="33330"/>
                      <a:pt x="102682" y="24045"/>
                    </a:cubicBezTo>
                    <a:cubicBezTo>
                      <a:pt x="102087" y="25236"/>
                      <a:pt x="101372" y="26664"/>
                      <a:pt x="101253" y="25117"/>
                    </a:cubicBezTo>
                    <a:lnTo>
                      <a:pt x="102205" y="20712"/>
                    </a:lnTo>
                    <a:cubicBezTo>
                      <a:pt x="101491" y="22141"/>
                      <a:pt x="102205" y="16070"/>
                      <a:pt x="100896" y="20593"/>
                    </a:cubicBezTo>
                    <a:cubicBezTo>
                      <a:pt x="103396" y="8809"/>
                      <a:pt x="99706" y="17617"/>
                      <a:pt x="99587" y="15356"/>
                    </a:cubicBezTo>
                    <a:lnTo>
                      <a:pt x="98158" y="20950"/>
                    </a:lnTo>
                    <a:cubicBezTo>
                      <a:pt x="98158" y="20950"/>
                      <a:pt x="96968" y="22022"/>
                      <a:pt x="95778" y="24164"/>
                    </a:cubicBezTo>
                    <a:lnTo>
                      <a:pt x="94587" y="29164"/>
                    </a:lnTo>
                    <a:cubicBezTo>
                      <a:pt x="93040" y="33092"/>
                      <a:pt x="94230" y="25355"/>
                      <a:pt x="93278" y="25593"/>
                    </a:cubicBezTo>
                    <a:cubicBezTo>
                      <a:pt x="93873" y="23688"/>
                      <a:pt x="93873" y="24284"/>
                      <a:pt x="93754" y="25474"/>
                    </a:cubicBezTo>
                    <a:cubicBezTo>
                      <a:pt x="95658" y="14046"/>
                      <a:pt x="89707" y="33211"/>
                      <a:pt x="90897" y="24760"/>
                    </a:cubicBezTo>
                    <a:cubicBezTo>
                      <a:pt x="90183" y="26545"/>
                      <a:pt x="90183" y="25831"/>
                      <a:pt x="90421" y="24522"/>
                    </a:cubicBezTo>
                    <a:cubicBezTo>
                      <a:pt x="90421" y="24522"/>
                      <a:pt x="90421" y="24522"/>
                      <a:pt x="90540" y="24284"/>
                    </a:cubicBezTo>
                    <a:cubicBezTo>
                      <a:pt x="90540" y="24284"/>
                      <a:pt x="90540" y="24284"/>
                      <a:pt x="90540" y="24284"/>
                    </a:cubicBezTo>
                    <a:cubicBezTo>
                      <a:pt x="90659" y="23450"/>
                      <a:pt x="90778" y="22379"/>
                      <a:pt x="90897" y="21546"/>
                    </a:cubicBezTo>
                    <a:cubicBezTo>
                      <a:pt x="90659" y="22736"/>
                      <a:pt x="90540" y="23807"/>
                      <a:pt x="90421" y="24284"/>
                    </a:cubicBezTo>
                    <a:cubicBezTo>
                      <a:pt x="90183" y="24284"/>
                      <a:pt x="89826" y="24879"/>
                      <a:pt x="89230" y="26069"/>
                    </a:cubicBezTo>
                    <a:lnTo>
                      <a:pt x="90540" y="20712"/>
                    </a:lnTo>
                    <a:cubicBezTo>
                      <a:pt x="90540" y="20712"/>
                      <a:pt x="90540" y="20712"/>
                      <a:pt x="90540" y="20831"/>
                    </a:cubicBezTo>
                    <a:cubicBezTo>
                      <a:pt x="90778" y="18808"/>
                      <a:pt x="89707" y="23331"/>
                      <a:pt x="88754" y="27378"/>
                    </a:cubicBezTo>
                    <a:cubicBezTo>
                      <a:pt x="88397" y="28212"/>
                      <a:pt x="88040" y="29283"/>
                      <a:pt x="87564" y="30473"/>
                    </a:cubicBezTo>
                    <a:cubicBezTo>
                      <a:pt x="89587" y="21784"/>
                      <a:pt x="86135" y="33211"/>
                      <a:pt x="88278" y="23926"/>
                    </a:cubicBezTo>
                    <a:cubicBezTo>
                      <a:pt x="86969" y="28331"/>
                      <a:pt x="86135" y="27021"/>
                      <a:pt x="83517" y="36425"/>
                    </a:cubicBezTo>
                    <a:cubicBezTo>
                      <a:pt x="83874" y="35235"/>
                      <a:pt x="83874" y="34640"/>
                      <a:pt x="84112" y="34521"/>
                    </a:cubicBezTo>
                    <a:cubicBezTo>
                      <a:pt x="84112" y="33330"/>
                      <a:pt x="84112" y="32259"/>
                      <a:pt x="83159" y="34878"/>
                    </a:cubicBezTo>
                    <a:lnTo>
                      <a:pt x="84826" y="28093"/>
                    </a:lnTo>
                    <a:lnTo>
                      <a:pt x="81850" y="37020"/>
                    </a:lnTo>
                    <a:cubicBezTo>
                      <a:pt x="82564" y="32735"/>
                      <a:pt x="83041" y="30354"/>
                      <a:pt x="84826" y="25236"/>
                    </a:cubicBezTo>
                    <a:cubicBezTo>
                      <a:pt x="81850" y="32973"/>
                      <a:pt x="83279" y="28093"/>
                      <a:pt x="80422" y="35830"/>
                    </a:cubicBezTo>
                    <a:lnTo>
                      <a:pt x="81612" y="31426"/>
                    </a:lnTo>
                    <a:cubicBezTo>
                      <a:pt x="81612" y="31426"/>
                      <a:pt x="79351" y="37259"/>
                      <a:pt x="80065" y="33568"/>
                    </a:cubicBezTo>
                    <a:cubicBezTo>
                      <a:pt x="81731" y="25117"/>
                      <a:pt x="77446" y="31664"/>
                      <a:pt x="78041" y="23450"/>
                    </a:cubicBezTo>
                    <a:cubicBezTo>
                      <a:pt x="74708" y="36425"/>
                      <a:pt x="78993" y="17498"/>
                      <a:pt x="76136" y="27498"/>
                    </a:cubicBezTo>
                    <a:cubicBezTo>
                      <a:pt x="76851" y="24403"/>
                      <a:pt x="77208" y="22617"/>
                      <a:pt x="78160" y="20117"/>
                    </a:cubicBezTo>
                    <a:cubicBezTo>
                      <a:pt x="76613" y="22855"/>
                      <a:pt x="78398" y="14999"/>
                      <a:pt x="75541" y="23212"/>
                    </a:cubicBezTo>
                    <a:cubicBezTo>
                      <a:pt x="76255" y="20117"/>
                      <a:pt x="76970" y="18808"/>
                      <a:pt x="77327" y="17022"/>
                    </a:cubicBezTo>
                    <a:cubicBezTo>
                      <a:pt x="77089" y="17617"/>
                      <a:pt x="76375" y="19641"/>
                      <a:pt x="76732" y="17736"/>
                    </a:cubicBezTo>
                    <a:cubicBezTo>
                      <a:pt x="77208" y="15951"/>
                      <a:pt x="77565" y="15237"/>
                      <a:pt x="78041" y="13927"/>
                    </a:cubicBezTo>
                    <a:cubicBezTo>
                      <a:pt x="77089" y="14165"/>
                      <a:pt x="74351" y="23569"/>
                      <a:pt x="71851" y="32378"/>
                    </a:cubicBezTo>
                    <a:cubicBezTo>
                      <a:pt x="72565" y="28093"/>
                      <a:pt x="72208" y="28688"/>
                      <a:pt x="70304" y="34283"/>
                    </a:cubicBezTo>
                    <a:cubicBezTo>
                      <a:pt x="71018" y="31426"/>
                      <a:pt x="71613" y="28331"/>
                      <a:pt x="72327" y="27378"/>
                    </a:cubicBezTo>
                    <a:cubicBezTo>
                      <a:pt x="72208" y="26902"/>
                      <a:pt x="71851" y="22736"/>
                      <a:pt x="69827" y="29759"/>
                    </a:cubicBezTo>
                    <a:cubicBezTo>
                      <a:pt x="70304" y="27974"/>
                      <a:pt x="69589" y="29164"/>
                      <a:pt x="69232" y="29878"/>
                    </a:cubicBezTo>
                    <a:cubicBezTo>
                      <a:pt x="68756" y="29283"/>
                      <a:pt x="68875" y="28688"/>
                      <a:pt x="68042" y="29164"/>
                    </a:cubicBezTo>
                    <a:lnTo>
                      <a:pt x="68042" y="30354"/>
                    </a:lnTo>
                    <a:cubicBezTo>
                      <a:pt x="65185" y="38806"/>
                      <a:pt x="66851" y="32140"/>
                      <a:pt x="66019" y="32973"/>
                    </a:cubicBezTo>
                    <a:lnTo>
                      <a:pt x="66256" y="32140"/>
                    </a:lnTo>
                    <a:cubicBezTo>
                      <a:pt x="66851" y="25712"/>
                      <a:pt x="64947" y="34997"/>
                      <a:pt x="65899" y="27617"/>
                    </a:cubicBezTo>
                    <a:lnTo>
                      <a:pt x="64471" y="32854"/>
                    </a:lnTo>
                    <a:cubicBezTo>
                      <a:pt x="61019" y="44163"/>
                      <a:pt x="65423" y="25831"/>
                      <a:pt x="63518" y="29997"/>
                    </a:cubicBezTo>
                    <a:lnTo>
                      <a:pt x="62923" y="33092"/>
                    </a:lnTo>
                    <a:cubicBezTo>
                      <a:pt x="61376" y="36901"/>
                      <a:pt x="66494" y="17379"/>
                      <a:pt x="66494" y="15832"/>
                    </a:cubicBezTo>
                    <a:cubicBezTo>
                      <a:pt x="66733" y="14880"/>
                      <a:pt x="67090" y="14284"/>
                      <a:pt x="67447" y="13570"/>
                    </a:cubicBezTo>
                    <a:cubicBezTo>
                      <a:pt x="68518" y="6666"/>
                      <a:pt x="65304" y="20474"/>
                      <a:pt x="64114" y="21903"/>
                    </a:cubicBezTo>
                    <a:cubicBezTo>
                      <a:pt x="65066" y="18094"/>
                      <a:pt x="67090" y="12499"/>
                      <a:pt x="66851" y="11666"/>
                    </a:cubicBezTo>
                    <a:cubicBezTo>
                      <a:pt x="67566" y="8571"/>
                      <a:pt x="61971" y="23331"/>
                      <a:pt x="63400" y="16070"/>
                    </a:cubicBezTo>
                    <a:cubicBezTo>
                      <a:pt x="62685" y="18927"/>
                      <a:pt x="61971" y="21903"/>
                      <a:pt x="61019" y="23926"/>
                    </a:cubicBezTo>
                    <a:cubicBezTo>
                      <a:pt x="60185" y="24760"/>
                      <a:pt x="62923" y="12737"/>
                      <a:pt x="59828" y="21546"/>
                    </a:cubicBezTo>
                    <a:cubicBezTo>
                      <a:pt x="60067" y="20712"/>
                      <a:pt x="60185" y="19998"/>
                      <a:pt x="60424" y="19284"/>
                    </a:cubicBezTo>
                    <a:cubicBezTo>
                      <a:pt x="59352" y="21546"/>
                      <a:pt x="58043" y="22736"/>
                      <a:pt x="56376" y="27617"/>
                    </a:cubicBezTo>
                    <a:cubicBezTo>
                      <a:pt x="61614" y="9285"/>
                      <a:pt x="51377" y="35711"/>
                      <a:pt x="56495" y="19046"/>
                    </a:cubicBezTo>
                    <a:lnTo>
                      <a:pt x="55067" y="19641"/>
                    </a:lnTo>
                    <a:lnTo>
                      <a:pt x="55662" y="17975"/>
                    </a:lnTo>
                    <a:cubicBezTo>
                      <a:pt x="55305" y="16665"/>
                      <a:pt x="53758" y="20593"/>
                      <a:pt x="52329" y="24522"/>
                    </a:cubicBezTo>
                    <a:cubicBezTo>
                      <a:pt x="52567" y="23331"/>
                      <a:pt x="53162" y="21784"/>
                      <a:pt x="53400" y="20950"/>
                    </a:cubicBezTo>
                    <a:cubicBezTo>
                      <a:pt x="53400" y="17260"/>
                      <a:pt x="53043" y="17975"/>
                      <a:pt x="49591" y="25950"/>
                    </a:cubicBezTo>
                    <a:lnTo>
                      <a:pt x="51258" y="20474"/>
                    </a:lnTo>
                    <a:cubicBezTo>
                      <a:pt x="50067" y="23569"/>
                      <a:pt x="52448" y="11547"/>
                      <a:pt x="49353" y="17498"/>
                    </a:cubicBezTo>
                    <a:cubicBezTo>
                      <a:pt x="49591" y="16903"/>
                      <a:pt x="49949" y="15832"/>
                      <a:pt x="50186" y="15118"/>
                    </a:cubicBezTo>
                    <a:cubicBezTo>
                      <a:pt x="46973" y="21069"/>
                      <a:pt x="52210" y="-714"/>
                      <a:pt x="45425" y="18808"/>
                    </a:cubicBezTo>
                    <a:lnTo>
                      <a:pt x="43044" y="23450"/>
                    </a:lnTo>
                    <a:cubicBezTo>
                      <a:pt x="43520" y="25355"/>
                      <a:pt x="40187" y="31902"/>
                      <a:pt x="39473" y="35354"/>
                    </a:cubicBezTo>
                    <a:cubicBezTo>
                      <a:pt x="38640" y="36425"/>
                      <a:pt x="40425" y="29045"/>
                      <a:pt x="41140" y="28212"/>
                    </a:cubicBezTo>
                    <a:lnTo>
                      <a:pt x="40902" y="29164"/>
                    </a:lnTo>
                    <a:cubicBezTo>
                      <a:pt x="44354" y="18927"/>
                      <a:pt x="40902" y="25117"/>
                      <a:pt x="43163" y="18094"/>
                    </a:cubicBezTo>
                    <a:cubicBezTo>
                      <a:pt x="41021" y="17975"/>
                      <a:pt x="41021" y="11666"/>
                      <a:pt x="39354" y="10594"/>
                    </a:cubicBezTo>
                    <a:lnTo>
                      <a:pt x="36854" y="18570"/>
                    </a:lnTo>
                    <a:lnTo>
                      <a:pt x="36378" y="17856"/>
                    </a:lnTo>
                    <a:cubicBezTo>
                      <a:pt x="36854" y="15951"/>
                      <a:pt x="38283" y="11547"/>
                      <a:pt x="38640" y="12023"/>
                    </a:cubicBezTo>
                    <a:cubicBezTo>
                      <a:pt x="39949" y="7380"/>
                      <a:pt x="36616" y="15594"/>
                      <a:pt x="36021" y="17260"/>
                    </a:cubicBezTo>
                    <a:cubicBezTo>
                      <a:pt x="36259" y="13689"/>
                      <a:pt x="39473" y="8095"/>
                      <a:pt x="39235" y="7856"/>
                    </a:cubicBezTo>
                    <a:lnTo>
                      <a:pt x="38640" y="8333"/>
                    </a:lnTo>
                    <a:lnTo>
                      <a:pt x="38402" y="9285"/>
                    </a:lnTo>
                    <a:cubicBezTo>
                      <a:pt x="36974" y="12380"/>
                      <a:pt x="35783" y="15832"/>
                      <a:pt x="35426" y="15237"/>
                    </a:cubicBezTo>
                    <a:cubicBezTo>
                      <a:pt x="35664" y="13570"/>
                      <a:pt x="36854" y="10237"/>
                      <a:pt x="36854" y="9880"/>
                    </a:cubicBezTo>
                    <a:cubicBezTo>
                      <a:pt x="37092" y="9285"/>
                      <a:pt x="37092" y="9047"/>
                      <a:pt x="36735" y="9523"/>
                    </a:cubicBezTo>
                    <a:lnTo>
                      <a:pt x="36140" y="8571"/>
                    </a:lnTo>
                    <a:lnTo>
                      <a:pt x="34355" y="14999"/>
                    </a:lnTo>
                    <a:cubicBezTo>
                      <a:pt x="32926" y="17975"/>
                      <a:pt x="33759" y="14403"/>
                      <a:pt x="31617" y="21665"/>
                    </a:cubicBezTo>
                    <a:cubicBezTo>
                      <a:pt x="34831" y="10475"/>
                      <a:pt x="29950" y="16665"/>
                      <a:pt x="30783" y="13213"/>
                    </a:cubicBezTo>
                    <a:cubicBezTo>
                      <a:pt x="28760" y="17617"/>
                      <a:pt x="28284" y="17379"/>
                      <a:pt x="27808" y="16546"/>
                    </a:cubicBezTo>
                    <a:cubicBezTo>
                      <a:pt x="27450" y="17856"/>
                      <a:pt x="25189" y="24998"/>
                      <a:pt x="24951" y="23926"/>
                    </a:cubicBezTo>
                    <a:cubicBezTo>
                      <a:pt x="30188" y="9523"/>
                      <a:pt x="26141" y="17260"/>
                      <a:pt x="29355" y="6666"/>
                    </a:cubicBezTo>
                    <a:cubicBezTo>
                      <a:pt x="27332" y="13689"/>
                      <a:pt x="27212" y="7856"/>
                      <a:pt x="24356" y="17856"/>
                    </a:cubicBezTo>
                    <a:cubicBezTo>
                      <a:pt x="24356" y="16546"/>
                      <a:pt x="26260" y="12380"/>
                      <a:pt x="27093" y="8928"/>
                    </a:cubicBezTo>
                    <a:cubicBezTo>
                      <a:pt x="24117" y="14165"/>
                      <a:pt x="26141" y="4523"/>
                      <a:pt x="24117" y="5952"/>
                    </a:cubicBezTo>
                    <a:cubicBezTo>
                      <a:pt x="23403" y="7856"/>
                      <a:pt x="22570" y="10832"/>
                      <a:pt x="21261" y="13570"/>
                    </a:cubicBezTo>
                    <a:lnTo>
                      <a:pt x="23999" y="3809"/>
                    </a:lnTo>
                    <a:cubicBezTo>
                      <a:pt x="23403" y="4642"/>
                      <a:pt x="19832" y="14641"/>
                      <a:pt x="21737" y="7975"/>
                    </a:cubicBezTo>
                    <a:cubicBezTo>
                      <a:pt x="21261" y="9642"/>
                      <a:pt x="20427" y="12023"/>
                      <a:pt x="20070" y="12618"/>
                    </a:cubicBezTo>
                    <a:cubicBezTo>
                      <a:pt x="20904" y="2500"/>
                      <a:pt x="12095" y="18332"/>
                      <a:pt x="16023" y="0"/>
                    </a:cubicBezTo>
                    <a:cubicBezTo>
                      <a:pt x="14952" y="3809"/>
                      <a:pt x="14595" y="4047"/>
                      <a:pt x="14356" y="4047"/>
                    </a:cubicBezTo>
                    <a:cubicBezTo>
                      <a:pt x="14238" y="5000"/>
                      <a:pt x="12571" y="8690"/>
                      <a:pt x="11738" y="11308"/>
                    </a:cubicBezTo>
                    <a:lnTo>
                      <a:pt x="13285" y="3809"/>
                    </a:lnTo>
                    <a:cubicBezTo>
                      <a:pt x="10428" y="10832"/>
                      <a:pt x="11976" y="3809"/>
                      <a:pt x="9357" y="10594"/>
                    </a:cubicBezTo>
                    <a:lnTo>
                      <a:pt x="10190" y="9523"/>
                    </a:lnTo>
                    <a:cubicBezTo>
                      <a:pt x="6738" y="17379"/>
                      <a:pt x="4119" y="27617"/>
                      <a:pt x="191" y="37854"/>
                    </a:cubicBezTo>
                    <a:cubicBezTo>
                      <a:pt x="4119" y="28926"/>
                      <a:pt x="-3499" y="51900"/>
                      <a:pt x="2215" y="39163"/>
                    </a:cubicBezTo>
                    <a:cubicBezTo>
                      <a:pt x="1620" y="41306"/>
                      <a:pt x="786" y="42377"/>
                      <a:pt x="72" y="44877"/>
                    </a:cubicBezTo>
                    <a:cubicBezTo>
                      <a:pt x="1977" y="40592"/>
                      <a:pt x="2572" y="39758"/>
                      <a:pt x="2334" y="41901"/>
                    </a:cubicBezTo>
                    <a:lnTo>
                      <a:pt x="1858" y="42972"/>
                    </a:lnTo>
                    <a:cubicBezTo>
                      <a:pt x="3643" y="42377"/>
                      <a:pt x="2572" y="47020"/>
                      <a:pt x="3167" y="50472"/>
                    </a:cubicBezTo>
                    <a:lnTo>
                      <a:pt x="4953" y="45353"/>
                    </a:lnTo>
                    <a:cubicBezTo>
                      <a:pt x="4953" y="46186"/>
                      <a:pt x="4476" y="47734"/>
                      <a:pt x="4239" y="49162"/>
                    </a:cubicBezTo>
                    <a:cubicBezTo>
                      <a:pt x="7452" y="41544"/>
                      <a:pt x="3405" y="48329"/>
                      <a:pt x="6976" y="39996"/>
                    </a:cubicBezTo>
                    <a:cubicBezTo>
                      <a:pt x="3643" y="50591"/>
                      <a:pt x="9238" y="40949"/>
                      <a:pt x="5310" y="52971"/>
                    </a:cubicBezTo>
                    <a:cubicBezTo>
                      <a:pt x="5786" y="53209"/>
                      <a:pt x="7333" y="47020"/>
                      <a:pt x="7809" y="47258"/>
                    </a:cubicBezTo>
                    <a:lnTo>
                      <a:pt x="6738" y="50472"/>
                    </a:lnTo>
                    <a:lnTo>
                      <a:pt x="8405" y="46424"/>
                    </a:lnTo>
                    <a:cubicBezTo>
                      <a:pt x="8405" y="47258"/>
                      <a:pt x="7214" y="51305"/>
                      <a:pt x="6262" y="54043"/>
                    </a:cubicBezTo>
                    <a:cubicBezTo>
                      <a:pt x="6262" y="53686"/>
                      <a:pt x="5786" y="54757"/>
                      <a:pt x="5548" y="54876"/>
                    </a:cubicBezTo>
                    <a:cubicBezTo>
                      <a:pt x="4596" y="58804"/>
                      <a:pt x="7214" y="54043"/>
                      <a:pt x="6976" y="55352"/>
                    </a:cubicBezTo>
                    <a:lnTo>
                      <a:pt x="7214" y="53209"/>
                    </a:lnTo>
                    <a:cubicBezTo>
                      <a:pt x="9714" y="50710"/>
                      <a:pt x="9952" y="55590"/>
                      <a:pt x="13642" y="49519"/>
                    </a:cubicBezTo>
                    <a:lnTo>
                      <a:pt x="14356" y="47020"/>
                    </a:lnTo>
                    <a:cubicBezTo>
                      <a:pt x="16975" y="42853"/>
                      <a:pt x="14356" y="49995"/>
                      <a:pt x="16142" y="48329"/>
                    </a:cubicBezTo>
                    <a:lnTo>
                      <a:pt x="15904" y="48924"/>
                    </a:lnTo>
                    <a:cubicBezTo>
                      <a:pt x="16975" y="46543"/>
                      <a:pt x="17689" y="45472"/>
                      <a:pt x="17928" y="45829"/>
                    </a:cubicBezTo>
                    <a:cubicBezTo>
                      <a:pt x="16618" y="48567"/>
                      <a:pt x="16499" y="51543"/>
                      <a:pt x="15071" y="54519"/>
                    </a:cubicBezTo>
                    <a:cubicBezTo>
                      <a:pt x="17928" y="50115"/>
                      <a:pt x="16975" y="50948"/>
                      <a:pt x="20784" y="42258"/>
                    </a:cubicBezTo>
                    <a:lnTo>
                      <a:pt x="19594" y="46305"/>
                    </a:lnTo>
                    <a:cubicBezTo>
                      <a:pt x="21142" y="42734"/>
                      <a:pt x="21737" y="40830"/>
                      <a:pt x="22689" y="39996"/>
                    </a:cubicBezTo>
                    <a:cubicBezTo>
                      <a:pt x="21023" y="43329"/>
                      <a:pt x="20904" y="46186"/>
                      <a:pt x="18880" y="50591"/>
                    </a:cubicBezTo>
                    <a:cubicBezTo>
                      <a:pt x="17094" y="59757"/>
                      <a:pt x="23641" y="42258"/>
                      <a:pt x="19832" y="55352"/>
                    </a:cubicBezTo>
                    <a:cubicBezTo>
                      <a:pt x="24237" y="44401"/>
                      <a:pt x="20904" y="48805"/>
                      <a:pt x="21975" y="46543"/>
                    </a:cubicBezTo>
                    <a:cubicBezTo>
                      <a:pt x="22927" y="42853"/>
                      <a:pt x="25308" y="38330"/>
                      <a:pt x="25308" y="39639"/>
                    </a:cubicBezTo>
                    <a:cubicBezTo>
                      <a:pt x="25546" y="39996"/>
                      <a:pt x="21142" y="54162"/>
                      <a:pt x="22094" y="54281"/>
                    </a:cubicBezTo>
                    <a:cubicBezTo>
                      <a:pt x="22094" y="54281"/>
                      <a:pt x="21737" y="54995"/>
                      <a:pt x="21618" y="54995"/>
                    </a:cubicBezTo>
                    <a:cubicBezTo>
                      <a:pt x="21023" y="57971"/>
                      <a:pt x="23641" y="51424"/>
                      <a:pt x="22570" y="56185"/>
                    </a:cubicBezTo>
                    <a:cubicBezTo>
                      <a:pt x="25070" y="49519"/>
                      <a:pt x="23046" y="56781"/>
                      <a:pt x="26022" y="48210"/>
                    </a:cubicBezTo>
                    <a:lnTo>
                      <a:pt x="24475" y="49876"/>
                    </a:lnTo>
                    <a:cubicBezTo>
                      <a:pt x="25784" y="47853"/>
                      <a:pt x="29593" y="37854"/>
                      <a:pt x="28760" y="43091"/>
                    </a:cubicBezTo>
                    <a:cubicBezTo>
                      <a:pt x="28165" y="44758"/>
                      <a:pt x="27093" y="47020"/>
                      <a:pt x="26498" y="48210"/>
                    </a:cubicBezTo>
                    <a:cubicBezTo>
                      <a:pt x="25903" y="50829"/>
                      <a:pt x="27570" y="46662"/>
                      <a:pt x="26855" y="49400"/>
                    </a:cubicBezTo>
                    <a:cubicBezTo>
                      <a:pt x="23879" y="57971"/>
                      <a:pt x="25189" y="50948"/>
                      <a:pt x="22451" y="57257"/>
                    </a:cubicBezTo>
                    <a:cubicBezTo>
                      <a:pt x="21499" y="60947"/>
                      <a:pt x="25546" y="51424"/>
                      <a:pt x="22213" y="60590"/>
                    </a:cubicBezTo>
                    <a:cubicBezTo>
                      <a:pt x="26617" y="48805"/>
                      <a:pt x="22689" y="62375"/>
                      <a:pt x="26379" y="53567"/>
                    </a:cubicBezTo>
                    <a:lnTo>
                      <a:pt x="24594" y="58685"/>
                    </a:lnTo>
                    <a:cubicBezTo>
                      <a:pt x="24951" y="57852"/>
                      <a:pt x="26022" y="55590"/>
                      <a:pt x="26141" y="55709"/>
                    </a:cubicBezTo>
                    <a:lnTo>
                      <a:pt x="23522" y="62256"/>
                    </a:lnTo>
                    <a:cubicBezTo>
                      <a:pt x="25903" y="56781"/>
                      <a:pt x="22927" y="67613"/>
                      <a:pt x="24475" y="64637"/>
                    </a:cubicBezTo>
                    <a:cubicBezTo>
                      <a:pt x="23284" y="64399"/>
                      <a:pt x="26260" y="58328"/>
                      <a:pt x="27093" y="54400"/>
                    </a:cubicBezTo>
                    <a:cubicBezTo>
                      <a:pt x="30665" y="47972"/>
                      <a:pt x="23403" y="68208"/>
                      <a:pt x="25665" y="66185"/>
                    </a:cubicBezTo>
                    <a:cubicBezTo>
                      <a:pt x="25189" y="66899"/>
                      <a:pt x="25903" y="62851"/>
                      <a:pt x="26975" y="60590"/>
                    </a:cubicBezTo>
                    <a:cubicBezTo>
                      <a:pt x="26975" y="61780"/>
                      <a:pt x="26617" y="63804"/>
                      <a:pt x="25903" y="66661"/>
                    </a:cubicBezTo>
                    <a:cubicBezTo>
                      <a:pt x="27212" y="65946"/>
                      <a:pt x="27450" y="61304"/>
                      <a:pt x="28998" y="58209"/>
                    </a:cubicBezTo>
                    <a:cubicBezTo>
                      <a:pt x="27212" y="64637"/>
                      <a:pt x="30308" y="55828"/>
                      <a:pt x="31379" y="53924"/>
                    </a:cubicBezTo>
                    <a:lnTo>
                      <a:pt x="29712" y="59161"/>
                    </a:lnTo>
                    <a:cubicBezTo>
                      <a:pt x="29712" y="62851"/>
                      <a:pt x="33521" y="48329"/>
                      <a:pt x="33283" y="52733"/>
                    </a:cubicBezTo>
                    <a:lnTo>
                      <a:pt x="30545" y="59876"/>
                    </a:lnTo>
                    <a:lnTo>
                      <a:pt x="31736" y="58209"/>
                    </a:lnTo>
                    <a:lnTo>
                      <a:pt x="29712" y="64161"/>
                    </a:lnTo>
                    <a:cubicBezTo>
                      <a:pt x="31736" y="59876"/>
                      <a:pt x="31498" y="61066"/>
                      <a:pt x="31498" y="62971"/>
                    </a:cubicBezTo>
                    <a:cubicBezTo>
                      <a:pt x="32569" y="59161"/>
                      <a:pt x="34712" y="53448"/>
                      <a:pt x="35188" y="53448"/>
                    </a:cubicBezTo>
                    <a:cubicBezTo>
                      <a:pt x="34474" y="56662"/>
                      <a:pt x="33402" y="58447"/>
                      <a:pt x="34355" y="57852"/>
                    </a:cubicBezTo>
                    <a:cubicBezTo>
                      <a:pt x="33164" y="61066"/>
                      <a:pt x="31617" y="65232"/>
                      <a:pt x="32926" y="60233"/>
                    </a:cubicBezTo>
                    <a:cubicBezTo>
                      <a:pt x="32331" y="61899"/>
                      <a:pt x="31736" y="63447"/>
                      <a:pt x="31141" y="65113"/>
                    </a:cubicBezTo>
                    <a:cubicBezTo>
                      <a:pt x="30308" y="68803"/>
                      <a:pt x="31855" y="66185"/>
                      <a:pt x="32093" y="66304"/>
                    </a:cubicBezTo>
                    <a:cubicBezTo>
                      <a:pt x="32093" y="66065"/>
                      <a:pt x="32093" y="65708"/>
                      <a:pt x="32093" y="64994"/>
                    </a:cubicBezTo>
                    <a:lnTo>
                      <a:pt x="35426" y="57971"/>
                    </a:lnTo>
                    <a:cubicBezTo>
                      <a:pt x="34950" y="59995"/>
                      <a:pt x="34355" y="61542"/>
                      <a:pt x="33641" y="63090"/>
                    </a:cubicBezTo>
                    <a:cubicBezTo>
                      <a:pt x="33998" y="62613"/>
                      <a:pt x="34950" y="60233"/>
                      <a:pt x="35426" y="59876"/>
                    </a:cubicBezTo>
                    <a:cubicBezTo>
                      <a:pt x="33998" y="64161"/>
                      <a:pt x="32569" y="68565"/>
                      <a:pt x="31498" y="70470"/>
                    </a:cubicBezTo>
                    <a:lnTo>
                      <a:pt x="33998" y="66065"/>
                    </a:lnTo>
                    <a:cubicBezTo>
                      <a:pt x="33521" y="67970"/>
                      <a:pt x="32926" y="71303"/>
                      <a:pt x="32212" y="72851"/>
                    </a:cubicBezTo>
                    <a:cubicBezTo>
                      <a:pt x="31974" y="75588"/>
                      <a:pt x="36140" y="64994"/>
                      <a:pt x="35902" y="68565"/>
                    </a:cubicBezTo>
                    <a:cubicBezTo>
                      <a:pt x="36259" y="67732"/>
                      <a:pt x="36497" y="67018"/>
                      <a:pt x="36854" y="66423"/>
                    </a:cubicBezTo>
                    <a:cubicBezTo>
                      <a:pt x="37212" y="67613"/>
                      <a:pt x="36140" y="73089"/>
                      <a:pt x="38759" y="67375"/>
                    </a:cubicBezTo>
                    <a:lnTo>
                      <a:pt x="36854" y="75231"/>
                    </a:lnTo>
                    <a:cubicBezTo>
                      <a:pt x="38045" y="73684"/>
                      <a:pt x="39235" y="65351"/>
                      <a:pt x="41140" y="62732"/>
                    </a:cubicBezTo>
                    <a:cubicBezTo>
                      <a:pt x="42687" y="60471"/>
                      <a:pt x="39354" y="69398"/>
                      <a:pt x="38997" y="71660"/>
                    </a:cubicBezTo>
                    <a:cubicBezTo>
                      <a:pt x="40545" y="67851"/>
                      <a:pt x="43640" y="60233"/>
                      <a:pt x="42330" y="66661"/>
                    </a:cubicBezTo>
                    <a:cubicBezTo>
                      <a:pt x="41616" y="68089"/>
                      <a:pt x="41854" y="66899"/>
                      <a:pt x="41497" y="67375"/>
                    </a:cubicBezTo>
                    <a:close/>
                    <a:moveTo>
                      <a:pt x="50544" y="65589"/>
                    </a:moveTo>
                    <a:cubicBezTo>
                      <a:pt x="50067" y="66661"/>
                      <a:pt x="48758" y="69994"/>
                      <a:pt x="49591" y="66899"/>
                    </a:cubicBezTo>
                    <a:cubicBezTo>
                      <a:pt x="51615" y="60828"/>
                      <a:pt x="50782" y="63804"/>
                      <a:pt x="50544" y="65589"/>
                    </a:cubicBezTo>
                    <a:close/>
                    <a:moveTo>
                      <a:pt x="65899" y="56185"/>
                    </a:moveTo>
                    <a:cubicBezTo>
                      <a:pt x="65304" y="57971"/>
                      <a:pt x="65423" y="57019"/>
                      <a:pt x="65780" y="54876"/>
                    </a:cubicBezTo>
                    <a:cubicBezTo>
                      <a:pt x="66019" y="54519"/>
                      <a:pt x="66137" y="54757"/>
                      <a:pt x="65899" y="56185"/>
                    </a:cubicBezTo>
                    <a:close/>
                    <a:moveTo>
                      <a:pt x="107324" y="27140"/>
                    </a:moveTo>
                    <a:cubicBezTo>
                      <a:pt x="107324" y="27140"/>
                      <a:pt x="107324" y="27259"/>
                      <a:pt x="107324" y="27378"/>
                    </a:cubicBezTo>
                    <a:cubicBezTo>
                      <a:pt x="107562" y="25236"/>
                      <a:pt x="107324" y="26069"/>
                      <a:pt x="107324" y="27140"/>
                    </a:cubicBezTo>
                    <a:close/>
                    <a:moveTo>
                      <a:pt x="107443" y="29640"/>
                    </a:moveTo>
                    <a:cubicBezTo>
                      <a:pt x="107681" y="28926"/>
                      <a:pt x="107800" y="28212"/>
                      <a:pt x="108038" y="27378"/>
                    </a:cubicBezTo>
                    <a:cubicBezTo>
                      <a:pt x="107681" y="28688"/>
                      <a:pt x="107443" y="28807"/>
                      <a:pt x="107443" y="28331"/>
                    </a:cubicBezTo>
                    <a:cubicBezTo>
                      <a:pt x="107205" y="29759"/>
                      <a:pt x="106967" y="30711"/>
                      <a:pt x="107443" y="29640"/>
                    </a:cubicBezTo>
                    <a:close/>
                    <a:moveTo>
                      <a:pt x="36616" y="11666"/>
                    </a:moveTo>
                    <a:lnTo>
                      <a:pt x="36259" y="13094"/>
                    </a:lnTo>
                    <a:cubicBezTo>
                      <a:pt x="35426" y="14522"/>
                      <a:pt x="36021" y="13094"/>
                      <a:pt x="36616" y="1166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8" name="Forma libre: forma 1047">
                <a:extLst>
                  <a:ext uri="{FF2B5EF4-FFF2-40B4-BE49-F238E27FC236}">
                    <a16:creationId xmlns:a16="http://schemas.microsoft.com/office/drawing/2014/main" id="{F9A91388-5B87-4F7B-9E4A-F880FE043A5B}"/>
                  </a:ext>
                </a:extLst>
              </p:cNvPr>
              <p:cNvSpPr/>
              <p:nvPr/>
            </p:nvSpPr>
            <p:spPr>
              <a:xfrm>
                <a:off x="4790291" y="6800371"/>
                <a:ext cx="714" cy="2856"/>
              </a:xfrm>
              <a:custGeom>
                <a:avLst/>
                <a:gdLst>
                  <a:gd name="connsiteX0" fmla="*/ 0 w 714"/>
                  <a:gd name="connsiteY0" fmla="*/ 2857 h 2856"/>
                  <a:gd name="connsiteX1" fmla="*/ 714 w 714"/>
                  <a:gd name="connsiteY1" fmla="*/ 0 h 2856"/>
                  <a:gd name="connsiteX2" fmla="*/ 0 w 714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856">
                    <a:moveTo>
                      <a:pt x="0" y="2857"/>
                    </a:moveTo>
                    <a:cubicBezTo>
                      <a:pt x="238" y="1905"/>
                      <a:pt x="476" y="952"/>
                      <a:pt x="714" y="0"/>
                    </a:cubicBezTo>
                    <a:cubicBezTo>
                      <a:pt x="357" y="833"/>
                      <a:pt x="119" y="1905"/>
                      <a:pt x="0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49" name="Forma libre: forma 1048">
                <a:extLst>
                  <a:ext uri="{FF2B5EF4-FFF2-40B4-BE49-F238E27FC236}">
                    <a16:creationId xmlns:a16="http://schemas.microsoft.com/office/drawing/2014/main" id="{A3F04E94-5EC0-42AF-9D3D-C3B15DC0BD1C}"/>
                  </a:ext>
                </a:extLst>
              </p:cNvPr>
              <p:cNvSpPr/>
              <p:nvPr/>
            </p:nvSpPr>
            <p:spPr>
              <a:xfrm>
                <a:off x="4763508" y="6808108"/>
                <a:ext cx="357" cy="833"/>
              </a:xfrm>
              <a:custGeom>
                <a:avLst/>
                <a:gdLst>
                  <a:gd name="connsiteX0" fmla="*/ 357 w 357"/>
                  <a:gd name="connsiteY0" fmla="*/ 0 h 833"/>
                  <a:gd name="connsiteX1" fmla="*/ 357 w 357"/>
                  <a:gd name="connsiteY1" fmla="*/ 0 h 833"/>
                  <a:gd name="connsiteX2" fmla="*/ 0 w 357"/>
                  <a:gd name="connsiteY2" fmla="*/ 833 h 833"/>
                  <a:gd name="connsiteX3" fmla="*/ 357 w 357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357" y="0"/>
                    </a:moveTo>
                    <a:lnTo>
                      <a:pt x="357" y="0"/>
                    </a:lnTo>
                    <a:lnTo>
                      <a:pt x="0" y="833"/>
                    </a:lnTo>
                    <a:lnTo>
                      <a:pt x="357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0" name="Forma libre: forma 1049">
                <a:extLst>
                  <a:ext uri="{FF2B5EF4-FFF2-40B4-BE49-F238E27FC236}">
                    <a16:creationId xmlns:a16="http://schemas.microsoft.com/office/drawing/2014/main" id="{5DE4D757-F2F6-44F5-A21C-DEB18AD69199}"/>
                  </a:ext>
                </a:extLst>
              </p:cNvPr>
              <p:cNvSpPr/>
              <p:nvPr/>
            </p:nvSpPr>
            <p:spPr>
              <a:xfrm>
                <a:off x="4813472" y="6809894"/>
                <a:ext cx="507" cy="2856"/>
              </a:xfrm>
              <a:custGeom>
                <a:avLst/>
                <a:gdLst>
                  <a:gd name="connsiteX0" fmla="*/ 31 w 507"/>
                  <a:gd name="connsiteY0" fmla="*/ 2857 h 2856"/>
                  <a:gd name="connsiteX1" fmla="*/ 507 w 507"/>
                  <a:gd name="connsiteY1" fmla="*/ 0 h 2856"/>
                  <a:gd name="connsiteX2" fmla="*/ 31 w 507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7" h="2856">
                    <a:moveTo>
                      <a:pt x="31" y="2857"/>
                    </a:moveTo>
                    <a:cubicBezTo>
                      <a:pt x="31" y="2024"/>
                      <a:pt x="269" y="1071"/>
                      <a:pt x="507" y="0"/>
                    </a:cubicBezTo>
                    <a:cubicBezTo>
                      <a:pt x="150" y="1309"/>
                      <a:pt x="-88" y="2381"/>
                      <a:pt x="31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1" name="Forma libre: forma 1050">
                <a:extLst>
                  <a:ext uri="{FF2B5EF4-FFF2-40B4-BE49-F238E27FC236}">
                    <a16:creationId xmlns:a16="http://schemas.microsoft.com/office/drawing/2014/main" id="{821B0131-3619-4E1D-9F0A-62981979E57B}"/>
                  </a:ext>
                </a:extLst>
              </p:cNvPr>
              <p:cNvSpPr/>
              <p:nvPr/>
            </p:nvSpPr>
            <p:spPr>
              <a:xfrm>
                <a:off x="4840048" y="6761446"/>
                <a:ext cx="833" cy="3213"/>
              </a:xfrm>
              <a:custGeom>
                <a:avLst/>
                <a:gdLst>
                  <a:gd name="connsiteX0" fmla="*/ 714 w 833"/>
                  <a:gd name="connsiteY0" fmla="*/ 0 h 3213"/>
                  <a:gd name="connsiteX1" fmla="*/ 0 w 833"/>
                  <a:gd name="connsiteY1" fmla="*/ 1309 h 3213"/>
                  <a:gd name="connsiteX2" fmla="*/ 0 w 833"/>
                  <a:gd name="connsiteY2" fmla="*/ 3214 h 3213"/>
                  <a:gd name="connsiteX3" fmla="*/ 833 w 833"/>
                  <a:gd name="connsiteY3" fmla="*/ 0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213">
                    <a:moveTo>
                      <a:pt x="714" y="0"/>
                    </a:moveTo>
                    <a:lnTo>
                      <a:pt x="0" y="1309"/>
                    </a:lnTo>
                    <a:cubicBezTo>
                      <a:pt x="0" y="1309"/>
                      <a:pt x="0" y="2262"/>
                      <a:pt x="0" y="3214"/>
                    </a:cubicBezTo>
                    <a:cubicBezTo>
                      <a:pt x="238" y="1905"/>
                      <a:pt x="595" y="119"/>
                      <a:pt x="83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2" name="Forma libre: forma 1051">
                <a:extLst>
                  <a:ext uri="{FF2B5EF4-FFF2-40B4-BE49-F238E27FC236}">
                    <a16:creationId xmlns:a16="http://schemas.microsoft.com/office/drawing/2014/main" id="{9382AD0D-DA19-481C-90CB-B3FE3B665EF3}"/>
                  </a:ext>
                </a:extLst>
              </p:cNvPr>
              <p:cNvSpPr/>
              <p:nvPr/>
            </p:nvSpPr>
            <p:spPr>
              <a:xfrm>
                <a:off x="4836835" y="6792514"/>
                <a:ext cx="952" cy="3214"/>
              </a:xfrm>
              <a:custGeom>
                <a:avLst/>
                <a:gdLst>
                  <a:gd name="connsiteX0" fmla="*/ 0 w 952"/>
                  <a:gd name="connsiteY0" fmla="*/ 3214 h 3214"/>
                  <a:gd name="connsiteX1" fmla="*/ 357 w 952"/>
                  <a:gd name="connsiteY1" fmla="*/ 2500 h 3214"/>
                  <a:gd name="connsiteX2" fmla="*/ 952 w 952"/>
                  <a:gd name="connsiteY2" fmla="*/ 0 h 3214"/>
                  <a:gd name="connsiteX3" fmla="*/ 0 w 952"/>
                  <a:gd name="connsiteY3" fmla="*/ 3214 h 3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3214">
                    <a:moveTo>
                      <a:pt x="0" y="3214"/>
                    </a:moveTo>
                    <a:cubicBezTo>
                      <a:pt x="238" y="2619"/>
                      <a:pt x="119" y="3214"/>
                      <a:pt x="357" y="2500"/>
                    </a:cubicBezTo>
                    <a:lnTo>
                      <a:pt x="952" y="0"/>
                    </a:lnTo>
                    <a:cubicBezTo>
                      <a:pt x="952" y="0"/>
                      <a:pt x="0" y="2024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3" name="Forma libre: forma 1052">
                <a:extLst>
                  <a:ext uri="{FF2B5EF4-FFF2-40B4-BE49-F238E27FC236}">
                    <a16:creationId xmlns:a16="http://schemas.microsoft.com/office/drawing/2014/main" id="{989527A2-C433-48F6-98A2-ED63ECBC76FE}"/>
                  </a:ext>
                </a:extLst>
              </p:cNvPr>
              <p:cNvSpPr/>
              <p:nvPr/>
            </p:nvSpPr>
            <p:spPr>
              <a:xfrm>
                <a:off x="4836507" y="6777426"/>
                <a:ext cx="1441" cy="5146"/>
              </a:xfrm>
              <a:custGeom>
                <a:avLst/>
                <a:gdLst>
                  <a:gd name="connsiteX0" fmla="*/ 566 w 1441"/>
                  <a:gd name="connsiteY0" fmla="*/ 1994 h 5146"/>
                  <a:gd name="connsiteX1" fmla="*/ 566 w 1441"/>
                  <a:gd name="connsiteY1" fmla="*/ 4256 h 5146"/>
                  <a:gd name="connsiteX2" fmla="*/ 566 w 1441"/>
                  <a:gd name="connsiteY2" fmla="*/ 4256 h 5146"/>
                  <a:gd name="connsiteX3" fmla="*/ 566 w 1441"/>
                  <a:gd name="connsiteY3" fmla="*/ 1994 h 5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1" h="5146">
                    <a:moveTo>
                      <a:pt x="566" y="1994"/>
                    </a:moveTo>
                    <a:cubicBezTo>
                      <a:pt x="-505" y="6518"/>
                      <a:pt x="209" y="5089"/>
                      <a:pt x="566" y="4256"/>
                    </a:cubicBezTo>
                    <a:lnTo>
                      <a:pt x="566" y="4256"/>
                    </a:lnTo>
                    <a:cubicBezTo>
                      <a:pt x="2113" y="-2053"/>
                      <a:pt x="1280" y="-29"/>
                      <a:pt x="566" y="199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4" name="Forma libre: forma 1053">
                <a:extLst>
                  <a:ext uri="{FF2B5EF4-FFF2-40B4-BE49-F238E27FC236}">
                    <a16:creationId xmlns:a16="http://schemas.microsoft.com/office/drawing/2014/main" id="{12C17E67-7591-4135-983B-CA4C5A5F495A}"/>
                  </a:ext>
                </a:extLst>
              </p:cNvPr>
              <p:cNvSpPr/>
              <p:nvPr/>
            </p:nvSpPr>
            <p:spPr>
              <a:xfrm>
                <a:off x="4837192" y="6780308"/>
                <a:ext cx="609" cy="1255"/>
              </a:xfrm>
              <a:custGeom>
                <a:avLst/>
                <a:gdLst>
                  <a:gd name="connsiteX0" fmla="*/ 0 w 609"/>
                  <a:gd name="connsiteY0" fmla="*/ 1255 h 1255"/>
                  <a:gd name="connsiteX1" fmla="*/ 357 w 609"/>
                  <a:gd name="connsiteY1" fmla="*/ 1255 h 1255"/>
                  <a:gd name="connsiteX2" fmla="*/ 0 w 609"/>
                  <a:gd name="connsiteY2" fmla="*/ 1255 h 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09" h="1255">
                    <a:moveTo>
                      <a:pt x="0" y="1255"/>
                    </a:moveTo>
                    <a:cubicBezTo>
                      <a:pt x="0" y="1255"/>
                      <a:pt x="238" y="1017"/>
                      <a:pt x="357" y="1255"/>
                    </a:cubicBezTo>
                    <a:cubicBezTo>
                      <a:pt x="952" y="-1244"/>
                      <a:pt x="357" y="660"/>
                      <a:pt x="0" y="125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5" name="Forma libre: forma 1054">
                <a:extLst>
                  <a:ext uri="{FF2B5EF4-FFF2-40B4-BE49-F238E27FC236}">
                    <a16:creationId xmlns:a16="http://schemas.microsoft.com/office/drawing/2014/main" id="{54C00D44-81A0-4D69-9979-E221F3007D83}"/>
                  </a:ext>
                </a:extLst>
              </p:cNvPr>
              <p:cNvSpPr/>
              <p:nvPr/>
            </p:nvSpPr>
            <p:spPr>
              <a:xfrm>
                <a:off x="4836365" y="6761598"/>
                <a:ext cx="1772" cy="5873"/>
              </a:xfrm>
              <a:custGeom>
                <a:avLst/>
                <a:gdLst>
                  <a:gd name="connsiteX0" fmla="*/ 351 w 1772"/>
                  <a:gd name="connsiteY0" fmla="*/ 5443 h 5873"/>
                  <a:gd name="connsiteX1" fmla="*/ 1422 w 1772"/>
                  <a:gd name="connsiteY1" fmla="*/ 1515 h 5873"/>
                  <a:gd name="connsiteX2" fmla="*/ 351 w 1772"/>
                  <a:gd name="connsiteY2" fmla="*/ 5443 h 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2" h="5873">
                    <a:moveTo>
                      <a:pt x="351" y="5443"/>
                    </a:moveTo>
                    <a:cubicBezTo>
                      <a:pt x="232" y="6633"/>
                      <a:pt x="1779" y="-271"/>
                      <a:pt x="1422" y="1515"/>
                    </a:cubicBezTo>
                    <a:cubicBezTo>
                      <a:pt x="2970" y="-4199"/>
                      <a:pt x="-1197" y="8300"/>
                      <a:pt x="351" y="54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6" name="Forma libre: forma 1055">
                <a:extLst>
                  <a:ext uri="{FF2B5EF4-FFF2-40B4-BE49-F238E27FC236}">
                    <a16:creationId xmlns:a16="http://schemas.microsoft.com/office/drawing/2014/main" id="{5F11B786-ADDA-43CC-8018-0F7289AFEA01}"/>
                  </a:ext>
                </a:extLst>
              </p:cNvPr>
              <p:cNvSpPr/>
              <p:nvPr/>
            </p:nvSpPr>
            <p:spPr>
              <a:xfrm>
                <a:off x="4833740" y="6788824"/>
                <a:ext cx="1309" cy="5594"/>
              </a:xfrm>
              <a:custGeom>
                <a:avLst/>
                <a:gdLst>
                  <a:gd name="connsiteX0" fmla="*/ 119 w 1309"/>
                  <a:gd name="connsiteY0" fmla="*/ 5595 h 5594"/>
                  <a:gd name="connsiteX1" fmla="*/ 1310 w 1309"/>
                  <a:gd name="connsiteY1" fmla="*/ 0 h 5594"/>
                  <a:gd name="connsiteX2" fmla="*/ 0 w 1309"/>
                  <a:gd name="connsiteY2" fmla="*/ 4404 h 5594"/>
                  <a:gd name="connsiteX3" fmla="*/ 119 w 1309"/>
                  <a:gd name="connsiteY3" fmla="*/ 5595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5594">
                    <a:moveTo>
                      <a:pt x="119" y="5595"/>
                    </a:moveTo>
                    <a:lnTo>
                      <a:pt x="1310" y="0"/>
                    </a:lnTo>
                    <a:lnTo>
                      <a:pt x="0" y="4404"/>
                    </a:lnTo>
                    <a:lnTo>
                      <a:pt x="119" y="559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7" name="Forma libre: forma 1056">
                <a:extLst>
                  <a:ext uri="{FF2B5EF4-FFF2-40B4-BE49-F238E27FC236}">
                    <a16:creationId xmlns:a16="http://schemas.microsoft.com/office/drawing/2014/main" id="{02A4EF7C-3D06-45A6-AB4B-CAC8FC115ED0}"/>
                  </a:ext>
                </a:extLst>
              </p:cNvPr>
              <p:cNvSpPr/>
              <p:nvPr/>
            </p:nvSpPr>
            <p:spPr>
              <a:xfrm>
                <a:off x="4832311" y="6788904"/>
                <a:ext cx="714" cy="2538"/>
              </a:xfrm>
              <a:custGeom>
                <a:avLst/>
                <a:gdLst>
                  <a:gd name="connsiteX0" fmla="*/ 0 w 714"/>
                  <a:gd name="connsiteY0" fmla="*/ 872 h 2538"/>
                  <a:gd name="connsiteX1" fmla="*/ 0 w 714"/>
                  <a:gd name="connsiteY1" fmla="*/ 2539 h 2538"/>
                  <a:gd name="connsiteX2" fmla="*/ 714 w 714"/>
                  <a:gd name="connsiteY2" fmla="*/ 634 h 2538"/>
                  <a:gd name="connsiteX3" fmla="*/ 0 w 714"/>
                  <a:gd name="connsiteY3" fmla="*/ 872 h 2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2538">
                    <a:moveTo>
                      <a:pt x="0" y="872"/>
                    </a:moveTo>
                    <a:lnTo>
                      <a:pt x="0" y="2539"/>
                    </a:lnTo>
                    <a:cubicBezTo>
                      <a:pt x="357" y="1587"/>
                      <a:pt x="476" y="1110"/>
                      <a:pt x="714" y="634"/>
                    </a:cubicBezTo>
                    <a:cubicBezTo>
                      <a:pt x="476" y="396"/>
                      <a:pt x="357" y="-794"/>
                      <a:pt x="0" y="87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8" name="Forma libre: forma 1057">
                <a:extLst>
                  <a:ext uri="{FF2B5EF4-FFF2-40B4-BE49-F238E27FC236}">
                    <a16:creationId xmlns:a16="http://schemas.microsoft.com/office/drawing/2014/main" id="{B55BF4C0-782F-40F2-BDC0-4640653EB606}"/>
                  </a:ext>
                </a:extLst>
              </p:cNvPr>
              <p:cNvSpPr/>
              <p:nvPr/>
            </p:nvSpPr>
            <p:spPr>
              <a:xfrm>
                <a:off x="4833025" y="6788705"/>
                <a:ext cx="595" cy="833"/>
              </a:xfrm>
              <a:custGeom>
                <a:avLst/>
                <a:gdLst>
                  <a:gd name="connsiteX0" fmla="*/ 0 w 595"/>
                  <a:gd name="connsiteY0" fmla="*/ 833 h 833"/>
                  <a:gd name="connsiteX1" fmla="*/ 595 w 595"/>
                  <a:gd name="connsiteY1" fmla="*/ 0 h 833"/>
                  <a:gd name="connsiteX2" fmla="*/ 0 w 595"/>
                  <a:gd name="connsiteY2" fmla="*/ 833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833">
                    <a:moveTo>
                      <a:pt x="0" y="833"/>
                    </a:moveTo>
                    <a:cubicBezTo>
                      <a:pt x="0" y="833"/>
                      <a:pt x="357" y="833"/>
                      <a:pt x="595" y="0"/>
                    </a:cubicBezTo>
                    <a:cubicBezTo>
                      <a:pt x="595" y="0"/>
                      <a:pt x="238" y="238"/>
                      <a:pt x="0" y="8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59" name="Forma libre: forma 1058">
                <a:extLst>
                  <a:ext uri="{FF2B5EF4-FFF2-40B4-BE49-F238E27FC236}">
                    <a16:creationId xmlns:a16="http://schemas.microsoft.com/office/drawing/2014/main" id="{0B7534B8-0EB2-40E8-B567-2940972169B8}"/>
                  </a:ext>
                </a:extLst>
              </p:cNvPr>
              <p:cNvSpPr/>
              <p:nvPr/>
            </p:nvSpPr>
            <p:spPr>
              <a:xfrm>
                <a:off x="4832668" y="6794300"/>
                <a:ext cx="237" cy="1666"/>
              </a:xfrm>
              <a:custGeom>
                <a:avLst/>
                <a:gdLst>
                  <a:gd name="connsiteX0" fmla="*/ 119 w 237"/>
                  <a:gd name="connsiteY0" fmla="*/ 1667 h 1666"/>
                  <a:gd name="connsiteX1" fmla="*/ 238 w 237"/>
                  <a:gd name="connsiteY1" fmla="*/ 476 h 1666"/>
                  <a:gd name="connsiteX2" fmla="*/ 0 w 237"/>
                  <a:gd name="connsiteY2" fmla="*/ 0 h 1666"/>
                  <a:gd name="connsiteX3" fmla="*/ 119 w 237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1666">
                    <a:moveTo>
                      <a:pt x="119" y="1667"/>
                    </a:moveTo>
                    <a:lnTo>
                      <a:pt x="238" y="476"/>
                    </a:lnTo>
                    <a:lnTo>
                      <a:pt x="0" y="0"/>
                    </a:lnTo>
                    <a:lnTo>
                      <a:pt x="119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0" name="Forma libre: forma 1059">
                <a:extLst>
                  <a:ext uri="{FF2B5EF4-FFF2-40B4-BE49-F238E27FC236}">
                    <a16:creationId xmlns:a16="http://schemas.microsoft.com/office/drawing/2014/main" id="{CCBDC4DB-AB07-46BE-9B94-D0C318EFC79F}"/>
                  </a:ext>
                </a:extLst>
              </p:cNvPr>
              <p:cNvSpPr/>
              <p:nvPr/>
            </p:nvSpPr>
            <p:spPr>
              <a:xfrm>
                <a:off x="4825981" y="6787396"/>
                <a:ext cx="1449" cy="4018"/>
              </a:xfrm>
              <a:custGeom>
                <a:avLst/>
                <a:gdLst>
                  <a:gd name="connsiteX0" fmla="*/ 1450 w 1449"/>
                  <a:gd name="connsiteY0" fmla="*/ 0 h 4018"/>
                  <a:gd name="connsiteX1" fmla="*/ 498 w 1449"/>
                  <a:gd name="connsiteY1" fmla="*/ 1428 h 4018"/>
                  <a:gd name="connsiteX2" fmla="*/ 260 w 1449"/>
                  <a:gd name="connsiteY2" fmla="*/ 3809 h 4018"/>
                  <a:gd name="connsiteX3" fmla="*/ 1450 w 1449"/>
                  <a:gd name="connsiteY3" fmla="*/ 0 h 4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49" h="4018">
                    <a:moveTo>
                      <a:pt x="1450" y="0"/>
                    </a:moveTo>
                    <a:lnTo>
                      <a:pt x="498" y="1428"/>
                    </a:lnTo>
                    <a:cubicBezTo>
                      <a:pt x="22" y="3333"/>
                      <a:pt x="-217" y="4523"/>
                      <a:pt x="260" y="3809"/>
                    </a:cubicBezTo>
                    <a:cubicBezTo>
                      <a:pt x="736" y="2500"/>
                      <a:pt x="1093" y="1786"/>
                      <a:pt x="145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1" name="Forma libre: forma 1060">
                <a:extLst>
                  <a:ext uri="{FF2B5EF4-FFF2-40B4-BE49-F238E27FC236}">
                    <a16:creationId xmlns:a16="http://schemas.microsoft.com/office/drawing/2014/main" id="{3E911856-278E-4A41-A244-1299DC5E7F74}"/>
                  </a:ext>
                </a:extLst>
              </p:cNvPr>
              <p:cNvSpPr/>
              <p:nvPr/>
            </p:nvSpPr>
            <p:spPr>
              <a:xfrm>
                <a:off x="4824455" y="6798823"/>
                <a:ext cx="1666" cy="6904"/>
              </a:xfrm>
              <a:custGeom>
                <a:avLst/>
                <a:gdLst>
                  <a:gd name="connsiteX0" fmla="*/ 833 w 1666"/>
                  <a:gd name="connsiteY0" fmla="*/ 4285 h 6904"/>
                  <a:gd name="connsiteX1" fmla="*/ 1667 w 1666"/>
                  <a:gd name="connsiteY1" fmla="*/ 0 h 6904"/>
                  <a:gd name="connsiteX2" fmla="*/ 0 w 1666"/>
                  <a:gd name="connsiteY2" fmla="*/ 6904 h 6904"/>
                  <a:gd name="connsiteX3" fmla="*/ 952 w 1666"/>
                  <a:gd name="connsiteY3" fmla="*/ 4285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6904">
                    <a:moveTo>
                      <a:pt x="833" y="4285"/>
                    </a:moveTo>
                    <a:cubicBezTo>
                      <a:pt x="952" y="3095"/>
                      <a:pt x="1309" y="1785"/>
                      <a:pt x="1667" y="0"/>
                    </a:cubicBezTo>
                    <a:lnTo>
                      <a:pt x="0" y="6904"/>
                    </a:lnTo>
                    <a:lnTo>
                      <a:pt x="952" y="42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2" name="Forma libre: forma 1061">
                <a:extLst>
                  <a:ext uri="{FF2B5EF4-FFF2-40B4-BE49-F238E27FC236}">
                    <a16:creationId xmlns:a16="http://schemas.microsoft.com/office/drawing/2014/main" id="{0B470B49-B60F-41A1-B408-E8E1204017B5}"/>
                  </a:ext>
                </a:extLst>
              </p:cNvPr>
              <p:cNvSpPr/>
              <p:nvPr/>
            </p:nvSpPr>
            <p:spPr>
              <a:xfrm>
                <a:off x="4821844" y="6804418"/>
                <a:ext cx="1549" cy="5025"/>
              </a:xfrm>
              <a:custGeom>
                <a:avLst/>
                <a:gdLst>
                  <a:gd name="connsiteX0" fmla="*/ 1539 w 1549"/>
                  <a:gd name="connsiteY0" fmla="*/ 0 h 5025"/>
                  <a:gd name="connsiteX1" fmla="*/ 230 w 1549"/>
                  <a:gd name="connsiteY1" fmla="*/ 5000 h 5025"/>
                  <a:gd name="connsiteX2" fmla="*/ 1539 w 1549"/>
                  <a:gd name="connsiteY2" fmla="*/ 0 h 5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9" h="5025">
                    <a:moveTo>
                      <a:pt x="1539" y="0"/>
                    </a:moveTo>
                    <a:cubicBezTo>
                      <a:pt x="1063" y="1905"/>
                      <a:pt x="-603" y="5357"/>
                      <a:pt x="230" y="5000"/>
                    </a:cubicBezTo>
                    <a:cubicBezTo>
                      <a:pt x="706" y="3095"/>
                      <a:pt x="1658" y="1667"/>
                      <a:pt x="153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3" name="Forma libre: forma 1062">
                <a:extLst>
                  <a:ext uri="{FF2B5EF4-FFF2-40B4-BE49-F238E27FC236}">
                    <a16:creationId xmlns:a16="http://schemas.microsoft.com/office/drawing/2014/main" id="{8F9588FB-2181-441C-92EE-20E04FC07A30}"/>
                  </a:ext>
                </a:extLst>
              </p:cNvPr>
              <p:cNvSpPr/>
              <p:nvPr/>
            </p:nvSpPr>
            <p:spPr>
              <a:xfrm>
                <a:off x="4817432" y="6782277"/>
                <a:ext cx="2975" cy="11308"/>
              </a:xfrm>
              <a:custGeom>
                <a:avLst/>
                <a:gdLst>
                  <a:gd name="connsiteX0" fmla="*/ 0 w 2975"/>
                  <a:gd name="connsiteY0" fmla="*/ 11308 h 11308"/>
                  <a:gd name="connsiteX1" fmla="*/ 119 w 2975"/>
                  <a:gd name="connsiteY1" fmla="*/ 11308 h 11308"/>
                  <a:gd name="connsiteX2" fmla="*/ 2976 w 2975"/>
                  <a:gd name="connsiteY2" fmla="*/ 0 h 11308"/>
                  <a:gd name="connsiteX3" fmla="*/ 0 w 2975"/>
                  <a:gd name="connsiteY3" fmla="*/ 11308 h 11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75" h="11308">
                    <a:moveTo>
                      <a:pt x="0" y="11308"/>
                    </a:moveTo>
                    <a:lnTo>
                      <a:pt x="119" y="11308"/>
                    </a:lnTo>
                    <a:lnTo>
                      <a:pt x="2976" y="0"/>
                    </a:lnTo>
                    <a:lnTo>
                      <a:pt x="0" y="1130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4" name="Forma libre: forma 1063">
                <a:extLst>
                  <a:ext uri="{FF2B5EF4-FFF2-40B4-BE49-F238E27FC236}">
                    <a16:creationId xmlns:a16="http://schemas.microsoft.com/office/drawing/2014/main" id="{B7E03B73-1724-4A94-9EBD-4637A1C819B6}"/>
                  </a:ext>
                </a:extLst>
              </p:cNvPr>
              <p:cNvSpPr/>
              <p:nvPr/>
            </p:nvSpPr>
            <p:spPr>
              <a:xfrm>
                <a:off x="4803266" y="6810251"/>
                <a:ext cx="2618" cy="9101"/>
              </a:xfrm>
              <a:custGeom>
                <a:avLst/>
                <a:gdLst>
                  <a:gd name="connsiteX0" fmla="*/ 0 w 2618"/>
                  <a:gd name="connsiteY0" fmla="*/ 8571 h 9101"/>
                  <a:gd name="connsiteX1" fmla="*/ 1666 w 2618"/>
                  <a:gd name="connsiteY1" fmla="*/ 5119 h 9101"/>
                  <a:gd name="connsiteX2" fmla="*/ 2619 w 2618"/>
                  <a:gd name="connsiteY2" fmla="*/ 0 h 9101"/>
                  <a:gd name="connsiteX3" fmla="*/ 0 w 2618"/>
                  <a:gd name="connsiteY3" fmla="*/ 8571 h 9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9101">
                    <a:moveTo>
                      <a:pt x="0" y="8571"/>
                    </a:moveTo>
                    <a:cubicBezTo>
                      <a:pt x="0" y="11428"/>
                      <a:pt x="2024" y="1667"/>
                      <a:pt x="1666" y="5119"/>
                    </a:cubicBezTo>
                    <a:cubicBezTo>
                      <a:pt x="2500" y="2500"/>
                      <a:pt x="1905" y="2262"/>
                      <a:pt x="2619" y="0"/>
                    </a:cubicBezTo>
                    <a:cubicBezTo>
                      <a:pt x="1548" y="2738"/>
                      <a:pt x="1666" y="1071"/>
                      <a:pt x="0" y="8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5" name="Forma libre: forma 1064">
                <a:extLst>
                  <a:ext uri="{FF2B5EF4-FFF2-40B4-BE49-F238E27FC236}">
                    <a16:creationId xmlns:a16="http://schemas.microsoft.com/office/drawing/2014/main" id="{57C42890-CC35-48E3-8585-FC92C416807D}"/>
                  </a:ext>
                </a:extLst>
              </p:cNvPr>
              <p:cNvSpPr/>
              <p:nvPr/>
            </p:nvSpPr>
            <p:spPr>
              <a:xfrm>
                <a:off x="4806004" y="6808584"/>
                <a:ext cx="595" cy="1666"/>
              </a:xfrm>
              <a:custGeom>
                <a:avLst/>
                <a:gdLst>
                  <a:gd name="connsiteX0" fmla="*/ 0 w 595"/>
                  <a:gd name="connsiteY0" fmla="*/ 1667 h 1666"/>
                  <a:gd name="connsiteX1" fmla="*/ 595 w 595"/>
                  <a:gd name="connsiteY1" fmla="*/ 0 h 1666"/>
                  <a:gd name="connsiteX2" fmla="*/ 0 w 595"/>
                  <a:gd name="connsiteY2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666">
                    <a:moveTo>
                      <a:pt x="0" y="1667"/>
                    </a:moveTo>
                    <a:cubicBezTo>
                      <a:pt x="0" y="1667"/>
                      <a:pt x="357" y="714"/>
                      <a:pt x="595" y="0"/>
                    </a:cubicBezTo>
                    <a:cubicBezTo>
                      <a:pt x="357" y="714"/>
                      <a:pt x="119" y="1190"/>
                      <a:pt x="0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6" name="Forma libre: forma 1065">
                <a:extLst>
                  <a:ext uri="{FF2B5EF4-FFF2-40B4-BE49-F238E27FC236}">
                    <a16:creationId xmlns:a16="http://schemas.microsoft.com/office/drawing/2014/main" id="{A24A0B0D-3253-4643-BBB9-984CF0E5FDAB}"/>
                  </a:ext>
                </a:extLst>
              </p:cNvPr>
              <p:cNvSpPr/>
              <p:nvPr/>
            </p:nvSpPr>
            <p:spPr>
              <a:xfrm>
                <a:off x="4742320" y="6735496"/>
                <a:ext cx="1190" cy="3690"/>
              </a:xfrm>
              <a:custGeom>
                <a:avLst/>
                <a:gdLst>
                  <a:gd name="connsiteX0" fmla="*/ 714 w 1190"/>
                  <a:gd name="connsiteY0" fmla="*/ 2381 h 3690"/>
                  <a:gd name="connsiteX1" fmla="*/ 1190 w 1190"/>
                  <a:gd name="connsiteY1" fmla="*/ 0 h 3690"/>
                  <a:gd name="connsiteX2" fmla="*/ 0 w 1190"/>
                  <a:gd name="connsiteY2" fmla="*/ 3690 h 3690"/>
                  <a:gd name="connsiteX3" fmla="*/ 714 w 1190"/>
                  <a:gd name="connsiteY3" fmla="*/ 2381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3690">
                    <a:moveTo>
                      <a:pt x="714" y="2381"/>
                    </a:moveTo>
                    <a:lnTo>
                      <a:pt x="1190" y="0"/>
                    </a:lnTo>
                    <a:lnTo>
                      <a:pt x="0" y="3690"/>
                    </a:lnTo>
                    <a:lnTo>
                      <a:pt x="714" y="23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7" name="Forma libre: forma 1066">
                <a:extLst>
                  <a:ext uri="{FF2B5EF4-FFF2-40B4-BE49-F238E27FC236}">
                    <a16:creationId xmlns:a16="http://schemas.microsoft.com/office/drawing/2014/main" id="{7BAFBE69-02E1-4268-8B7A-F372FD52D1B0}"/>
                  </a:ext>
                </a:extLst>
              </p:cNvPr>
              <p:cNvSpPr/>
              <p:nvPr/>
            </p:nvSpPr>
            <p:spPr>
              <a:xfrm>
                <a:off x="4739105" y="6738710"/>
                <a:ext cx="2618" cy="7023"/>
              </a:xfrm>
              <a:custGeom>
                <a:avLst/>
                <a:gdLst>
                  <a:gd name="connsiteX0" fmla="*/ 119 w 2618"/>
                  <a:gd name="connsiteY0" fmla="*/ 7023 h 7023"/>
                  <a:gd name="connsiteX1" fmla="*/ 2619 w 2618"/>
                  <a:gd name="connsiteY1" fmla="*/ 0 h 7023"/>
                  <a:gd name="connsiteX2" fmla="*/ 0 w 2618"/>
                  <a:gd name="connsiteY2" fmla="*/ 6190 h 7023"/>
                  <a:gd name="connsiteX3" fmla="*/ 0 w 2618"/>
                  <a:gd name="connsiteY3" fmla="*/ 7023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7023">
                    <a:moveTo>
                      <a:pt x="119" y="7023"/>
                    </a:moveTo>
                    <a:lnTo>
                      <a:pt x="2619" y="0"/>
                    </a:lnTo>
                    <a:lnTo>
                      <a:pt x="0" y="6190"/>
                    </a:lnTo>
                    <a:cubicBezTo>
                      <a:pt x="0" y="6190"/>
                      <a:pt x="595" y="5357"/>
                      <a:pt x="0" y="7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8" name="Forma libre: forma 1067">
                <a:extLst>
                  <a:ext uri="{FF2B5EF4-FFF2-40B4-BE49-F238E27FC236}">
                    <a16:creationId xmlns:a16="http://schemas.microsoft.com/office/drawing/2014/main" id="{97CFBEB2-A13A-4653-B852-EE7C75DD9963}"/>
                  </a:ext>
                </a:extLst>
              </p:cNvPr>
              <p:cNvSpPr/>
              <p:nvPr/>
            </p:nvSpPr>
            <p:spPr>
              <a:xfrm>
                <a:off x="4775173" y="6816441"/>
                <a:ext cx="1018" cy="4047"/>
              </a:xfrm>
              <a:custGeom>
                <a:avLst/>
                <a:gdLst>
                  <a:gd name="connsiteX0" fmla="*/ 0 w 1018"/>
                  <a:gd name="connsiteY0" fmla="*/ 4047 h 4047"/>
                  <a:gd name="connsiteX1" fmla="*/ 595 w 1018"/>
                  <a:gd name="connsiteY1" fmla="*/ 2381 h 4047"/>
                  <a:gd name="connsiteX2" fmla="*/ 952 w 1018"/>
                  <a:gd name="connsiteY2" fmla="*/ 0 h 4047"/>
                  <a:gd name="connsiteX3" fmla="*/ 119 w 1018"/>
                  <a:gd name="connsiteY3" fmla="*/ 4047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18" h="4047">
                    <a:moveTo>
                      <a:pt x="0" y="4047"/>
                    </a:moveTo>
                    <a:lnTo>
                      <a:pt x="595" y="2381"/>
                    </a:lnTo>
                    <a:cubicBezTo>
                      <a:pt x="1072" y="476"/>
                      <a:pt x="1072" y="357"/>
                      <a:pt x="952" y="0"/>
                    </a:cubicBezTo>
                    <a:lnTo>
                      <a:pt x="119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69" name="Forma libre: forma 1068">
                <a:extLst>
                  <a:ext uri="{FF2B5EF4-FFF2-40B4-BE49-F238E27FC236}">
                    <a16:creationId xmlns:a16="http://schemas.microsoft.com/office/drawing/2014/main" id="{3831B4C9-AF46-49BA-8D58-6E0E02D94E85}"/>
                  </a:ext>
                </a:extLst>
              </p:cNvPr>
              <p:cNvSpPr/>
              <p:nvPr/>
            </p:nvSpPr>
            <p:spPr>
              <a:xfrm>
                <a:off x="4771126" y="6807156"/>
                <a:ext cx="1785" cy="6428"/>
              </a:xfrm>
              <a:custGeom>
                <a:avLst/>
                <a:gdLst>
                  <a:gd name="connsiteX0" fmla="*/ 0 w 1785"/>
                  <a:gd name="connsiteY0" fmla="*/ 6309 h 6428"/>
                  <a:gd name="connsiteX1" fmla="*/ 0 w 1785"/>
                  <a:gd name="connsiteY1" fmla="*/ 6428 h 6428"/>
                  <a:gd name="connsiteX2" fmla="*/ 1786 w 1785"/>
                  <a:gd name="connsiteY2" fmla="*/ 0 h 6428"/>
                  <a:gd name="connsiteX3" fmla="*/ 0 w 1785"/>
                  <a:gd name="connsiteY3" fmla="*/ 6309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6428">
                    <a:moveTo>
                      <a:pt x="0" y="6309"/>
                    </a:moveTo>
                    <a:lnTo>
                      <a:pt x="0" y="6428"/>
                    </a:lnTo>
                    <a:lnTo>
                      <a:pt x="1786" y="0"/>
                    </a:lnTo>
                    <a:lnTo>
                      <a:pt x="0" y="6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0" name="Forma libre: forma 1069">
                <a:extLst>
                  <a:ext uri="{FF2B5EF4-FFF2-40B4-BE49-F238E27FC236}">
                    <a16:creationId xmlns:a16="http://schemas.microsoft.com/office/drawing/2014/main" id="{2839613A-0541-4D80-A4FD-D8014B4307C3}"/>
                  </a:ext>
                </a:extLst>
              </p:cNvPr>
              <p:cNvSpPr/>
              <p:nvPr/>
            </p:nvSpPr>
            <p:spPr>
              <a:xfrm>
                <a:off x="4763746" y="6816586"/>
                <a:ext cx="1180" cy="3544"/>
              </a:xfrm>
              <a:custGeom>
                <a:avLst/>
                <a:gdLst>
                  <a:gd name="connsiteX0" fmla="*/ 0 w 1180"/>
                  <a:gd name="connsiteY0" fmla="*/ 3545 h 3544"/>
                  <a:gd name="connsiteX1" fmla="*/ 952 w 1180"/>
                  <a:gd name="connsiteY1" fmla="*/ 2831 h 3544"/>
                  <a:gd name="connsiteX2" fmla="*/ 0 w 1180"/>
                  <a:gd name="connsiteY2" fmla="*/ 3545 h 3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0" h="3544">
                    <a:moveTo>
                      <a:pt x="0" y="3545"/>
                    </a:moveTo>
                    <a:cubicBezTo>
                      <a:pt x="0" y="3545"/>
                      <a:pt x="833" y="2473"/>
                      <a:pt x="952" y="2831"/>
                    </a:cubicBezTo>
                    <a:cubicBezTo>
                      <a:pt x="119" y="3902"/>
                      <a:pt x="2500" y="-4550"/>
                      <a:pt x="0" y="354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071" name="Gráfico 144">
              <a:extLst>
                <a:ext uri="{FF2B5EF4-FFF2-40B4-BE49-F238E27FC236}">
                  <a16:creationId xmlns:a16="http://schemas.microsoft.com/office/drawing/2014/main" id="{577479BF-9976-48F1-A506-9AA35DB112B4}"/>
                </a:ext>
              </a:extLst>
            </p:cNvPr>
            <p:cNvGrpSpPr/>
            <p:nvPr/>
          </p:nvGrpSpPr>
          <p:grpSpPr>
            <a:xfrm>
              <a:off x="4978964" y="6774183"/>
              <a:ext cx="124631" cy="140285"/>
              <a:chOff x="4978964" y="6774183"/>
              <a:chExt cx="124631" cy="140285"/>
            </a:xfrm>
            <a:grpFill/>
          </p:grpSpPr>
          <p:sp>
            <p:nvSpPr>
              <p:cNvPr id="1072" name="Forma libre: forma 1071">
                <a:extLst>
                  <a:ext uri="{FF2B5EF4-FFF2-40B4-BE49-F238E27FC236}">
                    <a16:creationId xmlns:a16="http://schemas.microsoft.com/office/drawing/2014/main" id="{03B822E4-B3BF-4E62-A2EC-D22725F8DACF}"/>
                  </a:ext>
                </a:extLst>
              </p:cNvPr>
              <p:cNvSpPr/>
              <p:nvPr/>
            </p:nvSpPr>
            <p:spPr>
              <a:xfrm>
                <a:off x="5103490" y="6785253"/>
                <a:ext cx="105" cy="5438"/>
              </a:xfrm>
              <a:custGeom>
                <a:avLst/>
                <a:gdLst>
                  <a:gd name="connsiteX0" fmla="*/ 106 w 105"/>
                  <a:gd name="connsiteY0" fmla="*/ 5238 h 5438"/>
                  <a:gd name="connsiteX1" fmla="*/ 106 w 105"/>
                  <a:gd name="connsiteY1" fmla="*/ 0 h 5438"/>
                  <a:gd name="connsiteX2" fmla="*/ 106 w 105"/>
                  <a:gd name="connsiteY2" fmla="*/ 5238 h 5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5438">
                    <a:moveTo>
                      <a:pt x="106" y="5238"/>
                    </a:moveTo>
                    <a:cubicBezTo>
                      <a:pt x="106" y="5238"/>
                      <a:pt x="106" y="833"/>
                      <a:pt x="106" y="0"/>
                    </a:cubicBezTo>
                    <a:cubicBezTo>
                      <a:pt x="-132" y="1071"/>
                      <a:pt x="106" y="6547"/>
                      <a:pt x="106" y="5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3" name="Forma libre: forma 1072">
                <a:extLst>
                  <a:ext uri="{FF2B5EF4-FFF2-40B4-BE49-F238E27FC236}">
                    <a16:creationId xmlns:a16="http://schemas.microsoft.com/office/drawing/2014/main" id="{6CB18875-D496-4656-973F-D321CA545E4F}"/>
                  </a:ext>
                </a:extLst>
              </p:cNvPr>
              <p:cNvSpPr/>
              <p:nvPr/>
            </p:nvSpPr>
            <p:spPr>
              <a:xfrm>
                <a:off x="5100262" y="6799419"/>
                <a:ext cx="357" cy="4880"/>
              </a:xfrm>
              <a:custGeom>
                <a:avLst/>
                <a:gdLst>
                  <a:gd name="connsiteX0" fmla="*/ 357 w 357"/>
                  <a:gd name="connsiteY0" fmla="*/ 2024 h 4880"/>
                  <a:gd name="connsiteX1" fmla="*/ 357 w 357"/>
                  <a:gd name="connsiteY1" fmla="*/ 0 h 4880"/>
                  <a:gd name="connsiteX2" fmla="*/ 0 w 357"/>
                  <a:gd name="connsiteY2" fmla="*/ 4881 h 4880"/>
                  <a:gd name="connsiteX3" fmla="*/ 357 w 357"/>
                  <a:gd name="connsiteY3" fmla="*/ 2024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880">
                    <a:moveTo>
                      <a:pt x="357" y="2024"/>
                    </a:moveTo>
                    <a:lnTo>
                      <a:pt x="357" y="0"/>
                    </a:lnTo>
                    <a:lnTo>
                      <a:pt x="0" y="4881"/>
                    </a:lnTo>
                    <a:lnTo>
                      <a:pt x="357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4" name="Forma libre: forma 1073">
                <a:extLst>
                  <a:ext uri="{FF2B5EF4-FFF2-40B4-BE49-F238E27FC236}">
                    <a16:creationId xmlns:a16="http://schemas.microsoft.com/office/drawing/2014/main" id="{1D309676-3E5C-4AA1-A196-A211FF862CEC}"/>
                  </a:ext>
                </a:extLst>
              </p:cNvPr>
              <p:cNvSpPr/>
              <p:nvPr/>
            </p:nvSpPr>
            <p:spPr>
              <a:xfrm>
                <a:off x="5097762" y="6798228"/>
                <a:ext cx="1785" cy="6547"/>
              </a:xfrm>
              <a:custGeom>
                <a:avLst/>
                <a:gdLst>
                  <a:gd name="connsiteX0" fmla="*/ 0 w 1785"/>
                  <a:gd name="connsiteY0" fmla="*/ 3095 h 6547"/>
                  <a:gd name="connsiteX1" fmla="*/ 1548 w 1785"/>
                  <a:gd name="connsiteY1" fmla="*/ 4642 h 6547"/>
                  <a:gd name="connsiteX2" fmla="*/ 1548 w 1785"/>
                  <a:gd name="connsiteY2" fmla="*/ 6547 h 6547"/>
                  <a:gd name="connsiteX3" fmla="*/ 1785 w 1785"/>
                  <a:gd name="connsiteY3" fmla="*/ 0 h 6547"/>
                  <a:gd name="connsiteX4" fmla="*/ 0 w 1785"/>
                  <a:gd name="connsiteY4" fmla="*/ 3095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5" h="6547">
                    <a:moveTo>
                      <a:pt x="0" y="3095"/>
                    </a:moveTo>
                    <a:cubicBezTo>
                      <a:pt x="357" y="11308"/>
                      <a:pt x="1071" y="1786"/>
                      <a:pt x="1548" y="4642"/>
                    </a:cubicBezTo>
                    <a:lnTo>
                      <a:pt x="1548" y="6547"/>
                    </a:lnTo>
                    <a:cubicBezTo>
                      <a:pt x="1548" y="6547"/>
                      <a:pt x="1785" y="0"/>
                      <a:pt x="1785" y="0"/>
                    </a:cubicBezTo>
                    <a:cubicBezTo>
                      <a:pt x="1190" y="1071"/>
                      <a:pt x="476" y="5476"/>
                      <a:pt x="0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5" name="Forma libre: forma 1074">
                <a:extLst>
                  <a:ext uri="{FF2B5EF4-FFF2-40B4-BE49-F238E27FC236}">
                    <a16:creationId xmlns:a16="http://schemas.microsoft.com/office/drawing/2014/main" id="{1FB215BF-074F-4F27-9655-506E7B2CA5A4}"/>
                  </a:ext>
                </a:extLst>
              </p:cNvPr>
              <p:cNvSpPr/>
              <p:nvPr/>
            </p:nvSpPr>
            <p:spPr>
              <a:xfrm>
                <a:off x="5096049" y="6783587"/>
                <a:ext cx="403" cy="2474"/>
              </a:xfrm>
              <a:custGeom>
                <a:avLst/>
                <a:gdLst>
                  <a:gd name="connsiteX0" fmla="*/ 47 w 403"/>
                  <a:gd name="connsiteY0" fmla="*/ 119 h 2474"/>
                  <a:gd name="connsiteX1" fmla="*/ 404 w 403"/>
                  <a:gd name="connsiteY1" fmla="*/ 1071 h 2474"/>
                  <a:gd name="connsiteX2" fmla="*/ 404 w 403"/>
                  <a:gd name="connsiteY2" fmla="*/ 238 h 2474"/>
                  <a:gd name="connsiteX3" fmla="*/ 166 w 403"/>
                  <a:gd name="connsiteY3" fmla="*/ 0 h 2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3" h="2474">
                    <a:moveTo>
                      <a:pt x="47" y="119"/>
                    </a:moveTo>
                    <a:cubicBezTo>
                      <a:pt x="166" y="3333"/>
                      <a:pt x="-310" y="2857"/>
                      <a:pt x="404" y="1071"/>
                    </a:cubicBezTo>
                    <a:cubicBezTo>
                      <a:pt x="404" y="714"/>
                      <a:pt x="404" y="476"/>
                      <a:pt x="404" y="238"/>
                    </a:cubicBezTo>
                    <a:cubicBezTo>
                      <a:pt x="404" y="238"/>
                      <a:pt x="285" y="238"/>
                      <a:pt x="16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6" name="Forma libre: forma 1075">
                <a:extLst>
                  <a:ext uri="{FF2B5EF4-FFF2-40B4-BE49-F238E27FC236}">
                    <a16:creationId xmlns:a16="http://schemas.microsoft.com/office/drawing/2014/main" id="{51F6B8D7-2BE0-4B9F-8F34-3A2E82F75CE4}"/>
                  </a:ext>
                </a:extLst>
              </p:cNvPr>
              <p:cNvSpPr/>
              <p:nvPr/>
            </p:nvSpPr>
            <p:spPr>
              <a:xfrm>
                <a:off x="5096228" y="6782661"/>
                <a:ext cx="105" cy="1163"/>
              </a:xfrm>
              <a:custGeom>
                <a:avLst/>
                <a:gdLst>
                  <a:gd name="connsiteX0" fmla="*/ 106 w 105"/>
                  <a:gd name="connsiteY0" fmla="*/ 1164 h 1163"/>
                  <a:gd name="connsiteX1" fmla="*/ 106 w 105"/>
                  <a:gd name="connsiteY1" fmla="*/ 1164 h 1163"/>
                  <a:gd name="connsiteX2" fmla="*/ 106 w 105"/>
                  <a:gd name="connsiteY2" fmla="*/ 1164 h 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1163">
                    <a:moveTo>
                      <a:pt x="106" y="1164"/>
                    </a:moveTo>
                    <a:cubicBezTo>
                      <a:pt x="106" y="1164"/>
                      <a:pt x="-132" y="-1455"/>
                      <a:pt x="106" y="1164"/>
                    </a:cubicBezTo>
                    <a:lnTo>
                      <a:pt x="106" y="116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7" name="Forma libre: forma 1076">
                <a:extLst>
                  <a:ext uri="{FF2B5EF4-FFF2-40B4-BE49-F238E27FC236}">
                    <a16:creationId xmlns:a16="http://schemas.microsoft.com/office/drawing/2014/main" id="{CDF1984B-73BD-4BBE-9875-FD6F44B25888}"/>
                  </a:ext>
                </a:extLst>
              </p:cNvPr>
              <p:cNvSpPr/>
              <p:nvPr/>
            </p:nvSpPr>
            <p:spPr>
              <a:xfrm>
                <a:off x="5094799" y="6779182"/>
                <a:ext cx="582" cy="6546"/>
              </a:xfrm>
              <a:custGeom>
                <a:avLst/>
                <a:gdLst>
                  <a:gd name="connsiteX0" fmla="*/ 225 w 582"/>
                  <a:gd name="connsiteY0" fmla="*/ 6547 h 6546"/>
                  <a:gd name="connsiteX1" fmla="*/ 583 w 582"/>
                  <a:gd name="connsiteY1" fmla="*/ 3690 h 6546"/>
                  <a:gd name="connsiteX2" fmla="*/ 225 w 582"/>
                  <a:gd name="connsiteY2" fmla="*/ 0 h 6546"/>
                  <a:gd name="connsiteX3" fmla="*/ 225 w 582"/>
                  <a:gd name="connsiteY3" fmla="*/ 6547 h 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82" h="6546">
                    <a:moveTo>
                      <a:pt x="225" y="6547"/>
                    </a:moveTo>
                    <a:lnTo>
                      <a:pt x="583" y="3690"/>
                    </a:lnTo>
                    <a:cubicBezTo>
                      <a:pt x="583" y="1786"/>
                      <a:pt x="106" y="1428"/>
                      <a:pt x="225" y="0"/>
                    </a:cubicBezTo>
                    <a:cubicBezTo>
                      <a:pt x="-132" y="1547"/>
                      <a:pt x="-13" y="3452"/>
                      <a:pt x="225" y="6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8" name="Forma libre: forma 1077">
                <a:extLst>
                  <a:ext uri="{FF2B5EF4-FFF2-40B4-BE49-F238E27FC236}">
                    <a16:creationId xmlns:a16="http://schemas.microsoft.com/office/drawing/2014/main" id="{33DE396A-8286-41DD-B1A3-FD82CD58A905}"/>
                  </a:ext>
                </a:extLst>
              </p:cNvPr>
              <p:cNvSpPr/>
              <p:nvPr/>
            </p:nvSpPr>
            <p:spPr>
              <a:xfrm>
                <a:off x="5094668" y="6789897"/>
                <a:ext cx="237" cy="1784"/>
              </a:xfrm>
              <a:custGeom>
                <a:avLst/>
                <a:gdLst>
                  <a:gd name="connsiteX0" fmla="*/ 0 w 237"/>
                  <a:gd name="connsiteY0" fmla="*/ 1784 h 1784"/>
                  <a:gd name="connsiteX1" fmla="*/ 238 w 237"/>
                  <a:gd name="connsiteY1" fmla="*/ 594 h 1784"/>
                  <a:gd name="connsiteX2" fmla="*/ 0 w 237"/>
                  <a:gd name="connsiteY2" fmla="*/ 1784 h 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784">
                    <a:moveTo>
                      <a:pt x="0" y="1784"/>
                    </a:moveTo>
                    <a:lnTo>
                      <a:pt x="238" y="594"/>
                    </a:lnTo>
                    <a:cubicBezTo>
                      <a:pt x="238" y="-239"/>
                      <a:pt x="238" y="-477"/>
                      <a:pt x="0" y="17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79" name="Forma libre: forma 1078">
                <a:extLst>
                  <a:ext uri="{FF2B5EF4-FFF2-40B4-BE49-F238E27FC236}">
                    <a16:creationId xmlns:a16="http://schemas.microsoft.com/office/drawing/2014/main" id="{191CA5F3-8D85-4DC1-AC56-82DFCDC6BC9F}"/>
                  </a:ext>
                </a:extLst>
              </p:cNvPr>
              <p:cNvSpPr/>
              <p:nvPr/>
            </p:nvSpPr>
            <p:spPr>
              <a:xfrm>
                <a:off x="5094906" y="6787753"/>
                <a:ext cx="476" cy="4503"/>
              </a:xfrm>
              <a:custGeom>
                <a:avLst/>
                <a:gdLst>
                  <a:gd name="connsiteX0" fmla="*/ 357 w 476"/>
                  <a:gd name="connsiteY0" fmla="*/ 119 h 4503"/>
                  <a:gd name="connsiteX1" fmla="*/ 0 w 476"/>
                  <a:gd name="connsiteY1" fmla="*/ 2619 h 4503"/>
                  <a:gd name="connsiteX2" fmla="*/ 238 w 476"/>
                  <a:gd name="connsiteY2" fmla="*/ 1667 h 4503"/>
                  <a:gd name="connsiteX3" fmla="*/ 476 w 476"/>
                  <a:gd name="connsiteY3" fmla="*/ 0 h 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4503">
                    <a:moveTo>
                      <a:pt x="357" y="119"/>
                    </a:moveTo>
                    <a:lnTo>
                      <a:pt x="0" y="2619"/>
                    </a:lnTo>
                    <a:cubicBezTo>
                      <a:pt x="0" y="3928"/>
                      <a:pt x="0" y="6547"/>
                      <a:pt x="238" y="1667"/>
                    </a:cubicBezTo>
                    <a:cubicBezTo>
                      <a:pt x="238" y="4047"/>
                      <a:pt x="238" y="1667"/>
                      <a:pt x="47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0" name="Forma libre: forma 1079">
                <a:extLst>
                  <a:ext uri="{FF2B5EF4-FFF2-40B4-BE49-F238E27FC236}">
                    <a16:creationId xmlns:a16="http://schemas.microsoft.com/office/drawing/2014/main" id="{13590085-28E0-4528-85AF-185CDAFAA273}"/>
                  </a:ext>
                </a:extLst>
              </p:cNvPr>
              <p:cNvSpPr/>
              <p:nvPr/>
            </p:nvSpPr>
            <p:spPr>
              <a:xfrm>
                <a:off x="5095501" y="6789022"/>
                <a:ext cx="598" cy="5873"/>
              </a:xfrm>
              <a:custGeom>
                <a:avLst/>
                <a:gdLst>
                  <a:gd name="connsiteX0" fmla="*/ 0 w 598"/>
                  <a:gd name="connsiteY0" fmla="*/ 159 h 5873"/>
                  <a:gd name="connsiteX1" fmla="*/ 119 w 598"/>
                  <a:gd name="connsiteY1" fmla="*/ 5873 h 5873"/>
                  <a:gd name="connsiteX2" fmla="*/ 0 w 598"/>
                  <a:gd name="connsiteY2" fmla="*/ 159 h 5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8" h="5873">
                    <a:moveTo>
                      <a:pt x="0" y="159"/>
                    </a:moveTo>
                    <a:cubicBezTo>
                      <a:pt x="238" y="1945"/>
                      <a:pt x="476" y="3016"/>
                      <a:pt x="119" y="5873"/>
                    </a:cubicBezTo>
                    <a:cubicBezTo>
                      <a:pt x="833" y="4802"/>
                      <a:pt x="714" y="-1031"/>
                      <a:pt x="0" y="15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1" name="Forma libre: forma 1080">
                <a:extLst>
                  <a:ext uri="{FF2B5EF4-FFF2-40B4-BE49-F238E27FC236}">
                    <a16:creationId xmlns:a16="http://schemas.microsoft.com/office/drawing/2014/main" id="{D027A819-55D7-4BE1-82DC-9B9CD109E567}"/>
                  </a:ext>
                </a:extLst>
              </p:cNvPr>
              <p:cNvSpPr/>
              <p:nvPr/>
            </p:nvSpPr>
            <p:spPr>
              <a:xfrm>
                <a:off x="5097762" y="6808788"/>
                <a:ext cx="595" cy="3367"/>
              </a:xfrm>
              <a:custGeom>
                <a:avLst/>
                <a:gdLst>
                  <a:gd name="connsiteX0" fmla="*/ 0 w 595"/>
                  <a:gd name="connsiteY0" fmla="*/ 987 h 3367"/>
                  <a:gd name="connsiteX1" fmla="*/ 357 w 595"/>
                  <a:gd name="connsiteY1" fmla="*/ 3368 h 3367"/>
                  <a:gd name="connsiteX2" fmla="*/ 595 w 595"/>
                  <a:gd name="connsiteY2" fmla="*/ 630 h 3367"/>
                  <a:gd name="connsiteX3" fmla="*/ 0 w 595"/>
                  <a:gd name="connsiteY3" fmla="*/ 987 h 3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3367">
                    <a:moveTo>
                      <a:pt x="0" y="987"/>
                    </a:moveTo>
                    <a:lnTo>
                      <a:pt x="357" y="3368"/>
                    </a:lnTo>
                    <a:lnTo>
                      <a:pt x="595" y="630"/>
                    </a:lnTo>
                    <a:cubicBezTo>
                      <a:pt x="595" y="1939"/>
                      <a:pt x="0" y="-1632"/>
                      <a:pt x="0" y="98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2" name="Forma libre: forma 1081">
                <a:extLst>
                  <a:ext uri="{FF2B5EF4-FFF2-40B4-BE49-F238E27FC236}">
                    <a16:creationId xmlns:a16="http://schemas.microsoft.com/office/drawing/2014/main" id="{CA6BDA71-FBFA-4E16-80EE-E78DF4CA9A68}"/>
                  </a:ext>
                </a:extLst>
              </p:cNvPr>
              <p:cNvSpPr/>
              <p:nvPr/>
            </p:nvSpPr>
            <p:spPr>
              <a:xfrm>
                <a:off x="5092525" y="6781444"/>
                <a:ext cx="476" cy="6904"/>
              </a:xfrm>
              <a:custGeom>
                <a:avLst/>
                <a:gdLst>
                  <a:gd name="connsiteX0" fmla="*/ 0 w 476"/>
                  <a:gd name="connsiteY0" fmla="*/ 0 h 6904"/>
                  <a:gd name="connsiteX1" fmla="*/ 238 w 476"/>
                  <a:gd name="connsiteY1" fmla="*/ 6904 h 6904"/>
                  <a:gd name="connsiteX2" fmla="*/ 476 w 476"/>
                  <a:gd name="connsiteY2" fmla="*/ 4881 h 6904"/>
                  <a:gd name="connsiteX3" fmla="*/ 0 w 476"/>
                  <a:gd name="connsiteY3" fmla="*/ 0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6904">
                    <a:moveTo>
                      <a:pt x="0" y="0"/>
                    </a:moveTo>
                    <a:cubicBezTo>
                      <a:pt x="0" y="1786"/>
                      <a:pt x="119" y="4643"/>
                      <a:pt x="238" y="6904"/>
                    </a:cubicBezTo>
                    <a:lnTo>
                      <a:pt x="476" y="4881"/>
                    </a:lnTo>
                    <a:cubicBezTo>
                      <a:pt x="357" y="3690"/>
                      <a:pt x="0" y="2619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3" name="Forma libre: forma 1082">
                <a:extLst>
                  <a:ext uri="{FF2B5EF4-FFF2-40B4-BE49-F238E27FC236}">
                    <a16:creationId xmlns:a16="http://schemas.microsoft.com/office/drawing/2014/main" id="{5C2C232C-518F-4242-8E2C-B9B54B4AF620}"/>
                  </a:ext>
                </a:extLst>
              </p:cNvPr>
              <p:cNvSpPr/>
              <p:nvPr/>
            </p:nvSpPr>
            <p:spPr>
              <a:xfrm>
                <a:off x="5092406" y="6788348"/>
                <a:ext cx="376" cy="2975"/>
              </a:xfrm>
              <a:custGeom>
                <a:avLst/>
                <a:gdLst>
                  <a:gd name="connsiteX0" fmla="*/ 357 w 376"/>
                  <a:gd name="connsiteY0" fmla="*/ 0 h 2975"/>
                  <a:gd name="connsiteX1" fmla="*/ 0 w 376"/>
                  <a:gd name="connsiteY1" fmla="*/ 2976 h 2975"/>
                  <a:gd name="connsiteX2" fmla="*/ 357 w 376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6" h="2975">
                    <a:moveTo>
                      <a:pt x="357" y="0"/>
                    </a:moveTo>
                    <a:lnTo>
                      <a:pt x="0" y="2976"/>
                    </a:lnTo>
                    <a:cubicBezTo>
                      <a:pt x="0" y="2976"/>
                      <a:pt x="476" y="1905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4" name="Forma libre: forma 1083">
                <a:extLst>
                  <a:ext uri="{FF2B5EF4-FFF2-40B4-BE49-F238E27FC236}">
                    <a16:creationId xmlns:a16="http://schemas.microsoft.com/office/drawing/2014/main" id="{7763C98A-CA2B-4D61-98A0-D5973193F9AC}"/>
                  </a:ext>
                </a:extLst>
              </p:cNvPr>
              <p:cNvSpPr/>
              <p:nvPr/>
            </p:nvSpPr>
            <p:spPr>
              <a:xfrm>
                <a:off x="5094549" y="6794419"/>
                <a:ext cx="833" cy="6428"/>
              </a:xfrm>
              <a:custGeom>
                <a:avLst/>
                <a:gdLst>
                  <a:gd name="connsiteX0" fmla="*/ 119 w 833"/>
                  <a:gd name="connsiteY0" fmla="*/ 6309 h 6428"/>
                  <a:gd name="connsiteX1" fmla="*/ 833 w 833"/>
                  <a:gd name="connsiteY1" fmla="*/ 0 h 6428"/>
                  <a:gd name="connsiteX2" fmla="*/ 0 w 833"/>
                  <a:gd name="connsiteY2" fmla="*/ 6428 h 6428"/>
                  <a:gd name="connsiteX3" fmla="*/ 119 w 833"/>
                  <a:gd name="connsiteY3" fmla="*/ 6309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6428">
                    <a:moveTo>
                      <a:pt x="119" y="6309"/>
                    </a:moveTo>
                    <a:lnTo>
                      <a:pt x="833" y="0"/>
                    </a:lnTo>
                    <a:lnTo>
                      <a:pt x="0" y="6428"/>
                    </a:lnTo>
                    <a:lnTo>
                      <a:pt x="119" y="6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5" name="Forma libre: forma 1084">
                <a:extLst>
                  <a:ext uri="{FF2B5EF4-FFF2-40B4-BE49-F238E27FC236}">
                    <a16:creationId xmlns:a16="http://schemas.microsoft.com/office/drawing/2014/main" id="{94E1A13B-125F-4AB1-915C-7D85D2BA4901}"/>
                  </a:ext>
                </a:extLst>
              </p:cNvPr>
              <p:cNvSpPr/>
              <p:nvPr/>
            </p:nvSpPr>
            <p:spPr>
              <a:xfrm>
                <a:off x="5090739" y="6777159"/>
                <a:ext cx="357" cy="6189"/>
              </a:xfrm>
              <a:custGeom>
                <a:avLst/>
                <a:gdLst>
                  <a:gd name="connsiteX0" fmla="*/ 119 w 357"/>
                  <a:gd name="connsiteY0" fmla="*/ 4047 h 6189"/>
                  <a:gd name="connsiteX1" fmla="*/ 357 w 357"/>
                  <a:gd name="connsiteY1" fmla="*/ 0 h 6189"/>
                  <a:gd name="connsiteX2" fmla="*/ 0 w 357"/>
                  <a:gd name="connsiteY2" fmla="*/ 6190 h 6189"/>
                  <a:gd name="connsiteX3" fmla="*/ 119 w 357"/>
                  <a:gd name="connsiteY3" fmla="*/ 4047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6189">
                    <a:moveTo>
                      <a:pt x="119" y="4047"/>
                    </a:moveTo>
                    <a:lnTo>
                      <a:pt x="357" y="0"/>
                    </a:lnTo>
                    <a:lnTo>
                      <a:pt x="0" y="6190"/>
                    </a:lnTo>
                    <a:lnTo>
                      <a:pt x="119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6" name="Forma libre: forma 1085">
                <a:extLst>
                  <a:ext uri="{FF2B5EF4-FFF2-40B4-BE49-F238E27FC236}">
                    <a16:creationId xmlns:a16="http://schemas.microsoft.com/office/drawing/2014/main" id="{B7F3E7B2-2DD0-4CC5-BED1-4AC85350D44A}"/>
                  </a:ext>
                </a:extLst>
              </p:cNvPr>
              <p:cNvSpPr/>
              <p:nvPr/>
            </p:nvSpPr>
            <p:spPr>
              <a:xfrm>
                <a:off x="5089073" y="6774183"/>
                <a:ext cx="832" cy="7737"/>
              </a:xfrm>
              <a:custGeom>
                <a:avLst/>
                <a:gdLst>
                  <a:gd name="connsiteX0" fmla="*/ 714 w 832"/>
                  <a:gd name="connsiteY0" fmla="*/ 7737 h 7737"/>
                  <a:gd name="connsiteX1" fmla="*/ 714 w 832"/>
                  <a:gd name="connsiteY1" fmla="*/ 0 h 7737"/>
                  <a:gd name="connsiteX2" fmla="*/ 0 w 832"/>
                  <a:gd name="connsiteY2" fmla="*/ 6071 h 7737"/>
                  <a:gd name="connsiteX3" fmla="*/ 833 w 832"/>
                  <a:gd name="connsiteY3" fmla="*/ 7737 h 7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2" h="7737">
                    <a:moveTo>
                      <a:pt x="714" y="7737"/>
                    </a:moveTo>
                    <a:cubicBezTo>
                      <a:pt x="833" y="4404"/>
                      <a:pt x="476" y="2143"/>
                      <a:pt x="714" y="0"/>
                    </a:cubicBezTo>
                    <a:cubicBezTo>
                      <a:pt x="476" y="595"/>
                      <a:pt x="238" y="3452"/>
                      <a:pt x="0" y="6071"/>
                    </a:cubicBezTo>
                    <a:cubicBezTo>
                      <a:pt x="238" y="4642"/>
                      <a:pt x="476" y="5000"/>
                      <a:pt x="833" y="773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7" name="Forma libre: forma 1086">
                <a:extLst>
                  <a:ext uri="{FF2B5EF4-FFF2-40B4-BE49-F238E27FC236}">
                    <a16:creationId xmlns:a16="http://schemas.microsoft.com/office/drawing/2014/main" id="{776B347A-2DE4-4B54-AE96-B1E28639F483}"/>
                  </a:ext>
                </a:extLst>
              </p:cNvPr>
              <p:cNvSpPr/>
              <p:nvPr/>
            </p:nvSpPr>
            <p:spPr>
              <a:xfrm>
                <a:off x="5088597" y="6780254"/>
                <a:ext cx="357" cy="3809"/>
              </a:xfrm>
              <a:custGeom>
                <a:avLst/>
                <a:gdLst>
                  <a:gd name="connsiteX0" fmla="*/ 0 w 357"/>
                  <a:gd name="connsiteY0" fmla="*/ 3809 h 3809"/>
                  <a:gd name="connsiteX1" fmla="*/ 357 w 357"/>
                  <a:gd name="connsiteY1" fmla="*/ 0 h 3809"/>
                  <a:gd name="connsiteX2" fmla="*/ 0 w 357"/>
                  <a:gd name="connsiteY2" fmla="*/ 3809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3809">
                    <a:moveTo>
                      <a:pt x="0" y="3809"/>
                    </a:moveTo>
                    <a:cubicBezTo>
                      <a:pt x="0" y="2976"/>
                      <a:pt x="238" y="1548"/>
                      <a:pt x="357" y="0"/>
                    </a:cubicBezTo>
                    <a:cubicBezTo>
                      <a:pt x="238" y="714"/>
                      <a:pt x="119" y="1905"/>
                      <a:pt x="0" y="38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8" name="Forma libre: forma 1087">
                <a:extLst>
                  <a:ext uri="{FF2B5EF4-FFF2-40B4-BE49-F238E27FC236}">
                    <a16:creationId xmlns:a16="http://schemas.microsoft.com/office/drawing/2014/main" id="{BD69C413-3EE2-4021-94FC-B2450BB57B3D}"/>
                  </a:ext>
                </a:extLst>
              </p:cNvPr>
              <p:cNvSpPr/>
              <p:nvPr/>
            </p:nvSpPr>
            <p:spPr>
              <a:xfrm>
                <a:off x="5091216" y="6785491"/>
                <a:ext cx="357" cy="4999"/>
              </a:xfrm>
              <a:custGeom>
                <a:avLst/>
                <a:gdLst>
                  <a:gd name="connsiteX0" fmla="*/ 357 w 357"/>
                  <a:gd name="connsiteY0" fmla="*/ 5000 h 4999"/>
                  <a:gd name="connsiteX1" fmla="*/ 0 w 357"/>
                  <a:gd name="connsiteY1" fmla="*/ 0 h 4999"/>
                  <a:gd name="connsiteX2" fmla="*/ 238 w 357"/>
                  <a:gd name="connsiteY2" fmla="*/ 4880 h 4999"/>
                  <a:gd name="connsiteX3" fmla="*/ 357 w 357"/>
                  <a:gd name="connsiteY3" fmla="*/ 488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999">
                    <a:moveTo>
                      <a:pt x="357" y="5000"/>
                    </a:moveTo>
                    <a:cubicBezTo>
                      <a:pt x="357" y="3928"/>
                      <a:pt x="238" y="1190"/>
                      <a:pt x="0" y="0"/>
                    </a:cubicBezTo>
                    <a:lnTo>
                      <a:pt x="238" y="4880"/>
                    </a:lnTo>
                    <a:lnTo>
                      <a:pt x="357" y="488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89" name="Forma libre: forma 1088">
                <a:extLst>
                  <a:ext uri="{FF2B5EF4-FFF2-40B4-BE49-F238E27FC236}">
                    <a16:creationId xmlns:a16="http://schemas.microsoft.com/office/drawing/2014/main" id="{1259DF39-54E2-4304-BEB3-ED8B385D82FD}"/>
                  </a:ext>
                </a:extLst>
              </p:cNvPr>
              <p:cNvSpPr/>
              <p:nvPr/>
            </p:nvSpPr>
            <p:spPr>
              <a:xfrm>
                <a:off x="5091096" y="6790015"/>
                <a:ext cx="357" cy="476"/>
              </a:xfrm>
              <a:custGeom>
                <a:avLst/>
                <a:gdLst>
                  <a:gd name="connsiteX0" fmla="*/ 357 w 357"/>
                  <a:gd name="connsiteY0" fmla="*/ 476 h 476"/>
                  <a:gd name="connsiteX1" fmla="*/ 357 w 357"/>
                  <a:gd name="connsiteY1" fmla="*/ 476 h 476"/>
                  <a:gd name="connsiteX2" fmla="*/ 0 w 357"/>
                  <a:gd name="connsiteY2" fmla="*/ 0 h 476"/>
                  <a:gd name="connsiteX3" fmla="*/ 357 w 357"/>
                  <a:gd name="connsiteY3" fmla="*/ 476 h 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76">
                    <a:moveTo>
                      <a:pt x="357" y="476"/>
                    </a:moveTo>
                    <a:lnTo>
                      <a:pt x="357" y="476"/>
                    </a:lnTo>
                    <a:cubicBezTo>
                      <a:pt x="357" y="476"/>
                      <a:pt x="0" y="119"/>
                      <a:pt x="0" y="0"/>
                    </a:cubicBezTo>
                    <a:cubicBezTo>
                      <a:pt x="0" y="0"/>
                      <a:pt x="119" y="119"/>
                      <a:pt x="357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0" name="Forma libre: forma 1089">
                <a:extLst>
                  <a:ext uri="{FF2B5EF4-FFF2-40B4-BE49-F238E27FC236}">
                    <a16:creationId xmlns:a16="http://schemas.microsoft.com/office/drawing/2014/main" id="{068DF323-739E-4EF9-94D7-1E9D25516AC8}"/>
                  </a:ext>
                </a:extLst>
              </p:cNvPr>
              <p:cNvSpPr/>
              <p:nvPr/>
            </p:nvSpPr>
            <p:spPr>
              <a:xfrm>
                <a:off x="5091573" y="6790491"/>
                <a:ext cx="11903" cy="264"/>
              </a:xfrm>
              <a:custGeom>
                <a:avLst/>
                <a:gdLst>
                  <a:gd name="connsiteX0" fmla="*/ 0 w 11903"/>
                  <a:gd name="connsiteY0" fmla="*/ 0 h 264"/>
                  <a:gd name="connsiteX1" fmla="*/ 0 w 11903"/>
                  <a:gd name="connsiteY1" fmla="*/ 0 h 264"/>
                  <a:gd name="connsiteX2" fmla="*/ 0 w 11903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1" name="Forma libre: forma 1090">
                <a:extLst>
                  <a:ext uri="{FF2B5EF4-FFF2-40B4-BE49-F238E27FC236}">
                    <a16:creationId xmlns:a16="http://schemas.microsoft.com/office/drawing/2014/main" id="{A8610882-E4DB-4B5D-994B-D40B1EBF1566}"/>
                  </a:ext>
                </a:extLst>
              </p:cNvPr>
              <p:cNvSpPr/>
              <p:nvPr/>
            </p:nvSpPr>
            <p:spPr>
              <a:xfrm>
                <a:off x="5093035" y="6796324"/>
                <a:ext cx="441" cy="9880"/>
              </a:xfrm>
              <a:custGeom>
                <a:avLst/>
                <a:gdLst>
                  <a:gd name="connsiteX0" fmla="*/ 442 w 441"/>
                  <a:gd name="connsiteY0" fmla="*/ 0 h 9880"/>
                  <a:gd name="connsiteX1" fmla="*/ 204 w 441"/>
                  <a:gd name="connsiteY1" fmla="*/ 9880 h 9880"/>
                  <a:gd name="connsiteX2" fmla="*/ 442 w 441"/>
                  <a:gd name="connsiteY2" fmla="*/ 0 h 9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1" h="9880">
                    <a:moveTo>
                      <a:pt x="442" y="0"/>
                    </a:moveTo>
                    <a:cubicBezTo>
                      <a:pt x="204" y="2738"/>
                      <a:pt x="-272" y="5714"/>
                      <a:pt x="204" y="9880"/>
                    </a:cubicBezTo>
                    <a:cubicBezTo>
                      <a:pt x="323" y="6547"/>
                      <a:pt x="85" y="4166"/>
                      <a:pt x="442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2" name="Forma libre: forma 1091">
                <a:extLst>
                  <a:ext uri="{FF2B5EF4-FFF2-40B4-BE49-F238E27FC236}">
                    <a16:creationId xmlns:a16="http://schemas.microsoft.com/office/drawing/2014/main" id="{2697AEF6-5109-4900-9BD1-6C061330DAC3}"/>
                  </a:ext>
                </a:extLst>
              </p:cNvPr>
              <p:cNvSpPr/>
              <p:nvPr/>
            </p:nvSpPr>
            <p:spPr>
              <a:xfrm>
                <a:off x="5091930" y="6793110"/>
                <a:ext cx="476" cy="4523"/>
              </a:xfrm>
              <a:custGeom>
                <a:avLst/>
                <a:gdLst>
                  <a:gd name="connsiteX0" fmla="*/ 0 w 476"/>
                  <a:gd name="connsiteY0" fmla="*/ 3452 h 4523"/>
                  <a:gd name="connsiteX1" fmla="*/ 476 w 476"/>
                  <a:gd name="connsiteY1" fmla="*/ 4523 h 4523"/>
                  <a:gd name="connsiteX2" fmla="*/ 476 w 476"/>
                  <a:gd name="connsiteY2" fmla="*/ 0 h 4523"/>
                  <a:gd name="connsiteX3" fmla="*/ 0 w 476"/>
                  <a:gd name="connsiteY3" fmla="*/ 3452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4523">
                    <a:moveTo>
                      <a:pt x="0" y="3452"/>
                    </a:moveTo>
                    <a:lnTo>
                      <a:pt x="476" y="4523"/>
                    </a:lnTo>
                    <a:cubicBezTo>
                      <a:pt x="476" y="3214"/>
                      <a:pt x="476" y="1309"/>
                      <a:pt x="476" y="0"/>
                    </a:cubicBezTo>
                    <a:lnTo>
                      <a:pt x="0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3" name="Forma libre: forma 1092">
                <a:extLst>
                  <a:ext uri="{FF2B5EF4-FFF2-40B4-BE49-F238E27FC236}">
                    <a16:creationId xmlns:a16="http://schemas.microsoft.com/office/drawing/2014/main" id="{B5600996-1DC8-4D33-8E99-0A5ED10E9214}"/>
                  </a:ext>
                </a:extLst>
              </p:cNvPr>
              <p:cNvSpPr/>
              <p:nvPr/>
            </p:nvSpPr>
            <p:spPr>
              <a:xfrm>
                <a:off x="5091692" y="6796205"/>
                <a:ext cx="237" cy="1904"/>
              </a:xfrm>
              <a:custGeom>
                <a:avLst/>
                <a:gdLst>
                  <a:gd name="connsiteX0" fmla="*/ 0 w 237"/>
                  <a:gd name="connsiteY0" fmla="*/ 1905 h 1904"/>
                  <a:gd name="connsiteX1" fmla="*/ 238 w 237"/>
                  <a:gd name="connsiteY1" fmla="*/ 357 h 1904"/>
                  <a:gd name="connsiteX2" fmla="*/ 0 w 237"/>
                  <a:gd name="connsiteY2" fmla="*/ 0 h 1904"/>
                  <a:gd name="connsiteX3" fmla="*/ 0 w 237"/>
                  <a:gd name="connsiteY3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1904">
                    <a:moveTo>
                      <a:pt x="0" y="1905"/>
                    </a:moveTo>
                    <a:lnTo>
                      <a:pt x="238" y="357"/>
                    </a:lnTo>
                    <a:lnTo>
                      <a:pt x="0" y="0"/>
                    </a:lnTo>
                    <a:lnTo>
                      <a:pt x="0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4" name="Forma libre: forma 1093">
                <a:extLst>
                  <a:ext uri="{FF2B5EF4-FFF2-40B4-BE49-F238E27FC236}">
                    <a16:creationId xmlns:a16="http://schemas.microsoft.com/office/drawing/2014/main" id="{8F02B8B2-9EFB-42CE-83CA-94A17DF2FA8D}"/>
                  </a:ext>
                </a:extLst>
              </p:cNvPr>
              <p:cNvSpPr/>
              <p:nvPr/>
            </p:nvSpPr>
            <p:spPr>
              <a:xfrm>
                <a:off x="5088835" y="6788463"/>
                <a:ext cx="863" cy="4170"/>
              </a:xfrm>
              <a:custGeom>
                <a:avLst/>
                <a:gdLst>
                  <a:gd name="connsiteX0" fmla="*/ 595 w 863"/>
                  <a:gd name="connsiteY0" fmla="*/ 123 h 4170"/>
                  <a:gd name="connsiteX1" fmla="*/ 0 w 863"/>
                  <a:gd name="connsiteY1" fmla="*/ 2742 h 4170"/>
                  <a:gd name="connsiteX2" fmla="*/ 833 w 863"/>
                  <a:gd name="connsiteY2" fmla="*/ 4170 h 4170"/>
                  <a:gd name="connsiteX3" fmla="*/ 714 w 863"/>
                  <a:gd name="connsiteY3" fmla="*/ 4 h 4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" h="4170">
                    <a:moveTo>
                      <a:pt x="595" y="123"/>
                    </a:moveTo>
                    <a:cubicBezTo>
                      <a:pt x="357" y="2265"/>
                      <a:pt x="238" y="2384"/>
                      <a:pt x="0" y="2742"/>
                    </a:cubicBezTo>
                    <a:cubicBezTo>
                      <a:pt x="238" y="3694"/>
                      <a:pt x="595" y="4170"/>
                      <a:pt x="833" y="4170"/>
                    </a:cubicBezTo>
                    <a:cubicBezTo>
                      <a:pt x="833" y="2623"/>
                      <a:pt x="952" y="-115"/>
                      <a:pt x="714" y="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5" name="Forma libre: forma 1094">
                <a:extLst>
                  <a:ext uri="{FF2B5EF4-FFF2-40B4-BE49-F238E27FC236}">
                    <a16:creationId xmlns:a16="http://schemas.microsoft.com/office/drawing/2014/main" id="{14605AA6-AC86-48FD-AA02-3309F8398F8C}"/>
                  </a:ext>
                </a:extLst>
              </p:cNvPr>
              <p:cNvSpPr/>
              <p:nvPr/>
            </p:nvSpPr>
            <p:spPr>
              <a:xfrm>
                <a:off x="5090382" y="6790015"/>
                <a:ext cx="11903" cy="444"/>
              </a:xfrm>
              <a:custGeom>
                <a:avLst/>
                <a:gdLst>
                  <a:gd name="connsiteX0" fmla="*/ 0 w 11903"/>
                  <a:gd name="connsiteY0" fmla="*/ 0 h 444"/>
                  <a:gd name="connsiteX1" fmla="*/ 0 w 11903"/>
                  <a:gd name="connsiteY1" fmla="*/ 238 h 444"/>
                  <a:gd name="connsiteX2" fmla="*/ 0 w 11903"/>
                  <a:gd name="connsiteY2" fmla="*/ 0 h 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444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0" y="833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6" name="Forma libre: forma 1095">
                <a:extLst>
                  <a:ext uri="{FF2B5EF4-FFF2-40B4-BE49-F238E27FC236}">
                    <a16:creationId xmlns:a16="http://schemas.microsoft.com/office/drawing/2014/main" id="{3F3D4F28-3C4E-4790-8744-39E305582502}"/>
                  </a:ext>
                </a:extLst>
              </p:cNvPr>
              <p:cNvSpPr/>
              <p:nvPr/>
            </p:nvSpPr>
            <p:spPr>
              <a:xfrm>
                <a:off x="5086335" y="6791324"/>
                <a:ext cx="11903" cy="833"/>
              </a:xfrm>
              <a:custGeom>
                <a:avLst/>
                <a:gdLst>
                  <a:gd name="connsiteX0" fmla="*/ 0 w 11903"/>
                  <a:gd name="connsiteY0" fmla="*/ 0 h 833"/>
                  <a:gd name="connsiteX1" fmla="*/ 0 w 11903"/>
                  <a:gd name="connsiteY1" fmla="*/ 833 h 833"/>
                  <a:gd name="connsiteX2" fmla="*/ 0 w 11903"/>
                  <a:gd name="connsiteY2" fmla="*/ 0 h 833"/>
                  <a:gd name="connsiteX3" fmla="*/ 0 w 11903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833">
                    <a:moveTo>
                      <a:pt x="0" y="0"/>
                    </a:moveTo>
                    <a:cubicBezTo>
                      <a:pt x="0" y="0"/>
                      <a:pt x="0" y="595"/>
                      <a:pt x="0" y="833"/>
                    </a:cubicBezTo>
                    <a:lnTo>
                      <a:pt x="0" y="0"/>
                    </a:ln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7" name="Forma libre: forma 1096">
                <a:extLst>
                  <a:ext uri="{FF2B5EF4-FFF2-40B4-BE49-F238E27FC236}">
                    <a16:creationId xmlns:a16="http://schemas.microsoft.com/office/drawing/2014/main" id="{A6E33878-CA0D-4FCE-B145-1D52AC319A52}"/>
                  </a:ext>
                </a:extLst>
              </p:cNvPr>
              <p:cNvSpPr/>
              <p:nvPr/>
            </p:nvSpPr>
            <p:spPr>
              <a:xfrm>
                <a:off x="5089549" y="6791919"/>
                <a:ext cx="476" cy="2125"/>
              </a:xfrm>
              <a:custGeom>
                <a:avLst/>
                <a:gdLst>
                  <a:gd name="connsiteX0" fmla="*/ 0 w 476"/>
                  <a:gd name="connsiteY0" fmla="*/ 1786 h 2125"/>
                  <a:gd name="connsiteX1" fmla="*/ 476 w 476"/>
                  <a:gd name="connsiteY1" fmla="*/ 0 h 2125"/>
                  <a:gd name="connsiteX2" fmla="*/ 0 w 476"/>
                  <a:gd name="connsiteY2" fmla="*/ 833 h 2125"/>
                  <a:gd name="connsiteX3" fmla="*/ 0 w 476"/>
                  <a:gd name="connsiteY3" fmla="*/ 1786 h 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2125">
                    <a:moveTo>
                      <a:pt x="0" y="1786"/>
                    </a:moveTo>
                    <a:cubicBezTo>
                      <a:pt x="238" y="2738"/>
                      <a:pt x="357" y="1547"/>
                      <a:pt x="476" y="0"/>
                    </a:cubicBezTo>
                    <a:cubicBezTo>
                      <a:pt x="357" y="476"/>
                      <a:pt x="119" y="833"/>
                      <a:pt x="0" y="833"/>
                    </a:cubicBezTo>
                    <a:cubicBezTo>
                      <a:pt x="0" y="1547"/>
                      <a:pt x="0" y="2024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8" name="Forma libre: forma 1097">
                <a:extLst>
                  <a:ext uri="{FF2B5EF4-FFF2-40B4-BE49-F238E27FC236}">
                    <a16:creationId xmlns:a16="http://schemas.microsoft.com/office/drawing/2014/main" id="{3F3C4332-4E89-4A93-B5B0-304158E55DF7}"/>
                  </a:ext>
                </a:extLst>
              </p:cNvPr>
              <p:cNvSpPr/>
              <p:nvPr/>
            </p:nvSpPr>
            <p:spPr>
              <a:xfrm>
                <a:off x="5087883" y="6786003"/>
                <a:ext cx="357" cy="3059"/>
              </a:xfrm>
              <a:custGeom>
                <a:avLst/>
                <a:gdLst>
                  <a:gd name="connsiteX0" fmla="*/ 0 w 357"/>
                  <a:gd name="connsiteY0" fmla="*/ 322 h 3059"/>
                  <a:gd name="connsiteX1" fmla="*/ 357 w 357"/>
                  <a:gd name="connsiteY1" fmla="*/ 3060 h 3059"/>
                  <a:gd name="connsiteX2" fmla="*/ 0 w 357"/>
                  <a:gd name="connsiteY2" fmla="*/ 322 h 3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3059">
                    <a:moveTo>
                      <a:pt x="0" y="322"/>
                    </a:moveTo>
                    <a:cubicBezTo>
                      <a:pt x="119" y="1393"/>
                      <a:pt x="238" y="2227"/>
                      <a:pt x="357" y="3060"/>
                    </a:cubicBezTo>
                    <a:cubicBezTo>
                      <a:pt x="357" y="1512"/>
                      <a:pt x="0" y="-868"/>
                      <a:pt x="0" y="32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099" name="Forma libre: forma 1098">
                <a:extLst>
                  <a:ext uri="{FF2B5EF4-FFF2-40B4-BE49-F238E27FC236}">
                    <a16:creationId xmlns:a16="http://schemas.microsoft.com/office/drawing/2014/main" id="{D337DDAC-D080-4485-BB88-EAFCAFB4A49D}"/>
                  </a:ext>
                </a:extLst>
              </p:cNvPr>
              <p:cNvSpPr/>
              <p:nvPr/>
            </p:nvSpPr>
            <p:spPr>
              <a:xfrm>
                <a:off x="5090263" y="6788086"/>
                <a:ext cx="11903" cy="857"/>
              </a:xfrm>
              <a:custGeom>
                <a:avLst/>
                <a:gdLst>
                  <a:gd name="connsiteX0" fmla="*/ 0 w 11903"/>
                  <a:gd name="connsiteY0" fmla="*/ 857 h 857"/>
                  <a:gd name="connsiteX1" fmla="*/ 0 w 11903"/>
                  <a:gd name="connsiteY1" fmla="*/ 619 h 857"/>
                  <a:gd name="connsiteX2" fmla="*/ 0 w 11903"/>
                  <a:gd name="connsiteY2" fmla="*/ 857 h 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857">
                    <a:moveTo>
                      <a:pt x="0" y="857"/>
                    </a:moveTo>
                    <a:cubicBezTo>
                      <a:pt x="0" y="857"/>
                      <a:pt x="0" y="619"/>
                      <a:pt x="0" y="619"/>
                    </a:cubicBezTo>
                    <a:cubicBezTo>
                      <a:pt x="0" y="-452"/>
                      <a:pt x="0" y="24"/>
                      <a:pt x="0" y="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0" name="Forma libre: forma 1099">
                <a:extLst>
                  <a:ext uri="{FF2B5EF4-FFF2-40B4-BE49-F238E27FC236}">
                    <a16:creationId xmlns:a16="http://schemas.microsoft.com/office/drawing/2014/main" id="{A1BE7D3D-F7B3-47A3-9EEB-3E66C2AAF399}"/>
                  </a:ext>
                </a:extLst>
              </p:cNvPr>
              <p:cNvSpPr/>
              <p:nvPr/>
            </p:nvSpPr>
            <p:spPr>
              <a:xfrm>
                <a:off x="5090025" y="6788943"/>
                <a:ext cx="357" cy="2975"/>
              </a:xfrm>
              <a:custGeom>
                <a:avLst/>
                <a:gdLst>
                  <a:gd name="connsiteX0" fmla="*/ 238 w 357"/>
                  <a:gd name="connsiteY0" fmla="*/ 0 h 2975"/>
                  <a:gd name="connsiteX1" fmla="*/ 0 w 357"/>
                  <a:gd name="connsiteY1" fmla="*/ 2976 h 2975"/>
                  <a:gd name="connsiteX2" fmla="*/ 357 w 357"/>
                  <a:gd name="connsiteY2" fmla="*/ 1309 h 2975"/>
                  <a:gd name="connsiteX3" fmla="*/ 357 w 357"/>
                  <a:gd name="connsiteY3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2975">
                    <a:moveTo>
                      <a:pt x="238" y="0"/>
                    </a:moveTo>
                    <a:cubicBezTo>
                      <a:pt x="238" y="714"/>
                      <a:pt x="119" y="1905"/>
                      <a:pt x="0" y="2976"/>
                    </a:cubicBezTo>
                    <a:cubicBezTo>
                      <a:pt x="0" y="2619"/>
                      <a:pt x="238" y="2024"/>
                      <a:pt x="357" y="1309"/>
                    </a:cubicBezTo>
                    <a:cubicBezTo>
                      <a:pt x="357" y="952"/>
                      <a:pt x="357" y="476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1" name="Forma libre: forma 1100">
                <a:extLst>
                  <a:ext uri="{FF2B5EF4-FFF2-40B4-BE49-F238E27FC236}">
                    <a16:creationId xmlns:a16="http://schemas.microsoft.com/office/drawing/2014/main" id="{99481F44-3267-4B05-BC86-F874D375D75D}"/>
                  </a:ext>
                </a:extLst>
              </p:cNvPr>
              <p:cNvSpPr/>
              <p:nvPr/>
            </p:nvSpPr>
            <p:spPr>
              <a:xfrm>
                <a:off x="5085134" y="6792157"/>
                <a:ext cx="1758" cy="30592"/>
              </a:xfrm>
              <a:custGeom>
                <a:avLst/>
                <a:gdLst>
                  <a:gd name="connsiteX0" fmla="*/ 606 w 1758"/>
                  <a:gd name="connsiteY0" fmla="*/ 30592 h 30592"/>
                  <a:gd name="connsiteX1" fmla="*/ 1558 w 1758"/>
                  <a:gd name="connsiteY1" fmla="*/ 26664 h 30592"/>
                  <a:gd name="connsiteX2" fmla="*/ 1201 w 1758"/>
                  <a:gd name="connsiteY2" fmla="*/ 0 h 30592"/>
                  <a:gd name="connsiteX3" fmla="*/ 724 w 1758"/>
                  <a:gd name="connsiteY3" fmla="*/ 6547 h 30592"/>
                  <a:gd name="connsiteX4" fmla="*/ 1439 w 1758"/>
                  <a:gd name="connsiteY4" fmla="*/ 16427 h 30592"/>
                  <a:gd name="connsiteX5" fmla="*/ 606 w 1758"/>
                  <a:gd name="connsiteY5" fmla="*/ 12380 h 30592"/>
                  <a:gd name="connsiteX6" fmla="*/ 10 w 1758"/>
                  <a:gd name="connsiteY6" fmla="*/ 28926 h 30592"/>
                  <a:gd name="connsiteX7" fmla="*/ 487 w 1758"/>
                  <a:gd name="connsiteY7" fmla="*/ 25950 h 30592"/>
                  <a:gd name="connsiteX8" fmla="*/ 487 w 1758"/>
                  <a:gd name="connsiteY8" fmla="*/ 30474 h 30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8" h="30592">
                    <a:moveTo>
                      <a:pt x="606" y="30592"/>
                    </a:moveTo>
                    <a:cubicBezTo>
                      <a:pt x="606" y="26069"/>
                      <a:pt x="1082" y="21903"/>
                      <a:pt x="1558" y="26664"/>
                    </a:cubicBezTo>
                    <a:cubicBezTo>
                      <a:pt x="2034" y="23212"/>
                      <a:pt x="1558" y="8333"/>
                      <a:pt x="1201" y="0"/>
                    </a:cubicBezTo>
                    <a:cubicBezTo>
                      <a:pt x="1201" y="2024"/>
                      <a:pt x="1201" y="3809"/>
                      <a:pt x="724" y="6547"/>
                    </a:cubicBezTo>
                    <a:cubicBezTo>
                      <a:pt x="844" y="9047"/>
                      <a:pt x="1796" y="12380"/>
                      <a:pt x="1439" y="16427"/>
                    </a:cubicBezTo>
                    <a:cubicBezTo>
                      <a:pt x="844" y="18808"/>
                      <a:pt x="963" y="14880"/>
                      <a:pt x="606" y="12380"/>
                    </a:cubicBezTo>
                    <a:cubicBezTo>
                      <a:pt x="844" y="18094"/>
                      <a:pt x="-108" y="20593"/>
                      <a:pt x="10" y="28926"/>
                    </a:cubicBezTo>
                    <a:lnTo>
                      <a:pt x="487" y="25950"/>
                    </a:lnTo>
                    <a:cubicBezTo>
                      <a:pt x="487" y="27259"/>
                      <a:pt x="367" y="29283"/>
                      <a:pt x="487" y="3047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2" name="Forma libre: forma 1101">
                <a:extLst>
                  <a:ext uri="{FF2B5EF4-FFF2-40B4-BE49-F238E27FC236}">
                    <a16:creationId xmlns:a16="http://schemas.microsoft.com/office/drawing/2014/main" id="{55E34B2A-AC0B-4378-A491-0047E8984475}"/>
                  </a:ext>
                </a:extLst>
              </p:cNvPr>
              <p:cNvSpPr/>
              <p:nvPr/>
            </p:nvSpPr>
            <p:spPr>
              <a:xfrm>
                <a:off x="5086335" y="6785848"/>
                <a:ext cx="1071" cy="6785"/>
              </a:xfrm>
              <a:custGeom>
                <a:avLst/>
                <a:gdLst>
                  <a:gd name="connsiteX0" fmla="*/ 833 w 1071"/>
                  <a:gd name="connsiteY0" fmla="*/ 6785 h 6785"/>
                  <a:gd name="connsiteX1" fmla="*/ 1071 w 1071"/>
                  <a:gd name="connsiteY1" fmla="*/ 6190 h 6785"/>
                  <a:gd name="connsiteX2" fmla="*/ 357 w 1071"/>
                  <a:gd name="connsiteY2" fmla="*/ 0 h 6785"/>
                  <a:gd name="connsiteX3" fmla="*/ 0 w 1071"/>
                  <a:gd name="connsiteY3" fmla="*/ 5357 h 6785"/>
                  <a:gd name="connsiteX4" fmla="*/ 952 w 1071"/>
                  <a:gd name="connsiteY4" fmla="*/ 5952 h 6785"/>
                  <a:gd name="connsiteX5" fmla="*/ 952 w 1071"/>
                  <a:gd name="connsiteY5" fmla="*/ 6666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1" h="6785">
                    <a:moveTo>
                      <a:pt x="833" y="6785"/>
                    </a:moveTo>
                    <a:lnTo>
                      <a:pt x="1071" y="6190"/>
                    </a:lnTo>
                    <a:cubicBezTo>
                      <a:pt x="833" y="5357"/>
                      <a:pt x="714" y="3571"/>
                      <a:pt x="357" y="0"/>
                    </a:cubicBezTo>
                    <a:cubicBezTo>
                      <a:pt x="0" y="2262"/>
                      <a:pt x="0" y="3928"/>
                      <a:pt x="0" y="5357"/>
                    </a:cubicBezTo>
                    <a:lnTo>
                      <a:pt x="952" y="5952"/>
                    </a:lnTo>
                    <a:lnTo>
                      <a:pt x="952" y="66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3" name="Forma libre: forma 1102">
                <a:extLst>
                  <a:ext uri="{FF2B5EF4-FFF2-40B4-BE49-F238E27FC236}">
                    <a16:creationId xmlns:a16="http://schemas.microsoft.com/office/drawing/2014/main" id="{3A18F220-EDB2-4FB4-914F-89A7756DD86F}"/>
                  </a:ext>
                </a:extLst>
              </p:cNvPr>
              <p:cNvSpPr/>
              <p:nvPr/>
            </p:nvSpPr>
            <p:spPr>
              <a:xfrm>
                <a:off x="5087406" y="6788943"/>
                <a:ext cx="1309" cy="15474"/>
              </a:xfrm>
              <a:custGeom>
                <a:avLst/>
                <a:gdLst>
                  <a:gd name="connsiteX0" fmla="*/ 833 w 1309"/>
                  <a:gd name="connsiteY0" fmla="*/ 3095 h 15474"/>
                  <a:gd name="connsiteX1" fmla="*/ 595 w 1309"/>
                  <a:gd name="connsiteY1" fmla="*/ 15475 h 15474"/>
                  <a:gd name="connsiteX2" fmla="*/ 1310 w 1309"/>
                  <a:gd name="connsiteY2" fmla="*/ 9166 h 15474"/>
                  <a:gd name="connsiteX3" fmla="*/ 833 w 1309"/>
                  <a:gd name="connsiteY3" fmla="*/ 3571 h 15474"/>
                  <a:gd name="connsiteX4" fmla="*/ 1310 w 1309"/>
                  <a:gd name="connsiteY4" fmla="*/ 2262 h 15474"/>
                  <a:gd name="connsiteX5" fmla="*/ 833 w 1309"/>
                  <a:gd name="connsiteY5" fmla="*/ 0 h 15474"/>
                  <a:gd name="connsiteX6" fmla="*/ 833 w 1309"/>
                  <a:gd name="connsiteY6" fmla="*/ 357 h 15474"/>
                  <a:gd name="connsiteX7" fmla="*/ 833 w 1309"/>
                  <a:gd name="connsiteY7" fmla="*/ 357 h 15474"/>
                  <a:gd name="connsiteX8" fmla="*/ 833 w 1309"/>
                  <a:gd name="connsiteY8" fmla="*/ 357 h 15474"/>
                  <a:gd name="connsiteX9" fmla="*/ 833 w 1309"/>
                  <a:gd name="connsiteY9" fmla="*/ 1071 h 15474"/>
                  <a:gd name="connsiteX10" fmla="*/ 833 w 1309"/>
                  <a:gd name="connsiteY10" fmla="*/ 1071 h 15474"/>
                  <a:gd name="connsiteX11" fmla="*/ 833 w 1309"/>
                  <a:gd name="connsiteY11" fmla="*/ 2976 h 15474"/>
                  <a:gd name="connsiteX12" fmla="*/ 833 w 1309"/>
                  <a:gd name="connsiteY12" fmla="*/ 1071 h 15474"/>
                  <a:gd name="connsiteX13" fmla="*/ 833 w 1309"/>
                  <a:gd name="connsiteY13" fmla="*/ 357 h 15474"/>
                  <a:gd name="connsiteX14" fmla="*/ 833 w 1309"/>
                  <a:gd name="connsiteY14" fmla="*/ 357 h 15474"/>
                  <a:gd name="connsiteX15" fmla="*/ 0 w 1309"/>
                  <a:gd name="connsiteY15" fmla="*/ 3095 h 15474"/>
                  <a:gd name="connsiteX16" fmla="*/ 833 w 1309"/>
                  <a:gd name="connsiteY16" fmla="*/ 3095 h 15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09" h="15474">
                    <a:moveTo>
                      <a:pt x="833" y="3095"/>
                    </a:moveTo>
                    <a:cubicBezTo>
                      <a:pt x="833" y="8095"/>
                      <a:pt x="238" y="10118"/>
                      <a:pt x="595" y="15475"/>
                    </a:cubicBezTo>
                    <a:cubicBezTo>
                      <a:pt x="1190" y="15118"/>
                      <a:pt x="952" y="11308"/>
                      <a:pt x="1310" y="9166"/>
                    </a:cubicBezTo>
                    <a:cubicBezTo>
                      <a:pt x="476" y="10356"/>
                      <a:pt x="1548" y="6428"/>
                      <a:pt x="833" y="3571"/>
                    </a:cubicBezTo>
                    <a:cubicBezTo>
                      <a:pt x="952" y="2738"/>
                      <a:pt x="1190" y="2500"/>
                      <a:pt x="1310" y="2262"/>
                    </a:cubicBezTo>
                    <a:cubicBezTo>
                      <a:pt x="1190" y="1667"/>
                      <a:pt x="952" y="952"/>
                      <a:pt x="833" y="0"/>
                    </a:cubicBezTo>
                    <a:lnTo>
                      <a:pt x="833" y="357"/>
                    </a:lnTo>
                    <a:cubicBezTo>
                      <a:pt x="833" y="357"/>
                      <a:pt x="833" y="357"/>
                      <a:pt x="833" y="357"/>
                    </a:cubicBezTo>
                    <a:lnTo>
                      <a:pt x="833" y="357"/>
                    </a:lnTo>
                    <a:cubicBezTo>
                      <a:pt x="833" y="1071"/>
                      <a:pt x="833" y="1428"/>
                      <a:pt x="833" y="1071"/>
                    </a:cubicBezTo>
                    <a:cubicBezTo>
                      <a:pt x="833" y="1071"/>
                      <a:pt x="833" y="1071"/>
                      <a:pt x="833" y="1071"/>
                    </a:cubicBezTo>
                    <a:cubicBezTo>
                      <a:pt x="833" y="1786"/>
                      <a:pt x="833" y="2381"/>
                      <a:pt x="833" y="2976"/>
                    </a:cubicBezTo>
                    <a:cubicBezTo>
                      <a:pt x="595" y="1905"/>
                      <a:pt x="833" y="1667"/>
                      <a:pt x="833" y="1071"/>
                    </a:cubicBezTo>
                    <a:lnTo>
                      <a:pt x="833" y="357"/>
                    </a:lnTo>
                    <a:cubicBezTo>
                      <a:pt x="833" y="357"/>
                      <a:pt x="833" y="357"/>
                      <a:pt x="833" y="357"/>
                    </a:cubicBezTo>
                    <a:lnTo>
                      <a:pt x="0" y="3095"/>
                    </a:lnTo>
                    <a:cubicBezTo>
                      <a:pt x="238" y="3809"/>
                      <a:pt x="476" y="3690"/>
                      <a:pt x="833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4" name="Forma libre: forma 1103">
                <a:extLst>
                  <a:ext uri="{FF2B5EF4-FFF2-40B4-BE49-F238E27FC236}">
                    <a16:creationId xmlns:a16="http://schemas.microsoft.com/office/drawing/2014/main" id="{8FAD0DCE-7808-40BB-93A2-038E85EE9F4D}"/>
                  </a:ext>
                </a:extLst>
              </p:cNvPr>
              <p:cNvSpPr/>
              <p:nvPr/>
            </p:nvSpPr>
            <p:spPr>
              <a:xfrm>
                <a:off x="5093001" y="6815608"/>
                <a:ext cx="11903" cy="1190"/>
              </a:xfrm>
              <a:custGeom>
                <a:avLst/>
                <a:gdLst>
                  <a:gd name="connsiteX0" fmla="*/ 0 w 11903"/>
                  <a:gd name="connsiteY0" fmla="*/ 1190 h 1190"/>
                  <a:gd name="connsiteX1" fmla="*/ 0 w 11903"/>
                  <a:gd name="connsiteY1" fmla="*/ 0 h 1190"/>
                  <a:gd name="connsiteX2" fmla="*/ 0 w 11903"/>
                  <a:gd name="connsiteY2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190">
                    <a:moveTo>
                      <a:pt x="0" y="1190"/>
                    </a:moveTo>
                    <a:cubicBezTo>
                      <a:pt x="0" y="1190"/>
                      <a:pt x="0" y="357"/>
                      <a:pt x="0" y="0"/>
                    </a:cubicBezTo>
                    <a:cubicBezTo>
                      <a:pt x="0" y="595"/>
                      <a:pt x="0" y="1071"/>
                      <a:pt x="0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5" name="Forma libre: forma 1104">
                <a:extLst>
                  <a:ext uri="{FF2B5EF4-FFF2-40B4-BE49-F238E27FC236}">
                    <a16:creationId xmlns:a16="http://schemas.microsoft.com/office/drawing/2014/main" id="{541D7D3A-EE8A-4DA2-B289-FCB7BD671C7A}"/>
                  </a:ext>
                </a:extLst>
              </p:cNvPr>
              <p:cNvSpPr/>
              <p:nvPr/>
            </p:nvSpPr>
            <p:spPr>
              <a:xfrm>
                <a:off x="5092030" y="6801918"/>
                <a:ext cx="1063" cy="13808"/>
              </a:xfrm>
              <a:custGeom>
                <a:avLst/>
                <a:gdLst>
                  <a:gd name="connsiteX0" fmla="*/ 494 w 1063"/>
                  <a:gd name="connsiteY0" fmla="*/ 11904 h 13808"/>
                  <a:gd name="connsiteX1" fmla="*/ 852 w 1063"/>
                  <a:gd name="connsiteY1" fmla="*/ 9761 h 13808"/>
                  <a:gd name="connsiteX2" fmla="*/ 852 w 1063"/>
                  <a:gd name="connsiteY2" fmla="*/ 13808 h 13808"/>
                  <a:gd name="connsiteX3" fmla="*/ 852 w 1063"/>
                  <a:gd name="connsiteY3" fmla="*/ 7856 h 13808"/>
                  <a:gd name="connsiteX4" fmla="*/ 852 w 1063"/>
                  <a:gd name="connsiteY4" fmla="*/ 8571 h 13808"/>
                  <a:gd name="connsiteX5" fmla="*/ 19 w 1063"/>
                  <a:gd name="connsiteY5" fmla="*/ 0 h 13808"/>
                  <a:gd name="connsiteX6" fmla="*/ 614 w 1063"/>
                  <a:gd name="connsiteY6" fmla="*/ 12023 h 1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3" h="13808">
                    <a:moveTo>
                      <a:pt x="494" y="11904"/>
                    </a:moveTo>
                    <a:cubicBezTo>
                      <a:pt x="494" y="11190"/>
                      <a:pt x="494" y="9285"/>
                      <a:pt x="852" y="9761"/>
                    </a:cubicBezTo>
                    <a:cubicBezTo>
                      <a:pt x="1090" y="11190"/>
                      <a:pt x="852" y="12142"/>
                      <a:pt x="852" y="13808"/>
                    </a:cubicBezTo>
                    <a:cubicBezTo>
                      <a:pt x="852" y="12499"/>
                      <a:pt x="1328" y="10237"/>
                      <a:pt x="852" y="7856"/>
                    </a:cubicBezTo>
                    <a:lnTo>
                      <a:pt x="852" y="8571"/>
                    </a:lnTo>
                    <a:cubicBezTo>
                      <a:pt x="376" y="6904"/>
                      <a:pt x="-101" y="714"/>
                      <a:pt x="19" y="0"/>
                    </a:cubicBezTo>
                    <a:cubicBezTo>
                      <a:pt x="256" y="4404"/>
                      <a:pt x="376" y="7618"/>
                      <a:pt x="614" y="12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6" name="Forma libre: forma 1105">
                <a:extLst>
                  <a:ext uri="{FF2B5EF4-FFF2-40B4-BE49-F238E27FC236}">
                    <a16:creationId xmlns:a16="http://schemas.microsoft.com/office/drawing/2014/main" id="{17FA5F26-818D-4049-B29F-41FC872EFEEE}"/>
                  </a:ext>
                </a:extLst>
              </p:cNvPr>
              <p:cNvSpPr/>
              <p:nvPr/>
            </p:nvSpPr>
            <p:spPr>
              <a:xfrm>
                <a:off x="5089668" y="6804061"/>
                <a:ext cx="714" cy="6785"/>
              </a:xfrm>
              <a:custGeom>
                <a:avLst/>
                <a:gdLst>
                  <a:gd name="connsiteX0" fmla="*/ 714 w 714"/>
                  <a:gd name="connsiteY0" fmla="*/ 119 h 6785"/>
                  <a:gd name="connsiteX1" fmla="*/ 0 w 714"/>
                  <a:gd name="connsiteY1" fmla="*/ 2500 h 6785"/>
                  <a:gd name="connsiteX2" fmla="*/ 357 w 714"/>
                  <a:gd name="connsiteY2" fmla="*/ 6785 h 6785"/>
                  <a:gd name="connsiteX3" fmla="*/ 357 w 714"/>
                  <a:gd name="connsiteY3" fmla="*/ 4166 h 6785"/>
                  <a:gd name="connsiteX4" fmla="*/ 714 w 714"/>
                  <a:gd name="connsiteY4" fmla="*/ 0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4" h="6785">
                    <a:moveTo>
                      <a:pt x="714" y="119"/>
                    </a:moveTo>
                    <a:lnTo>
                      <a:pt x="0" y="2500"/>
                    </a:lnTo>
                    <a:lnTo>
                      <a:pt x="357" y="6785"/>
                    </a:lnTo>
                    <a:lnTo>
                      <a:pt x="357" y="4166"/>
                    </a:lnTo>
                    <a:cubicBezTo>
                      <a:pt x="714" y="5119"/>
                      <a:pt x="595" y="2024"/>
                      <a:pt x="714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7" name="Forma libre: forma 1106">
                <a:extLst>
                  <a:ext uri="{FF2B5EF4-FFF2-40B4-BE49-F238E27FC236}">
                    <a16:creationId xmlns:a16="http://schemas.microsoft.com/office/drawing/2014/main" id="{93013A54-0637-41EF-8206-600B810976EB}"/>
                  </a:ext>
                </a:extLst>
              </p:cNvPr>
              <p:cNvSpPr/>
              <p:nvPr/>
            </p:nvSpPr>
            <p:spPr>
              <a:xfrm>
                <a:off x="5085859" y="6783587"/>
                <a:ext cx="357" cy="7380"/>
              </a:xfrm>
              <a:custGeom>
                <a:avLst/>
                <a:gdLst>
                  <a:gd name="connsiteX0" fmla="*/ 357 w 357"/>
                  <a:gd name="connsiteY0" fmla="*/ 5238 h 7380"/>
                  <a:gd name="connsiteX1" fmla="*/ 357 w 357"/>
                  <a:gd name="connsiteY1" fmla="*/ 0 h 7380"/>
                  <a:gd name="connsiteX2" fmla="*/ 0 w 357"/>
                  <a:gd name="connsiteY2" fmla="*/ 7380 h 7380"/>
                  <a:gd name="connsiteX3" fmla="*/ 357 w 357"/>
                  <a:gd name="connsiteY3" fmla="*/ 5238 h 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380">
                    <a:moveTo>
                      <a:pt x="357" y="5238"/>
                    </a:moveTo>
                    <a:lnTo>
                      <a:pt x="357" y="0"/>
                    </a:lnTo>
                    <a:lnTo>
                      <a:pt x="0" y="7380"/>
                    </a:lnTo>
                    <a:lnTo>
                      <a:pt x="357" y="5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8" name="Forma libre: forma 1107">
                <a:extLst>
                  <a:ext uri="{FF2B5EF4-FFF2-40B4-BE49-F238E27FC236}">
                    <a16:creationId xmlns:a16="http://schemas.microsoft.com/office/drawing/2014/main" id="{F57A7706-5872-4638-9C14-142BB3CEFD95}"/>
                  </a:ext>
                </a:extLst>
              </p:cNvPr>
              <p:cNvSpPr/>
              <p:nvPr/>
            </p:nvSpPr>
            <p:spPr>
              <a:xfrm>
                <a:off x="5085026" y="6784896"/>
                <a:ext cx="237" cy="4523"/>
              </a:xfrm>
              <a:custGeom>
                <a:avLst/>
                <a:gdLst>
                  <a:gd name="connsiteX0" fmla="*/ 238 w 237"/>
                  <a:gd name="connsiteY0" fmla="*/ 4523 h 4523"/>
                  <a:gd name="connsiteX1" fmla="*/ 238 w 237"/>
                  <a:gd name="connsiteY1" fmla="*/ 0 h 4523"/>
                  <a:gd name="connsiteX2" fmla="*/ 0 w 237"/>
                  <a:gd name="connsiteY2" fmla="*/ 2738 h 4523"/>
                  <a:gd name="connsiteX3" fmla="*/ 238 w 237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523">
                    <a:moveTo>
                      <a:pt x="238" y="4523"/>
                    </a:moveTo>
                    <a:lnTo>
                      <a:pt x="238" y="0"/>
                    </a:lnTo>
                    <a:lnTo>
                      <a:pt x="0" y="2738"/>
                    </a:lnTo>
                    <a:lnTo>
                      <a:pt x="238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09" name="Forma libre: forma 1108">
                <a:extLst>
                  <a:ext uri="{FF2B5EF4-FFF2-40B4-BE49-F238E27FC236}">
                    <a16:creationId xmlns:a16="http://schemas.microsoft.com/office/drawing/2014/main" id="{9CCEAFA8-F32B-4C21-9F4B-B640FEAF03BF}"/>
                  </a:ext>
                </a:extLst>
              </p:cNvPr>
              <p:cNvSpPr/>
              <p:nvPr/>
            </p:nvSpPr>
            <p:spPr>
              <a:xfrm>
                <a:off x="5029316" y="6844891"/>
                <a:ext cx="238" cy="1309"/>
              </a:xfrm>
              <a:custGeom>
                <a:avLst/>
                <a:gdLst>
                  <a:gd name="connsiteX0" fmla="*/ 238 w 238"/>
                  <a:gd name="connsiteY0" fmla="*/ 0 h 1309"/>
                  <a:gd name="connsiteX1" fmla="*/ 0 w 238"/>
                  <a:gd name="connsiteY1" fmla="*/ 1309 h 1309"/>
                  <a:gd name="connsiteX2" fmla="*/ 238 w 238"/>
                  <a:gd name="connsiteY2" fmla="*/ 0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309">
                    <a:moveTo>
                      <a:pt x="238" y="0"/>
                    </a:moveTo>
                    <a:lnTo>
                      <a:pt x="0" y="1309"/>
                    </a:lnTo>
                    <a:cubicBezTo>
                      <a:pt x="0" y="1309"/>
                      <a:pt x="238" y="476"/>
                      <a:pt x="23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0" name="Forma libre: forma 1109">
                <a:extLst>
                  <a:ext uri="{FF2B5EF4-FFF2-40B4-BE49-F238E27FC236}">
                    <a16:creationId xmlns:a16="http://schemas.microsoft.com/office/drawing/2014/main" id="{9C7A5313-D302-443F-B1EB-64372E88AB42}"/>
                  </a:ext>
                </a:extLst>
              </p:cNvPr>
              <p:cNvSpPr/>
              <p:nvPr/>
            </p:nvSpPr>
            <p:spPr>
              <a:xfrm>
                <a:off x="5031221" y="6842986"/>
                <a:ext cx="11903" cy="2261"/>
              </a:xfrm>
              <a:custGeom>
                <a:avLst/>
                <a:gdLst>
                  <a:gd name="connsiteX0" fmla="*/ 0 w 11903"/>
                  <a:gd name="connsiteY0" fmla="*/ 2262 h 2261"/>
                  <a:gd name="connsiteX1" fmla="*/ 0 w 11903"/>
                  <a:gd name="connsiteY1" fmla="*/ 0 h 2261"/>
                  <a:gd name="connsiteX2" fmla="*/ 0 w 11903"/>
                  <a:gd name="connsiteY2" fmla="*/ 2262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261">
                    <a:moveTo>
                      <a:pt x="0" y="2262"/>
                    </a:moveTo>
                    <a:lnTo>
                      <a:pt x="0" y="0"/>
                    </a:lnTo>
                    <a:cubicBezTo>
                      <a:pt x="0" y="1190"/>
                      <a:pt x="0" y="2143"/>
                      <a:pt x="0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1" name="Forma libre: forma 1110">
                <a:extLst>
                  <a:ext uri="{FF2B5EF4-FFF2-40B4-BE49-F238E27FC236}">
                    <a16:creationId xmlns:a16="http://schemas.microsoft.com/office/drawing/2014/main" id="{62830195-04F5-41A1-9954-7E2355994340}"/>
                  </a:ext>
                </a:extLst>
              </p:cNvPr>
              <p:cNvSpPr/>
              <p:nvPr/>
            </p:nvSpPr>
            <p:spPr>
              <a:xfrm>
                <a:off x="5060861" y="6782429"/>
                <a:ext cx="595" cy="7585"/>
              </a:xfrm>
              <a:custGeom>
                <a:avLst/>
                <a:gdLst>
                  <a:gd name="connsiteX0" fmla="*/ 595 w 595"/>
                  <a:gd name="connsiteY0" fmla="*/ 7585 h 7585"/>
                  <a:gd name="connsiteX1" fmla="*/ 0 w 595"/>
                  <a:gd name="connsiteY1" fmla="*/ 1872 h 7585"/>
                  <a:gd name="connsiteX2" fmla="*/ 0 w 595"/>
                  <a:gd name="connsiteY2" fmla="*/ 6871 h 7585"/>
                  <a:gd name="connsiteX3" fmla="*/ 595 w 595"/>
                  <a:gd name="connsiteY3" fmla="*/ 7585 h 7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585">
                    <a:moveTo>
                      <a:pt x="595" y="7585"/>
                    </a:moveTo>
                    <a:cubicBezTo>
                      <a:pt x="238" y="3300"/>
                      <a:pt x="0" y="-3247"/>
                      <a:pt x="0" y="1872"/>
                    </a:cubicBezTo>
                    <a:lnTo>
                      <a:pt x="0" y="6871"/>
                    </a:lnTo>
                    <a:cubicBezTo>
                      <a:pt x="357" y="6038"/>
                      <a:pt x="476" y="6514"/>
                      <a:pt x="595" y="75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2" name="Forma libre: forma 1111">
                <a:extLst>
                  <a:ext uri="{FF2B5EF4-FFF2-40B4-BE49-F238E27FC236}">
                    <a16:creationId xmlns:a16="http://schemas.microsoft.com/office/drawing/2014/main" id="{37F3E122-07E8-4B8F-B8B9-62AF72ADE92B}"/>
                  </a:ext>
                </a:extLst>
              </p:cNvPr>
              <p:cNvSpPr/>
              <p:nvPr/>
            </p:nvSpPr>
            <p:spPr>
              <a:xfrm>
                <a:off x="5044791" y="6816084"/>
                <a:ext cx="357" cy="4761"/>
              </a:xfrm>
              <a:custGeom>
                <a:avLst/>
                <a:gdLst>
                  <a:gd name="connsiteX0" fmla="*/ 119 w 357"/>
                  <a:gd name="connsiteY0" fmla="*/ 3214 h 4761"/>
                  <a:gd name="connsiteX1" fmla="*/ 119 w 357"/>
                  <a:gd name="connsiteY1" fmla="*/ 4761 h 4761"/>
                  <a:gd name="connsiteX2" fmla="*/ 357 w 357"/>
                  <a:gd name="connsiteY2" fmla="*/ 0 h 4761"/>
                  <a:gd name="connsiteX3" fmla="*/ 0 w 357"/>
                  <a:gd name="connsiteY3" fmla="*/ 3214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4761">
                    <a:moveTo>
                      <a:pt x="119" y="3214"/>
                    </a:moveTo>
                    <a:cubicBezTo>
                      <a:pt x="119" y="3214"/>
                      <a:pt x="119" y="4166"/>
                      <a:pt x="119" y="4761"/>
                    </a:cubicBezTo>
                    <a:cubicBezTo>
                      <a:pt x="119" y="3095"/>
                      <a:pt x="357" y="1428"/>
                      <a:pt x="357" y="0"/>
                    </a:cubicBezTo>
                    <a:cubicBezTo>
                      <a:pt x="357" y="1071"/>
                      <a:pt x="119" y="2143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3" name="Forma libre: forma 1112">
                <a:extLst>
                  <a:ext uri="{FF2B5EF4-FFF2-40B4-BE49-F238E27FC236}">
                    <a16:creationId xmlns:a16="http://schemas.microsoft.com/office/drawing/2014/main" id="{0F2C01A7-2437-4A52-A4DE-D1C3984E6CD7}"/>
                  </a:ext>
                </a:extLst>
              </p:cNvPr>
              <p:cNvSpPr/>
              <p:nvPr/>
            </p:nvSpPr>
            <p:spPr>
              <a:xfrm>
                <a:off x="5044077" y="6836677"/>
                <a:ext cx="357" cy="3213"/>
              </a:xfrm>
              <a:custGeom>
                <a:avLst/>
                <a:gdLst>
                  <a:gd name="connsiteX0" fmla="*/ 357 w 357"/>
                  <a:gd name="connsiteY0" fmla="*/ 3214 h 3213"/>
                  <a:gd name="connsiteX1" fmla="*/ 0 w 357"/>
                  <a:gd name="connsiteY1" fmla="*/ 0 h 3213"/>
                  <a:gd name="connsiteX2" fmla="*/ 357 w 357"/>
                  <a:gd name="connsiteY2" fmla="*/ 3214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3213">
                    <a:moveTo>
                      <a:pt x="357" y="3214"/>
                    </a:moveTo>
                    <a:lnTo>
                      <a:pt x="0" y="0"/>
                    </a:lnTo>
                    <a:cubicBezTo>
                      <a:pt x="0" y="1071"/>
                      <a:pt x="238" y="2143"/>
                      <a:pt x="357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4" name="Forma libre: forma 1113">
                <a:extLst>
                  <a:ext uri="{FF2B5EF4-FFF2-40B4-BE49-F238E27FC236}">
                    <a16:creationId xmlns:a16="http://schemas.microsoft.com/office/drawing/2014/main" id="{5C39D767-4711-4591-9869-7F9B05460C90}"/>
                  </a:ext>
                </a:extLst>
              </p:cNvPr>
              <p:cNvSpPr/>
              <p:nvPr/>
            </p:nvSpPr>
            <p:spPr>
              <a:xfrm>
                <a:off x="5019913" y="6849771"/>
                <a:ext cx="475" cy="4999"/>
              </a:xfrm>
              <a:custGeom>
                <a:avLst/>
                <a:gdLst>
                  <a:gd name="connsiteX0" fmla="*/ 476 w 475"/>
                  <a:gd name="connsiteY0" fmla="*/ 0 h 4999"/>
                  <a:gd name="connsiteX1" fmla="*/ 0 w 475"/>
                  <a:gd name="connsiteY1" fmla="*/ 5000 h 4999"/>
                  <a:gd name="connsiteX2" fmla="*/ 476 w 475"/>
                  <a:gd name="connsiteY2" fmla="*/ 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5" h="4999">
                    <a:moveTo>
                      <a:pt x="476" y="0"/>
                    </a:moveTo>
                    <a:lnTo>
                      <a:pt x="0" y="5000"/>
                    </a:lnTo>
                    <a:cubicBezTo>
                      <a:pt x="0" y="5000"/>
                      <a:pt x="357" y="2381"/>
                      <a:pt x="47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5" name="Forma libre: forma 1114">
                <a:extLst>
                  <a:ext uri="{FF2B5EF4-FFF2-40B4-BE49-F238E27FC236}">
                    <a16:creationId xmlns:a16="http://schemas.microsoft.com/office/drawing/2014/main" id="{457E81B2-6039-41EF-A796-98FEF7738395}"/>
                  </a:ext>
                </a:extLst>
              </p:cNvPr>
              <p:cNvSpPr/>
              <p:nvPr/>
            </p:nvSpPr>
            <p:spPr>
              <a:xfrm>
                <a:off x="5074669" y="6788348"/>
                <a:ext cx="714" cy="4710"/>
              </a:xfrm>
              <a:custGeom>
                <a:avLst/>
                <a:gdLst>
                  <a:gd name="connsiteX0" fmla="*/ 714 w 714"/>
                  <a:gd name="connsiteY0" fmla="*/ 2976 h 4710"/>
                  <a:gd name="connsiteX1" fmla="*/ 0 w 714"/>
                  <a:gd name="connsiteY1" fmla="*/ 0 h 4710"/>
                  <a:gd name="connsiteX2" fmla="*/ 714 w 714"/>
                  <a:gd name="connsiteY2" fmla="*/ 2976 h 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4710">
                    <a:moveTo>
                      <a:pt x="714" y="2976"/>
                    </a:moveTo>
                    <a:cubicBezTo>
                      <a:pt x="476" y="1071"/>
                      <a:pt x="238" y="238"/>
                      <a:pt x="0" y="0"/>
                    </a:cubicBezTo>
                    <a:cubicBezTo>
                      <a:pt x="357" y="2857"/>
                      <a:pt x="595" y="7142"/>
                      <a:pt x="714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6" name="Forma libre: forma 1115">
                <a:extLst>
                  <a:ext uri="{FF2B5EF4-FFF2-40B4-BE49-F238E27FC236}">
                    <a16:creationId xmlns:a16="http://schemas.microsoft.com/office/drawing/2014/main" id="{D605D12C-657F-4F9F-A3DF-54D5E0D102DE}"/>
                  </a:ext>
                </a:extLst>
              </p:cNvPr>
              <p:cNvSpPr/>
              <p:nvPr/>
            </p:nvSpPr>
            <p:spPr>
              <a:xfrm>
                <a:off x="5031340" y="6792157"/>
                <a:ext cx="237" cy="2975"/>
              </a:xfrm>
              <a:custGeom>
                <a:avLst/>
                <a:gdLst>
                  <a:gd name="connsiteX0" fmla="*/ 238 w 237"/>
                  <a:gd name="connsiteY0" fmla="*/ 0 h 2975"/>
                  <a:gd name="connsiteX1" fmla="*/ 0 w 237"/>
                  <a:gd name="connsiteY1" fmla="*/ 2976 h 2975"/>
                  <a:gd name="connsiteX2" fmla="*/ 238 w 237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2975">
                    <a:moveTo>
                      <a:pt x="238" y="0"/>
                    </a:moveTo>
                    <a:cubicBezTo>
                      <a:pt x="119" y="952"/>
                      <a:pt x="0" y="1905"/>
                      <a:pt x="0" y="2976"/>
                    </a:cubicBezTo>
                    <a:cubicBezTo>
                      <a:pt x="119" y="2143"/>
                      <a:pt x="238" y="1190"/>
                      <a:pt x="238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7" name="Forma libre: forma 1116">
                <a:extLst>
                  <a:ext uri="{FF2B5EF4-FFF2-40B4-BE49-F238E27FC236}">
                    <a16:creationId xmlns:a16="http://schemas.microsoft.com/office/drawing/2014/main" id="{8F907DF0-B2F6-4C60-9502-E1652F8361C4}"/>
                  </a:ext>
                </a:extLst>
              </p:cNvPr>
              <p:cNvSpPr/>
              <p:nvPr/>
            </p:nvSpPr>
            <p:spPr>
              <a:xfrm>
                <a:off x="5073717" y="6786222"/>
                <a:ext cx="833" cy="3316"/>
              </a:xfrm>
              <a:custGeom>
                <a:avLst/>
                <a:gdLst>
                  <a:gd name="connsiteX0" fmla="*/ 119 w 833"/>
                  <a:gd name="connsiteY0" fmla="*/ 2126 h 3316"/>
                  <a:gd name="connsiteX1" fmla="*/ 238 w 833"/>
                  <a:gd name="connsiteY1" fmla="*/ 3316 h 3316"/>
                  <a:gd name="connsiteX2" fmla="*/ 833 w 833"/>
                  <a:gd name="connsiteY2" fmla="*/ 2126 h 3316"/>
                  <a:gd name="connsiteX3" fmla="*/ 0 w 833"/>
                  <a:gd name="connsiteY3" fmla="*/ 2126 h 3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316">
                    <a:moveTo>
                      <a:pt x="119" y="2126"/>
                    </a:moveTo>
                    <a:cubicBezTo>
                      <a:pt x="119" y="2126"/>
                      <a:pt x="119" y="2840"/>
                      <a:pt x="238" y="3316"/>
                    </a:cubicBezTo>
                    <a:cubicBezTo>
                      <a:pt x="476" y="2483"/>
                      <a:pt x="595" y="1769"/>
                      <a:pt x="833" y="2126"/>
                    </a:cubicBezTo>
                    <a:cubicBezTo>
                      <a:pt x="595" y="-17"/>
                      <a:pt x="357" y="-1326"/>
                      <a:pt x="0" y="212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8" name="Forma libre: forma 1117">
                <a:extLst>
                  <a:ext uri="{FF2B5EF4-FFF2-40B4-BE49-F238E27FC236}">
                    <a16:creationId xmlns:a16="http://schemas.microsoft.com/office/drawing/2014/main" id="{B983DF96-EAD1-4E58-B606-D96349233E38}"/>
                  </a:ext>
                </a:extLst>
              </p:cNvPr>
              <p:cNvSpPr/>
              <p:nvPr/>
            </p:nvSpPr>
            <p:spPr>
              <a:xfrm>
                <a:off x="4988130" y="6843819"/>
                <a:ext cx="11903" cy="654"/>
              </a:xfrm>
              <a:custGeom>
                <a:avLst/>
                <a:gdLst>
                  <a:gd name="connsiteX0" fmla="*/ 0 w 11903"/>
                  <a:gd name="connsiteY0" fmla="*/ 595 h 654"/>
                  <a:gd name="connsiteX1" fmla="*/ 0 w 11903"/>
                  <a:gd name="connsiteY1" fmla="*/ 0 h 654"/>
                  <a:gd name="connsiteX2" fmla="*/ 0 w 11903"/>
                  <a:gd name="connsiteY2" fmla="*/ 595 h 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654">
                    <a:moveTo>
                      <a:pt x="0" y="595"/>
                    </a:moveTo>
                    <a:cubicBezTo>
                      <a:pt x="0" y="595"/>
                      <a:pt x="0" y="238"/>
                      <a:pt x="0" y="0"/>
                    </a:cubicBezTo>
                    <a:cubicBezTo>
                      <a:pt x="0" y="714"/>
                      <a:pt x="0" y="714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19" name="Forma libre: forma 1118">
                <a:extLst>
                  <a:ext uri="{FF2B5EF4-FFF2-40B4-BE49-F238E27FC236}">
                    <a16:creationId xmlns:a16="http://schemas.microsoft.com/office/drawing/2014/main" id="{52FB932C-0CD2-4E59-ACAD-B1F5F0027685}"/>
                  </a:ext>
                </a:extLst>
              </p:cNvPr>
              <p:cNvSpPr/>
              <p:nvPr/>
            </p:nvSpPr>
            <p:spPr>
              <a:xfrm>
                <a:off x="4982178" y="6793470"/>
                <a:ext cx="357" cy="591"/>
              </a:xfrm>
              <a:custGeom>
                <a:avLst/>
                <a:gdLst>
                  <a:gd name="connsiteX0" fmla="*/ 0 w 357"/>
                  <a:gd name="connsiteY0" fmla="*/ 592 h 591"/>
                  <a:gd name="connsiteX1" fmla="*/ 357 w 357"/>
                  <a:gd name="connsiteY1" fmla="*/ 235 h 591"/>
                  <a:gd name="connsiteX2" fmla="*/ 0 w 357"/>
                  <a:gd name="connsiteY2" fmla="*/ 592 h 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591">
                    <a:moveTo>
                      <a:pt x="0" y="592"/>
                    </a:moveTo>
                    <a:cubicBezTo>
                      <a:pt x="0" y="592"/>
                      <a:pt x="238" y="235"/>
                      <a:pt x="357" y="235"/>
                    </a:cubicBezTo>
                    <a:cubicBezTo>
                      <a:pt x="357" y="-123"/>
                      <a:pt x="238" y="-123"/>
                      <a:pt x="0" y="59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0" name="Forma libre: forma 1119">
                <a:extLst>
                  <a:ext uri="{FF2B5EF4-FFF2-40B4-BE49-F238E27FC236}">
                    <a16:creationId xmlns:a16="http://schemas.microsoft.com/office/drawing/2014/main" id="{3C1767DB-B0FE-4D99-9C65-1D3B61D9E279}"/>
                  </a:ext>
                </a:extLst>
              </p:cNvPr>
              <p:cNvSpPr/>
              <p:nvPr/>
            </p:nvSpPr>
            <p:spPr>
              <a:xfrm>
                <a:off x="5081335" y="6787012"/>
                <a:ext cx="11903" cy="264"/>
              </a:xfrm>
              <a:custGeom>
                <a:avLst/>
                <a:gdLst>
                  <a:gd name="connsiteX0" fmla="*/ 0 w 11903"/>
                  <a:gd name="connsiteY0" fmla="*/ 265 h 264"/>
                  <a:gd name="connsiteX1" fmla="*/ 0 w 11903"/>
                  <a:gd name="connsiteY1" fmla="*/ 265 h 264"/>
                  <a:gd name="connsiteX2" fmla="*/ 0 w 11903"/>
                  <a:gd name="connsiteY2" fmla="*/ 265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265"/>
                    </a:moveTo>
                    <a:cubicBezTo>
                      <a:pt x="0" y="265"/>
                      <a:pt x="0" y="-331"/>
                      <a:pt x="0" y="265"/>
                    </a:cubicBezTo>
                    <a:lnTo>
                      <a:pt x="0" y="26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1" name="Forma libre: forma 1120">
                <a:extLst>
                  <a:ext uri="{FF2B5EF4-FFF2-40B4-BE49-F238E27FC236}">
                    <a16:creationId xmlns:a16="http://schemas.microsoft.com/office/drawing/2014/main" id="{1B055DE7-FD71-4B58-9602-D045C35977FB}"/>
                  </a:ext>
                </a:extLst>
              </p:cNvPr>
              <p:cNvSpPr/>
              <p:nvPr/>
            </p:nvSpPr>
            <p:spPr>
              <a:xfrm>
                <a:off x="5082407" y="6806918"/>
                <a:ext cx="11903" cy="2380"/>
              </a:xfrm>
              <a:custGeom>
                <a:avLst/>
                <a:gdLst>
                  <a:gd name="connsiteX0" fmla="*/ 0 w 11903"/>
                  <a:gd name="connsiteY0" fmla="*/ 0 h 2380"/>
                  <a:gd name="connsiteX1" fmla="*/ 0 w 11903"/>
                  <a:gd name="connsiteY1" fmla="*/ 2381 h 2380"/>
                  <a:gd name="connsiteX2" fmla="*/ 0 w 11903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380">
                    <a:moveTo>
                      <a:pt x="0" y="0"/>
                    </a:moveTo>
                    <a:cubicBezTo>
                      <a:pt x="0" y="0"/>
                      <a:pt x="0" y="1309"/>
                      <a:pt x="0" y="2381"/>
                    </a:cubicBezTo>
                    <a:cubicBezTo>
                      <a:pt x="0" y="1190"/>
                      <a:pt x="0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2" name="Forma libre: forma 1121">
                <a:extLst>
                  <a:ext uri="{FF2B5EF4-FFF2-40B4-BE49-F238E27FC236}">
                    <a16:creationId xmlns:a16="http://schemas.microsoft.com/office/drawing/2014/main" id="{31081051-4DBF-4CCF-93DF-F5FA7DB8DC17}"/>
                  </a:ext>
                </a:extLst>
              </p:cNvPr>
              <p:cNvSpPr/>
              <p:nvPr/>
            </p:nvSpPr>
            <p:spPr>
              <a:xfrm>
                <a:off x="5071813" y="6819298"/>
                <a:ext cx="11903" cy="628"/>
              </a:xfrm>
              <a:custGeom>
                <a:avLst/>
                <a:gdLst>
                  <a:gd name="connsiteX0" fmla="*/ 0 w 11903"/>
                  <a:gd name="connsiteY0" fmla="*/ 0 h 628"/>
                  <a:gd name="connsiteX1" fmla="*/ 0 w 11903"/>
                  <a:gd name="connsiteY1" fmla="*/ 0 h 628"/>
                  <a:gd name="connsiteX2" fmla="*/ 0 w 11903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628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952"/>
                      <a:pt x="0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3" name="Forma libre: forma 1122">
                <a:extLst>
                  <a:ext uri="{FF2B5EF4-FFF2-40B4-BE49-F238E27FC236}">
                    <a16:creationId xmlns:a16="http://schemas.microsoft.com/office/drawing/2014/main" id="{2D231EC8-8045-4863-BAF1-6735D7821896}"/>
                  </a:ext>
                </a:extLst>
              </p:cNvPr>
              <p:cNvSpPr/>
              <p:nvPr/>
            </p:nvSpPr>
            <p:spPr>
              <a:xfrm>
                <a:off x="5081454" y="6788110"/>
                <a:ext cx="237" cy="1428"/>
              </a:xfrm>
              <a:custGeom>
                <a:avLst/>
                <a:gdLst>
                  <a:gd name="connsiteX0" fmla="*/ 238 w 237"/>
                  <a:gd name="connsiteY0" fmla="*/ 1428 h 1428"/>
                  <a:gd name="connsiteX1" fmla="*/ 0 w 237"/>
                  <a:gd name="connsiteY1" fmla="*/ 0 h 1428"/>
                  <a:gd name="connsiteX2" fmla="*/ 238 w 237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428">
                    <a:moveTo>
                      <a:pt x="238" y="1428"/>
                    </a:moveTo>
                    <a:cubicBezTo>
                      <a:pt x="238" y="833"/>
                      <a:pt x="119" y="357"/>
                      <a:pt x="0" y="0"/>
                    </a:cubicBezTo>
                    <a:cubicBezTo>
                      <a:pt x="0" y="357"/>
                      <a:pt x="119" y="833"/>
                      <a:pt x="238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4" name="Forma libre: forma 1123">
                <a:extLst>
                  <a:ext uri="{FF2B5EF4-FFF2-40B4-BE49-F238E27FC236}">
                    <a16:creationId xmlns:a16="http://schemas.microsoft.com/office/drawing/2014/main" id="{BB7EAC7C-E40D-42E1-9C21-A5F7705690AF}"/>
                  </a:ext>
                </a:extLst>
              </p:cNvPr>
              <p:cNvSpPr/>
              <p:nvPr/>
            </p:nvSpPr>
            <p:spPr>
              <a:xfrm>
                <a:off x="5081574" y="6786722"/>
                <a:ext cx="237" cy="911"/>
              </a:xfrm>
              <a:custGeom>
                <a:avLst/>
                <a:gdLst>
                  <a:gd name="connsiteX0" fmla="*/ 0 w 237"/>
                  <a:gd name="connsiteY0" fmla="*/ 435 h 911"/>
                  <a:gd name="connsiteX1" fmla="*/ 238 w 237"/>
                  <a:gd name="connsiteY1" fmla="*/ 912 h 911"/>
                  <a:gd name="connsiteX2" fmla="*/ 0 w 237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911">
                    <a:moveTo>
                      <a:pt x="0" y="435"/>
                    </a:moveTo>
                    <a:cubicBezTo>
                      <a:pt x="0" y="435"/>
                      <a:pt x="119" y="792"/>
                      <a:pt x="238" y="912"/>
                    </a:cubicBezTo>
                    <a:cubicBezTo>
                      <a:pt x="238" y="78"/>
                      <a:pt x="238" y="-398"/>
                      <a:pt x="0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5" name="Forma libre: forma 1124">
                <a:extLst>
                  <a:ext uri="{FF2B5EF4-FFF2-40B4-BE49-F238E27FC236}">
                    <a16:creationId xmlns:a16="http://schemas.microsoft.com/office/drawing/2014/main" id="{C3640A57-1960-4A6D-A496-72C503CFAC1A}"/>
                  </a:ext>
                </a:extLst>
              </p:cNvPr>
              <p:cNvSpPr/>
              <p:nvPr/>
            </p:nvSpPr>
            <p:spPr>
              <a:xfrm>
                <a:off x="5081097" y="6787158"/>
                <a:ext cx="357" cy="833"/>
              </a:xfrm>
              <a:custGeom>
                <a:avLst/>
                <a:gdLst>
                  <a:gd name="connsiteX0" fmla="*/ 0 w 357"/>
                  <a:gd name="connsiteY0" fmla="*/ 357 h 833"/>
                  <a:gd name="connsiteX1" fmla="*/ 357 w 357"/>
                  <a:gd name="connsiteY1" fmla="*/ 833 h 833"/>
                  <a:gd name="connsiteX2" fmla="*/ 357 w 357"/>
                  <a:gd name="connsiteY2" fmla="*/ 0 h 833"/>
                  <a:gd name="connsiteX3" fmla="*/ 119 w 357"/>
                  <a:gd name="connsiteY3" fmla="*/ 238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357"/>
                    </a:moveTo>
                    <a:cubicBezTo>
                      <a:pt x="0" y="357"/>
                      <a:pt x="238" y="476"/>
                      <a:pt x="357" y="833"/>
                    </a:cubicBezTo>
                    <a:cubicBezTo>
                      <a:pt x="357" y="476"/>
                      <a:pt x="357" y="238"/>
                      <a:pt x="357" y="0"/>
                    </a:cubicBezTo>
                    <a:cubicBezTo>
                      <a:pt x="357" y="0"/>
                      <a:pt x="238" y="238"/>
                      <a:pt x="119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6" name="Forma libre: forma 1125">
                <a:extLst>
                  <a:ext uri="{FF2B5EF4-FFF2-40B4-BE49-F238E27FC236}">
                    <a16:creationId xmlns:a16="http://schemas.microsoft.com/office/drawing/2014/main" id="{8C8C0A42-6EBE-49A5-B244-2CC2A7F30967}"/>
                  </a:ext>
                </a:extLst>
              </p:cNvPr>
              <p:cNvSpPr/>
              <p:nvPr/>
            </p:nvSpPr>
            <p:spPr>
              <a:xfrm>
                <a:off x="5005879" y="6831320"/>
                <a:ext cx="225" cy="1489"/>
              </a:xfrm>
              <a:custGeom>
                <a:avLst/>
                <a:gdLst>
                  <a:gd name="connsiteX0" fmla="*/ 225 w 225"/>
                  <a:gd name="connsiteY0" fmla="*/ 476 h 1489"/>
                  <a:gd name="connsiteX1" fmla="*/ 225 w 225"/>
                  <a:gd name="connsiteY1" fmla="*/ 0 h 1489"/>
                  <a:gd name="connsiteX2" fmla="*/ 225 w 225"/>
                  <a:gd name="connsiteY2" fmla="*/ 476 h 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" h="1489">
                    <a:moveTo>
                      <a:pt x="225" y="476"/>
                    </a:moveTo>
                    <a:cubicBezTo>
                      <a:pt x="225" y="476"/>
                      <a:pt x="225" y="238"/>
                      <a:pt x="225" y="0"/>
                    </a:cubicBezTo>
                    <a:cubicBezTo>
                      <a:pt x="-132" y="2024"/>
                      <a:pt x="-13" y="1786"/>
                      <a:pt x="225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7" name="Forma libre: forma 1126">
                <a:extLst>
                  <a:ext uri="{FF2B5EF4-FFF2-40B4-BE49-F238E27FC236}">
                    <a16:creationId xmlns:a16="http://schemas.microsoft.com/office/drawing/2014/main" id="{DD693297-84FC-480B-B56C-E1E61F6E14B3}"/>
                  </a:ext>
                </a:extLst>
              </p:cNvPr>
              <p:cNvSpPr/>
              <p:nvPr/>
            </p:nvSpPr>
            <p:spPr>
              <a:xfrm>
                <a:off x="5055862" y="6841439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8" name="Forma libre: forma 1127">
                <a:extLst>
                  <a:ext uri="{FF2B5EF4-FFF2-40B4-BE49-F238E27FC236}">
                    <a16:creationId xmlns:a16="http://schemas.microsoft.com/office/drawing/2014/main" id="{B3F4B084-8A9E-4E2B-87E7-7D2FA04F9FAA}"/>
                  </a:ext>
                </a:extLst>
              </p:cNvPr>
              <p:cNvSpPr/>
              <p:nvPr/>
            </p:nvSpPr>
            <p:spPr>
              <a:xfrm>
                <a:off x="5055147" y="6826916"/>
                <a:ext cx="833" cy="18450"/>
              </a:xfrm>
              <a:custGeom>
                <a:avLst/>
                <a:gdLst>
                  <a:gd name="connsiteX0" fmla="*/ 0 w 833"/>
                  <a:gd name="connsiteY0" fmla="*/ 18451 h 18450"/>
                  <a:gd name="connsiteX1" fmla="*/ 833 w 833"/>
                  <a:gd name="connsiteY1" fmla="*/ 14403 h 18450"/>
                  <a:gd name="connsiteX2" fmla="*/ 833 w 833"/>
                  <a:gd name="connsiteY2" fmla="*/ 0 h 18450"/>
                  <a:gd name="connsiteX3" fmla="*/ 0 w 833"/>
                  <a:gd name="connsiteY3" fmla="*/ 18451 h 1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18450">
                    <a:moveTo>
                      <a:pt x="0" y="18451"/>
                    </a:moveTo>
                    <a:cubicBezTo>
                      <a:pt x="357" y="12261"/>
                      <a:pt x="476" y="13094"/>
                      <a:pt x="833" y="14403"/>
                    </a:cubicBezTo>
                    <a:lnTo>
                      <a:pt x="833" y="0"/>
                    </a:lnTo>
                    <a:cubicBezTo>
                      <a:pt x="833" y="0"/>
                      <a:pt x="0" y="18451"/>
                      <a:pt x="0" y="1845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29" name="Forma libre: forma 1128">
                <a:extLst>
                  <a:ext uri="{FF2B5EF4-FFF2-40B4-BE49-F238E27FC236}">
                    <a16:creationId xmlns:a16="http://schemas.microsoft.com/office/drawing/2014/main" id="{F7043AD7-152D-4643-9585-2F75DE3EF4E1}"/>
                  </a:ext>
                </a:extLst>
              </p:cNvPr>
              <p:cNvSpPr/>
              <p:nvPr/>
            </p:nvSpPr>
            <p:spPr>
              <a:xfrm>
                <a:off x="4978964" y="6780665"/>
                <a:ext cx="105823" cy="81010"/>
              </a:xfrm>
              <a:custGeom>
                <a:avLst/>
                <a:gdLst>
                  <a:gd name="connsiteX0" fmla="*/ 46662 w 105823"/>
                  <a:gd name="connsiteY0" fmla="*/ 65416 h 81010"/>
                  <a:gd name="connsiteX1" fmla="*/ 47019 w 105823"/>
                  <a:gd name="connsiteY1" fmla="*/ 69940 h 81010"/>
                  <a:gd name="connsiteX2" fmla="*/ 46067 w 105823"/>
                  <a:gd name="connsiteY2" fmla="*/ 81010 h 81010"/>
                  <a:gd name="connsiteX3" fmla="*/ 48686 w 105823"/>
                  <a:gd name="connsiteY3" fmla="*/ 63988 h 81010"/>
                  <a:gd name="connsiteX4" fmla="*/ 48924 w 105823"/>
                  <a:gd name="connsiteY4" fmla="*/ 67321 h 81010"/>
                  <a:gd name="connsiteX5" fmla="*/ 48686 w 105823"/>
                  <a:gd name="connsiteY5" fmla="*/ 67916 h 81010"/>
                  <a:gd name="connsiteX6" fmla="*/ 50352 w 105823"/>
                  <a:gd name="connsiteY6" fmla="*/ 58988 h 81010"/>
                  <a:gd name="connsiteX7" fmla="*/ 50471 w 105823"/>
                  <a:gd name="connsiteY7" fmla="*/ 64345 h 81010"/>
                  <a:gd name="connsiteX8" fmla="*/ 51305 w 105823"/>
                  <a:gd name="connsiteY8" fmla="*/ 60536 h 81010"/>
                  <a:gd name="connsiteX9" fmla="*/ 51186 w 105823"/>
                  <a:gd name="connsiteY9" fmla="*/ 63274 h 81010"/>
                  <a:gd name="connsiteX10" fmla="*/ 52257 w 105823"/>
                  <a:gd name="connsiteY10" fmla="*/ 62083 h 81010"/>
                  <a:gd name="connsiteX11" fmla="*/ 52257 w 105823"/>
                  <a:gd name="connsiteY11" fmla="*/ 62559 h 81010"/>
                  <a:gd name="connsiteX12" fmla="*/ 53090 w 105823"/>
                  <a:gd name="connsiteY12" fmla="*/ 54703 h 81010"/>
                  <a:gd name="connsiteX13" fmla="*/ 52971 w 105823"/>
                  <a:gd name="connsiteY13" fmla="*/ 58274 h 81010"/>
                  <a:gd name="connsiteX14" fmla="*/ 53685 w 105823"/>
                  <a:gd name="connsiteY14" fmla="*/ 54465 h 81010"/>
                  <a:gd name="connsiteX15" fmla="*/ 52852 w 105823"/>
                  <a:gd name="connsiteY15" fmla="*/ 61845 h 81010"/>
                  <a:gd name="connsiteX16" fmla="*/ 54399 w 105823"/>
                  <a:gd name="connsiteY16" fmla="*/ 67083 h 81010"/>
                  <a:gd name="connsiteX17" fmla="*/ 53804 w 105823"/>
                  <a:gd name="connsiteY17" fmla="*/ 68987 h 81010"/>
                  <a:gd name="connsiteX18" fmla="*/ 54995 w 105823"/>
                  <a:gd name="connsiteY18" fmla="*/ 80177 h 81010"/>
                  <a:gd name="connsiteX19" fmla="*/ 54756 w 105823"/>
                  <a:gd name="connsiteY19" fmla="*/ 62440 h 81010"/>
                  <a:gd name="connsiteX20" fmla="*/ 55590 w 105823"/>
                  <a:gd name="connsiteY20" fmla="*/ 61012 h 81010"/>
                  <a:gd name="connsiteX21" fmla="*/ 56304 w 105823"/>
                  <a:gd name="connsiteY21" fmla="*/ 64940 h 81010"/>
                  <a:gd name="connsiteX22" fmla="*/ 56066 w 105823"/>
                  <a:gd name="connsiteY22" fmla="*/ 72321 h 81010"/>
                  <a:gd name="connsiteX23" fmla="*/ 56899 w 105823"/>
                  <a:gd name="connsiteY23" fmla="*/ 63155 h 81010"/>
                  <a:gd name="connsiteX24" fmla="*/ 57375 w 105823"/>
                  <a:gd name="connsiteY24" fmla="*/ 74344 h 81010"/>
                  <a:gd name="connsiteX25" fmla="*/ 57971 w 105823"/>
                  <a:gd name="connsiteY25" fmla="*/ 63869 h 81010"/>
                  <a:gd name="connsiteX26" fmla="*/ 59994 w 105823"/>
                  <a:gd name="connsiteY26" fmla="*/ 59346 h 81010"/>
                  <a:gd name="connsiteX27" fmla="*/ 59994 w 105823"/>
                  <a:gd name="connsiteY27" fmla="*/ 65893 h 81010"/>
                  <a:gd name="connsiteX28" fmla="*/ 60470 w 105823"/>
                  <a:gd name="connsiteY28" fmla="*/ 60060 h 81010"/>
                  <a:gd name="connsiteX29" fmla="*/ 60470 w 105823"/>
                  <a:gd name="connsiteY29" fmla="*/ 62917 h 81010"/>
                  <a:gd name="connsiteX30" fmla="*/ 61185 w 105823"/>
                  <a:gd name="connsiteY30" fmla="*/ 53632 h 81010"/>
                  <a:gd name="connsiteX31" fmla="*/ 62970 w 105823"/>
                  <a:gd name="connsiteY31" fmla="*/ 56370 h 81010"/>
                  <a:gd name="connsiteX32" fmla="*/ 62851 w 105823"/>
                  <a:gd name="connsiteY32" fmla="*/ 63750 h 81010"/>
                  <a:gd name="connsiteX33" fmla="*/ 64637 w 105823"/>
                  <a:gd name="connsiteY33" fmla="*/ 51370 h 81010"/>
                  <a:gd name="connsiteX34" fmla="*/ 65232 w 105823"/>
                  <a:gd name="connsiteY34" fmla="*/ 56251 h 81010"/>
                  <a:gd name="connsiteX35" fmla="*/ 66184 w 105823"/>
                  <a:gd name="connsiteY35" fmla="*/ 38871 h 81010"/>
                  <a:gd name="connsiteX36" fmla="*/ 65827 w 105823"/>
                  <a:gd name="connsiteY36" fmla="*/ 32800 h 81010"/>
                  <a:gd name="connsiteX37" fmla="*/ 66660 w 105823"/>
                  <a:gd name="connsiteY37" fmla="*/ 28872 h 81010"/>
                  <a:gd name="connsiteX38" fmla="*/ 66422 w 105823"/>
                  <a:gd name="connsiteY38" fmla="*/ 35657 h 81010"/>
                  <a:gd name="connsiteX39" fmla="*/ 66541 w 105823"/>
                  <a:gd name="connsiteY39" fmla="*/ 33872 h 81010"/>
                  <a:gd name="connsiteX40" fmla="*/ 66303 w 105823"/>
                  <a:gd name="connsiteY40" fmla="*/ 44942 h 81010"/>
                  <a:gd name="connsiteX41" fmla="*/ 66065 w 105823"/>
                  <a:gd name="connsiteY41" fmla="*/ 40419 h 81010"/>
                  <a:gd name="connsiteX42" fmla="*/ 65470 w 105823"/>
                  <a:gd name="connsiteY42" fmla="*/ 54108 h 81010"/>
                  <a:gd name="connsiteX43" fmla="*/ 65827 w 105823"/>
                  <a:gd name="connsiteY43" fmla="*/ 52084 h 81010"/>
                  <a:gd name="connsiteX44" fmla="*/ 65827 w 105823"/>
                  <a:gd name="connsiteY44" fmla="*/ 55060 h 81010"/>
                  <a:gd name="connsiteX45" fmla="*/ 66065 w 105823"/>
                  <a:gd name="connsiteY45" fmla="*/ 52322 h 81010"/>
                  <a:gd name="connsiteX46" fmla="*/ 66065 w 105823"/>
                  <a:gd name="connsiteY46" fmla="*/ 60536 h 81010"/>
                  <a:gd name="connsiteX47" fmla="*/ 66184 w 105823"/>
                  <a:gd name="connsiteY47" fmla="*/ 57322 h 81010"/>
                  <a:gd name="connsiteX48" fmla="*/ 67256 w 105823"/>
                  <a:gd name="connsiteY48" fmla="*/ 62440 h 81010"/>
                  <a:gd name="connsiteX49" fmla="*/ 70231 w 105823"/>
                  <a:gd name="connsiteY49" fmla="*/ 38871 h 81010"/>
                  <a:gd name="connsiteX50" fmla="*/ 69993 w 105823"/>
                  <a:gd name="connsiteY50" fmla="*/ 55774 h 81010"/>
                  <a:gd name="connsiteX51" fmla="*/ 68327 w 105823"/>
                  <a:gd name="connsiteY51" fmla="*/ 57441 h 81010"/>
                  <a:gd name="connsiteX52" fmla="*/ 68327 w 105823"/>
                  <a:gd name="connsiteY52" fmla="*/ 62798 h 81010"/>
                  <a:gd name="connsiteX53" fmla="*/ 69517 w 105823"/>
                  <a:gd name="connsiteY53" fmla="*/ 56013 h 81010"/>
                  <a:gd name="connsiteX54" fmla="*/ 69993 w 105823"/>
                  <a:gd name="connsiteY54" fmla="*/ 62798 h 81010"/>
                  <a:gd name="connsiteX55" fmla="*/ 71422 w 105823"/>
                  <a:gd name="connsiteY55" fmla="*/ 51727 h 81010"/>
                  <a:gd name="connsiteX56" fmla="*/ 70708 w 105823"/>
                  <a:gd name="connsiteY56" fmla="*/ 58512 h 81010"/>
                  <a:gd name="connsiteX57" fmla="*/ 72255 w 105823"/>
                  <a:gd name="connsiteY57" fmla="*/ 52441 h 81010"/>
                  <a:gd name="connsiteX58" fmla="*/ 72017 w 105823"/>
                  <a:gd name="connsiteY58" fmla="*/ 53870 h 81010"/>
                  <a:gd name="connsiteX59" fmla="*/ 72969 w 105823"/>
                  <a:gd name="connsiteY59" fmla="*/ 56608 h 81010"/>
                  <a:gd name="connsiteX60" fmla="*/ 72850 w 105823"/>
                  <a:gd name="connsiteY60" fmla="*/ 56608 h 81010"/>
                  <a:gd name="connsiteX61" fmla="*/ 75945 w 105823"/>
                  <a:gd name="connsiteY61" fmla="*/ 47085 h 81010"/>
                  <a:gd name="connsiteX62" fmla="*/ 75707 w 105823"/>
                  <a:gd name="connsiteY62" fmla="*/ 60774 h 81010"/>
                  <a:gd name="connsiteX63" fmla="*/ 77493 w 105823"/>
                  <a:gd name="connsiteY63" fmla="*/ 28039 h 81010"/>
                  <a:gd name="connsiteX64" fmla="*/ 77017 w 105823"/>
                  <a:gd name="connsiteY64" fmla="*/ 61131 h 81010"/>
                  <a:gd name="connsiteX65" fmla="*/ 77969 w 105823"/>
                  <a:gd name="connsiteY65" fmla="*/ 60774 h 81010"/>
                  <a:gd name="connsiteX66" fmla="*/ 77969 w 105823"/>
                  <a:gd name="connsiteY66" fmla="*/ 47918 h 81010"/>
                  <a:gd name="connsiteX67" fmla="*/ 79040 w 105823"/>
                  <a:gd name="connsiteY67" fmla="*/ 60893 h 81010"/>
                  <a:gd name="connsiteX68" fmla="*/ 79516 w 105823"/>
                  <a:gd name="connsiteY68" fmla="*/ 46370 h 81010"/>
                  <a:gd name="connsiteX69" fmla="*/ 79397 w 105823"/>
                  <a:gd name="connsiteY69" fmla="*/ 60655 h 81010"/>
                  <a:gd name="connsiteX70" fmla="*/ 80350 w 105823"/>
                  <a:gd name="connsiteY70" fmla="*/ 47799 h 81010"/>
                  <a:gd name="connsiteX71" fmla="*/ 80350 w 105823"/>
                  <a:gd name="connsiteY71" fmla="*/ 62321 h 81010"/>
                  <a:gd name="connsiteX72" fmla="*/ 81302 w 105823"/>
                  <a:gd name="connsiteY72" fmla="*/ 61250 h 81010"/>
                  <a:gd name="connsiteX73" fmla="*/ 80945 w 105823"/>
                  <a:gd name="connsiteY73" fmla="*/ 58274 h 81010"/>
                  <a:gd name="connsiteX74" fmla="*/ 82968 w 105823"/>
                  <a:gd name="connsiteY74" fmla="*/ 40776 h 81010"/>
                  <a:gd name="connsiteX75" fmla="*/ 83087 w 105823"/>
                  <a:gd name="connsiteY75" fmla="*/ 58750 h 81010"/>
                  <a:gd name="connsiteX76" fmla="*/ 85111 w 105823"/>
                  <a:gd name="connsiteY76" fmla="*/ 21849 h 81010"/>
                  <a:gd name="connsiteX77" fmla="*/ 85111 w 105823"/>
                  <a:gd name="connsiteY77" fmla="*/ 25658 h 81010"/>
                  <a:gd name="connsiteX78" fmla="*/ 85944 w 105823"/>
                  <a:gd name="connsiteY78" fmla="*/ 21373 h 81010"/>
                  <a:gd name="connsiteX79" fmla="*/ 83683 w 105823"/>
                  <a:gd name="connsiteY79" fmla="*/ 60417 h 81010"/>
                  <a:gd name="connsiteX80" fmla="*/ 84397 w 105823"/>
                  <a:gd name="connsiteY80" fmla="*/ 64464 h 81010"/>
                  <a:gd name="connsiteX81" fmla="*/ 83921 w 105823"/>
                  <a:gd name="connsiteY81" fmla="*/ 70059 h 81010"/>
                  <a:gd name="connsiteX82" fmla="*/ 85230 w 105823"/>
                  <a:gd name="connsiteY82" fmla="*/ 72321 h 81010"/>
                  <a:gd name="connsiteX83" fmla="*/ 86182 w 105823"/>
                  <a:gd name="connsiteY83" fmla="*/ 58155 h 81010"/>
                  <a:gd name="connsiteX84" fmla="*/ 84754 w 105823"/>
                  <a:gd name="connsiteY84" fmla="*/ 66131 h 81010"/>
                  <a:gd name="connsiteX85" fmla="*/ 86539 w 105823"/>
                  <a:gd name="connsiteY85" fmla="*/ 45656 h 81010"/>
                  <a:gd name="connsiteX86" fmla="*/ 86420 w 105823"/>
                  <a:gd name="connsiteY86" fmla="*/ 61964 h 81010"/>
                  <a:gd name="connsiteX87" fmla="*/ 87373 w 105823"/>
                  <a:gd name="connsiteY87" fmla="*/ 58750 h 81010"/>
                  <a:gd name="connsiteX88" fmla="*/ 87016 w 105823"/>
                  <a:gd name="connsiteY88" fmla="*/ 62917 h 81010"/>
                  <a:gd name="connsiteX89" fmla="*/ 88444 w 105823"/>
                  <a:gd name="connsiteY89" fmla="*/ 60060 h 81010"/>
                  <a:gd name="connsiteX90" fmla="*/ 89158 w 105823"/>
                  <a:gd name="connsiteY90" fmla="*/ 65416 h 81010"/>
                  <a:gd name="connsiteX91" fmla="*/ 89039 w 105823"/>
                  <a:gd name="connsiteY91" fmla="*/ 22801 h 81010"/>
                  <a:gd name="connsiteX92" fmla="*/ 90349 w 105823"/>
                  <a:gd name="connsiteY92" fmla="*/ 35538 h 81010"/>
                  <a:gd name="connsiteX93" fmla="*/ 90110 w 105823"/>
                  <a:gd name="connsiteY93" fmla="*/ 57917 h 81010"/>
                  <a:gd name="connsiteX94" fmla="*/ 90349 w 105823"/>
                  <a:gd name="connsiteY94" fmla="*/ 52322 h 81010"/>
                  <a:gd name="connsiteX95" fmla="*/ 90706 w 105823"/>
                  <a:gd name="connsiteY95" fmla="*/ 57917 h 81010"/>
                  <a:gd name="connsiteX96" fmla="*/ 90944 w 105823"/>
                  <a:gd name="connsiteY96" fmla="*/ 51370 h 81010"/>
                  <a:gd name="connsiteX97" fmla="*/ 92015 w 105823"/>
                  <a:gd name="connsiteY97" fmla="*/ 52679 h 81010"/>
                  <a:gd name="connsiteX98" fmla="*/ 92967 w 105823"/>
                  <a:gd name="connsiteY98" fmla="*/ 33276 h 81010"/>
                  <a:gd name="connsiteX99" fmla="*/ 93086 w 105823"/>
                  <a:gd name="connsiteY99" fmla="*/ 38990 h 81010"/>
                  <a:gd name="connsiteX100" fmla="*/ 95467 w 105823"/>
                  <a:gd name="connsiteY100" fmla="*/ 43276 h 81010"/>
                  <a:gd name="connsiteX101" fmla="*/ 95824 w 105823"/>
                  <a:gd name="connsiteY101" fmla="*/ 50775 h 81010"/>
                  <a:gd name="connsiteX102" fmla="*/ 96300 w 105823"/>
                  <a:gd name="connsiteY102" fmla="*/ 46609 h 81010"/>
                  <a:gd name="connsiteX103" fmla="*/ 96062 w 105823"/>
                  <a:gd name="connsiteY103" fmla="*/ 55774 h 81010"/>
                  <a:gd name="connsiteX104" fmla="*/ 97134 w 105823"/>
                  <a:gd name="connsiteY104" fmla="*/ 46609 h 81010"/>
                  <a:gd name="connsiteX105" fmla="*/ 95824 w 105823"/>
                  <a:gd name="connsiteY105" fmla="*/ 48156 h 81010"/>
                  <a:gd name="connsiteX106" fmla="*/ 97372 w 105823"/>
                  <a:gd name="connsiteY106" fmla="*/ 23872 h 81010"/>
                  <a:gd name="connsiteX107" fmla="*/ 97848 w 105823"/>
                  <a:gd name="connsiteY107" fmla="*/ 28753 h 81010"/>
                  <a:gd name="connsiteX108" fmla="*/ 100229 w 105823"/>
                  <a:gd name="connsiteY108" fmla="*/ 18873 h 81010"/>
                  <a:gd name="connsiteX109" fmla="*/ 100467 w 105823"/>
                  <a:gd name="connsiteY109" fmla="*/ 35538 h 81010"/>
                  <a:gd name="connsiteX110" fmla="*/ 99157 w 105823"/>
                  <a:gd name="connsiteY110" fmla="*/ 31848 h 81010"/>
                  <a:gd name="connsiteX111" fmla="*/ 99633 w 105823"/>
                  <a:gd name="connsiteY111" fmla="*/ 34705 h 81010"/>
                  <a:gd name="connsiteX112" fmla="*/ 98800 w 105823"/>
                  <a:gd name="connsiteY112" fmla="*/ 36490 h 81010"/>
                  <a:gd name="connsiteX113" fmla="*/ 102252 w 105823"/>
                  <a:gd name="connsiteY113" fmla="*/ 42680 h 81010"/>
                  <a:gd name="connsiteX114" fmla="*/ 102609 w 105823"/>
                  <a:gd name="connsiteY114" fmla="*/ 36014 h 81010"/>
                  <a:gd name="connsiteX115" fmla="*/ 102252 w 105823"/>
                  <a:gd name="connsiteY115" fmla="*/ 36848 h 81010"/>
                  <a:gd name="connsiteX116" fmla="*/ 102371 w 105823"/>
                  <a:gd name="connsiteY116" fmla="*/ 27682 h 81010"/>
                  <a:gd name="connsiteX117" fmla="*/ 103919 w 105823"/>
                  <a:gd name="connsiteY117" fmla="*/ 21492 h 81010"/>
                  <a:gd name="connsiteX118" fmla="*/ 103919 w 105823"/>
                  <a:gd name="connsiteY118" fmla="*/ 28515 h 81010"/>
                  <a:gd name="connsiteX119" fmla="*/ 103443 w 105823"/>
                  <a:gd name="connsiteY119" fmla="*/ 26491 h 81010"/>
                  <a:gd name="connsiteX120" fmla="*/ 104752 w 105823"/>
                  <a:gd name="connsiteY120" fmla="*/ 26848 h 81010"/>
                  <a:gd name="connsiteX121" fmla="*/ 104276 w 105823"/>
                  <a:gd name="connsiteY121" fmla="*/ 21968 h 81010"/>
                  <a:gd name="connsiteX122" fmla="*/ 105823 w 105823"/>
                  <a:gd name="connsiteY122" fmla="*/ 13159 h 81010"/>
                  <a:gd name="connsiteX123" fmla="*/ 105228 w 105823"/>
                  <a:gd name="connsiteY123" fmla="*/ 5779 h 81010"/>
                  <a:gd name="connsiteX124" fmla="*/ 104395 w 105823"/>
                  <a:gd name="connsiteY124" fmla="*/ 16016 h 81010"/>
                  <a:gd name="connsiteX125" fmla="*/ 103086 w 105823"/>
                  <a:gd name="connsiteY125" fmla="*/ 3993 h 81010"/>
                  <a:gd name="connsiteX126" fmla="*/ 102847 w 105823"/>
                  <a:gd name="connsiteY126" fmla="*/ 7326 h 81010"/>
                  <a:gd name="connsiteX127" fmla="*/ 102847 w 105823"/>
                  <a:gd name="connsiteY127" fmla="*/ 9350 h 81010"/>
                  <a:gd name="connsiteX128" fmla="*/ 102847 w 105823"/>
                  <a:gd name="connsiteY128" fmla="*/ 9350 h 81010"/>
                  <a:gd name="connsiteX129" fmla="*/ 102847 w 105823"/>
                  <a:gd name="connsiteY129" fmla="*/ 9350 h 81010"/>
                  <a:gd name="connsiteX130" fmla="*/ 102847 w 105823"/>
                  <a:gd name="connsiteY130" fmla="*/ 9350 h 81010"/>
                  <a:gd name="connsiteX131" fmla="*/ 103086 w 105823"/>
                  <a:gd name="connsiteY131" fmla="*/ 12921 h 81010"/>
                  <a:gd name="connsiteX132" fmla="*/ 101895 w 105823"/>
                  <a:gd name="connsiteY132" fmla="*/ 20777 h 81010"/>
                  <a:gd name="connsiteX133" fmla="*/ 101895 w 105823"/>
                  <a:gd name="connsiteY133" fmla="*/ 15659 h 81010"/>
                  <a:gd name="connsiteX134" fmla="*/ 101538 w 105823"/>
                  <a:gd name="connsiteY134" fmla="*/ 19825 h 81010"/>
                  <a:gd name="connsiteX135" fmla="*/ 101419 w 105823"/>
                  <a:gd name="connsiteY135" fmla="*/ 8279 h 81010"/>
                  <a:gd name="connsiteX136" fmla="*/ 100824 w 105823"/>
                  <a:gd name="connsiteY136" fmla="*/ 8041 h 81010"/>
                  <a:gd name="connsiteX137" fmla="*/ 99633 w 105823"/>
                  <a:gd name="connsiteY137" fmla="*/ 6136 h 81010"/>
                  <a:gd name="connsiteX138" fmla="*/ 99157 w 105823"/>
                  <a:gd name="connsiteY138" fmla="*/ 7803 h 81010"/>
                  <a:gd name="connsiteX139" fmla="*/ 98205 w 105823"/>
                  <a:gd name="connsiteY139" fmla="*/ 11016 h 81010"/>
                  <a:gd name="connsiteX140" fmla="*/ 98205 w 105823"/>
                  <a:gd name="connsiteY140" fmla="*/ 9707 h 81010"/>
                  <a:gd name="connsiteX141" fmla="*/ 95229 w 105823"/>
                  <a:gd name="connsiteY141" fmla="*/ 8993 h 81010"/>
                  <a:gd name="connsiteX142" fmla="*/ 94039 w 105823"/>
                  <a:gd name="connsiteY142" fmla="*/ 10421 h 81010"/>
                  <a:gd name="connsiteX143" fmla="*/ 94039 w 105823"/>
                  <a:gd name="connsiteY143" fmla="*/ 6017 h 81010"/>
                  <a:gd name="connsiteX144" fmla="*/ 92491 w 105823"/>
                  <a:gd name="connsiteY144" fmla="*/ 6255 h 81010"/>
                  <a:gd name="connsiteX145" fmla="*/ 89872 w 105823"/>
                  <a:gd name="connsiteY145" fmla="*/ 1494 h 81010"/>
                  <a:gd name="connsiteX146" fmla="*/ 89872 w 105823"/>
                  <a:gd name="connsiteY146" fmla="*/ 7326 h 81010"/>
                  <a:gd name="connsiteX147" fmla="*/ 88325 w 105823"/>
                  <a:gd name="connsiteY147" fmla="*/ 11016 h 81010"/>
                  <a:gd name="connsiteX148" fmla="*/ 88325 w 105823"/>
                  <a:gd name="connsiteY148" fmla="*/ 16135 h 81010"/>
                  <a:gd name="connsiteX149" fmla="*/ 86182 w 105823"/>
                  <a:gd name="connsiteY149" fmla="*/ 13040 h 81010"/>
                  <a:gd name="connsiteX150" fmla="*/ 86539 w 105823"/>
                  <a:gd name="connsiteY150" fmla="*/ 12802 h 81010"/>
                  <a:gd name="connsiteX151" fmla="*/ 83563 w 105823"/>
                  <a:gd name="connsiteY151" fmla="*/ 12802 h 81010"/>
                  <a:gd name="connsiteX152" fmla="*/ 82968 w 105823"/>
                  <a:gd name="connsiteY152" fmla="*/ 12802 h 81010"/>
                  <a:gd name="connsiteX153" fmla="*/ 82968 w 105823"/>
                  <a:gd name="connsiteY153" fmla="*/ 12564 h 81010"/>
                  <a:gd name="connsiteX154" fmla="*/ 82968 w 105823"/>
                  <a:gd name="connsiteY154" fmla="*/ 12564 h 81010"/>
                  <a:gd name="connsiteX155" fmla="*/ 82611 w 105823"/>
                  <a:gd name="connsiteY155" fmla="*/ 9826 h 81010"/>
                  <a:gd name="connsiteX156" fmla="*/ 82849 w 105823"/>
                  <a:gd name="connsiteY156" fmla="*/ 12564 h 81010"/>
                  <a:gd name="connsiteX157" fmla="*/ 82135 w 105823"/>
                  <a:gd name="connsiteY157" fmla="*/ 14588 h 81010"/>
                  <a:gd name="connsiteX158" fmla="*/ 82135 w 105823"/>
                  <a:gd name="connsiteY158" fmla="*/ 9112 h 81010"/>
                  <a:gd name="connsiteX159" fmla="*/ 82016 w 105823"/>
                  <a:gd name="connsiteY159" fmla="*/ 9231 h 81010"/>
                  <a:gd name="connsiteX160" fmla="*/ 82016 w 105823"/>
                  <a:gd name="connsiteY160" fmla="*/ 16016 h 81010"/>
                  <a:gd name="connsiteX161" fmla="*/ 81659 w 105823"/>
                  <a:gd name="connsiteY161" fmla="*/ 19349 h 81010"/>
                  <a:gd name="connsiteX162" fmla="*/ 80707 w 105823"/>
                  <a:gd name="connsiteY162" fmla="*/ 12802 h 81010"/>
                  <a:gd name="connsiteX163" fmla="*/ 79278 w 105823"/>
                  <a:gd name="connsiteY163" fmla="*/ 26015 h 81010"/>
                  <a:gd name="connsiteX164" fmla="*/ 79278 w 105823"/>
                  <a:gd name="connsiteY164" fmla="*/ 24111 h 81010"/>
                  <a:gd name="connsiteX165" fmla="*/ 78445 w 105823"/>
                  <a:gd name="connsiteY165" fmla="*/ 24587 h 81010"/>
                  <a:gd name="connsiteX166" fmla="*/ 78445 w 105823"/>
                  <a:gd name="connsiteY166" fmla="*/ 17564 h 81010"/>
                  <a:gd name="connsiteX167" fmla="*/ 77731 w 105823"/>
                  <a:gd name="connsiteY167" fmla="*/ 26967 h 81010"/>
                  <a:gd name="connsiteX168" fmla="*/ 77731 w 105823"/>
                  <a:gd name="connsiteY168" fmla="*/ 14826 h 81010"/>
                  <a:gd name="connsiteX169" fmla="*/ 76183 w 105823"/>
                  <a:gd name="connsiteY169" fmla="*/ 26134 h 81010"/>
                  <a:gd name="connsiteX170" fmla="*/ 76183 w 105823"/>
                  <a:gd name="connsiteY170" fmla="*/ 21611 h 81010"/>
                  <a:gd name="connsiteX171" fmla="*/ 75350 w 105823"/>
                  <a:gd name="connsiteY171" fmla="*/ 24111 h 81010"/>
                  <a:gd name="connsiteX172" fmla="*/ 70826 w 105823"/>
                  <a:gd name="connsiteY172" fmla="*/ 14707 h 81010"/>
                  <a:gd name="connsiteX173" fmla="*/ 69993 w 105823"/>
                  <a:gd name="connsiteY173" fmla="*/ 18992 h 81010"/>
                  <a:gd name="connsiteX174" fmla="*/ 69993 w 105823"/>
                  <a:gd name="connsiteY174" fmla="*/ 11255 h 81010"/>
                  <a:gd name="connsiteX175" fmla="*/ 68208 w 105823"/>
                  <a:gd name="connsiteY175" fmla="*/ 14945 h 81010"/>
                  <a:gd name="connsiteX176" fmla="*/ 68327 w 105823"/>
                  <a:gd name="connsiteY176" fmla="*/ 8398 h 81010"/>
                  <a:gd name="connsiteX177" fmla="*/ 67970 w 105823"/>
                  <a:gd name="connsiteY177" fmla="*/ 9231 h 81010"/>
                  <a:gd name="connsiteX178" fmla="*/ 68208 w 105823"/>
                  <a:gd name="connsiteY178" fmla="*/ 5184 h 81010"/>
                  <a:gd name="connsiteX179" fmla="*/ 67017 w 105823"/>
                  <a:gd name="connsiteY179" fmla="*/ 24587 h 81010"/>
                  <a:gd name="connsiteX180" fmla="*/ 66065 w 105823"/>
                  <a:gd name="connsiteY180" fmla="*/ 26848 h 81010"/>
                  <a:gd name="connsiteX181" fmla="*/ 66303 w 105823"/>
                  <a:gd name="connsiteY181" fmla="*/ 19706 h 81010"/>
                  <a:gd name="connsiteX182" fmla="*/ 64518 w 105823"/>
                  <a:gd name="connsiteY182" fmla="*/ 22563 h 81010"/>
                  <a:gd name="connsiteX183" fmla="*/ 64041 w 105823"/>
                  <a:gd name="connsiteY183" fmla="*/ 22801 h 81010"/>
                  <a:gd name="connsiteX184" fmla="*/ 62732 w 105823"/>
                  <a:gd name="connsiteY184" fmla="*/ 22325 h 81010"/>
                  <a:gd name="connsiteX185" fmla="*/ 62732 w 105823"/>
                  <a:gd name="connsiteY185" fmla="*/ 23515 h 81010"/>
                  <a:gd name="connsiteX186" fmla="*/ 61780 w 105823"/>
                  <a:gd name="connsiteY186" fmla="*/ 26491 h 81010"/>
                  <a:gd name="connsiteX187" fmla="*/ 61780 w 105823"/>
                  <a:gd name="connsiteY187" fmla="*/ 25539 h 81010"/>
                  <a:gd name="connsiteX188" fmla="*/ 60232 w 105823"/>
                  <a:gd name="connsiteY188" fmla="*/ 21254 h 81010"/>
                  <a:gd name="connsiteX189" fmla="*/ 60232 w 105823"/>
                  <a:gd name="connsiteY189" fmla="*/ 26729 h 81010"/>
                  <a:gd name="connsiteX190" fmla="*/ 58566 w 105823"/>
                  <a:gd name="connsiteY190" fmla="*/ 24230 h 81010"/>
                  <a:gd name="connsiteX191" fmla="*/ 58566 w 105823"/>
                  <a:gd name="connsiteY191" fmla="*/ 27325 h 81010"/>
                  <a:gd name="connsiteX192" fmla="*/ 57732 w 105823"/>
                  <a:gd name="connsiteY192" fmla="*/ 9707 h 81010"/>
                  <a:gd name="connsiteX193" fmla="*/ 57971 w 105823"/>
                  <a:gd name="connsiteY193" fmla="*/ 7326 h 81010"/>
                  <a:gd name="connsiteX194" fmla="*/ 56899 w 105823"/>
                  <a:gd name="connsiteY194" fmla="*/ 16135 h 81010"/>
                  <a:gd name="connsiteX195" fmla="*/ 56899 w 105823"/>
                  <a:gd name="connsiteY195" fmla="*/ 5541 h 81010"/>
                  <a:gd name="connsiteX196" fmla="*/ 54756 w 105823"/>
                  <a:gd name="connsiteY196" fmla="*/ 10659 h 81010"/>
                  <a:gd name="connsiteX197" fmla="*/ 54519 w 105823"/>
                  <a:gd name="connsiteY197" fmla="*/ 18873 h 81010"/>
                  <a:gd name="connsiteX198" fmla="*/ 52733 w 105823"/>
                  <a:gd name="connsiteY198" fmla="*/ 16968 h 81010"/>
                  <a:gd name="connsiteX199" fmla="*/ 52733 w 105823"/>
                  <a:gd name="connsiteY199" fmla="*/ 14588 h 81010"/>
                  <a:gd name="connsiteX200" fmla="*/ 50948 w 105823"/>
                  <a:gd name="connsiteY200" fmla="*/ 23634 h 81010"/>
                  <a:gd name="connsiteX201" fmla="*/ 48805 w 105823"/>
                  <a:gd name="connsiteY201" fmla="*/ 15302 h 81010"/>
                  <a:gd name="connsiteX202" fmla="*/ 47615 w 105823"/>
                  <a:gd name="connsiteY202" fmla="*/ 16135 h 81010"/>
                  <a:gd name="connsiteX203" fmla="*/ 47615 w 105823"/>
                  <a:gd name="connsiteY203" fmla="*/ 14350 h 81010"/>
                  <a:gd name="connsiteX204" fmla="*/ 46186 w 105823"/>
                  <a:gd name="connsiteY204" fmla="*/ 21492 h 81010"/>
                  <a:gd name="connsiteX205" fmla="*/ 46186 w 105823"/>
                  <a:gd name="connsiteY205" fmla="*/ 17802 h 81010"/>
                  <a:gd name="connsiteX206" fmla="*/ 43805 w 105823"/>
                  <a:gd name="connsiteY206" fmla="*/ 23634 h 81010"/>
                  <a:gd name="connsiteX207" fmla="*/ 43805 w 105823"/>
                  <a:gd name="connsiteY207" fmla="*/ 17921 h 81010"/>
                  <a:gd name="connsiteX208" fmla="*/ 41306 w 105823"/>
                  <a:gd name="connsiteY208" fmla="*/ 15540 h 81010"/>
                  <a:gd name="connsiteX209" fmla="*/ 41544 w 105823"/>
                  <a:gd name="connsiteY209" fmla="*/ 13040 h 81010"/>
                  <a:gd name="connsiteX210" fmla="*/ 37973 w 105823"/>
                  <a:gd name="connsiteY210" fmla="*/ 17802 h 81010"/>
                  <a:gd name="connsiteX211" fmla="*/ 36901 w 105823"/>
                  <a:gd name="connsiteY211" fmla="*/ 22920 h 81010"/>
                  <a:gd name="connsiteX212" fmla="*/ 36663 w 105823"/>
                  <a:gd name="connsiteY212" fmla="*/ 35300 h 81010"/>
                  <a:gd name="connsiteX213" fmla="*/ 36425 w 105823"/>
                  <a:gd name="connsiteY213" fmla="*/ 28039 h 81010"/>
                  <a:gd name="connsiteX214" fmla="*/ 36425 w 105823"/>
                  <a:gd name="connsiteY214" fmla="*/ 29110 h 81010"/>
                  <a:gd name="connsiteX215" fmla="*/ 35592 w 105823"/>
                  <a:gd name="connsiteY215" fmla="*/ 17921 h 81010"/>
                  <a:gd name="connsiteX216" fmla="*/ 29878 w 105823"/>
                  <a:gd name="connsiteY216" fmla="*/ 11850 h 81010"/>
                  <a:gd name="connsiteX217" fmla="*/ 29878 w 105823"/>
                  <a:gd name="connsiteY217" fmla="*/ 20182 h 81010"/>
                  <a:gd name="connsiteX218" fmla="*/ 29045 w 105823"/>
                  <a:gd name="connsiteY218" fmla="*/ 19706 h 81010"/>
                  <a:gd name="connsiteX219" fmla="*/ 29640 w 105823"/>
                  <a:gd name="connsiteY219" fmla="*/ 13516 h 81010"/>
                  <a:gd name="connsiteX220" fmla="*/ 28569 w 105823"/>
                  <a:gd name="connsiteY220" fmla="*/ 19230 h 81010"/>
                  <a:gd name="connsiteX221" fmla="*/ 29164 w 105823"/>
                  <a:gd name="connsiteY221" fmla="*/ 9231 h 81010"/>
                  <a:gd name="connsiteX222" fmla="*/ 28688 w 105823"/>
                  <a:gd name="connsiteY222" fmla="*/ 9826 h 81010"/>
                  <a:gd name="connsiteX223" fmla="*/ 28688 w 105823"/>
                  <a:gd name="connsiteY223" fmla="*/ 10778 h 81010"/>
                  <a:gd name="connsiteX224" fmla="*/ 27497 w 105823"/>
                  <a:gd name="connsiteY224" fmla="*/ 17326 h 81010"/>
                  <a:gd name="connsiteX225" fmla="*/ 27497 w 105823"/>
                  <a:gd name="connsiteY225" fmla="*/ 11850 h 81010"/>
                  <a:gd name="connsiteX226" fmla="*/ 27259 w 105823"/>
                  <a:gd name="connsiteY226" fmla="*/ 11612 h 81010"/>
                  <a:gd name="connsiteX227" fmla="*/ 26426 w 105823"/>
                  <a:gd name="connsiteY227" fmla="*/ 10897 h 81010"/>
                  <a:gd name="connsiteX228" fmla="*/ 26426 w 105823"/>
                  <a:gd name="connsiteY228" fmla="*/ 17564 h 81010"/>
                  <a:gd name="connsiteX229" fmla="*/ 25712 w 105823"/>
                  <a:gd name="connsiteY229" fmla="*/ 24706 h 81010"/>
                  <a:gd name="connsiteX230" fmla="*/ 22498 w 105823"/>
                  <a:gd name="connsiteY230" fmla="*/ 16849 h 81010"/>
                  <a:gd name="connsiteX231" fmla="*/ 20593 w 105823"/>
                  <a:gd name="connsiteY231" fmla="*/ 20897 h 81010"/>
                  <a:gd name="connsiteX232" fmla="*/ 19879 w 105823"/>
                  <a:gd name="connsiteY232" fmla="*/ 28753 h 81010"/>
                  <a:gd name="connsiteX233" fmla="*/ 19403 w 105823"/>
                  <a:gd name="connsiteY233" fmla="*/ 11016 h 81010"/>
                  <a:gd name="connsiteX234" fmla="*/ 17736 w 105823"/>
                  <a:gd name="connsiteY234" fmla="*/ 23158 h 81010"/>
                  <a:gd name="connsiteX235" fmla="*/ 17855 w 105823"/>
                  <a:gd name="connsiteY235" fmla="*/ 13754 h 81010"/>
                  <a:gd name="connsiteX236" fmla="*/ 14165 w 105823"/>
                  <a:gd name="connsiteY236" fmla="*/ 11731 h 81010"/>
                  <a:gd name="connsiteX237" fmla="*/ 13570 w 105823"/>
                  <a:gd name="connsiteY237" fmla="*/ 19825 h 81010"/>
                  <a:gd name="connsiteX238" fmla="*/ 13570 w 105823"/>
                  <a:gd name="connsiteY238" fmla="*/ 9707 h 81010"/>
                  <a:gd name="connsiteX239" fmla="*/ 12380 w 105823"/>
                  <a:gd name="connsiteY239" fmla="*/ 14350 h 81010"/>
                  <a:gd name="connsiteX240" fmla="*/ 12022 w 105823"/>
                  <a:gd name="connsiteY240" fmla="*/ 19230 h 81010"/>
                  <a:gd name="connsiteX241" fmla="*/ 4523 w 105823"/>
                  <a:gd name="connsiteY241" fmla="*/ 8517 h 81010"/>
                  <a:gd name="connsiteX242" fmla="*/ 4047 w 105823"/>
                  <a:gd name="connsiteY242" fmla="*/ 12921 h 81010"/>
                  <a:gd name="connsiteX243" fmla="*/ 3571 w 105823"/>
                  <a:gd name="connsiteY243" fmla="*/ 20659 h 81010"/>
                  <a:gd name="connsiteX244" fmla="*/ 2976 w 105823"/>
                  <a:gd name="connsiteY244" fmla="*/ 13040 h 81010"/>
                  <a:gd name="connsiteX245" fmla="*/ 1071 w 105823"/>
                  <a:gd name="connsiteY245" fmla="*/ 20777 h 81010"/>
                  <a:gd name="connsiteX246" fmla="*/ 1547 w 105823"/>
                  <a:gd name="connsiteY246" fmla="*/ 19468 h 81010"/>
                  <a:gd name="connsiteX247" fmla="*/ 0 w 105823"/>
                  <a:gd name="connsiteY247" fmla="*/ 49465 h 81010"/>
                  <a:gd name="connsiteX248" fmla="*/ 2381 w 105823"/>
                  <a:gd name="connsiteY248" fmla="*/ 50061 h 81010"/>
                  <a:gd name="connsiteX249" fmla="*/ 1905 w 105823"/>
                  <a:gd name="connsiteY249" fmla="*/ 56131 h 81010"/>
                  <a:gd name="connsiteX250" fmla="*/ 3214 w 105823"/>
                  <a:gd name="connsiteY250" fmla="*/ 52560 h 81010"/>
                  <a:gd name="connsiteX251" fmla="*/ 3214 w 105823"/>
                  <a:gd name="connsiteY251" fmla="*/ 53751 h 81010"/>
                  <a:gd name="connsiteX252" fmla="*/ 6428 w 105823"/>
                  <a:gd name="connsiteY252" fmla="*/ 60417 h 81010"/>
                  <a:gd name="connsiteX253" fmla="*/ 6666 w 105823"/>
                  <a:gd name="connsiteY253" fmla="*/ 54941 h 81010"/>
                  <a:gd name="connsiteX254" fmla="*/ 7023 w 105823"/>
                  <a:gd name="connsiteY254" fmla="*/ 58750 h 81010"/>
                  <a:gd name="connsiteX255" fmla="*/ 7023 w 105823"/>
                  <a:gd name="connsiteY255" fmla="*/ 49227 h 81010"/>
                  <a:gd name="connsiteX256" fmla="*/ 9047 w 105823"/>
                  <a:gd name="connsiteY256" fmla="*/ 62083 h 81010"/>
                  <a:gd name="connsiteX257" fmla="*/ 9761 w 105823"/>
                  <a:gd name="connsiteY257" fmla="*/ 55893 h 81010"/>
                  <a:gd name="connsiteX258" fmla="*/ 9761 w 105823"/>
                  <a:gd name="connsiteY258" fmla="*/ 59346 h 81010"/>
                  <a:gd name="connsiteX259" fmla="*/ 10118 w 105823"/>
                  <a:gd name="connsiteY259" fmla="*/ 54941 h 81010"/>
                  <a:gd name="connsiteX260" fmla="*/ 10118 w 105823"/>
                  <a:gd name="connsiteY260" fmla="*/ 62798 h 81010"/>
                  <a:gd name="connsiteX261" fmla="*/ 9761 w 105823"/>
                  <a:gd name="connsiteY261" fmla="*/ 63869 h 81010"/>
                  <a:gd name="connsiteX262" fmla="*/ 11189 w 105823"/>
                  <a:gd name="connsiteY262" fmla="*/ 63869 h 81010"/>
                  <a:gd name="connsiteX263" fmla="*/ 10832 w 105823"/>
                  <a:gd name="connsiteY263" fmla="*/ 61726 h 81010"/>
                  <a:gd name="connsiteX264" fmla="*/ 15832 w 105823"/>
                  <a:gd name="connsiteY264" fmla="*/ 56251 h 81010"/>
                  <a:gd name="connsiteX265" fmla="*/ 15832 w 105823"/>
                  <a:gd name="connsiteY265" fmla="*/ 53632 h 81010"/>
                  <a:gd name="connsiteX266" fmla="*/ 17855 w 105823"/>
                  <a:gd name="connsiteY266" fmla="*/ 54346 h 81010"/>
                  <a:gd name="connsiteX267" fmla="*/ 17855 w 105823"/>
                  <a:gd name="connsiteY267" fmla="*/ 54941 h 81010"/>
                  <a:gd name="connsiteX268" fmla="*/ 18808 w 105823"/>
                  <a:gd name="connsiteY268" fmla="*/ 51489 h 81010"/>
                  <a:gd name="connsiteX269" fmla="*/ 18451 w 105823"/>
                  <a:gd name="connsiteY269" fmla="*/ 60655 h 81010"/>
                  <a:gd name="connsiteX270" fmla="*/ 20593 w 105823"/>
                  <a:gd name="connsiteY270" fmla="*/ 47204 h 81010"/>
                  <a:gd name="connsiteX271" fmla="*/ 20593 w 105823"/>
                  <a:gd name="connsiteY271" fmla="*/ 51489 h 81010"/>
                  <a:gd name="connsiteX272" fmla="*/ 21784 w 105823"/>
                  <a:gd name="connsiteY272" fmla="*/ 44585 h 81010"/>
                  <a:gd name="connsiteX273" fmla="*/ 21069 w 105823"/>
                  <a:gd name="connsiteY273" fmla="*/ 55893 h 81010"/>
                  <a:gd name="connsiteX274" fmla="*/ 23331 w 105823"/>
                  <a:gd name="connsiteY274" fmla="*/ 60179 h 81010"/>
                  <a:gd name="connsiteX275" fmla="*/ 22974 w 105823"/>
                  <a:gd name="connsiteY275" fmla="*/ 51132 h 81010"/>
                  <a:gd name="connsiteX276" fmla="*/ 24164 w 105823"/>
                  <a:gd name="connsiteY276" fmla="*/ 43514 h 81010"/>
                  <a:gd name="connsiteX277" fmla="*/ 25117 w 105823"/>
                  <a:gd name="connsiteY277" fmla="*/ 58393 h 81010"/>
                  <a:gd name="connsiteX278" fmla="*/ 24879 w 105823"/>
                  <a:gd name="connsiteY278" fmla="*/ 59226 h 81010"/>
                  <a:gd name="connsiteX279" fmla="*/ 26069 w 105823"/>
                  <a:gd name="connsiteY279" fmla="*/ 60060 h 81010"/>
                  <a:gd name="connsiteX280" fmla="*/ 27140 w 105823"/>
                  <a:gd name="connsiteY280" fmla="*/ 51370 h 81010"/>
                  <a:gd name="connsiteX281" fmla="*/ 26069 w 105823"/>
                  <a:gd name="connsiteY281" fmla="*/ 53394 h 81010"/>
                  <a:gd name="connsiteX282" fmla="*/ 28330 w 105823"/>
                  <a:gd name="connsiteY282" fmla="*/ 45656 h 81010"/>
                  <a:gd name="connsiteX283" fmla="*/ 27616 w 105823"/>
                  <a:gd name="connsiteY283" fmla="*/ 51251 h 81010"/>
                  <a:gd name="connsiteX284" fmla="*/ 28330 w 105823"/>
                  <a:gd name="connsiteY284" fmla="*/ 52203 h 81010"/>
                  <a:gd name="connsiteX285" fmla="*/ 26188 w 105823"/>
                  <a:gd name="connsiteY285" fmla="*/ 61012 h 81010"/>
                  <a:gd name="connsiteX286" fmla="*/ 26783 w 105823"/>
                  <a:gd name="connsiteY286" fmla="*/ 64345 h 81010"/>
                  <a:gd name="connsiteX287" fmla="*/ 28807 w 105823"/>
                  <a:gd name="connsiteY287" fmla="*/ 56489 h 81010"/>
                  <a:gd name="connsiteX288" fmla="*/ 28569 w 105823"/>
                  <a:gd name="connsiteY288" fmla="*/ 61964 h 81010"/>
                  <a:gd name="connsiteX289" fmla="*/ 29283 w 105823"/>
                  <a:gd name="connsiteY289" fmla="*/ 58750 h 81010"/>
                  <a:gd name="connsiteX290" fmla="*/ 28569 w 105823"/>
                  <a:gd name="connsiteY290" fmla="*/ 65774 h 81010"/>
                  <a:gd name="connsiteX291" fmla="*/ 30116 w 105823"/>
                  <a:gd name="connsiteY291" fmla="*/ 67797 h 81010"/>
                  <a:gd name="connsiteX292" fmla="*/ 29878 w 105823"/>
                  <a:gd name="connsiteY292" fmla="*/ 57203 h 81010"/>
                  <a:gd name="connsiteX293" fmla="*/ 31664 w 105823"/>
                  <a:gd name="connsiteY293" fmla="*/ 68868 h 81010"/>
                  <a:gd name="connsiteX294" fmla="*/ 31425 w 105823"/>
                  <a:gd name="connsiteY294" fmla="*/ 63036 h 81010"/>
                  <a:gd name="connsiteX295" fmla="*/ 32021 w 105823"/>
                  <a:gd name="connsiteY295" fmla="*/ 69107 h 81010"/>
                  <a:gd name="connsiteX296" fmla="*/ 32735 w 105823"/>
                  <a:gd name="connsiteY296" fmla="*/ 60179 h 81010"/>
                  <a:gd name="connsiteX297" fmla="*/ 33925 w 105823"/>
                  <a:gd name="connsiteY297" fmla="*/ 55417 h 81010"/>
                  <a:gd name="connsiteX298" fmla="*/ 33687 w 105823"/>
                  <a:gd name="connsiteY298" fmla="*/ 60893 h 81010"/>
                  <a:gd name="connsiteX299" fmla="*/ 35354 w 105823"/>
                  <a:gd name="connsiteY299" fmla="*/ 53751 h 81010"/>
                  <a:gd name="connsiteX300" fmla="*/ 34640 w 105823"/>
                  <a:gd name="connsiteY300" fmla="*/ 61369 h 81010"/>
                  <a:gd name="connsiteX301" fmla="*/ 35235 w 105823"/>
                  <a:gd name="connsiteY301" fmla="*/ 59465 h 81010"/>
                  <a:gd name="connsiteX302" fmla="*/ 34878 w 105823"/>
                  <a:gd name="connsiteY302" fmla="*/ 65774 h 81010"/>
                  <a:gd name="connsiteX303" fmla="*/ 36306 w 105823"/>
                  <a:gd name="connsiteY303" fmla="*/ 64107 h 81010"/>
                  <a:gd name="connsiteX304" fmla="*/ 37258 w 105823"/>
                  <a:gd name="connsiteY304" fmla="*/ 53870 h 81010"/>
                  <a:gd name="connsiteX305" fmla="*/ 37616 w 105823"/>
                  <a:gd name="connsiteY305" fmla="*/ 58393 h 81010"/>
                  <a:gd name="connsiteX306" fmla="*/ 36901 w 105823"/>
                  <a:gd name="connsiteY306" fmla="*/ 61131 h 81010"/>
                  <a:gd name="connsiteX307" fmla="*/ 36544 w 105823"/>
                  <a:gd name="connsiteY307" fmla="*/ 66369 h 81010"/>
                  <a:gd name="connsiteX308" fmla="*/ 37734 w 105823"/>
                  <a:gd name="connsiteY308" fmla="*/ 67202 h 81010"/>
                  <a:gd name="connsiteX309" fmla="*/ 37496 w 105823"/>
                  <a:gd name="connsiteY309" fmla="*/ 65893 h 81010"/>
                  <a:gd name="connsiteX310" fmla="*/ 38806 w 105823"/>
                  <a:gd name="connsiteY310" fmla="*/ 58274 h 81010"/>
                  <a:gd name="connsiteX311" fmla="*/ 38568 w 105823"/>
                  <a:gd name="connsiteY311" fmla="*/ 63631 h 81010"/>
                  <a:gd name="connsiteX312" fmla="*/ 39401 w 105823"/>
                  <a:gd name="connsiteY312" fmla="*/ 60060 h 81010"/>
                  <a:gd name="connsiteX313" fmla="*/ 38449 w 105823"/>
                  <a:gd name="connsiteY313" fmla="*/ 71249 h 81010"/>
                  <a:gd name="connsiteX314" fmla="*/ 39639 w 105823"/>
                  <a:gd name="connsiteY314" fmla="*/ 66250 h 81010"/>
                  <a:gd name="connsiteX315" fmla="*/ 39758 w 105823"/>
                  <a:gd name="connsiteY315" fmla="*/ 73273 h 81010"/>
                  <a:gd name="connsiteX316" fmla="*/ 42020 w 105823"/>
                  <a:gd name="connsiteY316" fmla="*/ 68154 h 81010"/>
                  <a:gd name="connsiteX317" fmla="*/ 42377 w 105823"/>
                  <a:gd name="connsiteY317" fmla="*/ 65774 h 81010"/>
                  <a:gd name="connsiteX318" fmla="*/ 44520 w 105823"/>
                  <a:gd name="connsiteY318" fmla="*/ 66250 h 81010"/>
                  <a:gd name="connsiteX319" fmla="*/ 44757 w 105823"/>
                  <a:gd name="connsiteY319" fmla="*/ 74344 h 81010"/>
                  <a:gd name="connsiteX320" fmla="*/ 45591 w 105823"/>
                  <a:gd name="connsiteY320" fmla="*/ 61131 h 81010"/>
                  <a:gd name="connsiteX321" fmla="*/ 45829 w 105823"/>
                  <a:gd name="connsiteY321" fmla="*/ 70297 h 81010"/>
                  <a:gd name="connsiteX322" fmla="*/ 47733 w 105823"/>
                  <a:gd name="connsiteY322" fmla="*/ 64583 h 81010"/>
                  <a:gd name="connsiteX323" fmla="*/ 47019 w 105823"/>
                  <a:gd name="connsiteY323" fmla="*/ 65535 h 81010"/>
                  <a:gd name="connsiteX324" fmla="*/ 54756 w 105823"/>
                  <a:gd name="connsiteY324" fmla="*/ 62202 h 81010"/>
                  <a:gd name="connsiteX325" fmla="*/ 54161 w 105823"/>
                  <a:gd name="connsiteY325" fmla="*/ 63631 h 81010"/>
                  <a:gd name="connsiteX326" fmla="*/ 54756 w 105823"/>
                  <a:gd name="connsiteY326" fmla="*/ 62202 h 81010"/>
                  <a:gd name="connsiteX327" fmla="*/ 67017 w 105823"/>
                  <a:gd name="connsiteY327" fmla="*/ 49346 h 81010"/>
                  <a:gd name="connsiteX328" fmla="*/ 66541 w 105823"/>
                  <a:gd name="connsiteY328" fmla="*/ 48156 h 81010"/>
                  <a:gd name="connsiteX329" fmla="*/ 67017 w 105823"/>
                  <a:gd name="connsiteY329" fmla="*/ 49346 h 81010"/>
                  <a:gd name="connsiteX330" fmla="*/ 100110 w 105823"/>
                  <a:gd name="connsiteY330" fmla="*/ 11136 h 81010"/>
                  <a:gd name="connsiteX331" fmla="*/ 100110 w 105823"/>
                  <a:gd name="connsiteY331" fmla="*/ 11374 h 81010"/>
                  <a:gd name="connsiteX332" fmla="*/ 100110 w 105823"/>
                  <a:gd name="connsiteY332" fmla="*/ 11136 h 81010"/>
                  <a:gd name="connsiteX333" fmla="*/ 100824 w 105823"/>
                  <a:gd name="connsiteY333" fmla="*/ 13516 h 81010"/>
                  <a:gd name="connsiteX334" fmla="*/ 100824 w 105823"/>
                  <a:gd name="connsiteY334" fmla="*/ 11255 h 81010"/>
                  <a:gd name="connsiteX335" fmla="*/ 100467 w 105823"/>
                  <a:gd name="connsiteY335" fmla="*/ 12326 h 81010"/>
                  <a:gd name="connsiteX336" fmla="*/ 100824 w 105823"/>
                  <a:gd name="connsiteY336" fmla="*/ 13516 h 81010"/>
                  <a:gd name="connsiteX337" fmla="*/ 26783 w 105823"/>
                  <a:gd name="connsiteY337" fmla="*/ 13873 h 81010"/>
                  <a:gd name="connsiteX338" fmla="*/ 26783 w 105823"/>
                  <a:gd name="connsiteY338" fmla="*/ 15302 h 81010"/>
                  <a:gd name="connsiteX339" fmla="*/ 26783 w 105823"/>
                  <a:gd name="connsiteY339" fmla="*/ 13873 h 81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5823" h="81010">
                    <a:moveTo>
                      <a:pt x="46662" y="65416"/>
                    </a:moveTo>
                    <a:lnTo>
                      <a:pt x="47019" y="69940"/>
                    </a:lnTo>
                    <a:cubicBezTo>
                      <a:pt x="46186" y="77320"/>
                      <a:pt x="45710" y="74701"/>
                      <a:pt x="46067" y="81010"/>
                    </a:cubicBezTo>
                    <a:cubicBezTo>
                      <a:pt x="46662" y="65416"/>
                      <a:pt x="48210" y="79463"/>
                      <a:pt x="48686" y="63988"/>
                    </a:cubicBezTo>
                    <a:lnTo>
                      <a:pt x="48924" y="67321"/>
                    </a:lnTo>
                    <a:cubicBezTo>
                      <a:pt x="48924" y="67321"/>
                      <a:pt x="48805" y="68035"/>
                      <a:pt x="48686" y="67916"/>
                    </a:cubicBezTo>
                    <a:cubicBezTo>
                      <a:pt x="49162" y="75416"/>
                      <a:pt x="49519" y="56727"/>
                      <a:pt x="50352" y="58988"/>
                    </a:cubicBezTo>
                    <a:cubicBezTo>
                      <a:pt x="50591" y="60179"/>
                      <a:pt x="50828" y="62440"/>
                      <a:pt x="50471" y="64345"/>
                    </a:cubicBezTo>
                    <a:lnTo>
                      <a:pt x="51305" y="60536"/>
                    </a:lnTo>
                    <a:cubicBezTo>
                      <a:pt x="51305" y="60536"/>
                      <a:pt x="51305" y="63512"/>
                      <a:pt x="51186" y="63274"/>
                    </a:cubicBezTo>
                    <a:lnTo>
                      <a:pt x="52257" y="62083"/>
                    </a:lnTo>
                    <a:lnTo>
                      <a:pt x="52257" y="62559"/>
                    </a:lnTo>
                    <a:cubicBezTo>
                      <a:pt x="52495" y="60179"/>
                      <a:pt x="52852" y="56370"/>
                      <a:pt x="53090" y="54703"/>
                    </a:cubicBezTo>
                    <a:cubicBezTo>
                      <a:pt x="53328" y="56965"/>
                      <a:pt x="52971" y="56370"/>
                      <a:pt x="52971" y="58274"/>
                    </a:cubicBezTo>
                    <a:lnTo>
                      <a:pt x="53685" y="54465"/>
                    </a:lnTo>
                    <a:cubicBezTo>
                      <a:pt x="53804" y="58512"/>
                      <a:pt x="53209" y="62440"/>
                      <a:pt x="52852" y="61845"/>
                    </a:cubicBezTo>
                    <a:cubicBezTo>
                      <a:pt x="52971" y="77439"/>
                      <a:pt x="53447" y="57917"/>
                      <a:pt x="54399" y="67083"/>
                    </a:cubicBezTo>
                    <a:lnTo>
                      <a:pt x="53804" y="68987"/>
                    </a:lnTo>
                    <a:cubicBezTo>
                      <a:pt x="53924" y="77796"/>
                      <a:pt x="54399" y="74701"/>
                      <a:pt x="54995" y="80177"/>
                    </a:cubicBezTo>
                    <a:cubicBezTo>
                      <a:pt x="54995" y="77320"/>
                      <a:pt x="54042" y="66250"/>
                      <a:pt x="54756" y="62440"/>
                    </a:cubicBezTo>
                    <a:cubicBezTo>
                      <a:pt x="54876" y="63631"/>
                      <a:pt x="55114" y="64226"/>
                      <a:pt x="55590" y="61012"/>
                    </a:cubicBezTo>
                    <a:cubicBezTo>
                      <a:pt x="55471" y="66488"/>
                      <a:pt x="55828" y="65178"/>
                      <a:pt x="56304" y="64940"/>
                    </a:cubicBezTo>
                    <a:lnTo>
                      <a:pt x="56066" y="72321"/>
                    </a:lnTo>
                    <a:cubicBezTo>
                      <a:pt x="56542" y="70178"/>
                      <a:pt x="56661" y="66488"/>
                      <a:pt x="56899" y="63155"/>
                    </a:cubicBezTo>
                    <a:cubicBezTo>
                      <a:pt x="57375" y="63869"/>
                      <a:pt x="57375" y="69583"/>
                      <a:pt x="57375" y="74344"/>
                    </a:cubicBezTo>
                    <a:cubicBezTo>
                      <a:pt x="58209" y="75535"/>
                      <a:pt x="57018" y="65178"/>
                      <a:pt x="57971" y="63869"/>
                    </a:cubicBezTo>
                    <a:cubicBezTo>
                      <a:pt x="58566" y="66726"/>
                      <a:pt x="59161" y="63750"/>
                      <a:pt x="59994" y="59346"/>
                    </a:cubicBezTo>
                    <a:cubicBezTo>
                      <a:pt x="60351" y="61845"/>
                      <a:pt x="59875" y="63869"/>
                      <a:pt x="59994" y="65893"/>
                    </a:cubicBezTo>
                    <a:lnTo>
                      <a:pt x="60470" y="60060"/>
                    </a:lnTo>
                    <a:cubicBezTo>
                      <a:pt x="60470" y="60060"/>
                      <a:pt x="60470" y="61964"/>
                      <a:pt x="60470" y="62917"/>
                    </a:cubicBezTo>
                    <a:cubicBezTo>
                      <a:pt x="60827" y="60655"/>
                      <a:pt x="60590" y="55536"/>
                      <a:pt x="61185" y="53632"/>
                    </a:cubicBezTo>
                    <a:cubicBezTo>
                      <a:pt x="61423" y="45537"/>
                      <a:pt x="62137" y="65416"/>
                      <a:pt x="62970" y="56370"/>
                    </a:cubicBezTo>
                    <a:cubicBezTo>
                      <a:pt x="63089" y="58512"/>
                      <a:pt x="62851" y="60893"/>
                      <a:pt x="62851" y="63750"/>
                    </a:cubicBezTo>
                    <a:cubicBezTo>
                      <a:pt x="63923" y="57798"/>
                      <a:pt x="63684" y="59465"/>
                      <a:pt x="64637" y="51370"/>
                    </a:cubicBezTo>
                    <a:lnTo>
                      <a:pt x="65232" y="56251"/>
                    </a:lnTo>
                    <a:cubicBezTo>
                      <a:pt x="64875" y="50775"/>
                      <a:pt x="65589" y="44228"/>
                      <a:pt x="66184" y="38871"/>
                    </a:cubicBezTo>
                    <a:cubicBezTo>
                      <a:pt x="66065" y="36252"/>
                      <a:pt x="65946" y="33872"/>
                      <a:pt x="65827" y="32800"/>
                    </a:cubicBezTo>
                    <a:lnTo>
                      <a:pt x="66660" y="28872"/>
                    </a:lnTo>
                    <a:cubicBezTo>
                      <a:pt x="66660" y="30062"/>
                      <a:pt x="66660" y="32562"/>
                      <a:pt x="66422" y="35657"/>
                    </a:cubicBezTo>
                    <a:cubicBezTo>
                      <a:pt x="66422" y="35062"/>
                      <a:pt x="66541" y="34467"/>
                      <a:pt x="66541" y="33872"/>
                    </a:cubicBezTo>
                    <a:cubicBezTo>
                      <a:pt x="66779" y="36609"/>
                      <a:pt x="66541" y="40776"/>
                      <a:pt x="66303" y="44942"/>
                    </a:cubicBezTo>
                    <a:cubicBezTo>
                      <a:pt x="66303" y="43514"/>
                      <a:pt x="66184" y="41966"/>
                      <a:pt x="66065" y="40419"/>
                    </a:cubicBezTo>
                    <a:cubicBezTo>
                      <a:pt x="65827" y="44823"/>
                      <a:pt x="65589" y="49823"/>
                      <a:pt x="65470" y="54108"/>
                    </a:cubicBezTo>
                    <a:cubicBezTo>
                      <a:pt x="65470" y="53275"/>
                      <a:pt x="65708" y="52560"/>
                      <a:pt x="65827" y="52084"/>
                    </a:cubicBezTo>
                    <a:cubicBezTo>
                      <a:pt x="65827" y="53275"/>
                      <a:pt x="65827" y="54346"/>
                      <a:pt x="65827" y="55060"/>
                    </a:cubicBezTo>
                    <a:cubicBezTo>
                      <a:pt x="65827" y="55893"/>
                      <a:pt x="65946" y="54227"/>
                      <a:pt x="66065" y="52322"/>
                    </a:cubicBezTo>
                    <a:lnTo>
                      <a:pt x="66065" y="60536"/>
                    </a:lnTo>
                    <a:cubicBezTo>
                      <a:pt x="66065" y="60536"/>
                      <a:pt x="66184" y="57322"/>
                      <a:pt x="66184" y="57322"/>
                    </a:cubicBezTo>
                    <a:lnTo>
                      <a:pt x="67256" y="62440"/>
                    </a:lnTo>
                    <a:cubicBezTo>
                      <a:pt x="68208" y="54227"/>
                      <a:pt x="69041" y="42204"/>
                      <a:pt x="70231" y="38871"/>
                    </a:cubicBezTo>
                    <a:cubicBezTo>
                      <a:pt x="69874" y="44823"/>
                      <a:pt x="70112" y="48632"/>
                      <a:pt x="69993" y="55774"/>
                    </a:cubicBezTo>
                    <a:cubicBezTo>
                      <a:pt x="69755" y="48275"/>
                      <a:pt x="69041" y="58988"/>
                      <a:pt x="68327" y="57441"/>
                    </a:cubicBezTo>
                    <a:cubicBezTo>
                      <a:pt x="68684" y="58274"/>
                      <a:pt x="68565" y="61607"/>
                      <a:pt x="68327" y="62798"/>
                    </a:cubicBezTo>
                    <a:lnTo>
                      <a:pt x="69517" y="56013"/>
                    </a:lnTo>
                    <a:cubicBezTo>
                      <a:pt x="69517" y="61845"/>
                      <a:pt x="69755" y="60417"/>
                      <a:pt x="69993" y="62798"/>
                    </a:cubicBezTo>
                    <a:cubicBezTo>
                      <a:pt x="69993" y="51251"/>
                      <a:pt x="70946" y="55179"/>
                      <a:pt x="71422" y="51727"/>
                    </a:cubicBezTo>
                    <a:cubicBezTo>
                      <a:pt x="71422" y="55536"/>
                      <a:pt x="71303" y="59465"/>
                      <a:pt x="70708" y="58512"/>
                    </a:cubicBezTo>
                    <a:cubicBezTo>
                      <a:pt x="71303" y="67202"/>
                      <a:pt x="71660" y="45061"/>
                      <a:pt x="72255" y="52441"/>
                    </a:cubicBezTo>
                    <a:cubicBezTo>
                      <a:pt x="72136" y="52441"/>
                      <a:pt x="72017" y="51965"/>
                      <a:pt x="72017" y="53870"/>
                    </a:cubicBezTo>
                    <a:cubicBezTo>
                      <a:pt x="72374" y="50418"/>
                      <a:pt x="73207" y="53156"/>
                      <a:pt x="72969" y="56608"/>
                    </a:cubicBezTo>
                    <a:lnTo>
                      <a:pt x="72850" y="56608"/>
                    </a:lnTo>
                    <a:cubicBezTo>
                      <a:pt x="73802" y="58036"/>
                      <a:pt x="75707" y="56846"/>
                      <a:pt x="75945" y="47085"/>
                    </a:cubicBezTo>
                    <a:cubicBezTo>
                      <a:pt x="75945" y="48394"/>
                      <a:pt x="75707" y="58869"/>
                      <a:pt x="75707" y="60774"/>
                    </a:cubicBezTo>
                    <a:lnTo>
                      <a:pt x="77493" y="28039"/>
                    </a:lnTo>
                    <a:cubicBezTo>
                      <a:pt x="77255" y="36371"/>
                      <a:pt x="77731" y="56370"/>
                      <a:pt x="77017" y="61131"/>
                    </a:cubicBezTo>
                    <a:cubicBezTo>
                      <a:pt x="77255" y="62321"/>
                      <a:pt x="77493" y="63750"/>
                      <a:pt x="77969" y="60774"/>
                    </a:cubicBezTo>
                    <a:cubicBezTo>
                      <a:pt x="77850" y="59584"/>
                      <a:pt x="77612" y="48632"/>
                      <a:pt x="77969" y="47918"/>
                    </a:cubicBezTo>
                    <a:cubicBezTo>
                      <a:pt x="78445" y="57203"/>
                      <a:pt x="78326" y="52918"/>
                      <a:pt x="79040" y="60893"/>
                    </a:cubicBezTo>
                    <a:cubicBezTo>
                      <a:pt x="78802" y="59107"/>
                      <a:pt x="79040" y="46013"/>
                      <a:pt x="79516" y="46370"/>
                    </a:cubicBezTo>
                    <a:cubicBezTo>
                      <a:pt x="79516" y="48394"/>
                      <a:pt x="79397" y="59346"/>
                      <a:pt x="79397" y="60655"/>
                    </a:cubicBezTo>
                    <a:lnTo>
                      <a:pt x="80350" y="47799"/>
                    </a:lnTo>
                    <a:cubicBezTo>
                      <a:pt x="80111" y="50180"/>
                      <a:pt x="80350" y="58750"/>
                      <a:pt x="80350" y="62321"/>
                    </a:cubicBezTo>
                    <a:cubicBezTo>
                      <a:pt x="80350" y="59822"/>
                      <a:pt x="81064" y="62559"/>
                      <a:pt x="81302" y="61250"/>
                    </a:cubicBezTo>
                    <a:lnTo>
                      <a:pt x="80945" y="58274"/>
                    </a:lnTo>
                    <a:cubicBezTo>
                      <a:pt x="81897" y="60179"/>
                      <a:pt x="82016" y="40181"/>
                      <a:pt x="82968" y="40776"/>
                    </a:cubicBezTo>
                    <a:cubicBezTo>
                      <a:pt x="82849" y="43395"/>
                      <a:pt x="82611" y="57203"/>
                      <a:pt x="83087" y="58750"/>
                    </a:cubicBezTo>
                    <a:cubicBezTo>
                      <a:pt x="83326" y="52203"/>
                      <a:pt x="84159" y="26967"/>
                      <a:pt x="85111" y="21849"/>
                    </a:cubicBezTo>
                    <a:lnTo>
                      <a:pt x="85111" y="25658"/>
                    </a:lnTo>
                    <a:cubicBezTo>
                      <a:pt x="85111" y="25658"/>
                      <a:pt x="85944" y="21373"/>
                      <a:pt x="85944" y="21373"/>
                    </a:cubicBezTo>
                    <a:cubicBezTo>
                      <a:pt x="85468" y="31253"/>
                      <a:pt x="84278" y="52203"/>
                      <a:pt x="83683" y="60417"/>
                    </a:cubicBezTo>
                    <a:cubicBezTo>
                      <a:pt x="84040" y="63393"/>
                      <a:pt x="83683" y="64821"/>
                      <a:pt x="84397" y="64464"/>
                    </a:cubicBezTo>
                    <a:cubicBezTo>
                      <a:pt x="84635" y="68035"/>
                      <a:pt x="84040" y="69821"/>
                      <a:pt x="83921" y="70059"/>
                    </a:cubicBezTo>
                    <a:lnTo>
                      <a:pt x="85230" y="72321"/>
                    </a:lnTo>
                    <a:cubicBezTo>
                      <a:pt x="85230" y="64583"/>
                      <a:pt x="86301" y="64583"/>
                      <a:pt x="86182" y="58155"/>
                    </a:cubicBezTo>
                    <a:lnTo>
                      <a:pt x="84754" y="66131"/>
                    </a:lnTo>
                    <a:cubicBezTo>
                      <a:pt x="84754" y="58393"/>
                      <a:pt x="85587" y="44228"/>
                      <a:pt x="86539" y="45656"/>
                    </a:cubicBezTo>
                    <a:cubicBezTo>
                      <a:pt x="86777" y="48751"/>
                      <a:pt x="86301" y="59346"/>
                      <a:pt x="86420" y="61964"/>
                    </a:cubicBezTo>
                    <a:cubicBezTo>
                      <a:pt x="86539" y="59346"/>
                      <a:pt x="87254" y="56846"/>
                      <a:pt x="87373" y="58750"/>
                    </a:cubicBezTo>
                    <a:lnTo>
                      <a:pt x="87016" y="62917"/>
                    </a:lnTo>
                    <a:cubicBezTo>
                      <a:pt x="87492" y="65774"/>
                      <a:pt x="87849" y="52679"/>
                      <a:pt x="88444" y="60060"/>
                    </a:cubicBezTo>
                    <a:cubicBezTo>
                      <a:pt x="88682" y="60536"/>
                      <a:pt x="89039" y="69940"/>
                      <a:pt x="89158" y="65416"/>
                    </a:cubicBezTo>
                    <a:cubicBezTo>
                      <a:pt x="88801" y="56608"/>
                      <a:pt x="88801" y="29467"/>
                      <a:pt x="89039" y="22801"/>
                    </a:cubicBezTo>
                    <a:cubicBezTo>
                      <a:pt x="89039" y="23396"/>
                      <a:pt x="90110" y="31253"/>
                      <a:pt x="90349" y="35538"/>
                    </a:cubicBezTo>
                    <a:cubicBezTo>
                      <a:pt x="90706" y="42442"/>
                      <a:pt x="89872" y="51965"/>
                      <a:pt x="90110" y="57917"/>
                    </a:cubicBezTo>
                    <a:cubicBezTo>
                      <a:pt x="90110" y="55774"/>
                      <a:pt x="90349" y="53156"/>
                      <a:pt x="90349" y="52322"/>
                    </a:cubicBezTo>
                    <a:cubicBezTo>
                      <a:pt x="90587" y="54108"/>
                      <a:pt x="90349" y="58869"/>
                      <a:pt x="90706" y="57917"/>
                    </a:cubicBezTo>
                    <a:cubicBezTo>
                      <a:pt x="90706" y="50061"/>
                      <a:pt x="91658" y="58631"/>
                      <a:pt x="90944" y="51370"/>
                    </a:cubicBezTo>
                    <a:cubicBezTo>
                      <a:pt x="91420" y="49108"/>
                      <a:pt x="91420" y="52918"/>
                      <a:pt x="92015" y="52679"/>
                    </a:cubicBezTo>
                    <a:cubicBezTo>
                      <a:pt x="91777" y="47680"/>
                      <a:pt x="92491" y="35538"/>
                      <a:pt x="92967" y="33276"/>
                    </a:cubicBezTo>
                    <a:cubicBezTo>
                      <a:pt x="92967" y="35300"/>
                      <a:pt x="92967" y="37800"/>
                      <a:pt x="93086" y="38990"/>
                    </a:cubicBezTo>
                    <a:cubicBezTo>
                      <a:pt x="94039" y="39704"/>
                      <a:pt x="94634" y="43276"/>
                      <a:pt x="95467" y="43276"/>
                    </a:cubicBezTo>
                    <a:cubicBezTo>
                      <a:pt x="95467" y="45180"/>
                      <a:pt x="95943" y="47442"/>
                      <a:pt x="95824" y="50775"/>
                    </a:cubicBezTo>
                    <a:cubicBezTo>
                      <a:pt x="95943" y="49346"/>
                      <a:pt x="96062" y="46728"/>
                      <a:pt x="96300" y="46609"/>
                    </a:cubicBezTo>
                    <a:cubicBezTo>
                      <a:pt x="96896" y="53394"/>
                      <a:pt x="95705" y="47680"/>
                      <a:pt x="96062" y="55774"/>
                    </a:cubicBezTo>
                    <a:cubicBezTo>
                      <a:pt x="96062" y="51251"/>
                      <a:pt x="96776" y="49465"/>
                      <a:pt x="97134" y="46609"/>
                    </a:cubicBezTo>
                    <a:cubicBezTo>
                      <a:pt x="97015" y="39585"/>
                      <a:pt x="96181" y="45299"/>
                      <a:pt x="95824" y="48156"/>
                    </a:cubicBezTo>
                    <a:cubicBezTo>
                      <a:pt x="95824" y="38514"/>
                      <a:pt x="96419" y="28396"/>
                      <a:pt x="97372" y="23872"/>
                    </a:cubicBezTo>
                    <a:cubicBezTo>
                      <a:pt x="98086" y="21492"/>
                      <a:pt x="97729" y="30181"/>
                      <a:pt x="97848" y="28753"/>
                    </a:cubicBezTo>
                    <a:cubicBezTo>
                      <a:pt x="99276" y="30420"/>
                      <a:pt x="99038" y="11850"/>
                      <a:pt x="100229" y="18873"/>
                    </a:cubicBezTo>
                    <a:cubicBezTo>
                      <a:pt x="100705" y="25063"/>
                      <a:pt x="100229" y="31134"/>
                      <a:pt x="100467" y="35538"/>
                    </a:cubicBezTo>
                    <a:cubicBezTo>
                      <a:pt x="99871" y="37919"/>
                      <a:pt x="99514" y="31610"/>
                      <a:pt x="99157" y="31848"/>
                    </a:cubicBezTo>
                    <a:lnTo>
                      <a:pt x="99633" y="34705"/>
                    </a:lnTo>
                    <a:cubicBezTo>
                      <a:pt x="99395" y="36728"/>
                      <a:pt x="99038" y="38276"/>
                      <a:pt x="98800" y="36490"/>
                    </a:cubicBezTo>
                    <a:cubicBezTo>
                      <a:pt x="99157" y="42085"/>
                      <a:pt x="101181" y="37562"/>
                      <a:pt x="102252" y="42680"/>
                    </a:cubicBezTo>
                    <a:cubicBezTo>
                      <a:pt x="102490" y="40657"/>
                      <a:pt x="102728" y="38514"/>
                      <a:pt x="102609" y="36014"/>
                    </a:cubicBezTo>
                    <a:lnTo>
                      <a:pt x="102252" y="36848"/>
                    </a:lnTo>
                    <a:cubicBezTo>
                      <a:pt x="101895" y="31848"/>
                      <a:pt x="102847" y="29943"/>
                      <a:pt x="102371" y="27682"/>
                    </a:cubicBezTo>
                    <a:cubicBezTo>
                      <a:pt x="102847" y="24230"/>
                      <a:pt x="103324" y="18635"/>
                      <a:pt x="103919" y="21492"/>
                    </a:cubicBezTo>
                    <a:lnTo>
                      <a:pt x="103919" y="28515"/>
                    </a:lnTo>
                    <a:cubicBezTo>
                      <a:pt x="104038" y="26491"/>
                      <a:pt x="103681" y="24349"/>
                      <a:pt x="103443" y="26491"/>
                    </a:cubicBezTo>
                    <a:cubicBezTo>
                      <a:pt x="103681" y="23396"/>
                      <a:pt x="104514" y="36014"/>
                      <a:pt x="104752" y="26848"/>
                    </a:cubicBezTo>
                    <a:lnTo>
                      <a:pt x="104276" y="21968"/>
                    </a:lnTo>
                    <a:cubicBezTo>
                      <a:pt x="104752" y="18397"/>
                      <a:pt x="105228" y="11016"/>
                      <a:pt x="105823" y="13159"/>
                    </a:cubicBezTo>
                    <a:cubicBezTo>
                      <a:pt x="105466" y="6255"/>
                      <a:pt x="105704" y="13992"/>
                      <a:pt x="105228" y="5779"/>
                    </a:cubicBezTo>
                    <a:cubicBezTo>
                      <a:pt x="105585" y="15897"/>
                      <a:pt x="103800" y="5303"/>
                      <a:pt x="104395" y="16016"/>
                    </a:cubicBezTo>
                    <a:cubicBezTo>
                      <a:pt x="103919" y="6612"/>
                      <a:pt x="103681" y="11969"/>
                      <a:pt x="103086" y="3993"/>
                    </a:cubicBezTo>
                    <a:cubicBezTo>
                      <a:pt x="103086" y="6255"/>
                      <a:pt x="103324" y="8398"/>
                      <a:pt x="102847" y="7326"/>
                    </a:cubicBezTo>
                    <a:cubicBezTo>
                      <a:pt x="102847" y="8041"/>
                      <a:pt x="102847" y="8874"/>
                      <a:pt x="102847" y="9350"/>
                    </a:cubicBezTo>
                    <a:lnTo>
                      <a:pt x="102847" y="9350"/>
                    </a:lnTo>
                    <a:cubicBezTo>
                      <a:pt x="102847" y="9350"/>
                      <a:pt x="102847" y="9350"/>
                      <a:pt x="102847" y="9350"/>
                    </a:cubicBezTo>
                    <a:cubicBezTo>
                      <a:pt x="102847" y="9707"/>
                      <a:pt x="102847" y="9826"/>
                      <a:pt x="102847" y="9350"/>
                    </a:cubicBezTo>
                    <a:cubicBezTo>
                      <a:pt x="102966" y="10421"/>
                      <a:pt x="103086" y="11612"/>
                      <a:pt x="103086" y="12921"/>
                    </a:cubicBezTo>
                    <a:cubicBezTo>
                      <a:pt x="102847" y="18278"/>
                      <a:pt x="102133" y="18040"/>
                      <a:pt x="101895" y="20777"/>
                    </a:cubicBezTo>
                    <a:cubicBezTo>
                      <a:pt x="101657" y="19706"/>
                      <a:pt x="101895" y="18159"/>
                      <a:pt x="101895" y="15659"/>
                    </a:cubicBezTo>
                    <a:lnTo>
                      <a:pt x="101538" y="19825"/>
                    </a:lnTo>
                    <a:cubicBezTo>
                      <a:pt x="101538" y="14707"/>
                      <a:pt x="100705" y="11255"/>
                      <a:pt x="101419" y="8279"/>
                    </a:cubicBezTo>
                    <a:lnTo>
                      <a:pt x="100824" y="8041"/>
                    </a:lnTo>
                    <a:cubicBezTo>
                      <a:pt x="100467" y="5184"/>
                      <a:pt x="99991" y="3993"/>
                      <a:pt x="99633" y="6136"/>
                    </a:cubicBezTo>
                    <a:cubicBezTo>
                      <a:pt x="99395" y="5065"/>
                      <a:pt x="98919" y="11850"/>
                      <a:pt x="99157" y="7803"/>
                    </a:cubicBezTo>
                    <a:lnTo>
                      <a:pt x="98205" y="11016"/>
                    </a:lnTo>
                    <a:lnTo>
                      <a:pt x="98205" y="9707"/>
                    </a:lnTo>
                    <a:cubicBezTo>
                      <a:pt x="97253" y="9112"/>
                      <a:pt x="96300" y="18278"/>
                      <a:pt x="95229" y="8993"/>
                    </a:cubicBezTo>
                    <a:cubicBezTo>
                      <a:pt x="94872" y="10302"/>
                      <a:pt x="94634" y="11850"/>
                      <a:pt x="94039" y="10421"/>
                    </a:cubicBezTo>
                    <a:lnTo>
                      <a:pt x="94039" y="6017"/>
                    </a:lnTo>
                    <a:cubicBezTo>
                      <a:pt x="93563" y="7564"/>
                      <a:pt x="92729" y="1613"/>
                      <a:pt x="92491" y="6255"/>
                    </a:cubicBezTo>
                    <a:cubicBezTo>
                      <a:pt x="92015" y="-5768"/>
                      <a:pt x="90587" y="3636"/>
                      <a:pt x="89872" y="1494"/>
                    </a:cubicBezTo>
                    <a:lnTo>
                      <a:pt x="89872" y="7326"/>
                    </a:lnTo>
                    <a:cubicBezTo>
                      <a:pt x="89872" y="7326"/>
                      <a:pt x="88920" y="8636"/>
                      <a:pt x="88325" y="11016"/>
                    </a:cubicBezTo>
                    <a:lnTo>
                      <a:pt x="88325" y="16135"/>
                    </a:lnTo>
                    <a:cubicBezTo>
                      <a:pt x="87849" y="20301"/>
                      <a:pt x="87016" y="12445"/>
                      <a:pt x="86182" y="13040"/>
                    </a:cubicBezTo>
                    <a:cubicBezTo>
                      <a:pt x="86182" y="11016"/>
                      <a:pt x="86420" y="11612"/>
                      <a:pt x="86539" y="12802"/>
                    </a:cubicBezTo>
                    <a:cubicBezTo>
                      <a:pt x="85587" y="1255"/>
                      <a:pt x="84397" y="21254"/>
                      <a:pt x="83563" y="12802"/>
                    </a:cubicBezTo>
                    <a:cubicBezTo>
                      <a:pt x="83326" y="14707"/>
                      <a:pt x="83206" y="13992"/>
                      <a:pt x="82968" y="12802"/>
                    </a:cubicBezTo>
                    <a:cubicBezTo>
                      <a:pt x="82968" y="12802"/>
                      <a:pt x="82968" y="12802"/>
                      <a:pt x="82968" y="12564"/>
                    </a:cubicBezTo>
                    <a:cubicBezTo>
                      <a:pt x="82968" y="12564"/>
                      <a:pt x="82968" y="12564"/>
                      <a:pt x="82968" y="12564"/>
                    </a:cubicBezTo>
                    <a:cubicBezTo>
                      <a:pt x="82968" y="11731"/>
                      <a:pt x="82730" y="10659"/>
                      <a:pt x="82611" y="9826"/>
                    </a:cubicBezTo>
                    <a:cubicBezTo>
                      <a:pt x="82611" y="11016"/>
                      <a:pt x="82849" y="12088"/>
                      <a:pt x="82849" y="12564"/>
                    </a:cubicBezTo>
                    <a:cubicBezTo>
                      <a:pt x="82730" y="12564"/>
                      <a:pt x="82373" y="13278"/>
                      <a:pt x="82135" y="14588"/>
                    </a:cubicBezTo>
                    <a:lnTo>
                      <a:pt x="82135" y="9112"/>
                    </a:lnTo>
                    <a:cubicBezTo>
                      <a:pt x="82135" y="9112"/>
                      <a:pt x="82016" y="9112"/>
                      <a:pt x="82016" y="9231"/>
                    </a:cubicBezTo>
                    <a:cubicBezTo>
                      <a:pt x="81778" y="7207"/>
                      <a:pt x="81778" y="11850"/>
                      <a:pt x="82016" y="16016"/>
                    </a:cubicBezTo>
                    <a:cubicBezTo>
                      <a:pt x="82016" y="16968"/>
                      <a:pt x="81778" y="18040"/>
                      <a:pt x="81659" y="19349"/>
                    </a:cubicBezTo>
                    <a:cubicBezTo>
                      <a:pt x="81421" y="10421"/>
                      <a:pt x="80945" y="22325"/>
                      <a:pt x="80707" y="12802"/>
                    </a:cubicBezTo>
                    <a:cubicBezTo>
                      <a:pt x="80468" y="17444"/>
                      <a:pt x="79397" y="16254"/>
                      <a:pt x="79278" y="26015"/>
                    </a:cubicBezTo>
                    <a:cubicBezTo>
                      <a:pt x="79278" y="24706"/>
                      <a:pt x="79278" y="24111"/>
                      <a:pt x="79278" y="24111"/>
                    </a:cubicBezTo>
                    <a:cubicBezTo>
                      <a:pt x="79040" y="23039"/>
                      <a:pt x="78683" y="21849"/>
                      <a:pt x="78445" y="24587"/>
                    </a:cubicBezTo>
                    <a:lnTo>
                      <a:pt x="78445" y="17564"/>
                    </a:lnTo>
                    <a:cubicBezTo>
                      <a:pt x="78445" y="17564"/>
                      <a:pt x="77731" y="26967"/>
                      <a:pt x="77731" y="26967"/>
                    </a:cubicBezTo>
                    <a:cubicBezTo>
                      <a:pt x="77374" y="22682"/>
                      <a:pt x="77255" y="20182"/>
                      <a:pt x="77731" y="14826"/>
                    </a:cubicBezTo>
                    <a:cubicBezTo>
                      <a:pt x="76778" y="23158"/>
                      <a:pt x="77017" y="17921"/>
                      <a:pt x="76183" y="26134"/>
                    </a:cubicBezTo>
                    <a:lnTo>
                      <a:pt x="76183" y="21611"/>
                    </a:lnTo>
                    <a:cubicBezTo>
                      <a:pt x="76183" y="21611"/>
                      <a:pt x="75469" y="27801"/>
                      <a:pt x="75350" y="24111"/>
                    </a:cubicBezTo>
                    <a:cubicBezTo>
                      <a:pt x="74755" y="15421"/>
                      <a:pt x="72255" y="22801"/>
                      <a:pt x="70826" y="14707"/>
                    </a:cubicBezTo>
                    <a:cubicBezTo>
                      <a:pt x="70946" y="28039"/>
                      <a:pt x="70112" y="8636"/>
                      <a:pt x="69993" y="18992"/>
                    </a:cubicBezTo>
                    <a:cubicBezTo>
                      <a:pt x="69993" y="15778"/>
                      <a:pt x="69755" y="13992"/>
                      <a:pt x="69993" y="11255"/>
                    </a:cubicBezTo>
                    <a:cubicBezTo>
                      <a:pt x="69160" y="14350"/>
                      <a:pt x="68803" y="6255"/>
                      <a:pt x="68208" y="14945"/>
                    </a:cubicBezTo>
                    <a:cubicBezTo>
                      <a:pt x="68208" y="11731"/>
                      <a:pt x="68446" y="10302"/>
                      <a:pt x="68327" y="8398"/>
                    </a:cubicBezTo>
                    <a:cubicBezTo>
                      <a:pt x="68327" y="9112"/>
                      <a:pt x="68089" y="11136"/>
                      <a:pt x="67970" y="9231"/>
                    </a:cubicBezTo>
                    <a:cubicBezTo>
                      <a:pt x="67970" y="7326"/>
                      <a:pt x="68089" y="6612"/>
                      <a:pt x="68208" y="5184"/>
                    </a:cubicBezTo>
                    <a:cubicBezTo>
                      <a:pt x="67375" y="5660"/>
                      <a:pt x="67136" y="15421"/>
                      <a:pt x="67017" y="24587"/>
                    </a:cubicBezTo>
                    <a:cubicBezTo>
                      <a:pt x="66660" y="20301"/>
                      <a:pt x="66422" y="20897"/>
                      <a:pt x="66065" y="26848"/>
                    </a:cubicBezTo>
                    <a:cubicBezTo>
                      <a:pt x="66065" y="23872"/>
                      <a:pt x="65827" y="20659"/>
                      <a:pt x="66303" y="19706"/>
                    </a:cubicBezTo>
                    <a:cubicBezTo>
                      <a:pt x="66065" y="19230"/>
                      <a:pt x="64637" y="15302"/>
                      <a:pt x="64518" y="22563"/>
                    </a:cubicBezTo>
                    <a:cubicBezTo>
                      <a:pt x="64518" y="20659"/>
                      <a:pt x="64160" y="21968"/>
                      <a:pt x="64041" y="22801"/>
                    </a:cubicBezTo>
                    <a:cubicBezTo>
                      <a:pt x="63446" y="22325"/>
                      <a:pt x="63327" y="21730"/>
                      <a:pt x="62732" y="22325"/>
                    </a:cubicBezTo>
                    <a:lnTo>
                      <a:pt x="62732" y="23515"/>
                    </a:lnTo>
                    <a:cubicBezTo>
                      <a:pt x="62494" y="32324"/>
                      <a:pt x="62375" y="25420"/>
                      <a:pt x="61780" y="26491"/>
                    </a:cubicBezTo>
                    <a:lnTo>
                      <a:pt x="61780" y="25539"/>
                    </a:lnTo>
                    <a:cubicBezTo>
                      <a:pt x="60708" y="19111"/>
                      <a:pt x="61185" y="28634"/>
                      <a:pt x="60232" y="21254"/>
                    </a:cubicBezTo>
                    <a:lnTo>
                      <a:pt x="60232" y="26729"/>
                    </a:lnTo>
                    <a:cubicBezTo>
                      <a:pt x="59875" y="38514"/>
                      <a:pt x="59280" y="19706"/>
                      <a:pt x="58566" y="24230"/>
                    </a:cubicBezTo>
                    <a:lnTo>
                      <a:pt x="58566" y="27325"/>
                    </a:lnTo>
                    <a:cubicBezTo>
                      <a:pt x="58328" y="31372"/>
                      <a:pt x="58090" y="11255"/>
                      <a:pt x="57732" y="9707"/>
                    </a:cubicBezTo>
                    <a:cubicBezTo>
                      <a:pt x="57732" y="8636"/>
                      <a:pt x="57852" y="8041"/>
                      <a:pt x="57971" y="7326"/>
                    </a:cubicBezTo>
                    <a:cubicBezTo>
                      <a:pt x="57137" y="303"/>
                      <a:pt x="57732" y="14469"/>
                      <a:pt x="56899" y="16135"/>
                    </a:cubicBezTo>
                    <a:cubicBezTo>
                      <a:pt x="56899" y="12207"/>
                      <a:pt x="57257" y="6255"/>
                      <a:pt x="56899" y="5541"/>
                    </a:cubicBezTo>
                    <a:cubicBezTo>
                      <a:pt x="56780" y="2446"/>
                      <a:pt x="55233" y="18040"/>
                      <a:pt x="54756" y="10659"/>
                    </a:cubicBezTo>
                    <a:cubicBezTo>
                      <a:pt x="54756" y="13635"/>
                      <a:pt x="54876" y="16611"/>
                      <a:pt x="54519" y="18873"/>
                    </a:cubicBezTo>
                    <a:cubicBezTo>
                      <a:pt x="53924" y="19944"/>
                      <a:pt x="53447" y="7564"/>
                      <a:pt x="52733" y="16968"/>
                    </a:cubicBezTo>
                    <a:cubicBezTo>
                      <a:pt x="52733" y="16135"/>
                      <a:pt x="52733" y="15421"/>
                      <a:pt x="52733" y="14588"/>
                    </a:cubicBezTo>
                    <a:cubicBezTo>
                      <a:pt x="52257" y="16968"/>
                      <a:pt x="51305" y="18635"/>
                      <a:pt x="50948" y="23634"/>
                    </a:cubicBezTo>
                    <a:cubicBezTo>
                      <a:pt x="51186" y="4589"/>
                      <a:pt x="48210" y="32800"/>
                      <a:pt x="48805" y="15302"/>
                    </a:cubicBezTo>
                    <a:lnTo>
                      <a:pt x="47615" y="16135"/>
                    </a:lnTo>
                    <a:lnTo>
                      <a:pt x="47615" y="14350"/>
                    </a:lnTo>
                    <a:cubicBezTo>
                      <a:pt x="47019" y="13159"/>
                      <a:pt x="46543" y="17326"/>
                      <a:pt x="46186" y="21492"/>
                    </a:cubicBezTo>
                    <a:cubicBezTo>
                      <a:pt x="46067" y="20301"/>
                      <a:pt x="46186" y="18635"/>
                      <a:pt x="46186" y="17802"/>
                    </a:cubicBezTo>
                    <a:cubicBezTo>
                      <a:pt x="45234" y="14231"/>
                      <a:pt x="44996" y="14945"/>
                      <a:pt x="43805" y="23634"/>
                    </a:cubicBezTo>
                    <a:lnTo>
                      <a:pt x="43805" y="17921"/>
                    </a:lnTo>
                    <a:cubicBezTo>
                      <a:pt x="43567" y="21254"/>
                      <a:pt x="42615" y="8993"/>
                      <a:pt x="41306" y="15540"/>
                    </a:cubicBezTo>
                    <a:cubicBezTo>
                      <a:pt x="41306" y="14945"/>
                      <a:pt x="41424" y="13754"/>
                      <a:pt x="41544" y="13040"/>
                    </a:cubicBezTo>
                    <a:cubicBezTo>
                      <a:pt x="39996" y="19706"/>
                      <a:pt x="39163" y="-2792"/>
                      <a:pt x="37973" y="17802"/>
                    </a:cubicBezTo>
                    <a:lnTo>
                      <a:pt x="36901" y="22920"/>
                    </a:lnTo>
                    <a:cubicBezTo>
                      <a:pt x="37854" y="24587"/>
                      <a:pt x="36425" y="31848"/>
                      <a:pt x="36663" y="35300"/>
                    </a:cubicBezTo>
                    <a:cubicBezTo>
                      <a:pt x="36187" y="36490"/>
                      <a:pt x="35830" y="28991"/>
                      <a:pt x="36425" y="28039"/>
                    </a:cubicBezTo>
                    <a:lnTo>
                      <a:pt x="36425" y="29110"/>
                    </a:lnTo>
                    <a:cubicBezTo>
                      <a:pt x="37139" y="18397"/>
                      <a:pt x="35354" y="25301"/>
                      <a:pt x="35592" y="17921"/>
                    </a:cubicBezTo>
                    <a:cubicBezTo>
                      <a:pt x="33449" y="18397"/>
                      <a:pt x="31783" y="12326"/>
                      <a:pt x="29878" y="11850"/>
                    </a:cubicBezTo>
                    <a:lnTo>
                      <a:pt x="29878" y="20182"/>
                    </a:lnTo>
                    <a:cubicBezTo>
                      <a:pt x="29878" y="20182"/>
                      <a:pt x="29045" y="19706"/>
                      <a:pt x="29045" y="19706"/>
                    </a:cubicBezTo>
                    <a:cubicBezTo>
                      <a:pt x="29045" y="17802"/>
                      <a:pt x="29045" y="13159"/>
                      <a:pt x="29640" y="13516"/>
                    </a:cubicBezTo>
                    <a:cubicBezTo>
                      <a:pt x="29640" y="8755"/>
                      <a:pt x="28688" y="17444"/>
                      <a:pt x="28569" y="19230"/>
                    </a:cubicBezTo>
                    <a:cubicBezTo>
                      <a:pt x="27735" y="15778"/>
                      <a:pt x="29402" y="9469"/>
                      <a:pt x="29164" y="9231"/>
                    </a:cubicBezTo>
                    <a:lnTo>
                      <a:pt x="28688" y="9826"/>
                    </a:lnTo>
                    <a:lnTo>
                      <a:pt x="28688" y="10778"/>
                    </a:lnTo>
                    <a:cubicBezTo>
                      <a:pt x="28212" y="14231"/>
                      <a:pt x="28092" y="17802"/>
                      <a:pt x="27497" y="17326"/>
                    </a:cubicBezTo>
                    <a:cubicBezTo>
                      <a:pt x="27259" y="15659"/>
                      <a:pt x="27497" y="12207"/>
                      <a:pt x="27497" y="11850"/>
                    </a:cubicBezTo>
                    <a:cubicBezTo>
                      <a:pt x="27497" y="11255"/>
                      <a:pt x="27497" y="11016"/>
                      <a:pt x="27259" y="11612"/>
                    </a:cubicBezTo>
                    <a:lnTo>
                      <a:pt x="26426" y="10897"/>
                    </a:lnTo>
                    <a:lnTo>
                      <a:pt x="26426" y="17564"/>
                    </a:lnTo>
                    <a:cubicBezTo>
                      <a:pt x="25950" y="20777"/>
                      <a:pt x="25593" y="17206"/>
                      <a:pt x="25712" y="24706"/>
                    </a:cubicBezTo>
                    <a:cubicBezTo>
                      <a:pt x="25712" y="13159"/>
                      <a:pt x="22736" y="20420"/>
                      <a:pt x="22498" y="16849"/>
                    </a:cubicBezTo>
                    <a:cubicBezTo>
                      <a:pt x="21664" y="21611"/>
                      <a:pt x="21188" y="21492"/>
                      <a:pt x="20593" y="20897"/>
                    </a:cubicBezTo>
                    <a:cubicBezTo>
                      <a:pt x="20593" y="22325"/>
                      <a:pt x="20355" y="29705"/>
                      <a:pt x="19879" y="28753"/>
                    </a:cubicBezTo>
                    <a:cubicBezTo>
                      <a:pt x="20950" y="13397"/>
                      <a:pt x="19165" y="22087"/>
                      <a:pt x="19403" y="11016"/>
                    </a:cubicBezTo>
                    <a:cubicBezTo>
                      <a:pt x="19403" y="18397"/>
                      <a:pt x="17736" y="12802"/>
                      <a:pt x="17736" y="23158"/>
                    </a:cubicBezTo>
                    <a:cubicBezTo>
                      <a:pt x="17379" y="21849"/>
                      <a:pt x="18093" y="17444"/>
                      <a:pt x="17855" y="13754"/>
                    </a:cubicBezTo>
                    <a:cubicBezTo>
                      <a:pt x="16427" y="19706"/>
                      <a:pt x="15594" y="9826"/>
                      <a:pt x="14165" y="11731"/>
                    </a:cubicBezTo>
                    <a:cubicBezTo>
                      <a:pt x="14046" y="13754"/>
                      <a:pt x="14165" y="16849"/>
                      <a:pt x="13570" y="19825"/>
                    </a:cubicBezTo>
                    <a:lnTo>
                      <a:pt x="13570" y="9707"/>
                    </a:lnTo>
                    <a:cubicBezTo>
                      <a:pt x="13094" y="10659"/>
                      <a:pt x="12499" y="21373"/>
                      <a:pt x="12380" y="14350"/>
                    </a:cubicBezTo>
                    <a:cubicBezTo>
                      <a:pt x="12380" y="16016"/>
                      <a:pt x="12380" y="18635"/>
                      <a:pt x="12022" y="19230"/>
                    </a:cubicBezTo>
                    <a:cubicBezTo>
                      <a:pt x="9999" y="9350"/>
                      <a:pt x="5952" y="27087"/>
                      <a:pt x="4523" y="8517"/>
                    </a:cubicBezTo>
                    <a:cubicBezTo>
                      <a:pt x="4523" y="12445"/>
                      <a:pt x="4404" y="12802"/>
                      <a:pt x="4047" y="12921"/>
                    </a:cubicBezTo>
                    <a:cubicBezTo>
                      <a:pt x="4047" y="13873"/>
                      <a:pt x="3690" y="17921"/>
                      <a:pt x="3571" y="20659"/>
                    </a:cubicBezTo>
                    <a:lnTo>
                      <a:pt x="2976" y="13040"/>
                    </a:lnTo>
                    <a:cubicBezTo>
                      <a:pt x="2262" y="20659"/>
                      <a:pt x="1666" y="13516"/>
                      <a:pt x="1071" y="20777"/>
                    </a:cubicBezTo>
                    <a:lnTo>
                      <a:pt x="1547" y="19468"/>
                    </a:lnTo>
                    <a:cubicBezTo>
                      <a:pt x="476" y="28039"/>
                      <a:pt x="833" y="38514"/>
                      <a:pt x="0" y="49465"/>
                    </a:cubicBezTo>
                    <a:cubicBezTo>
                      <a:pt x="1190" y="39823"/>
                      <a:pt x="476" y="63869"/>
                      <a:pt x="2381" y="50061"/>
                    </a:cubicBezTo>
                    <a:cubicBezTo>
                      <a:pt x="2381" y="52322"/>
                      <a:pt x="2023" y="53632"/>
                      <a:pt x="1905" y="56131"/>
                    </a:cubicBezTo>
                    <a:cubicBezTo>
                      <a:pt x="2500" y="51489"/>
                      <a:pt x="2857" y="50418"/>
                      <a:pt x="3214" y="52560"/>
                    </a:cubicBezTo>
                    <a:lnTo>
                      <a:pt x="3214" y="53751"/>
                    </a:lnTo>
                    <a:cubicBezTo>
                      <a:pt x="4642" y="52679"/>
                      <a:pt x="4881" y="57322"/>
                      <a:pt x="6428" y="60417"/>
                    </a:cubicBezTo>
                    <a:lnTo>
                      <a:pt x="6666" y="54941"/>
                    </a:lnTo>
                    <a:cubicBezTo>
                      <a:pt x="7023" y="55655"/>
                      <a:pt x="6904" y="57322"/>
                      <a:pt x="7023" y="58750"/>
                    </a:cubicBezTo>
                    <a:cubicBezTo>
                      <a:pt x="7975" y="50537"/>
                      <a:pt x="6071" y="58274"/>
                      <a:pt x="7023" y="49227"/>
                    </a:cubicBezTo>
                    <a:cubicBezTo>
                      <a:pt x="6785" y="60298"/>
                      <a:pt x="9523" y="49465"/>
                      <a:pt x="9047" y="62083"/>
                    </a:cubicBezTo>
                    <a:cubicBezTo>
                      <a:pt x="9642" y="62083"/>
                      <a:pt x="9285" y="55774"/>
                      <a:pt x="9761" y="55893"/>
                    </a:cubicBezTo>
                    <a:lnTo>
                      <a:pt x="9761" y="59346"/>
                    </a:lnTo>
                    <a:cubicBezTo>
                      <a:pt x="9761" y="59346"/>
                      <a:pt x="10118" y="54941"/>
                      <a:pt x="10118" y="54941"/>
                    </a:cubicBezTo>
                    <a:cubicBezTo>
                      <a:pt x="10475" y="55655"/>
                      <a:pt x="10356" y="59941"/>
                      <a:pt x="10118" y="62798"/>
                    </a:cubicBezTo>
                    <a:cubicBezTo>
                      <a:pt x="10118" y="62440"/>
                      <a:pt x="9880" y="63631"/>
                      <a:pt x="9761" y="63869"/>
                    </a:cubicBezTo>
                    <a:cubicBezTo>
                      <a:pt x="9999" y="67916"/>
                      <a:pt x="11189" y="62559"/>
                      <a:pt x="11189" y="63869"/>
                    </a:cubicBezTo>
                    <a:lnTo>
                      <a:pt x="10832" y="61726"/>
                    </a:lnTo>
                    <a:cubicBezTo>
                      <a:pt x="12499" y="58631"/>
                      <a:pt x="14046" y="63155"/>
                      <a:pt x="15832" y="56251"/>
                    </a:cubicBezTo>
                    <a:lnTo>
                      <a:pt x="15832" y="53632"/>
                    </a:lnTo>
                    <a:cubicBezTo>
                      <a:pt x="17260" y="48989"/>
                      <a:pt x="16546" y="56489"/>
                      <a:pt x="17855" y="54346"/>
                    </a:cubicBezTo>
                    <a:lnTo>
                      <a:pt x="17855" y="54941"/>
                    </a:lnTo>
                    <a:cubicBezTo>
                      <a:pt x="18213" y="52441"/>
                      <a:pt x="18570" y="51132"/>
                      <a:pt x="18808" y="51489"/>
                    </a:cubicBezTo>
                    <a:cubicBezTo>
                      <a:pt x="18331" y="54465"/>
                      <a:pt x="19046" y="57322"/>
                      <a:pt x="18451" y="60655"/>
                    </a:cubicBezTo>
                    <a:cubicBezTo>
                      <a:pt x="19879" y="55655"/>
                      <a:pt x="19284" y="56727"/>
                      <a:pt x="20593" y="47204"/>
                    </a:cubicBezTo>
                    <a:lnTo>
                      <a:pt x="20593" y="51489"/>
                    </a:lnTo>
                    <a:cubicBezTo>
                      <a:pt x="21069" y="47680"/>
                      <a:pt x="21188" y="45656"/>
                      <a:pt x="21784" y="44585"/>
                    </a:cubicBezTo>
                    <a:cubicBezTo>
                      <a:pt x="21069" y="48156"/>
                      <a:pt x="21784" y="51013"/>
                      <a:pt x="21069" y="55893"/>
                    </a:cubicBezTo>
                    <a:cubicBezTo>
                      <a:pt x="21903" y="65178"/>
                      <a:pt x="23450" y="46609"/>
                      <a:pt x="23331" y="60179"/>
                    </a:cubicBezTo>
                    <a:cubicBezTo>
                      <a:pt x="24521" y="48394"/>
                      <a:pt x="22617" y="53632"/>
                      <a:pt x="22974" y="51132"/>
                    </a:cubicBezTo>
                    <a:cubicBezTo>
                      <a:pt x="22974" y="47323"/>
                      <a:pt x="23926" y="42323"/>
                      <a:pt x="24164" y="43514"/>
                    </a:cubicBezTo>
                    <a:cubicBezTo>
                      <a:pt x="24521" y="43752"/>
                      <a:pt x="24164" y="58631"/>
                      <a:pt x="25117" y="58393"/>
                    </a:cubicBezTo>
                    <a:cubicBezTo>
                      <a:pt x="25117" y="58393"/>
                      <a:pt x="24997" y="59226"/>
                      <a:pt x="24879" y="59226"/>
                    </a:cubicBezTo>
                    <a:cubicBezTo>
                      <a:pt x="25117" y="62202"/>
                      <a:pt x="25831" y="55179"/>
                      <a:pt x="26069" y="60060"/>
                    </a:cubicBezTo>
                    <a:cubicBezTo>
                      <a:pt x="26664" y="52918"/>
                      <a:pt x="26664" y="60536"/>
                      <a:pt x="27140" y="51370"/>
                    </a:cubicBezTo>
                    <a:lnTo>
                      <a:pt x="26069" y="53394"/>
                    </a:lnTo>
                    <a:cubicBezTo>
                      <a:pt x="26664" y="51013"/>
                      <a:pt x="27735" y="40419"/>
                      <a:pt x="28330" y="45656"/>
                    </a:cubicBezTo>
                    <a:cubicBezTo>
                      <a:pt x="28212" y="47442"/>
                      <a:pt x="27854" y="49823"/>
                      <a:pt x="27616" y="51251"/>
                    </a:cubicBezTo>
                    <a:cubicBezTo>
                      <a:pt x="27735" y="53989"/>
                      <a:pt x="28212" y="49465"/>
                      <a:pt x="28330" y="52203"/>
                    </a:cubicBezTo>
                    <a:cubicBezTo>
                      <a:pt x="27854" y="61250"/>
                      <a:pt x="27140" y="54108"/>
                      <a:pt x="26188" y="61012"/>
                    </a:cubicBezTo>
                    <a:cubicBezTo>
                      <a:pt x="26188" y="64821"/>
                      <a:pt x="27616" y="54465"/>
                      <a:pt x="26783" y="64345"/>
                    </a:cubicBezTo>
                    <a:cubicBezTo>
                      <a:pt x="27735" y="51846"/>
                      <a:pt x="27735" y="66012"/>
                      <a:pt x="28807" y="56489"/>
                    </a:cubicBezTo>
                    <a:lnTo>
                      <a:pt x="28569" y="61964"/>
                    </a:lnTo>
                    <a:cubicBezTo>
                      <a:pt x="28688" y="61131"/>
                      <a:pt x="29045" y="58512"/>
                      <a:pt x="29283" y="58750"/>
                    </a:cubicBezTo>
                    <a:lnTo>
                      <a:pt x="28569" y="65774"/>
                    </a:lnTo>
                    <a:cubicBezTo>
                      <a:pt x="29402" y="59822"/>
                      <a:pt x="29402" y="71130"/>
                      <a:pt x="30116" y="67797"/>
                    </a:cubicBezTo>
                    <a:cubicBezTo>
                      <a:pt x="29045" y="67916"/>
                      <a:pt x="30116" y="61250"/>
                      <a:pt x="29878" y="57203"/>
                    </a:cubicBezTo>
                    <a:cubicBezTo>
                      <a:pt x="31545" y="49942"/>
                      <a:pt x="29997" y="71487"/>
                      <a:pt x="31664" y="68868"/>
                    </a:cubicBezTo>
                    <a:cubicBezTo>
                      <a:pt x="31425" y="69583"/>
                      <a:pt x="31068" y="65535"/>
                      <a:pt x="31425" y="63036"/>
                    </a:cubicBezTo>
                    <a:cubicBezTo>
                      <a:pt x="31664" y="64107"/>
                      <a:pt x="32021" y="66250"/>
                      <a:pt x="32021" y="69107"/>
                    </a:cubicBezTo>
                    <a:cubicBezTo>
                      <a:pt x="33092" y="68035"/>
                      <a:pt x="32021" y="63512"/>
                      <a:pt x="32735" y="60179"/>
                    </a:cubicBezTo>
                    <a:cubicBezTo>
                      <a:pt x="32735" y="66845"/>
                      <a:pt x="33330" y="57560"/>
                      <a:pt x="33925" y="55417"/>
                    </a:cubicBezTo>
                    <a:lnTo>
                      <a:pt x="33687" y="60893"/>
                    </a:lnTo>
                    <a:cubicBezTo>
                      <a:pt x="34758" y="64464"/>
                      <a:pt x="34521" y="49346"/>
                      <a:pt x="35354" y="53751"/>
                    </a:cubicBezTo>
                    <a:lnTo>
                      <a:pt x="34640" y="61369"/>
                    </a:lnTo>
                    <a:lnTo>
                      <a:pt x="35235" y="59465"/>
                    </a:lnTo>
                    <a:lnTo>
                      <a:pt x="34878" y="65774"/>
                    </a:lnTo>
                    <a:cubicBezTo>
                      <a:pt x="35711" y="61131"/>
                      <a:pt x="35830" y="62321"/>
                      <a:pt x="36306" y="64107"/>
                    </a:cubicBezTo>
                    <a:cubicBezTo>
                      <a:pt x="36306" y="60179"/>
                      <a:pt x="36782" y="54108"/>
                      <a:pt x="37258" y="53870"/>
                    </a:cubicBezTo>
                    <a:cubicBezTo>
                      <a:pt x="37496" y="57203"/>
                      <a:pt x="36901" y="59107"/>
                      <a:pt x="37616" y="58393"/>
                    </a:cubicBezTo>
                    <a:cubicBezTo>
                      <a:pt x="37377" y="61845"/>
                      <a:pt x="37020" y="66131"/>
                      <a:pt x="36901" y="61131"/>
                    </a:cubicBezTo>
                    <a:cubicBezTo>
                      <a:pt x="36782" y="62917"/>
                      <a:pt x="36663" y="64583"/>
                      <a:pt x="36544" y="66369"/>
                    </a:cubicBezTo>
                    <a:cubicBezTo>
                      <a:pt x="36782" y="70178"/>
                      <a:pt x="37496" y="67321"/>
                      <a:pt x="37734" y="67202"/>
                    </a:cubicBezTo>
                    <a:cubicBezTo>
                      <a:pt x="37734" y="66964"/>
                      <a:pt x="37496" y="66726"/>
                      <a:pt x="37496" y="65893"/>
                    </a:cubicBezTo>
                    <a:lnTo>
                      <a:pt x="38806" y="58274"/>
                    </a:lnTo>
                    <a:cubicBezTo>
                      <a:pt x="38806" y="60298"/>
                      <a:pt x="38806" y="61964"/>
                      <a:pt x="38568" y="63631"/>
                    </a:cubicBezTo>
                    <a:cubicBezTo>
                      <a:pt x="38806" y="63036"/>
                      <a:pt x="39044" y="60536"/>
                      <a:pt x="39401" y="60060"/>
                    </a:cubicBezTo>
                    <a:cubicBezTo>
                      <a:pt x="39163" y="64583"/>
                      <a:pt x="39044" y="69226"/>
                      <a:pt x="38449" y="71249"/>
                    </a:cubicBezTo>
                    <a:lnTo>
                      <a:pt x="39639" y="66250"/>
                    </a:lnTo>
                    <a:cubicBezTo>
                      <a:pt x="39639" y="68154"/>
                      <a:pt x="39996" y="71606"/>
                      <a:pt x="39758" y="73273"/>
                    </a:cubicBezTo>
                    <a:cubicBezTo>
                      <a:pt x="40234" y="75892"/>
                      <a:pt x="41424" y="64583"/>
                      <a:pt x="42020" y="68154"/>
                    </a:cubicBezTo>
                    <a:cubicBezTo>
                      <a:pt x="42020" y="67321"/>
                      <a:pt x="42139" y="66488"/>
                      <a:pt x="42377" y="65774"/>
                    </a:cubicBezTo>
                    <a:cubicBezTo>
                      <a:pt x="43091" y="66845"/>
                      <a:pt x="43448" y="72321"/>
                      <a:pt x="44520" y="66250"/>
                    </a:cubicBezTo>
                    <a:lnTo>
                      <a:pt x="44757" y="74344"/>
                    </a:lnTo>
                    <a:cubicBezTo>
                      <a:pt x="45472" y="72559"/>
                      <a:pt x="44400" y="64226"/>
                      <a:pt x="45591" y="61131"/>
                    </a:cubicBezTo>
                    <a:cubicBezTo>
                      <a:pt x="46424" y="58631"/>
                      <a:pt x="45591" y="68035"/>
                      <a:pt x="45829" y="70297"/>
                    </a:cubicBezTo>
                    <a:cubicBezTo>
                      <a:pt x="46305" y="66250"/>
                      <a:pt x="47258" y="58036"/>
                      <a:pt x="47733" y="64583"/>
                    </a:cubicBezTo>
                    <a:cubicBezTo>
                      <a:pt x="47495" y="66131"/>
                      <a:pt x="47258" y="64940"/>
                      <a:pt x="47019" y="65535"/>
                    </a:cubicBezTo>
                    <a:close/>
                    <a:moveTo>
                      <a:pt x="54756" y="62202"/>
                    </a:moveTo>
                    <a:cubicBezTo>
                      <a:pt x="54519" y="63393"/>
                      <a:pt x="54161" y="66964"/>
                      <a:pt x="54161" y="63631"/>
                    </a:cubicBezTo>
                    <a:cubicBezTo>
                      <a:pt x="54519" y="57322"/>
                      <a:pt x="54519" y="60298"/>
                      <a:pt x="54756" y="62202"/>
                    </a:cubicBezTo>
                    <a:close/>
                    <a:moveTo>
                      <a:pt x="67017" y="49346"/>
                    </a:moveTo>
                    <a:cubicBezTo>
                      <a:pt x="66898" y="51132"/>
                      <a:pt x="66660" y="50299"/>
                      <a:pt x="66541" y="48156"/>
                    </a:cubicBezTo>
                    <a:cubicBezTo>
                      <a:pt x="66660" y="47680"/>
                      <a:pt x="66898" y="47918"/>
                      <a:pt x="67017" y="49346"/>
                    </a:cubicBezTo>
                    <a:close/>
                    <a:moveTo>
                      <a:pt x="100110" y="11136"/>
                    </a:moveTo>
                    <a:cubicBezTo>
                      <a:pt x="100110" y="11136"/>
                      <a:pt x="100110" y="11255"/>
                      <a:pt x="100110" y="11374"/>
                    </a:cubicBezTo>
                    <a:cubicBezTo>
                      <a:pt x="99752" y="9231"/>
                      <a:pt x="99871" y="10064"/>
                      <a:pt x="100110" y="11136"/>
                    </a:cubicBezTo>
                    <a:close/>
                    <a:moveTo>
                      <a:pt x="100824" y="13516"/>
                    </a:moveTo>
                    <a:cubicBezTo>
                      <a:pt x="100824" y="12802"/>
                      <a:pt x="100824" y="11969"/>
                      <a:pt x="100824" y="11255"/>
                    </a:cubicBezTo>
                    <a:cubicBezTo>
                      <a:pt x="100824" y="12683"/>
                      <a:pt x="100586" y="12802"/>
                      <a:pt x="100467" y="12326"/>
                    </a:cubicBezTo>
                    <a:cubicBezTo>
                      <a:pt x="100467" y="13754"/>
                      <a:pt x="100586" y="14826"/>
                      <a:pt x="100824" y="13516"/>
                    </a:cubicBezTo>
                    <a:close/>
                    <a:moveTo>
                      <a:pt x="26783" y="13873"/>
                    </a:moveTo>
                    <a:lnTo>
                      <a:pt x="26783" y="15302"/>
                    </a:lnTo>
                    <a:cubicBezTo>
                      <a:pt x="26426" y="16849"/>
                      <a:pt x="26664" y="15421"/>
                      <a:pt x="26783" y="1387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0" name="Forma libre: forma 1129">
                <a:extLst>
                  <a:ext uri="{FF2B5EF4-FFF2-40B4-BE49-F238E27FC236}">
                    <a16:creationId xmlns:a16="http://schemas.microsoft.com/office/drawing/2014/main" id="{079CEB92-1132-4830-B60D-A02834ACC4C3}"/>
                  </a:ext>
                </a:extLst>
              </p:cNvPr>
              <p:cNvSpPr/>
              <p:nvPr/>
            </p:nvSpPr>
            <p:spPr>
              <a:xfrm>
                <a:off x="5044553" y="6834534"/>
                <a:ext cx="11903" cy="2975"/>
              </a:xfrm>
              <a:custGeom>
                <a:avLst/>
                <a:gdLst>
                  <a:gd name="connsiteX0" fmla="*/ 0 w 11903"/>
                  <a:gd name="connsiteY0" fmla="*/ 2976 h 2975"/>
                  <a:gd name="connsiteX1" fmla="*/ 0 w 11903"/>
                  <a:gd name="connsiteY1" fmla="*/ 0 h 2975"/>
                  <a:gd name="connsiteX2" fmla="*/ 0 w 11903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975">
                    <a:moveTo>
                      <a:pt x="0" y="2976"/>
                    </a:moveTo>
                    <a:cubicBezTo>
                      <a:pt x="0" y="2024"/>
                      <a:pt x="0" y="952"/>
                      <a:pt x="0" y="0"/>
                    </a:cubicBezTo>
                    <a:cubicBezTo>
                      <a:pt x="0" y="952"/>
                      <a:pt x="0" y="2024"/>
                      <a:pt x="0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1" name="Forma libre: forma 1130">
                <a:extLst>
                  <a:ext uri="{FF2B5EF4-FFF2-40B4-BE49-F238E27FC236}">
                    <a16:creationId xmlns:a16="http://schemas.microsoft.com/office/drawing/2014/main" id="{0100877B-2D12-4CB0-B17A-28FA50D08B86}"/>
                  </a:ext>
                </a:extLst>
              </p:cNvPr>
              <p:cNvSpPr/>
              <p:nvPr/>
            </p:nvSpPr>
            <p:spPr>
              <a:xfrm>
                <a:off x="5020389" y="6848819"/>
                <a:ext cx="119" cy="952"/>
              </a:xfrm>
              <a:custGeom>
                <a:avLst/>
                <a:gdLst>
                  <a:gd name="connsiteX0" fmla="*/ 119 w 119"/>
                  <a:gd name="connsiteY0" fmla="*/ 0 h 952"/>
                  <a:gd name="connsiteX1" fmla="*/ 119 w 119"/>
                  <a:gd name="connsiteY1" fmla="*/ 0 h 952"/>
                  <a:gd name="connsiteX2" fmla="*/ 0 w 119"/>
                  <a:gd name="connsiteY2" fmla="*/ 952 h 952"/>
                  <a:gd name="connsiteX3" fmla="*/ 119 w 119"/>
                  <a:gd name="connsiteY3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952">
                    <a:moveTo>
                      <a:pt x="119" y="0"/>
                    </a:moveTo>
                    <a:lnTo>
                      <a:pt x="119" y="0"/>
                    </a:lnTo>
                    <a:lnTo>
                      <a:pt x="0" y="952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2" name="Forma libre: forma 1131">
                <a:extLst>
                  <a:ext uri="{FF2B5EF4-FFF2-40B4-BE49-F238E27FC236}">
                    <a16:creationId xmlns:a16="http://schemas.microsoft.com/office/drawing/2014/main" id="{4BFEFBE5-AF25-40D8-8533-A62606EC061F}"/>
                  </a:ext>
                </a:extLst>
              </p:cNvPr>
              <p:cNvSpPr/>
              <p:nvPr/>
            </p:nvSpPr>
            <p:spPr>
              <a:xfrm>
                <a:off x="5068837" y="6838225"/>
                <a:ext cx="237" cy="2856"/>
              </a:xfrm>
              <a:custGeom>
                <a:avLst/>
                <a:gdLst>
                  <a:gd name="connsiteX0" fmla="*/ 238 w 237"/>
                  <a:gd name="connsiteY0" fmla="*/ 2857 h 2856"/>
                  <a:gd name="connsiteX1" fmla="*/ 0 w 237"/>
                  <a:gd name="connsiteY1" fmla="*/ 0 h 2856"/>
                  <a:gd name="connsiteX2" fmla="*/ 238 w 237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2856">
                    <a:moveTo>
                      <a:pt x="238" y="2857"/>
                    </a:moveTo>
                    <a:cubicBezTo>
                      <a:pt x="119" y="2024"/>
                      <a:pt x="0" y="1071"/>
                      <a:pt x="0" y="0"/>
                    </a:cubicBezTo>
                    <a:cubicBezTo>
                      <a:pt x="0" y="1309"/>
                      <a:pt x="0" y="2500"/>
                      <a:pt x="238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3" name="Forma libre: forma 1132">
                <a:extLst>
                  <a:ext uri="{FF2B5EF4-FFF2-40B4-BE49-F238E27FC236}">
                    <a16:creationId xmlns:a16="http://schemas.microsoft.com/office/drawing/2014/main" id="{66B6956C-539E-4862-AD3E-CDCC1C55AB33}"/>
                  </a:ext>
                </a:extLst>
              </p:cNvPr>
              <p:cNvSpPr/>
              <p:nvPr/>
            </p:nvSpPr>
            <p:spPr>
              <a:xfrm>
                <a:off x="5083002" y="6784777"/>
                <a:ext cx="476" cy="3213"/>
              </a:xfrm>
              <a:custGeom>
                <a:avLst/>
                <a:gdLst>
                  <a:gd name="connsiteX0" fmla="*/ 476 w 476"/>
                  <a:gd name="connsiteY0" fmla="*/ 0 h 3213"/>
                  <a:gd name="connsiteX1" fmla="*/ 0 w 476"/>
                  <a:gd name="connsiteY1" fmla="*/ 1428 h 3213"/>
                  <a:gd name="connsiteX2" fmla="*/ 357 w 476"/>
                  <a:gd name="connsiteY2" fmla="*/ 3214 h 3213"/>
                  <a:gd name="connsiteX3" fmla="*/ 357 w 476"/>
                  <a:gd name="connsiteY3" fmla="*/ 0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3213">
                    <a:moveTo>
                      <a:pt x="476" y="0"/>
                    </a:moveTo>
                    <a:lnTo>
                      <a:pt x="0" y="1428"/>
                    </a:lnTo>
                    <a:cubicBezTo>
                      <a:pt x="0" y="1428"/>
                      <a:pt x="238" y="2381"/>
                      <a:pt x="357" y="3214"/>
                    </a:cubicBezTo>
                    <a:cubicBezTo>
                      <a:pt x="357" y="1905"/>
                      <a:pt x="357" y="0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4" name="Forma libre: forma 1133">
                <a:extLst>
                  <a:ext uri="{FF2B5EF4-FFF2-40B4-BE49-F238E27FC236}">
                    <a16:creationId xmlns:a16="http://schemas.microsoft.com/office/drawing/2014/main" id="{7270BF7E-BD6E-4BF5-AB53-98E4CBD7440F}"/>
                  </a:ext>
                </a:extLst>
              </p:cNvPr>
              <p:cNvSpPr/>
              <p:nvPr/>
            </p:nvSpPr>
            <p:spPr>
              <a:xfrm>
                <a:off x="5087459" y="6815608"/>
                <a:ext cx="304" cy="3333"/>
              </a:xfrm>
              <a:custGeom>
                <a:avLst/>
                <a:gdLst>
                  <a:gd name="connsiteX0" fmla="*/ 67 w 304"/>
                  <a:gd name="connsiteY0" fmla="*/ 3333 h 3333"/>
                  <a:gd name="connsiteX1" fmla="*/ 305 w 304"/>
                  <a:gd name="connsiteY1" fmla="*/ 2619 h 3333"/>
                  <a:gd name="connsiteX2" fmla="*/ 305 w 304"/>
                  <a:gd name="connsiteY2" fmla="*/ 0 h 3333"/>
                  <a:gd name="connsiteX3" fmla="*/ 67 w 304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" h="3333">
                    <a:moveTo>
                      <a:pt x="67" y="3333"/>
                    </a:moveTo>
                    <a:cubicBezTo>
                      <a:pt x="67" y="2619"/>
                      <a:pt x="186" y="3333"/>
                      <a:pt x="305" y="2619"/>
                    </a:cubicBezTo>
                    <a:lnTo>
                      <a:pt x="305" y="0"/>
                    </a:lnTo>
                    <a:cubicBezTo>
                      <a:pt x="305" y="0"/>
                      <a:pt x="-172" y="2262"/>
                      <a:pt x="67" y="33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5" name="Forma libre: forma 1134">
                <a:extLst>
                  <a:ext uri="{FF2B5EF4-FFF2-40B4-BE49-F238E27FC236}">
                    <a16:creationId xmlns:a16="http://schemas.microsoft.com/office/drawing/2014/main" id="{CA3A6B30-AE40-4DDE-AB89-DA2512AD936E}"/>
                  </a:ext>
                </a:extLst>
              </p:cNvPr>
              <p:cNvSpPr/>
              <p:nvPr/>
            </p:nvSpPr>
            <p:spPr>
              <a:xfrm>
                <a:off x="5083954" y="6800981"/>
                <a:ext cx="595" cy="5321"/>
              </a:xfrm>
              <a:custGeom>
                <a:avLst/>
                <a:gdLst>
                  <a:gd name="connsiteX0" fmla="*/ 0 w 595"/>
                  <a:gd name="connsiteY0" fmla="*/ 2128 h 5321"/>
                  <a:gd name="connsiteX1" fmla="*/ 595 w 595"/>
                  <a:gd name="connsiteY1" fmla="*/ 4390 h 5321"/>
                  <a:gd name="connsiteX2" fmla="*/ 595 w 595"/>
                  <a:gd name="connsiteY2" fmla="*/ 4390 h 5321"/>
                  <a:gd name="connsiteX3" fmla="*/ 0 w 595"/>
                  <a:gd name="connsiteY3" fmla="*/ 2128 h 5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5321">
                    <a:moveTo>
                      <a:pt x="0" y="2128"/>
                    </a:moveTo>
                    <a:cubicBezTo>
                      <a:pt x="0" y="6770"/>
                      <a:pt x="357" y="5223"/>
                      <a:pt x="595" y="4390"/>
                    </a:cubicBezTo>
                    <a:lnTo>
                      <a:pt x="595" y="4390"/>
                    </a:lnTo>
                    <a:cubicBezTo>
                      <a:pt x="595" y="-2157"/>
                      <a:pt x="357" y="-15"/>
                      <a:pt x="0" y="21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6" name="Forma libre: forma 1135">
                <a:extLst>
                  <a:ext uri="{FF2B5EF4-FFF2-40B4-BE49-F238E27FC236}">
                    <a16:creationId xmlns:a16="http://schemas.microsoft.com/office/drawing/2014/main" id="{04595E7C-A374-4BC7-A1AF-17E33601958D}"/>
                  </a:ext>
                </a:extLst>
              </p:cNvPr>
              <p:cNvSpPr/>
              <p:nvPr/>
            </p:nvSpPr>
            <p:spPr>
              <a:xfrm>
                <a:off x="5084668" y="6803944"/>
                <a:ext cx="238" cy="1307"/>
              </a:xfrm>
              <a:custGeom>
                <a:avLst/>
                <a:gdLst>
                  <a:gd name="connsiteX0" fmla="*/ 0 w 238"/>
                  <a:gd name="connsiteY0" fmla="*/ 1308 h 1307"/>
                  <a:gd name="connsiteX1" fmla="*/ 238 w 238"/>
                  <a:gd name="connsiteY1" fmla="*/ 1308 h 1307"/>
                  <a:gd name="connsiteX2" fmla="*/ 0 w 238"/>
                  <a:gd name="connsiteY2" fmla="*/ 1308 h 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307">
                    <a:moveTo>
                      <a:pt x="0" y="1308"/>
                    </a:moveTo>
                    <a:cubicBezTo>
                      <a:pt x="0" y="1308"/>
                      <a:pt x="238" y="951"/>
                      <a:pt x="238" y="1308"/>
                    </a:cubicBezTo>
                    <a:cubicBezTo>
                      <a:pt x="238" y="-1311"/>
                      <a:pt x="119" y="713"/>
                      <a:pt x="0" y="130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7" name="Forma libre: forma 1136">
                <a:extLst>
                  <a:ext uri="{FF2B5EF4-FFF2-40B4-BE49-F238E27FC236}">
                    <a16:creationId xmlns:a16="http://schemas.microsoft.com/office/drawing/2014/main" id="{5A9EBB03-B15F-4F61-A718-91F8EDA66FB4}"/>
                  </a:ext>
                </a:extLst>
              </p:cNvPr>
              <p:cNvSpPr/>
              <p:nvPr/>
            </p:nvSpPr>
            <p:spPr>
              <a:xfrm>
                <a:off x="5080301" y="6785467"/>
                <a:ext cx="448" cy="6099"/>
              </a:xfrm>
              <a:custGeom>
                <a:avLst/>
                <a:gdLst>
                  <a:gd name="connsiteX0" fmla="*/ 320 w 448"/>
                  <a:gd name="connsiteY0" fmla="*/ 5619 h 6099"/>
                  <a:gd name="connsiteX1" fmla="*/ 439 w 448"/>
                  <a:gd name="connsiteY1" fmla="*/ 1572 h 6099"/>
                  <a:gd name="connsiteX2" fmla="*/ 320 w 448"/>
                  <a:gd name="connsiteY2" fmla="*/ 5619 h 60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8" h="6099">
                    <a:moveTo>
                      <a:pt x="320" y="5619"/>
                    </a:moveTo>
                    <a:cubicBezTo>
                      <a:pt x="439" y="6809"/>
                      <a:pt x="320" y="-333"/>
                      <a:pt x="439" y="1572"/>
                    </a:cubicBezTo>
                    <a:cubicBezTo>
                      <a:pt x="558" y="-4380"/>
                      <a:pt x="-513" y="8714"/>
                      <a:pt x="320" y="5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8" name="Forma libre: forma 1137">
                <a:extLst>
                  <a:ext uri="{FF2B5EF4-FFF2-40B4-BE49-F238E27FC236}">
                    <a16:creationId xmlns:a16="http://schemas.microsoft.com/office/drawing/2014/main" id="{C06D4819-99A6-4677-B120-33DE6AB99B1A}"/>
                  </a:ext>
                </a:extLst>
              </p:cNvPr>
              <p:cNvSpPr/>
              <p:nvPr/>
            </p:nvSpPr>
            <p:spPr>
              <a:xfrm>
                <a:off x="5083954" y="6812751"/>
                <a:ext cx="357" cy="5713"/>
              </a:xfrm>
              <a:custGeom>
                <a:avLst/>
                <a:gdLst>
                  <a:gd name="connsiteX0" fmla="*/ 357 w 357"/>
                  <a:gd name="connsiteY0" fmla="*/ 5714 h 5713"/>
                  <a:gd name="connsiteX1" fmla="*/ 238 w 357"/>
                  <a:gd name="connsiteY1" fmla="*/ 0 h 5713"/>
                  <a:gd name="connsiteX2" fmla="*/ 0 w 357"/>
                  <a:gd name="connsiteY2" fmla="*/ 4642 h 5713"/>
                  <a:gd name="connsiteX3" fmla="*/ 357 w 357"/>
                  <a:gd name="connsiteY3" fmla="*/ 5714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5713">
                    <a:moveTo>
                      <a:pt x="357" y="5714"/>
                    </a:moveTo>
                    <a:lnTo>
                      <a:pt x="238" y="0"/>
                    </a:lnTo>
                    <a:lnTo>
                      <a:pt x="0" y="4642"/>
                    </a:lnTo>
                    <a:lnTo>
                      <a:pt x="357" y="571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39" name="Forma libre: forma 1138">
                <a:extLst>
                  <a:ext uri="{FF2B5EF4-FFF2-40B4-BE49-F238E27FC236}">
                    <a16:creationId xmlns:a16="http://schemas.microsoft.com/office/drawing/2014/main" id="{426ED0CD-1CBC-4466-9487-72BD7C08EC60}"/>
                  </a:ext>
                </a:extLst>
              </p:cNvPr>
              <p:cNvSpPr/>
              <p:nvPr/>
            </p:nvSpPr>
            <p:spPr>
              <a:xfrm>
                <a:off x="5081812" y="6813383"/>
                <a:ext cx="595" cy="2463"/>
              </a:xfrm>
              <a:custGeom>
                <a:avLst/>
                <a:gdLst>
                  <a:gd name="connsiteX0" fmla="*/ 0 w 595"/>
                  <a:gd name="connsiteY0" fmla="*/ 916 h 2463"/>
                  <a:gd name="connsiteX1" fmla="*/ 476 w 595"/>
                  <a:gd name="connsiteY1" fmla="*/ 2463 h 2463"/>
                  <a:gd name="connsiteX2" fmla="*/ 595 w 595"/>
                  <a:gd name="connsiteY2" fmla="*/ 558 h 2463"/>
                  <a:gd name="connsiteX3" fmla="*/ 0 w 595"/>
                  <a:gd name="connsiteY3" fmla="*/ 916 h 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2463">
                    <a:moveTo>
                      <a:pt x="0" y="916"/>
                    </a:moveTo>
                    <a:lnTo>
                      <a:pt x="476" y="2463"/>
                    </a:lnTo>
                    <a:cubicBezTo>
                      <a:pt x="476" y="1511"/>
                      <a:pt x="476" y="916"/>
                      <a:pt x="595" y="558"/>
                    </a:cubicBezTo>
                    <a:cubicBezTo>
                      <a:pt x="238" y="320"/>
                      <a:pt x="0" y="-751"/>
                      <a:pt x="0" y="9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0" name="Forma libre: forma 1139">
                <a:extLst>
                  <a:ext uri="{FF2B5EF4-FFF2-40B4-BE49-F238E27FC236}">
                    <a16:creationId xmlns:a16="http://schemas.microsoft.com/office/drawing/2014/main" id="{62AE6BAA-AA81-4120-8BF5-FB667D83DC67}"/>
                  </a:ext>
                </a:extLst>
              </p:cNvPr>
              <p:cNvSpPr/>
              <p:nvPr/>
            </p:nvSpPr>
            <p:spPr>
              <a:xfrm>
                <a:off x="5082407" y="6812989"/>
                <a:ext cx="357" cy="952"/>
              </a:xfrm>
              <a:custGeom>
                <a:avLst/>
                <a:gdLst>
                  <a:gd name="connsiteX0" fmla="*/ 0 w 357"/>
                  <a:gd name="connsiteY0" fmla="*/ 952 h 952"/>
                  <a:gd name="connsiteX1" fmla="*/ 357 w 357"/>
                  <a:gd name="connsiteY1" fmla="*/ 0 h 952"/>
                  <a:gd name="connsiteX2" fmla="*/ 0 w 357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952">
                    <a:moveTo>
                      <a:pt x="0" y="952"/>
                    </a:moveTo>
                    <a:cubicBezTo>
                      <a:pt x="0" y="952"/>
                      <a:pt x="357" y="952"/>
                      <a:pt x="357" y="0"/>
                    </a:cubicBezTo>
                    <a:cubicBezTo>
                      <a:pt x="357" y="0"/>
                      <a:pt x="119" y="238"/>
                      <a:pt x="0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1" name="Forma libre: forma 1140">
                <a:extLst>
                  <a:ext uri="{FF2B5EF4-FFF2-40B4-BE49-F238E27FC236}">
                    <a16:creationId xmlns:a16="http://schemas.microsoft.com/office/drawing/2014/main" id="{948C1AC5-5B5D-4AEE-9EEA-12F3B4C7AE25}"/>
                  </a:ext>
                </a:extLst>
              </p:cNvPr>
              <p:cNvSpPr/>
              <p:nvPr/>
            </p:nvSpPr>
            <p:spPr>
              <a:xfrm>
                <a:off x="5083121" y="6818584"/>
                <a:ext cx="475" cy="1666"/>
              </a:xfrm>
              <a:custGeom>
                <a:avLst/>
                <a:gdLst>
                  <a:gd name="connsiteX0" fmla="*/ 476 w 475"/>
                  <a:gd name="connsiteY0" fmla="*/ 1667 h 1666"/>
                  <a:gd name="connsiteX1" fmla="*/ 357 w 475"/>
                  <a:gd name="connsiteY1" fmla="*/ 476 h 1666"/>
                  <a:gd name="connsiteX2" fmla="*/ 0 w 475"/>
                  <a:gd name="connsiteY2" fmla="*/ 0 h 1666"/>
                  <a:gd name="connsiteX3" fmla="*/ 476 w 475"/>
                  <a:gd name="connsiteY3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" h="1666">
                    <a:moveTo>
                      <a:pt x="476" y="1667"/>
                    </a:moveTo>
                    <a:lnTo>
                      <a:pt x="357" y="476"/>
                    </a:lnTo>
                    <a:lnTo>
                      <a:pt x="0" y="0"/>
                    </a:lnTo>
                    <a:lnTo>
                      <a:pt x="476" y="166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2" name="Forma libre: forma 1141">
                <a:extLst>
                  <a:ext uri="{FF2B5EF4-FFF2-40B4-BE49-F238E27FC236}">
                    <a16:creationId xmlns:a16="http://schemas.microsoft.com/office/drawing/2014/main" id="{2035A34C-EECA-4D2B-A18B-AFDD9F4655E8}"/>
                  </a:ext>
                </a:extLst>
              </p:cNvPr>
              <p:cNvSpPr/>
              <p:nvPr/>
            </p:nvSpPr>
            <p:spPr>
              <a:xfrm>
                <a:off x="5075741" y="6813227"/>
                <a:ext cx="627" cy="4316"/>
              </a:xfrm>
              <a:custGeom>
                <a:avLst/>
                <a:gdLst>
                  <a:gd name="connsiteX0" fmla="*/ 595 w 627"/>
                  <a:gd name="connsiteY0" fmla="*/ 0 h 4316"/>
                  <a:gd name="connsiteX1" fmla="*/ 0 w 627"/>
                  <a:gd name="connsiteY1" fmla="*/ 1667 h 4316"/>
                  <a:gd name="connsiteX2" fmla="*/ 357 w 627"/>
                  <a:gd name="connsiteY2" fmla="*/ 4047 h 4316"/>
                  <a:gd name="connsiteX3" fmla="*/ 595 w 627"/>
                  <a:gd name="connsiteY3" fmla="*/ 0 h 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7" h="4316">
                    <a:moveTo>
                      <a:pt x="595" y="0"/>
                    </a:moveTo>
                    <a:lnTo>
                      <a:pt x="0" y="1667"/>
                    </a:lnTo>
                    <a:cubicBezTo>
                      <a:pt x="0" y="3690"/>
                      <a:pt x="0" y="4880"/>
                      <a:pt x="357" y="4047"/>
                    </a:cubicBezTo>
                    <a:cubicBezTo>
                      <a:pt x="476" y="2619"/>
                      <a:pt x="715" y="1905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3" name="Forma libre: forma 1142">
                <a:extLst>
                  <a:ext uri="{FF2B5EF4-FFF2-40B4-BE49-F238E27FC236}">
                    <a16:creationId xmlns:a16="http://schemas.microsoft.com/office/drawing/2014/main" id="{31D56ABF-B021-4E5A-8C1B-D07BC7E6F21D}"/>
                  </a:ext>
                </a:extLst>
              </p:cNvPr>
              <p:cNvSpPr/>
              <p:nvPr/>
            </p:nvSpPr>
            <p:spPr>
              <a:xfrm>
                <a:off x="5077884" y="6824535"/>
                <a:ext cx="237" cy="7142"/>
              </a:xfrm>
              <a:custGeom>
                <a:avLst/>
                <a:gdLst>
                  <a:gd name="connsiteX0" fmla="*/ 238 w 237"/>
                  <a:gd name="connsiteY0" fmla="*/ 4404 h 7142"/>
                  <a:gd name="connsiteX1" fmla="*/ 0 w 237"/>
                  <a:gd name="connsiteY1" fmla="*/ 0 h 7142"/>
                  <a:gd name="connsiteX2" fmla="*/ 0 w 237"/>
                  <a:gd name="connsiteY2" fmla="*/ 7142 h 7142"/>
                  <a:gd name="connsiteX3" fmla="*/ 238 w 237"/>
                  <a:gd name="connsiteY3" fmla="*/ 4404 h 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7142">
                    <a:moveTo>
                      <a:pt x="238" y="4404"/>
                    </a:moveTo>
                    <a:cubicBezTo>
                      <a:pt x="119" y="3214"/>
                      <a:pt x="119" y="1905"/>
                      <a:pt x="0" y="0"/>
                    </a:cubicBezTo>
                    <a:lnTo>
                      <a:pt x="0" y="7142"/>
                    </a:lnTo>
                    <a:cubicBezTo>
                      <a:pt x="0" y="7142"/>
                      <a:pt x="238" y="4404"/>
                      <a:pt x="238" y="44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4" name="Forma libre: forma 1143">
                <a:extLst>
                  <a:ext uri="{FF2B5EF4-FFF2-40B4-BE49-F238E27FC236}">
                    <a16:creationId xmlns:a16="http://schemas.microsoft.com/office/drawing/2014/main" id="{73DF6787-CF3E-490F-9484-923CC5B3AECE}"/>
                  </a:ext>
                </a:extLst>
              </p:cNvPr>
              <p:cNvSpPr/>
              <p:nvPr/>
            </p:nvSpPr>
            <p:spPr>
              <a:xfrm>
                <a:off x="5076085" y="6830606"/>
                <a:ext cx="634" cy="5279"/>
              </a:xfrm>
              <a:custGeom>
                <a:avLst/>
                <a:gdLst>
                  <a:gd name="connsiteX0" fmla="*/ 370 w 634"/>
                  <a:gd name="connsiteY0" fmla="*/ 0 h 5279"/>
                  <a:gd name="connsiteX1" fmla="*/ 370 w 634"/>
                  <a:gd name="connsiteY1" fmla="*/ 5238 h 5279"/>
                  <a:gd name="connsiteX2" fmla="*/ 370 w 634"/>
                  <a:gd name="connsiteY2" fmla="*/ 0 h 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4" h="5279">
                    <a:moveTo>
                      <a:pt x="370" y="0"/>
                    </a:moveTo>
                    <a:cubicBezTo>
                      <a:pt x="370" y="2024"/>
                      <a:pt x="-463" y="5714"/>
                      <a:pt x="370" y="5238"/>
                    </a:cubicBezTo>
                    <a:cubicBezTo>
                      <a:pt x="370" y="3333"/>
                      <a:pt x="965" y="1667"/>
                      <a:pt x="37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5" name="Forma libre: forma 1144">
                <a:extLst>
                  <a:ext uri="{FF2B5EF4-FFF2-40B4-BE49-F238E27FC236}">
                    <a16:creationId xmlns:a16="http://schemas.microsoft.com/office/drawing/2014/main" id="{D3ED5CC8-7087-456A-BF8C-0BE0B9859062}"/>
                  </a:ext>
                </a:extLst>
              </p:cNvPr>
              <p:cNvSpPr/>
              <p:nvPr/>
            </p:nvSpPr>
            <p:spPr>
              <a:xfrm>
                <a:off x="5068242" y="6809894"/>
                <a:ext cx="118" cy="11665"/>
              </a:xfrm>
              <a:custGeom>
                <a:avLst/>
                <a:gdLst>
                  <a:gd name="connsiteX0" fmla="*/ 0 w 118"/>
                  <a:gd name="connsiteY0" fmla="*/ 11666 h 11665"/>
                  <a:gd name="connsiteX1" fmla="*/ 119 w 118"/>
                  <a:gd name="connsiteY1" fmla="*/ 11666 h 11665"/>
                  <a:gd name="connsiteX2" fmla="*/ 119 w 118"/>
                  <a:gd name="connsiteY2" fmla="*/ 0 h 11665"/>
                  <a:gd name="connsiteX3" fmla="*/ 0 w 118"/>
                  <a:gd name="connsiteY3" fmla="*/ 11666 h 11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11665">
                    <a:moveTo>
                      <a:pt x="0" y="11666"/>
                    </a:moveTo>
                    <a:lnTo>
                      <a:pt x="119" y="11666"/>
                    </a:lnTo>
                    <a:lnTo>
                      <a:pt x="119" y="0"/>
                    </a:lnTo>
                    <a:lnTo>
                      <a:pt x="0" y="116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6" name="Forma libre: forma 1145">
                <a:extLst>
                  <a:ext uri="{FF2B5EF4-FFF2-40B4-BE49-F238E27FC236}">
                    <a16:creationId xmlns:a16="http://schemas.microsoft.com/office/drawing/2014/main" id="{9C2C346D-3C71-47BD-A753-A67AAEF6D17F}"/>
                  </a:ext>
                </a:extLst>
              </p:cNvPr>
              <p:cNvSpPr/>
              <p:nvPr/>
            </p:nvSpPr>
            <p:spPr>
              <a:xfrm>
                <a:off x="5060711" y="6840605"/>
                <a:ext cx="880" cy="9408"/>
              </a:xfrm>
              <a:custGeom>
                <a:avLst/>
                <a:gdLst>
                  <a:gd name="connsiteX0" fmla="*/ 150 w 880"/>
                  <a:gd name="connsiteY0" fmla="*/ 8928 h 9408"/>
                  <a:gd name="connsiteX1" fmla="*/ 864 w 880"/>
                  <a:gd name="connsiteY1" fmla="*/ 5238 h 9408"/>
                  <a:gd name="connsiteX2" fmla="*/ 507 w 880"/>
                  <a:gd name="connsiteY2" fmla="*/ 0 h 9408"/>
                  <a:gd name="connsiteX3" fmla="*/ 31 w 880"/>
                  <a:gd name="connsiteY3" fmla="*/ 8928 h 9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80" h="9408">
                    <a:moveTo>
                      <a:pt x="150" y="8928"/>
                    </a:moveTo>
                    <a:cubicBezTo>
                      <a:pt x="745" y="11666"/>
                      <a:pt x="269" y="1667"/>
                      <a:pt x="864" y="5238"/>
                    </a:cubicBezTo>
                    <a:cubicBezTo>
                      <a:pt x="983" y="2500"/>
                      <a:pt x="388" y="2381"/>
                      <a:pt x="507" y="0"/>
                    </a:cubicBezTo>
                    <a:cubicBezTo>
                      <a:pt x="150" y="2857"/>
                      <a:pt x="-88" y="1309"/>
                      <a:pt x="31" y="89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7" name="Forma libre: forma 1146">
                <a:extLst>
                  <a:ext uri="{FF2B5EF4-FFF2-40B4-BE49-F238E27FC236}">
                    <a16:creationId xmlns:a16="http://schemas.microsoft.com/office/drawing/2014/main" id="{8607B8F2-4E6C-4A03-8A9D-A8A4170A0F0E}"/>
                  </a:ext>
                </a:extLst>
              </p:cNvPr>
              <p:cNvSpPr/>
              <p:nvPr/>
            </p:nvSpPr>
            <p:spPr>
              <a:xfrm>
                <a:off x="5061218" y="6838820"/>
                <a:ext cx="237" cy="1785"/>
              </a:xfrm>
              <a:custGeom>
                <a:avLst/>
                <a:gdLst>
                  <a:gd name="connsiteX0" fmla="*/ 0 w 237"/>
                  <a:gd name="connsiteY0" fmla="*/ 1785 h 1785"/>
                  <a:gd name="connsiteX1" fmla="*/ 238 w 237"/>
                  <a:gd name="connsiteY1" fmla="*/ 0 h 1785"/>
                  <a:gd name="connsiteX2" fmla="*/ 0 w 237"/>
                  <a:gd name="connsiteY2" fmla="*/ 1785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785">
                    <a:moveTo>
                      <a:pt x="0" y="1785"/>
                    </a:moveTo>
                    <a:cubicBezTo>
                      <a:pt x="0" y="1785"/>
                      <a:pt x="0" y="714"/>
                      <a:pt x="238" y="0"/>
                    </a:cubicBezTo>
                    <a:cubicBezTo>
                      <a:pt x="238" y="714"/>
                      <a:pt x="119" y="1309"/>
                      <a:pt x="0" y="17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8" name="Forma libre: forma 1147">
                <a:extLst>
                  <a:ext uri="{FF2B5EF4-FFF2-40B4-BE49-F238E27FC236}">
                    <a16:creationId xmlns:a16="http://schemas.microsoft.com/office/drawing/2014/main" id="{A4A78A94-73F3-47E2-A827-BAED14C79D90}"/>
                  </a:ext>
                </a:extLst>
              </p:cNvPr>
              <p:cNvSpPr/>
              <p:nvPr/>
            </p:nvSpPr>
            <p:spPr>
              <a:xfrm>
                <a:off x="4980869" y="6785253"/>
                <a:ext cx="237" cy="3928"/>
              </a:xfrm>
              <a:custGeom>
                <a:avLst/>
                <a:gdLst>
                  <a:gd name="connsiteX0" fmla="*/ 238 w 237"/>
                  <a:gd name="connsiteY0" fmla="*/ 2500 h 3928"/>
                  <a:gd name="connsiteX1" fmla="*/ 0 w 237"/>
                  <a:gd name="connsiteY1" fmla="*/ 0 h 3928"/>
                  <a:gd name="connsiteX2" fmla="*/ 0 w 237"/>
                  <a:gd name="connsiteY2" fmla="*/ 3928 h 3928"/>
                  <a:gd name="connsiteX3" fmla="*/ 238 w 237"/>
                  <a:gd name="connsiteY3" fmla="*/ 2500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3928">
                    <a:moveTo>
                      <a:pt x="238" y="2500"/>
                    </a:moveTo>
                    <a:lnTo>
                      <a:pt x="0" y="0"/>
                    </a:lnTo>
                    <a:lnTo>
                      <a:pt x="0" y="3928"/>
                    </a:lnTo>
                    <a:lnTo>
                      <a:pt x="238" y="25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49" name="Forma libre: forma 1148">
                <a:extLst>
                  <a:ext uri="{FF2B5EF4-FFF2-40B4-BE49-F238E27FC236}">
                    <a16:creationId xmlns:a16="http://schemas.microsoft.com/office/drawing/2014/main" id="{64ABC532-7AC1-4703-A21B-EFFA9363B2C5}"/>
                  </a:ext>
                </a:extLst>
              </p:cNvPr>
              <p:cNvSpPr/>
              <p:nvPr/>
            </p:nvSpPr>
            <p:spPr>
              <a:xfrm>
                <a:off x="4979440" y="6788943"/>
                <a:ext cx="714" cy="7380"/>
              </a:xfrm>
              <a:custGeom>
                <a:avLst/>
                <a:gdLst>
                  <a:gd name="connsiteX0" fmla="*/ 238 w 714"/>
                  <a:gd name="connsiteY0" fmla="*/ 7380 h 7380"/>
                  <a:gd name="connsiteX1" fmla="*/ 714 w 714"/>
                  <a:gd name="connsiteY1" fmla="*/ 0 h 7380"/>
                  <a:gd name="connsiteX2" fmla="*/ 0 w 714"/>
                  <a:gd name="connsiteY2" fmla="*/ 6666 h 7380"/>
                  <a:gd name="connsiteX3" fmla="*/ 238 w 714"/>
                  <a:gd name="connsiteY3" fmla="*/ 7380 h 7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7380">
                    <a:moveTo>
                      <a:pt x="238" y="7380"/>
                    </a:moveTo>
                    <a:lnTo>
                      <a:pt x="714" y="0"/>
                    </a:lnTo>
                    <a:lnTo>
                      <a:pt x="0" y="6666"/>
                    </a:lnTo>
                    <a:cubicBezTo>
                      <a:pt x="0" y="6666"/>
                      <a:pt x="357" y="5714"/>
                      <a:pt x="238" y="738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0" name="Forma libre: forma 1149">
                <a:extLst>
                  <a:ext uri="{FF2B5EF4-FFF2-40B4-BE49-F238E27FC236}">
                    <a16:creationId xmlns:a16="http://schemas.microsoft.com/office/drawing/2014/main" id="{37E3FE0C-7534-4BEA-ACD4-8C7437F47CC7}"/>
                  </a:ext>
                </a:extLst>
              </p:cNvPr>
              <p:cNvSpPr/>
              <p:nvPr/>
            </p:nvSpPr>
            <p:spPr>
              <a:xfrm>
                <a:off x="5034316" y="6853699"/>
                <a:ext cx="237" cy="4166"/>
              </a:xfrm>
              <a:custGeom>
                <a:avLst/>
                <a:gdLst>
                  <a:gd name="connsiteX0" fmla="*/ 238 w 237"/>
                  <a:gd name="connsiteY0" fmla="*/ 4166 h 4166"/>
                  <a:gd name="connsiteX1" fmla="*/ 238 w 237"/>
                  <a:gd name="connsiteY1" fmla="*/ 2381 h 4166"/>
                  <a:gd name="connsiteX2" fmla="*/ 0 w 237"/>
                  <a:gd name="connsiteY2" fmla="*/ 0 h 4166"/>
                  <a:gd name="connsiteX3" fmla="*/ 238 w 237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166">
                    <a:moveTo>
                      <a:pt x="238" y="4166"/>
                    </a:moveTo>
                    <a:lnTo>
                      <a:pt x="238" y="2381"/>
                    </a:lnTo>
                    <a:cubicBezTo>
                      <a:pt x="238" y="476"/>
                      <a:pt x="238" y="238"/>
                      <a:pt x="0" y="0"/>
                    </a:cubicBezTo>
                    <a:lnTo>
                      <a:pt x="238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1" name="Forma libre: forma 1150">
                <a:extLst>
                  <a:ext uri="{FF2B5EF4-FFF2-40B4-BE49-F238E27FC236}">
                    <a16:creationId xmlns:a16="http://schemas.microsoft.com/office/drawing/2014/main" id="{1F34D529-D838-423B-BE5A-1D79258C9A86}"/>
                  </a:ext>
                </a:extLst>
              </p:cNvPr>
              <p:cNvSpPr/>
              <p:nvPr/>
            </p:nvSpPr>
            <p:spPr>
              <a:xfrm>
                <a:off x="5028841" y="6845486"/>
                <a:ext cx="118" cy="6785"/>
              </a:xfrm>
              <a:custGeom>
                <a:avLst/>
                <a:gdLst>
                  <a:gd name="connsiteX0" fmla="*/ 0 w 118"/>
                  <a:gd name="connsiteY0" fmla="*/ 6666 h 6785"/>
                  <a:gd name="connsiteX1" fmla="*/ 119 w 118"/>
                  <a:gd name="connsiteY1" fmla="*/ 6785 h 6785"/>
                  <a:gd name="connsiteX2" fmla="*/ 119 w 118"/>
                  <a:gd name="connsiteY2" fmla="*/ 0 h 6785"/>
                  <a:gd name="connsiteX3" fmla="*/ 0 w 118"/>
                  <a:gd name="connsiteY3" fmla="*/ 6666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6785">
                    <a:moveTo>
                      <a:pt x="0" y="6666"/>
                    </a:moveTo>
                    <a:lnTo>
                      <a:pt x="119" y="6785"/>
                    </a:lnTo>
                    <a:lnTo>
                      <a:pt x="119" y="0"/>
                    </a:lnTo>
                    <a:lnTo>
                      <a:pt x="0" y="66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2" name="Forma libre: forma 1151">
                <a:extLst>
                  <a:ext uri="{FF2B5EF4-FFF2-40B4-BE49-F238E27FC236}">
                    <a16:creationId xmlns:a16="http://schemas.microsoft.com/office/drawing/2014/main" id="{27529D04-5CD3-4F26-90D3-F362628AEB2B}"/>
                  </a:ext>
                </a:extLst>
              </p:cNvPr>
              <p:cNvSpPr/>
              <p:nvPr/>
            </p:nvSpPr>
            <p:spPr>
              <a:xfrm>
                <a:off x="5023603" y="6856746"/>
                <a:ext cx="714" cy="3738"/>
              </a:xfrm>
              <a:custGeom>
                <a:avLst/>
                <a:gdLst>
                  <a:gd name="connsiteX0" fmla="*/ 0 w 714"/>
                  <a:gd name="connsiteY0" fmla="*/ 3739 h 3738"/>
                  <a:gd name="connsiteX1" fmla="*/ 714 w 714"/>
                  <a:gd name="connsiteY1" fmla="*/ 2786 h 3738"/>
                  <a:gd name="connsiteX2" fmla="*/ 0 w 714"/>
                  <a:gd name="connsiteY2" fmla="*/ 3739 h 3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3738">
                    <a:moveTo>
                      <a:pt x="0" y="3739"/>
                    </a:moveTo>
                    <a:cubicBezTo>
                      <a:pt x="0" y="3739"/>
                      <a:pt x="476" y="2548"/>
                      <a:pt x="714" y="2786"/>
                    </a:cubicBezTo>
                    <a:cubicBezTo>
                      <a:pt x="238" y="3977"/>
                      <a:pt x="238" y="-4713"/>
                      <a:pt x="0" y="373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153" name="Gráfico 144">
              <a:extLst>
                <a:ext uri="{FF2B5EF4-FFF2-40B4-BE49-F238E27FC236}">
                  <a16:creationId xmlns:a16="http://schemas.microsoft.com/office/drawing/2014/main" id="{BC8FA9E8-D01B-43B1-8445-EF7FBCA12DC3}"/>
                </a:ext>
              </a:extLst>
            </p:cNvPr>
            <p:cNvGrpSpPr/>
            <p:nvPr/>
          </p:nvGrpSpPr>
          <p:grpSpPr>
            <a:xfrm>
              <a:off x="5228703" y="6760494"/>
              <a:ext cx="123809" cy="149827"/>
              <a:chOff x="5228703" y="6760494"/>
              <a:chExt cx="123809" cy="149827"/>
            </a:xfrm>
            <a:grpFill/>
          </p:grpSpPr>
          <p:sp>
            <p:nvSpPr>
              <p:cNvPr id="1154" name="Forma libre: forma 1153">
                <a:extLst>
                  <a:ext uri="{FF2B5EF4-FFF2-40B4-BE49-F238E27FC236}">
                    <a16:creationId xmlns:a16="http://schemas.microsoft.com/office/drawing/2014/main" id="{8481B9D0-3B1C-4F8A-80FA-960B6045F6CE}"/>
                  </a:ext>
                </a:extLst>
              </p:cNvPr>
              <p:cNvSpPr/>
              <p:nvPr/>
            </p:nvSpPr>
            <p:spPr>
              <a:xfrm>
                <a:off x="5351981" y="6770374"/>
                <a:ext cx="530" cy="5409"/>
              </a:xfrm>
              <a:custGeom>
                <a:avLst/>
                <a:gdLst>
                  <a:gd name="connsiteX0" fmla="*/ 519 w 530"/>
                  <a:gd name="connsiteY0" fmla="*/ 5238 h 5409"/>
                  <a:gd name="connsiteX1" fmla="*/ 43 w 530"/>
                  <a:gd name="connsiteY1" fmla="*/ 0 h 5409"/>
                  <a:gd name="connsiteX2" fmla="*/ 519 w 530"/>
                  <a:gd name="connsiteY2" fmla="*/ 5238 h 5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0" h="5409">
                    <a:moveTo>
                      <a:pt x="519" y="5238"/>
                    </a:moveTo>
                    <a:cubicBezTo>
                      <a:pt x="519" y="5238"/>
                      <a:pt x="162" y="833"/>
                      <a:pt x="43" y="0"/>
                    </a:cubicBezTo>
                    <a:cubicBezTo>
                      <a:pt x="-195" y="1071"/>
                      <a:pt x="638" y="6428"/>
                      <a:pt x="519" y="5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5" name="Forma libre: forma 1154">
                <a:extLst>
                  <a:ext uri="{FF2B5EF4-FFF2-40B4-BE49-F238E27FC236}">
                    <a16:creationId xmlns:a16="http://schemas.microsoft.com/office/drawing/2014/main" id="{8954DA44-E40E-4CD9-A636-88B1BCF67F4A}"/>
                  </a:ext>
                </a:extLst>
              </p:cNvPr>
              <p:cNvSpPr/>
              <p:nvPr/>
            </p:nvSpPr>
            <p:spPr>
              <a:xfrm>
                <a:off x="5350477" y="6784777"/>
                <a:ext cx="237" cy="4761"/>
              </a:xfrm>
              <a:custGeom>
                <a:avLst/>
                <a:gdLst>
                  <a:gd name="connsiteX0" fmla="*/ 238 w 237"/>
                  <a:gd name="connsiteY0" fmla="*/ 1905 h 4761"/>
                  <a:gd name="connsiteX1" fmla="*/ 0 w 237"/>
                  <a:gd name="connsiteY1" fmla="*/ 0 h 4761"/>
                  <a:gd name="connsiteX2" fmla="*/ 119 w 237"/>
                  <a:gd name="connsiteY2" fmla="*/ 4761 h 4761"/>
                  <a:gd name="connsiteX3" fmla="*/ 238 w 237"/>
                  <a:gd name="connsiteY3" fmla="*/ 1905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761">
                    <a:moveTo>
                      <a:pt x="238" y="1905"/>
                    </a:moveTo>
                    <a:lnTo>
                      <a:pt x="0" y="0"/>
                    </a:lnTo>
                    <a:lnTo>
                      <a:pt x="119" y="4761"/>
                    </a:lnTo>
                    <a:lnTo>
                      <a:pt x="238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6" name="Forma libre: forma 1155">
                <a:extLst>
                  <a:ext uri="{FF2B5EF4-FFF2-40B4-BE49-F238E27FC236}">
                    <a16:creationId xmlns:a16="http://schemas.microsoft.com/office/drawing/2014/main" id="{76FEB3CD-B013-41DF-91D1-BD9E9E14FED5}"/>
                  </a:ext>
                </a:extLst>
              </p:cNvPr>
              <p:cNvSpPr/>
              <p:nvPr/>
            </p:nvSpPr>
            <p:spPr>
              <a:xfrm>
                <a:off x="5347739" y="6783587"/>
                <a:ext cx="2023" cy="6556"/>
              </a:xfrm>
              <a:custGeom>
                <a:avLst/>
                <a:gdLst>
                  <a:gd name="connsiteX0" fmla="*/ 119 w 2023"/>
                  <a:gd name="connsiteY0" fmla="*/ 3214 h 6556"/>
                  <a:gd name="connsiteX1" fmla="*/ 1785 w 2023"/>
                  <a:gd name="connsiteY1" fmla="*/ 4643 h 6556"/>
                  <a:gd name="connsiteX2" fmla="*/ 2024 w 2023"/>
                  <a:gd name="connsiteY2" fmla="*/ 6547 h 6556"/>
                  <a:gd name="connsiteX3" fmla="*/ 1548 w 2023"/>
                  <a:gd name="connsiteY3" fmla="*/ 0 h 6556"/>
                  <a:gd name="connsiteX4" fmla="*/ 0 w 2023"/>
                  <a:gd name="connsiteY4" fmla="*/ 3214 h 6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3" h="6556">
                    <a:moveTo>
                      <a:pt x="119" y="3214"/>
                    </a:moveTo>
                    <a:cubicBezTo>
                      <a:pt x="1310" y="11309"/>
                      <a:pt x="952" y="1786"/>
                      <a:pt x="1785" y="4643"/>
                    </a:cubicBezTo>
                    <a:lnTo>
                      <a:pt x="2024" y="6547"/>
                    </a:lnTo>
                    <a:lnTo>
                      <a:pt x="1548" y="0"/>
                    </a:lnTo>
                    <a:cubicBezTo>
                      <a:pt x="1071" y="1071"/>
                      <a:pt x="714" y="5476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7" name="Forma libre: forma 1156">
                <a:extLst>
                  <a:ext uri="{FF2B5EF4-FFF2-40B4-BE49-F238E27FC236}">
                    <a16:creationId xmlns:a16="http://schemas.microsoft.com/office/drawing/2014/main" id="{BF9EC1C7-6881-4BB1-8AE2-513F383D3885}"/>
                  </a:ext>
                </a:extLst>
              </p:cNvPr>
              <p:cNvSpPr/>
              <p:nvPr/>
            </p:nvSpPr>
            <p:spPr>
              <a:xfrm>
                <a:off x="5344406" y="6769421"/>
                <a:ext cx="476" cy="2355"/>
              </a:xfrm>
              <a:custGeom>
                <a:avLst/>
                <a:gdLst>
                  <a:gd name="connsiteX0" fmla="*/ 0 w 476"/>
                  <a:gd name="connsiteY0" fmla="*/ 0 h 2355"/>
                  <a:gd name="connsiteX1" fmla="*/ 476 w 476"/>
                  <a:gd name="connsiteY1" fmla="*/ 952 h 2355"/>
                  <a:gd name="connsiteX2" fmla="*/ 357 w 476"/>
                  <a:gd name="connsiteY2" fmla="*/ 119 h 2355"/>
                  <a:gd name="connsiteX3" fmla="*/ 0 w 476"/>
                  <a:gd name="connsiteY3" fmla="*/ 0 h 2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2355">
                    <a:moveTo>
                      <a:pt x="0" y="0"/>
                    </a:moveTo>
                    <a:cubicBezTo>
                      <a:pt x="476" y="3214"/>
                      <a:pt x="0" y="2738"/>
                      <a:pt x="476" y="952"/>
                    </a:cubicBezTo>
                    <a:cubicBezTo>
                      <a:pt x="476" y="595"/>
                      <a:pt x="476" y="357"/>
                      <a:pt x="357" y="119"/>
                    </a:cubicBezTo>
                    <a:cubicBezTo>
                      <a:pt x="357" y="119"/>
                      <a:pt x="238" y="119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8" name="Forma libre: forma 1157">
                <a:extLst>
                  <a:ext uri="{FF2B5EF4-FFF2-40B4-BE49-F238E27FC236}">
                    <a16:creationId xmlns:a16="http://schemas.microsoft.com/office/drawing/2014/main" id="{4D408B6B-8272-421E-BFC0-61D81D39301B}"/>
                  </a:ext>
                </a:extLst>
              </p:cNvPr>
              <p:cNvSpPr/>
              <p:nvPr/>
            </p:nvSpPr>
            <p:spPr>
              <a:xfrm>
                <a:off x="5344433" y="6768376"/>
                <a:ext cx="211" cy="1163"/>
              </a:xfrm>
              <a:custGeom>
                <a:avLst/>
                <a:gdLst>
                  <a:gd name="connsiteX0" fmla="*/ 212 w 211"/>
                  <a:gd name="connsiteY0" fmla="*/ 1164 h 1163"/>
                  <a:gd name="connsiteX1" fmla="*/ 212 w 211"/>
                  <a:gd name="connsiteY1" fmla="*/ 1164 h 1163"/>
                  <a:gd name="connsiteX2" fmla="*/ 212 w 211"/>
                  <a:gd name="connsiteY2" fmla="*/ 1164 h 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" h="1163">
                    <a:moveTo>
                      <a:pt x="212" y="1164"/>
                    </a:moveTo>
                    <a:cubicBezTo>
                      <a:pt x="212" y="1164"/>
                      <a:pt x="-265" y="-1455"/>
                      <a:pt x="212" y="1164"/>
                    </a:cubicBezTo>
                    <a:lnTo>
                      <a:pt x="212" y="116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59" name="Forma libre: forma 1158">
                <a:extLst>
                  <a:ext uri="{FF2B5EF4-FFF2-40B4-BE49-F238E27FC236}">
                    <a16:creationId xmlns:a16="http://schemas.microsoft.com/office/drawing/2014/main" id="{789322B6-CBC0-43D9-805A-22C3B5D9E5C9}"/>
                  </a:ext>
                </a:extLst>
              </p:cNvPr>
              <p:cNvSpPr/>
              <p:nvPr/>
            </p:nvSpPr>
            <p:spPr>
              <a:xfrm>
                <a:off x="5342886" y="6765017"/>
                <a:ext cx="686" cy="6428"/>
              </a:xfrm>
              <a:custGeom>
                <a:avLst/>
                <a:gdLst>
                  <a:gd name="connsiteX0" fmla="*/ 686 w 686"/>
                  <a:gd name="connsiteY0" fmla="*/ 6428 h 6428"/>
                  <a:gd name="connsiteX1" fmla="*/ 686 w 686"/>
                  <a:gd name="connsiteY1" fmla="*/ 3571 h 6428"/>
                  <a:gd name="connsiteX2" fmla="*/ 91 w 686"/>
                  <a:gd name="connsiteY2" fmla="*/ 0 h 6428"/>
                  <a:gd name="connsiteX3" fmla="*/ 686 w 686"/>
                  <a:gd name="connsiteY3" fmla="*/ 6428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86" h="6428">
                    <a:moveTo>
                      <a:pt x="686" y="6428"/>
                    </a:moveTo>
                    <a:lnTo>
                      <a:pt x="686" y="3571"/>
                    </a:lnTo>
                    <a:cubicBezTo>
                      <a:pt x="448" y="1667"/>
                      <a:pt x="91" y="1309"/>
                      <a:pt x="91" y="0"/>
                    </a:cubicBezTo>
                    <a:cubicBezTo>
                      <a:pt x="-147" y="1547"/>
                      <a:pt x="91" y="3452"/>
                      <a:pt x="686" y="6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0" name="Forma libre: forma 1159">
                <a:extLst>
                  <a:ext uri="{FF2B5EF4-FFF2-40B4-BE49-F238E27FC236}">
                    <a16:creationId xmlns:a16="http://schemas.microsoft.com/office/drawing/2014/main" id="{D5C1F334-24E9-424A-BEA8-419263CD1318}"/>
                  </a:ext>
                </a:extLst>
              </p:cNvPr>
              <p:cNvSpPr/>
              <p:nvPr/>
            </p:nvSpPr>
            <p:spPr>
              <a:xfrm>
                <a:off x="5343758" y="6775613"/>
                <a:ext cx="52" cy="1784"/>
              </a:xfrm>
              <a:custGeom>
                <a:avLst/>
                <a:gdLst>
                  <a:gd name="connsiteX0" fmla="*/ 53 w 52"/>
                  <a:gd name="connsiteY0" fmla="*/ 1784 h 1784"/>
                  <a:gd name="connsiteX1" fmla="*/ 53 w 52"/>
                  <a:gd name="connsiteY1" fmla="*/ 594 h 1784"/>
                  <a:gd name="connsiteX2" fmla="*/ 53 w 52"/>
                  <a:gd name="connsiteY2" fmla="*/ 1784 h 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1784">
                    <a:moveTo>
                      <a:pt x="53" y="1784"/>
                    </a:moveTo>
                    <a:lnTo>
                      <a:pt x="53" y="594"/>
                    </a:lnTo>
                    <a:cubicBezTo>
                      <a:pt x="53" y="-239"/>
                      <a:pt x="-66" y="-478"/>
                      <a:pt x="53" y="178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1" name="Forma libre: forma 1160">
                <a:extLst>
                  <a:ext uri="{FF2B5EF4-FFF2-40B4-BE49-F238E27FC236}">
                    <a16:creationId xmlns:a16="http://schemas.microsoft.com/office/drawing/2014/main" id="{C8CEB334-16C8-42B8-A855-364BA582D8A9}"/>
                  </a:ext>
                </a:extLst>
              </p:cNvPr>
              <p:cNvSpPr/>
              <p:nvPr/>
            </p:nvSpPr>
            <p:spPr>
              <a:xfrm>
                <a:off x="5344049" y="6773707"/>
                <a:ext cx="158" cy="4503"/>
              </a:xfrm>
              <a:custGeom>
                <a:avLst/>
                <a:gdLst>
                  <a:gd name="connsiteX0" fmla="*/ 0 w 158"/>
                  <a:gd name="connsiteY0" fmla="*/ 0 h 4503"/>
                  <a:gd name="connsiteX1" fmla="*/ 0 w 158"/>
                  <a:gd name="connsiteY1" fmla="*/ 2619 h 4503"/>
                  <a:gd name="connsiteX2" fmla="*/ 0 w 158"/>
                  <a:gd name="connsiteY2" fmla="*/ 1667 h 4503"/>
                  <a:gd name="connsiteX3" fmla="*/ 0 w 158"/>
                  <a:gd name="connsiteY3" fmla="*/ 0 h 4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" h="4503">
                    <a:moveTo>
                      <a:pt x="0" y="0"/>
                    </a:moveTo>
                    <a:lnTo>
                      <a:pt x="0" y="2619"/>
                    </a:lnTo>
                    <a:cubicBezTo>
                      <a:pt x="0" y="3928"/>
                      <a:pt x="357" y="6547"/>
                      <a:pt x="0" y="1667"/>
                    </a:cubicBezTo>
                    <a:cubicBezTo>
                      <a:pt x="238" y="4047"/>
                      <a:pt x="0" y="166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2" name="Forma libre: forma 1161">
                <a:extLst>
                  <a:ext uri="{FF2B5EF4-FFF2-40B4-BE49-F238E27FC236}">
                    <a16:creationId xmlns:a16="http://schemas.microsoft.com/office/drawing/2014/main" id="{AFEA9434-89AB-4506-967D-24CD130727F4}"/>
                  </a:ext>
                </a:extLst>
              </p:cNvPr>
              <p:cNvSpPr/>
              <p:nvPr/>
            </p:nvSpPr>
            <p:spPr>
              <a:xfrm>
                <a:off x="5344406" y="6774735"/>
                <a:ext cx="957" cy="5875"/>
              </a:xfrm>
              <a:custGeom>
                <a:avLst/>
                <a:gdLst>
                  <a:gd name="connsiteX0" fmla="*/ 0 w 957"/>
                  <a:gd name="connsiteY0" fmla="*/ 162 h 5875"/>
                  <a:gd name="connsiteX1" fmla="*/ 714 w 957"/>
                  <a:gd name="connsiteY1" fmla="*/ 5876 h 5875"/>
                  <a:gd name="connsiteX2" fmla="*/ 0 w 957"/>
                  <a:gd name="connsiteY2" fmla="*/ 162 h 5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7" h="5875">
                    <a:moveTo>
                      <a:pt x="0" y="162"/>
                    </a:moveTo>
                    <a:cubicBezTo>
                      <a:pt x="357" y="1948"/>
                      <a:pt x="833" y="3019"/>
                      <a:pt x="714" y="5876"/>
                    </a:cubicBezTo>
                    <a:cubicBezTo>
                      <a:pt x="1310" y="4686"/>
                      <a:pt x="714" y="-1028"/>
                      <a:pt x="0" y="1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3" name="Forma libre: forma 1162">
                <a:extLst>
                  <a:ext uri="{FF2B5EF4-FFF2-40B4-BE49-F238E27FC236}">
                    <a16:creationId xmlns:a16="http://schemas.microsoft.com/office/drawing/2014/main" id="{12AA7945-118B-492F-8431-D25D64288796}"/>
                  </a:ext>
                </a:extLst>
              </p:cNvPr>
              <p:cNvSpPr/>
              <p:nvPr/>
            </p:nvSpPr>
            <p:spPr>
              <a:xfrm>
                <a:off x="5348530" y="6794317"/>
                <a:ext cx="637" cy="3315"/>
              </a:xfrm>
              <a:custGeom>
                <a:avLst/>
                <a:gdLst>
                  <a:gd name="connsiteX0" fmla="*/ 43 w 637"/>
                  <a:gd name="connsiteY0" fmla="*/ 935 h 3315"/>
                  <a:gd name="connsiteX1" fmla="*/ 638 w 637"/>
                  <a:gd name="connsiteY1" fmla="*/ 3316 h 3315"/>
                  <a:gd name="connsiteX2" fmla="*/ 638 w 637"/>
                  <a:gd name="connsiteY2" fmla="*/ 578 h 3315"/>
                  <a:gd name="connsiteX3" fmla="*/ 43 w 637"/>
                  <a:gd name="connsiteY3" fmla="*/ 935 h 3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7" h="3315">
                    <a:moveTo>
                      <a:pt x="43" y="935"/>
                    </a:moveTo>
                    <a:lnTo>
                      <a:pt x="638" y="3316"/>
                    </a:lnTo>
                    <a:lnTo>
                      <a:pt x="638" y="578"/>
                    </a:lnTo>
                    <a:cubicBezTo>
                      <a:pt x="638" y="1887"/>
                      <a:pt x="-195" y="-1565"/>
                      <a:pt x="43" y="9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4" name="Forma libre: forma 1163">
                <a:extLst>
                  <a:ext uri="{FF2B5EF4-FFF2-40B4-BE49-F238E27FC236}">
                    <a16:creationId xmlns:a16="http://schemas.microsoft.com/office/drawing/2014/main" id="{D5618D4E-CD3F-43C4-B00B-6EB4295016E9}"/>
                  </a:ext>
                </a:extLst>
              </p:cNvPr>
              <p:cNvSpPr/>
              <p:nvPr/>
            </p:nvSpPr>
            <p:spPr>
              <a:xfrm>
                <a:off x="5340597" y="6767398"/>
                <a:ext cx="952" cy="6785"/>
              </a:xfrm>
              <a:custGeom>
                <a:avLst/>
                <a:gdLst>
                  <a:gd name="connsiteX0" fmla="*/ 0 w 952"/>
                  <a:gd name="connsiteY0" fmla="*/ 0 h 6785"/>
                  <a:gd name="connsiteX1" fmla="*/ 952 w 952"/>
                  <a:gd name="connsiteY1" fmla="*/ 6785 h 6785"/>
                  <a:gd name="connsiteX2" fmla="*/ 952 w 952"/>
                  <a:gd name="connsiteY2" fmla="*/ 4761 h 6785"/>
                  <a:gd name="connsiteX3" fmla="*/ 0 w 952"/>
                  <a:gd name="connsiteY3" fmla="*/ 0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6785">
                    <a:moveTo>
                      <a:pt x="0" y="0"/>
                    </a:moveTo>
                    <a:cubicBezTo>
                      <a:pt x="238" y="1785"/>
                      <a:pt x="595" y="4642"/>
                      <a:pt x="952" y="6785"/>
                    </a:cubicBezTo>
                    <a:lnTo>
                      <a:pt x="952" y="4761"/>
                    </a:lnTo>
                    <a:cubicBezTo>
                      <a:pt x="715" y="3571"/>
                      <a:pt x="357" y="250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5" name="Forma libre: forma 1164">
                <a:extLst>
                  <a:ext uri="{FF2B5EF4-FFF2-40B4-BE49-F238E27FC236}">
                    <a16:creationId xmlns:a16="http://schemas.microsoft.com/office/drawing/2014/main" id="{5AAFBB82-D884-4585-BAF8-A0FC5E25994A}"/>
                  </a:ext>
                </a:extLst>
              </p:cNvPr>
              <p:cNvSpPr/>
              <p:nvPr/>
            </p:nvSpPr>
            <p:spPr>
              <a:xfrm>
                <a:off x="5341549" y="6774302"/>
                <a:ext cx="105" cy="2975"/>
              </a:xfrm>
              <a:custGeom>
                <a:avLst/>
                <a:gdLst>
                  <a:gd name="connsiteX0" fmla="*/ 0 w 105"/>
                  <a:gd name="connsiteY0" fmla="*/ 0 h 2975"/>
                  <a:gd name="connsiteX1" fmla="*/ 0 w 105"/>
                  <a:gd name="connsiteY1" fmla="*/ 2976 h 2975"/>
                  <a:gd name="connsiteX2" fmla="*/ 0 w 105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975">
                    <a:moveTo>
                      <a:pt x="0" y="0"/>
                    </a:moveTo>
                    <a:lnTo>
                      <a:pt x="0" y="2976"/>
                    </a:lnTo>
                    <a:cubicBezTo>
                      <a:pt x="0" y="2976"/>
                      <a:pt x="238" y="190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6" name="Forma libre: forma 1165">
                <a:extLst>
                  <a:ext uri="{FF2B5EF4-FFF2-40B4-BE49-F238E27FC236}">
                    <a16:creationId xmlns:a16="http://schemas.microsoft.com/office/drawing/2014/main" id="{BE19ABCF-DB24-49A0-8861-480FC285FFDD}"/>
                  </a:ext>
                </a:extLst>
              </p:cNvPr>
              <p:cNvSpPr/>
              <p:nvPr/>
            </p:nvSpPr>
            <p:spPr>
              <a:xfrm>
                <a:off x="5344525" y="6780135"/>
                <a:ext cx="237" cy="6427"/>
              </a:xfrm>
              <a:custGeom>
                <a:avLst/>
                <a:gdLst>
                  <a:gd name="connsiteX0" fmla="*/ 119 w 237"/>
                  <a:gd name="connsiteY0" fmla="*/ 6309 h 6427"/>
                  <a:gd name="connsiteX1" fmla="*/ 238 w 237"/>
                  <a:gd name="connsiteY1" fmla="*/ 0 h 6427"/>
                  <a:gd name="connsiteX2" fmla="*/ 0 w 237"/>
                  <a:gd name="connsiteY2" fmla="*/ 6428 h 6427"/>
                  <a:gd name="connsiteX3" fmla="*/ 119 w 237"/>
                  <a:gd name="connsiteY3" fmla="*/ 6309 h 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6427">
                    <a:moveTo>
                      <a:pt x="119" y="6309"/>
                    </a:moveTo>
                    <a:lnTo>
                      <a:pt x="238" y="0"/>
                    </a:lnTo>
                    <a:lnTo>
                      <a:pt x="0" y="6428"/>
                    </a:lnTo>
                    <a:lnTo>
                      <a:pt x="119" y="6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7" name="Forma libre: forma 1166">
                <a:extLst>
                  <a:ext uri="{FF2B5EF4-FFF2-40B4-BE49-F238E27FC236}">
                    <a16:creationId xmlns:a16="http://schemas.microsoft.com/office/drawing/2014/main" id="{1E9C70F5-0C59-431D-8472-46371D3E9534}"/>
                  </a:ext>
                </a:extLst>
              </p:cNvPr>
              <p:cNvSpPr/>
              <p:nvPr/>
            </p:nvSpPr>
            <p:spPr>
              <a:xfrm>
                <a:off x="5338811" y="6763350"/>
                <a:ext cx="119" cy="6070"/>
              </a:xfrm>
              <a:custGeom>
                <a:avLst/>
                <a:gdLst>
                  <a:gd name="connsiteX0" fmla="*/ 119 w 119"/>
                  <a:gd name="connsiteY0" fmla="*/ 4047 h 6070"/>
                  <a:gd name="connsiteX1" fmla="*/ 0 w 119"/>
                  <a:gd name="connsiteY1" fmla="*/ 0 h 6070"/>
                  <a:gd name="connsiteX2" fmla="*/ 119 w 119"/>
                  <a:gd name="connsiteY2" fmla="*/ 6071 h 6070"/>
                  <a:gd name="connsiteX3" fmla="*/ 119 w 119"/>
                  <a:gd name="connsiteY3" fmla="*/ 4047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6070">
                    <a:moveTo>
                      <a:pt x="119" y="4047"/>
                    </a:moveTo>
                    <a:lnTo>
                      <a:pt x="0" y="0"/>
                    </a:lnTo>
                    <a:lnTo>
                      <a:pt x="119" y="6071"/>
                    </a:lnTo>
                    <a:lnTo>
                      <a:pt x="119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8" name="Forma libre: forma 1167">
                <a:extLst>
                  <a:ext uri="{FF2B5EF4-FFF2-40B4-BE49-F238E27FC236}">
                    <a16:creationId xmlns:a16="http://schemas.microsoft.com/office/drawing/2014/main" id="{060CC68B-944F-4E28-BA5C-7A3F0BF36188}"/>
                  </a:ext>
                </a:extLst>
              </p:cNvPr>
              <p:cNvSpPr/>
              <p:nvPr/>
            </p:nvSpPr>
            <p:spPr>
              <a:xfrm>
                <a:off x="5336948" y="6760494"/>
                <a:ext cx="1149" cy="7618"/>
              </a:xfrm>
              <a:custGeom>
                <a:avLst/>
                <a:gdLst>
                  <a:gd name="connsiteX0" fmla="*/ 1031 w 1149"/>
                  <a:gd name="connsiteY0" fmla="*/ 7618 h 7618"/>
                  <a:gd name="connsiteX1" fmla="*/ 197 w 1149"/>
                  <a:gd name="connsiteY1" fmla="*/ 0 h 7618"/>
                  <a:gd name="connsiteX2" fmla="*/ 78 w 1149"/>
                  <a:gd name="connsiteY2" fmla="*/ 6071 h 7618"/>
                  <a:gd name="connsiteX3" fmla="*/ 1150 w 1149"/>
                  <a:gd name="connsiteY3" fmla="*/ 7618 h 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49" h="7618">
                    <a:moveTo>
                      <a:pt x="1031" y="7618"/>
                    </a:moveTo>
                    <a:cubicBezTo>
                      <a:pt x="912" y="4285"/>
                      <a:pt x="197" y="2024"/>
                      <a:pt x="197" y="0"/>
                    </a:cubicBezTo>
                    <a:cubicBezTo>
                      <a:pt x="-41" y="595"/>
                      <a:pt x="-41" y="3452"/>
                      <a:pt x="78" y="6071"/>
                    </a:cubicBezTo>
                    <a:cubicBezTo>
                      <a:pt x="78" y="4642"/>
                      <a:pt x="435" y="5000"/>
                      <a:pt x="1150" y="761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69" name="Forma libre: forma 1168">
                <a:extLst>
                  <a:ext uri="{FF2B5EF4-FFF2-40B4-BE49-F238E27FC236}">
                    <a16:creationId xmlns:a16="http://schemas.microsoft.com/office/drawing/2014/main" id="{389EC596-6366-491A-BFE0-12C403FB41ED}"/>
                  </a:ext>
                </a:extLst>
              </p:cNvPr>
              <p:cNvSpPr/>
              <p:nvPr/>
            </p:nvSpPr>
            <p:spPr>
              <a:xfrm>
                <a:off x="5336907" y="6766564"/>
                <a:ext cx="11903" cy="3809"/>
              </a:xfrm>
              <a:custGeom>
                <a:avLst/>
                <a:gdLst>
                  <a:gd name="connsiteX0" fmla="*/ 0 w 11903"/>
                  <a:gd name="connsiteY0" fmla="*/ 3809 h 3809"/>
                  <a:gd name="connsiteX1" fmla="*/ 0 w 11903"/>
                  <a:gd name="connsiteY1" fmla="*/ 0 h 3809"/>
                  <a:gd name="connsiteX2" fmla="*/ 0 w 11903"/>
                  <a:gd name="connsiteY2" fmla="*/ 3809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3809">
                    <a:moveTo>
                      <a:pt x="0" y="3809"/>
                    </a:moveTo>
                    <a:cubicBezTo>
                      <a:pt x="0" y="2976"/>
                      <a:pt x="0" y="1548"/>
                      <a:pt x="0" y="0"/>
                    </a:cubicBezTo>
                    <a:cubicBezTo>
                      <a:pt x="0" y="833"/>
                      <a:pt x="0" y="1905"/>
                      <a:pt x="0" y="38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0" name="Forma libre: forma 1169">
                <a:extLst>
                  <a:ext uri="{FF2B5EF4-FFF2-40B4-BE49-F238E27FC236}">
                    <a16:creationId xmlns:a16="http://schemas.microsoft.com/office/drawing/2014/main" id="{F5B68C43-E38A-4FD0-883A-0C1840D63ABB}"/>
                  </a:ext>
                </a:extLst>
              </p:cNvPr>
              <p:cNvSpPr/>
              <p:nvPr/>
            </p:nvSpPr>
            <p:spPr>
              <a:xfrm>
                <a:off x="5339764" y="6771564"/>
                <a:ext cx="952" cy="4880"/>
              </a:xfrm>
              <a:custGeom>
                <a:avLst/>
                <a:gdLst>
                  <a:gd name="connsiteX0" fmla="*/ 833 w 952"/>
                  <a:gd name="connsiteY0" fmla="*/ 4880 h 4880"/>
                  <a:gd name="connsiteX1" fmla="*/ 0 w 952"/>
                  <a:gd name="connsiteY1" fmla="*/ 0 h 4880"/>
                  <a:gd name="connsiteX2" fmla="*/ 714 w 952"/>
                  <a:gd name="connsiteY2" fmla="*/ 4880 h 4880"/>
                  <a:gd name="connsiteX3" fmla="*/ 952 w 952"/>
                  <a:gd name="connsiteY3" fmla="*/ 4880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4880">
                    <a:moveTo>
                      <a:pt x="833" y="4880"/>
                    </a:moveTo>
                    <a:cubicBezTo>
                      <a:pt x="714" y="3809"/>
                      <a:pt x="357" y="1071"/>
                      <a:pt x="0" y="0"/>
                    </a:cubicBezTo>
                    <a:lnTo>
                      <a:pt x="714" y="4880"/>
                    </a:lnTo>
                    <a:lnTo>
                      <a:pt x="952" y="488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1" name="Forma libre: forma 1170">
                <a:extLst>
                  <a:ext uri="{FF2B5EF4-FFF2-40B4-BE49-F238E27FC236}">
                    <a16:creationId xmlns:a16="http://schemas.microsoft.com/office/drawing/2014/main" id="{08810796-8F5A-4B2E-B64E-45689BA43414}"/>
                  </a:ext>
                </a:extLst>
              </p:cNvPr>
              <p:cNvSpPr/>
              <p:nvPr/>
            </p:nvSpPr>
            <p:spPr>
              <a:xfrm>
                <a:off x="5340121" y="6776206"/>
                <a:ext cx="475" cy="357"/>
              </a:xfrm>
              <a:custGeom>
                <a:avLst/>
                <a:gdLst>
                  <a:gd name="connsiteX0" fmla="*/ 357 w 475"/>
                  <a:gd name="connsiteY0" fmla="*/ 357 h 357"/>
                  <a:gd name="connsiteX1" fmla="*/ 357 w 475"/>
                  <a:gd name="connsiteY1" fmla="*/ 357 h 357"/>
                  <a:gd name="connsiteX2" fmla="*/ 0 w 475"/>
                  <a:gd name="connsiteY2" fmla="*/ 0 h 357"/>
                  <a:gd name="connsiteX3" fmla="*/ 476 w 475"/>
                  <a:gd name="connsiteY3" fmla="*/ 357 h 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" h="357">
                    <a:moveTo>
                      <a:pt x="357" y="357"/>
                    </a:moveTo>
                    <a:lnTo>
                      <a:pt x="357" y="357"/>
                    </a:lnTo>
                    <a:cubicBezTo>
                      <a:pt x="357" y="357"/>
                      <a:pt x="0" y="0"/>
                      <a:pt x="0" y="0"/>
                    </a:cubicBezTo>
                    <a:cubicBezTo>
                      <a:pt x="0" y="0"/>
                      <a:pt x="119" y="119"/>
                      <a:pt x="476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2" name="Forma libre: forma 1171">
                <a:extLst>
                  <a:ext uri="{FF2B5EF4-FFF2-40B4-BE49-F238E27FC236}">
                    <a16:creationId xmlns:a16="http://schemas.microsoft.com/office/drawing/2014/main" id="{E01726A1-6363-43E7-8DAF-C0BF6CC04DFF}"/>
                  </a:ext>
                </a:extLst>
              </p:cNvPr>
              <p:cNvSpPr/>
              <p:nvPr/>
            </p:nvSpPr>
            <p:spPr>
              <a:xfrm>
                <a:off x="5340597" y="6776444"/>
                <a:ext cx="11903" cy="264"/>
              </a:xfrm>
              <a:custGeom>
                <a:avLst/>
                <a:gdLst>
                  <a:gd name="connsiteX0" fmla="*/ 0 w 11903"/>
                  <a:gd name="connsiteY0" fmla="*/ 0 h 264"/>
                  <a:gd name="connsiteX1" fmla="*/ 0 w 11903"/>
                  <a:gd name="connsiteY1" fmla="*/ 0 h 264"/>
                  <a:gd name="connsiteX2" fmla="*/ 0 w 11903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0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3" name="Forma libre: forma 1172">
                <a:extLst>
                  <a:ext uri="{FF2B5EF4-FFF2-40B4-BE49-F238E27FC236}">
                    <a16:creationId xmlns:a16="http://schemas.microsoft.com/office/drawing/2014/main" id="{B87437A0-5469-4A96-A506-80DB45FFEBCE}"/>
                  </a:ext>
                </a:extLst>
              </p:cNvPr>
              <p:cNvSpPr/>
              <p:nvPr/>
            </p:nvSpPr>
            <p:spPr>
              <a:xfrm>
                <a:off x="5343074" y="6782158"/>
                <a:ext cx="855" cy="9761"/>
              </a:xfrm>
              <a:custGeom>
                <a:avLst/>
                <a:gdLst>
                  <a:gd name="connsiteX0" fmla="*/ 23 w 855"/>
                  <a:gd name="connsiteY0" fmla="*/ 0 h 9761"/>
                  <a:gd name="connsiteX1" fmla="*/ 856 w 855"/>
                  <a:gd name="connsiteY1" fmla="*/ 9761 h 9761"/>
                  <a:gd name="connsiteX2" fmla="*/ 23 w 855"/>
                  <a:gd name="connsiteY2" fmla="*/ 0 h 9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5" h="9761">
                    <a:moveTo>
                      <a:pt x="23" y="0"/>
                    </a:moveTo>
                    <a:cubicBezTo>
                      <a:pt x="23" y="2738"/>
                      <a:pt x="-216" y="5714"/>
                      <a:pt x="856" y="9761"/>
                    </a:cubicBezTo>
                    <a:cubicBezTo>
                      <a:pt x="737" y="6428"/>
                      <a:pt x="141" y="4047"/>
                      <a:pt x="23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4" name="Forma libre: forma 1173">
                <a:extLst>
                  <a:ext uri="{FF2B5EF4-FFF2-40B4-BE49-F238E27FC236}">
                    <a16:creationId xmlns:a16="http://schemas.microsoft.com/office/drawing/2014/main" id="{7A3D9C46-E546-4B15-A928-14219165201B}"/>
                  </a:ext>
                </a:extLst>
              </p:cNvPr>
              <p:cNvSpPr/>
              <p:nvPr/>
            </p:nvSpPr>
            <p:spPr>
              <a:xfrm>
                <a:off x="5341430" y="6779063"/>
                <a:ext cx="595" cy="4523"/>
              </a:xfrm>
              <a:custGeom>
                <a:avLst/>
                <a:gdLst>
                  <a:gd name="connsiteX0" fmla="*/ 0 w 595"/>
                  <a:gd name="connsiteY0" fmla="*/ 3452 h 4523"/>
                  <a:gd name="connsiteX1" fmla="*/ 595 w 595"/>
                  <a:gd name="connsiteY1" fmla="*/ 4523 h 4523"/>
                  <a:gd name="connsiteX2" fmla="*/ 119 w 595"/>
                  <a:gd name="connsiteY2" fmla="*/ 0 h 4523"/>
                  <a:gd name="connsiteX3" fmla="*/ 119 w 595"/>
                  <a:gd name="connsiteY3" fmla="*/ 3452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4523">
                    <a:moveTo>
                      <a:pt x="0" y="3452"/>
                    </a:moveTo>
                    <a:lnTo>
                      <a:pt x="595" y="4523"/>
                    </a:lnTo>
                    <a:cubicBezTo>
                      <a:pt x="476" y="3214"/>
                      <a:pt x="119" y="1428"/>
                      <a:pt x="119" y="0"/>
                    </a:cubicBezTo>
                    <a:lnTo>
                      <a:pt x="119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5" name="Forma libre: forma 1174">
                <a:extLst>
                  <a:ext uri="{FF2B5EF4-FFF2-40B4-BE49-F238E27FC236}">
                    <a16:creationId xmlns:a16="http://schemas.microsoft.com/office/drawing/2014/main" id="{C89F33FB-62E7-4CA0-8E38-018A79460F90}"/>
                  </a:ext>
                </a:extLst>
              </p:cNvPr>
              <p:cNvSpPr/>
              <p:nvPr/>
            </p:nvSpPr>
            <p:spPr>
              <a:xfrm>
                <a:off x="5341311" y="6782158"/>
                <a:ext cx="118" cy="2023"/>
              </a:xfrm>
              <a:custGeom>
                <a:avLst/>
                <a:gdLst>
                  <a:gd name="connsiteX0" fmla="*/ 119 w 118"/>
                  <a:gd name="connsiteY0" fmla="*/ 2024 h 2023"/>
                  <a:gd name="connsiteX1" fmla="*/ 119 w 118"/>
                  <a:gd name="connsiteY1" fmla="*/ 357 h 2023"/>
                  <a:gd name="connsiteX2" fmla="*/ 0 w 118"/>
                  <a:gd name="connsiteY2" fmla="*/ 0 h 2023"/>
                  <a:gd name="connsiteX3" fmla="*/ 119 w 118"/>
                  <a:gd name="connsiteY3" fmla="*/ 2024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2023">
                    <a:moveTo>
                      <a:pt x="119" y="2024"/>
                    </a:moveTo>
                    <a:lnTo>
                      <a:pt x="119" y="357"/>
                    </a:lnTo>
                    <a:lnTo>
                      <a:pt x="0" y="0"/>
                    </a:lnTo>
                    <a:lnTo>
                      <a:pt x="119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6" name="Forma libre: forma 1175">
                <a:extLst>
                  <a:ext uri="{FF2B5EF4-FFF2-40B4-BE49-F238E27FC236}">
                    <a16:creationId xmlns:a16="http://schemas.microsoft.com/office/drawing/2014/main" id="{1EB64CCB-3C50-4E1E-9A77-73AE761B0D31}"/>
                  </a:ext>
                </a:extLst>
              </p:cNvPr>
              <p:cNvSpPr/>
              <p:nvPr/>
            </p:nvSpPr>
            <p:spPr>
              <a:xfrm>
                <a:off x="5337859" y="6774897"/>
                <a:ext cx="952" cy="4166"/>
              </a:xfrm>
              <a:custGeom>
                <a:avLst/>
                <a:gdLst>
                  <a:gd name="connsiteX0" fmla="*/ 357 w 952"/>
                  <a:gd name="connsiteY0" fmla="*/ 0 h 4166"/>
                  <a:gd name="connsiteX1" fmla="*/ 0 w 952"/>
                  <a:gd name="connsiteY1" fmla="*/ 2738 h 4166"/>
                  <a:gd name="connsiteX2" fmla="*/ 952 w 952"/>
                  <a:gd name="connsiteY2" fmla="*/ 4166 h 4166"/>
                  <a:gd name="connsiteX3" fmla="*/ 357 w 952"/>
                  <a:gd name="connsiteY3" fmla="*/ 119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4166">
                    <a:moveTo>
                      <a:pt x="357" y="0"/>
                    </a:moveTo>
                    <a:cubicBezTo>
                      <a:pt x="357" y="2143"/>
                      <a:pt x="238" y="2381"/>
                      <a:pt x="0" y="2738"/>
                    </a:cubicBezTo>
                    <a:cubicBezTo>
                      <a:pt x="357" y="3690"/>
                      <a:pt x="714" y="4166"/>
                      <a:pt x="952" y="4166"/>
                    </a:cubicBezTo>
                    <a:cubicBezTo>
                      <a:pt x="833" y="2619"/>
                      <a:pt x="595" y="-119"/>
                      <a:pt x="357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7" name="Forma libre: forma 1176">
                <a:extLst>
                  <a:ext uri="{FF2B5EF4-FFF2-40B4-BE49-F238E27FC236}">
                    <a16:creationId xmlns:a16="http://schemas.microsoft.com/office/drawing/2014/main" id="{5335260B-1ADC-4BB8-AE4D-8361A4FCA376}"/>
                  </a:ext>
                </a:extLst>
              </p:cNvPr>
              <p:cNvSpPr/>
              <p:nvPr/>
            </p:nvSpPr>
            <p:spPr>
              <a:xfrm>
                <a:off x="5339288" y="6776087"/>
                <a:ext cx="11903" cy="444"/>
              </a:xfrm>
              <a:custGeom>
                <a:avLst/>
                <a:gdLst>
                  <a:gd name="connsiteX0" fmla="*/ 0 w 11903"/>
                  <a:gd name="connsiteY0" fmla="*/ 0 h 444"/>
                  <a:gd name="connsiteX1" fmla="*/ 0 w 11903"/>
                  <a:gd name="connsiteY1" fmla="*/ 238 h 444"/>
                  <a:gd name="connsiteX2" fmla="*/ 0 w 11903"/>
                  <a:gd name="connsiteY2" fmla="*/ 0 h 4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444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0" y="833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8" name="Forma libre: forma 1177">
                <a:extLst>
                  <a:ext uri="{FF2B5EF4-FFF2-40B4-BE49-F238E27FC236}">
                    <a16:creationId xmlns:a16="http://schemas.microsoft.com/office/drawing/2014/main" id="{D530DA27-1B37-4C7E-B1F0-BCF8BCB36F76}"/>
                  </a:ext>
                </a:extLst>
              </p:cNvPr>
              <p:cNvSpPr/>
              <p:nvPr/>
            </p:nvSpPr>
            <p:spPr>
              <a:xfrm>
                <a:off x="5335359" y="6777754"/>
                <a:ext cx="118" cy="833"/>
              </a:xfrm>
              <a:custGeom>
                <a:avLst/>
                <a:gdLst>
                  <a:gd name="connsiteX0" fmla="*/ 0 w 118"/>
                  <a:gd name="connsiteY0" fmla="*/ 0 h 833"/>
                  <a:gd name="connsiteX1" fmla="*/ 119 w 118"/>
                  <a:gd name="connsiteY1" fmla="*/ 833 h 833"/>
                  <a:gd name="connsiteX2" fmla="*/ 119 w 118"/>
                  <a:gd name="connsiteY2" fmla="*/ 0 h 833"/>
                  <a:gd name="connsiteX3" fmla="*/ 0 w 118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833">
                    <a:moveTo>
                      <a:pt x="0" y="0"/>
                    </a:moveTo>
                    <a:cubicBezTo>
                      <a:pt x="0" y="0"/>
                      <a:pt x="0" y="595"/>
                      <a:pt x="119" y="833"/>
                    </a:cubicBezTo>
                    <a:lnTo>
                      <a:pt x="119" y="0"/>
                    </a:lnTo>
                    <a:cubicBezTo>
                      <a:pt x="119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79" name="Forma libre: forma 1178">
                <a:extLst>
                  <a:ext uri="{FF2B5EF4-FFF2-40B4-BE49-F238E27FC236}">
                    <a16:creationId xmlns:a16="http://schemas.microsoft.com/office/drawing/2014/main" id="{AF585673-597A-469E-AF50-87195C1C5976}"/>
                  </a:ext>
                </a:extLst>
              </p:cNvPr>
              <p:cNvSpPr/>
              <p:nvPr/>
            </p:nvSpPr>
            <p:spPr>
              <a:xfrm>
                <a:off x="5338811" y="6778111"/>
                <a:ext cx="376" cy="2125"/>
              </a:xfrm>
              <a:custGeom>
                <a:avLst/>
                <a:gdLst>
                  <a:gd name="connsiteX0" fmla="*/ 119 w 376"/>
                  <a:gd name="connsiteY0" fmla="*/ 1786 h 2125"/>
                  <a:gd name="connsiteX1" fmla="*/ 357 w 376"/>
                  <a:gd name="connsiteY1" fmla="*/ 0 h 2125"/>
                  <a:gd name="connsiteX2" fmla="*/ 0 w 376"/>
                  <a:gd name="connsiteY2" fmla="*/ 833 h 2125"/>
                  <a:gd name="connsiteX3" fmla="*/ 119 w 376"/>
                  <a:gd name="connsiteY3" fmla="*/ 1786 h 2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6" h="2125">
                    <a:moveTo>
                      <a:pt x="119" y="1786"/>
                    </a:moveTo>
                    <a:cubicBezTo>
                      <a:pt x="476" y="2738"/>
                      <a:pt x="357" y="1548"/>
                      <a:pt x="357" y="0"/>
                    </a:cubicBezTo>
                    <a:cubicBezTo>
                      <a:pt x="357" y="476"/>
                      <a:pt x="119" y="833"/>
                      <a:pt x="0" y="833"/>
                    </a:cubicBezTo>
                    <a:cubicBezTo>
                      <a:pt x="0" y="1548"/>
                      <a:pt x="0" y="2024"/>
                      <a:pt x="119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0" name="Forma libre: forma 1179">
                <a:extLst>
                  <a:ext uri="{FF2B5EF4-FFF2-40B4-BE49-F238E27FC236}">
                    <a16:creationId xmlns:a16="http://schemas.microsoft.com/office/drawing/2014/main" id="{E4BF02AF-6C08-4F3D-A9C6-1C07FA20DE16}"/>
                  </a:ext>
                </a:extLst>
              </p:cNvPr>
              <p:cNvSpPr/>
              <p:nvPr/>
            </p:nvSpPr>
            <p:spPr>
              <a:xfrm>
                <a:off x="5336531" y="6772256"/>
                <a:ext cx="614" cy="2997"/>
              </a:xfrm>
              <a:custGeom>
                <a:avLst/>
                <a:gdLst>
                  <a:gd name="connsiteX0" fmla="*/ 19 w 614"/>
                  <a:gd name="connsiteY0" fmla="*/ 379 h 2997"/>
                  <a:gd name="connsiteX1" fmla="*/ 614 w 614"/>
                  <a:gd name="connsiteY1" fmla="*/ 2998 h 2997"/>
                  <a:gd name="connsiteX2" fmla="*/ 19 w 614"/>
                  <a:gd name="connsiteY2" fmla="*/ 379 h 2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4" h="2997">
                    <a:moveTo>
                      <a:pt x="19" y="379"/>
                    </a:moveTo>
                    <a:cubicBezTo>
                      <a:pt x="257" y="1331"/>
                      <a:pt x="495" y="2284"/>
                      <a:pt x="614" y="2998"/>
                    </a:cubicBezTo>
                    <a:cubicBezTo>
                      <a:pt x="376" y="1450"/>
                      <a:pt x="-100" y="-930"/>
                      <a:pt x="19" y="37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1" name="Forma libre: forma 1180">
                <a:extLst>
                  <a:ext uri="{FF2B5EF4-FFF2-40B4-BE49-F238E27FC236}">
                    <a16:creationId xmlns:a16="http://schemas.microsoft.com/office/drawing/2014/main" id="{EAF81F8D-82C9-4EFF-A386-F43F6F6D5337}"/>
                  </a:ext>
                </a:extLst>
              </p:cNvPr>
              <p:cNvSpPr/>
              <p:nvPr/>
            </p:nvSpPr>
            <p:spPr>
              <a:xfrm>
                <a:off x="5338997" y="6774193"/>
                <a:ext cx="52" cy="822"/>
              </a:xfrm>
              <a:custGeom>
                <a:avLst/>
                <a:gdLst>
                  <a:gd name="connsiteX0" fmla="*/ 53 w 52"/>
                  <a:gd name="connsiteY0" fmla="*/ 823 h 822"/>
                  <a:gd name="connsiteX1" fmla="*/ 53 w 52"/>
                  <a:gd name="connsiteY1" fmla="*/ 585 h 822"/>
                  <a:gd name="connsiteX2" fmla="*/ 53 w 52"/>
                  <a:gd name="connsiteY2" fmla="*/ 823 h 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822">
                    <a:moveTo>
                      <a:pt x="53" y="823"/>
                    </a:moveTo>
                    <a:cubicBezTo>
                      <a:pt x="53" y="823"/>
                      <a:pt x="53" y="585"/>
                      <a:pt x="53" y="585"/>
                    </a:cubicBezTo>
                    <a:cubicBezTo>
                      <a:pt x="-66" y="-486"/>
                      <a:pt x="53" y="109"/>
                      <a:pt x="53" y="8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2" name="Forma libre: forma 1181">
                <a:extLst>
                  <a:ext uri="{FF2B5EF4-FFF2-40B4-BE49-F238E27FC236}">
                    <a16:creationId xmlns:a16="http://schemas.microsoft.com/office/drawing/2014/main" id="{9B8C39C5-22A9-42E2-9243-8E8AFDC0D131}"/>
                  </a:ext>
                </a:extLst>
              </p:cNvPr>
              <p:cNvSpPr/>
              <p:nvPr/>
            </p:nvSpPr>
            <p:spPr>
              <a:xfrm>
                <a:off x="5338930" y="6775016"/>
                <a:ext cx="237" cy="2975"/>
              </a:xfrm>
              <a:custGeom>
                <a:avLst/>
                <a:gdLst>
                  <a:gd name="connsiteX0" fmla="*/ 119 w 237"/>
                  <a:gd name="connsiteY0" fmla="*/ 0 h 2975"/>
                  <a:gd name="connsiteX1" fmla="*/ 119 w 237"/>
                  <a:gd name="connsiteY1" fmla="*/ 2976 h 2975"/>
                  <a:gd name="connsiteX2" fmla="*/ 238 w 237"/>
                  <a:gd name="connsiteY2" fmla="*/ 1309 h 2975"/>
                  <a:gd name="connsiteX3" fmla="*/ 0 w 237"/>
                  <a:gd name="connsiteY3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975">
                    <a:moveTo>
                      <a:pt x="119" y="0"/>
                    </a:moveTo>
                    <a:cubicBezTo>
                      <a:pt x="119" y="714"/>
                      <a:pt x="119" y="1905"/>
                      <a:pt x="119" y="2976"/>
                    </a:cubicBezTo>
                    <a:cubicBezTo>
                      <a:pt x="119" y="2619"/>
                      <a:pt x="238" y="2024"/>
                      <a:pt x="238" y="1309"/>
                    </a:cubicBezTo>
                    <a:cubicBezTo>
                      <a:pt x="238" y="952"/>
                      <a:pt x="119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3" name="Forma libre: forma 1182">
                <a:extLst>
                  <a:ext uri="{FF2B5EF4-FFF2-40B4-BE49-F238E27FC236}">
                    <a16:creationId xmlns:a16="http://schemas.microsoft.com/office/drawing/2014/main" id="{CB0EC5E1-4119-4909-8352-2814AB7C63CD}"/>
                  </a:ext>
                </a:extLst>
              </p:cNvPr>
              <p:cNvSpPr/>
              <p:nvPr/>
            </p:nvSpPr>
            <p:spPr>
              <a:xfrm>
                <a:off x="5335597" y="6778587"/>
                <a:ext cx="2975" cy="30473"/>
              </a:xfrm>
              <a:custGeom>
                <a:avLst/>
                <a:gdLst>
                  <a:gd name="connsiteX0" fmla="*/ 2381 w 2975"/>
                  <a:gd name="connsiteY0" fmla="*/ 30474 h 30473"/>
                  <a:gd name="connsiteX1" fmla="*/ 2976 w 2975"/>
                  <a:gd name="connsiteY1" fmla="*/ 26545 h 30473"/>
                  <a:gd name="connsiteX2" fmla="*/ 0 w 2975"/>
                  <a:gd name="connsiteY2" fmla="*/ 0 h 30473"/>
                  <a:gd name="connsiteX3" fmla="*/ 238 w 2975"/>
                  <a:gd name="connsiteY3" fmla="*/ 6547 h 30473"/>
                  <a:gd name="connsiteX4" fmla="*/ 1905 w 2975"/>
                  <a:gd name="connsiteY4" fmla="*/ 16308 h 30473"/>
                  <a:gd name="connsiteX5" fmla="*/ 714 w 2975"/>
                  <a:gd name="connsiteY5" fmla="*/ 12380 h 30473"/>
                  <a:gd name="connsiteX6" fmla="*/ 1785 w 2975"/>
                  <a:gd name="connsiteY6" fmla="*/ 28926 h 30473"/>
                  <a:gd name="connsiteX7" fmla="*/ 2023 w 2975"/>
                  <a:gd name="connsiteY7" fmla="*/ 25950 h 30473"/>
                  <a:gd name="connsiteX8" fmla="*/ 2500 w 2975"/>
                  <a:gd name="connsiteY8" fmla="*/ 30474 h 3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75" h="30473">
                    <a:moveTo>
                      <a:pt x="2381" y="30474"/>
                    </a:moveTo>
                    <a:cubicBezTo>
                      <a:pt x="1905" y="25950"/>
                      <a:pt x="2023" y="21784"/>
                      <a:pt x="2976" y="26545"/>
                    </a:cubicBezTo>
                    <a:cubicBezTo>
                      <a:pt x="2976" y="23093"/>
                      <a:pt x="1190" y="8333"/>
                      <a:pt x="0" y="0"/>
                    </a:cubicBezTo>
                    <a:cubicBezTo>
                      <a:pt x="238" y="2024"/>
                      <a:pt x="357" y="3809"/>
                      <a:pt x="238" y="6547"/>
                    </a:cubicBezTo>
                    <a:cubicBezTo>
                      <a:pt x="714" y="9047"/>
                      <a:pt x="1905" y="12261"/>
                      <a:pt x="1905" y="16308"/>
                    </a:cubicBezTo>
                    <a:cubicBezTo>
                      <a:pt x="1548" y="18689"/>
                      <a:pt x="1190" y="14761"/>
                      <a:pt x="714" y="12380"/>
                    </a:cubicBezTo>
                    <a:cubicBezTo>
                      <a:pt x="1548" y="17975"/>
                      <a:pt x="714" y="20593"/>
                      <a:pt x="1785" y="28926"/>
                    </a:cubicBezTo>
                    <a:lnTo>
                      <a:pt x="2023" y="25950"/>
                    </a:lnTo>
                    <a:cubicBezTo>
                      <a:pt x="2143" y="27259"/>
                      <a:pt x="2143" y="29283"/>
                      <a:pt x="2500" y="3047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4" name="Forma libre: forma 1183">
                <a:extLst>
                  <a:ext uri="{FF2B5EF4-FFF2-40B4-BE49-F238E27FC236}">
                    <a16:creationId xmlns:a16="http://schemas.microsoft.com/office/drawing/2014/main" id="{BB489E44-434D-42B8-BFFC-423A6E4952D8}"/>
                  </a:ext>
                </a:extLst>
              </p:cNvPr>
              <p:cNvSpPr/>
              <p:nvPr/>
            </p:nvSpPr>
            <p:spPr>
              <a:xfrm>
                <a:off x="5335240" y="6772278"/>
                <a:ext cx="1190" cy="6785"/>
              </a:xfrm>
              <a:custGeom>
                <a:avLst/>
                <a:gdLst>
                  <a:gd name="connsiteX0" fmla="*/ 1190 w 1190"/>
                  <a:gd name="connsiteY0" fmla="*/ 6666 h 6785"/>
                  <a:gd name="connsiteX1" fmla="*/ 1190 w 1190"/>
                  <a:gd name="connsiteY1" fmla="*/ 6071 h 6785"/>
                  <a:gd name="connsiteX2" fmla="*/ 0 w 1190"/>
                  <a:gd name="connsiteY2" fmla="*/ 0 h 6785"/>
                  <a:gd name="connsiteX3" fmla="*/ 119 w 1190"/>
                  <a:gd name="connsiteY3" fmla="*/ 5476 h 6785"/>
                  <a:gd name="connsiteX4" fmla="*/ 1071 w 1190"/>
                  <a:gd name="connsiteY4" fmla="*/ 6071 h 6785"/>
                  <a:gd name="connsiteX5" fmla="*/ 1071 w 1190"/>
                  <a:gd name="connsiteY5" fmla="*/ 6785 h 6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0" h="6785">
                    <a:moveTo>
                      <a:pt x="1190" y="6666"/>
                    </a:moveTo>
                    <a:lnTo>
                      <a:pt x="1190" y="6071"/>
                    </a:lnTo>
                    <a:cubicBezTo>
                      <a:pt x="1071" y="5357"/>
                      <a:pt x="714" y="3571"/>
                      <a:pt x="0" y="0"/>
                    </a:cubicBezTo>
                    <a:cubicBezTo>
                      <a:pt x="0" y="2262"/>
                      <a:pt x="0" y="3928"/>
                      <a:pt x="119" y="5476"/>
                    </a:cubicBezTo>
                    <a:lnTo>
                      <a:pt x="1071" y="6071"/>
                    </a:lnTo>
                    <a:lnTo>
                      <a:pt x="1071" y="67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5" name="Forma libre: forma 1184">
                <a:extLst>
                  <a:ext uri="{FF2B5EF4-FFF2-40B4-BE49-F238E27FC236}">
                    <a16:creationId xmlns:a16="http://schemas.microsoft.com/office/drawing/2014/main" id="{86AA8FF9-C57D-4742-B1A7-E2C44ED49B17}"/>
                  </a:ext>
                </a:extLst>
              </p:cNvPr>
              <p:cNvSpPr/>
              <p:nvPr/>
            </p:nvSpPr>
            <p:spPr>
              <a:xfrm>
                <a:off x="5336431" y="6775373"/>
                <a:ext cx="2116" cy="15355"/>
              </a:xfrm>
              <a:custGeom>
                <a:avLst/>
                <a:gdLst>
                  <a:gd name="connsiteX0" fmla="*/ 952 w 2116"/>
                  <a:gd name="connsiteY0" fmla="*/ 2976 h 15355"/>
                  <a:gd name="connsiteX1" fmla="*/ 1905 w 2116"/>
                  <a:gd name="connsiteY1" fmla="*/ 15356 h 15355"/>
                  <a:gd name="connsiteX2" fmla="*/ 1905 w 2116"/>
                  <a:gd name="connsiteY2" fmla="*/ 9047 h 15355"/>
                  <a:gd name="connsiteX3" fmla="*/ 952 w 2116"/>
                  <a:gd name="connsiteY3" fmla="*/ 3571 h 15355"/>
                  <a:gd name="connsiteX4" fmla="*/ 1309 w 2116"/>
                  <a:gd name="connsiteY4" fmla="*/ 2262 h 15355"/>
                  <a:gd name="connsiteX5" fmla="*/ 595 w 2116"/>
                  <a:gd name="connsiteY5" fmla="*/ 0 h 15355"/>
                  <a:gd name="connsiteX6" fmla="*/ 595 w 2116"/>
                  <a:gd name="connsiteY6" fmla="*/ 357 h 15355"/>
                  <a:gd name="connsiteX7" fmla="*/ 595 w 2116"/>
                  <a:gd name="connsiteY7" fmla="*/ 357 h 15355"/>
                  <a:gd name="connsiteX8" fmla="*/ 595 w 2116"/>
                  <a:gd name="connsiteY8" fmla="*/ 357 h 15355"/>
                  <a:gd name="connsiteX9" fmla="*/ 595 w 2116"/>
                  <a:gd name="connsiteY9" fmla="*/ 1071 h 15355"/>
                  <a:gd name="connsiteX10" fmla="*/ 595 w 2116"/>
                  <a:gd name="connsiteY10" fmla="*/ 1071 h 15355"/>
                  <a:gd name="connsiteX11" fmla="*/ 714 w 2116"/>
                  <a:gd name="connsiteY11" fmla="*/ 2976 h 15355"/>
                  <a:gd name="connsiteX12" fmla="*/ 595 w 2116"/>
                  <a:gd name="connsiteY12" fmla="*/ 1071 h 15355"/>
                  <a:gd name="connsiteX13" fmla="*/ 595 w 2116"/>
                  <a:gd name="connsiteY13" fmla="*/ 357 h 15355"/>
                  <a:gd name="connsiteX14" fmla="*/ 595 w 2116"/>
                  <a:gd name="connsiteY14" fmla="*/ 357 h 15355"/>
                  <a:gd name="connsiteX15" fmla="*/ 0 w 2116"/>
                  <a:gd name="connsiteY15" fmla="*/ 3095 h 15355"/>
                  <a:gd name="connsiteX16" fmla="*/ 833 w 2116"/>
                  <a:gd name="connsiteY16" fmla="*/ 3095 h 153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16" h="15355">
                    <a:moveTo>
                      <a:pt x="952" y="2976"/>
                    </a:moveTo>
                    <a:cubicBezTo>
                      <a:pt x="1309" y="7856"/>
                      <a:pt x="1071" y="9999"/>
                      <a:pt x="1905" y="15356"/>
                    </a:cubicBezTo>
                    <a:cubicBezTo>
                      <a:pt x="2381" y="14999"/>
                      <a:pt x="1905" y="11189"/>
                      <a:pt x="1905" y="9047"/>
                    </a:cubicBezTo>
                    <a:cubicBezTo>
                      <a:pt x="1190" y="10356"/>
                      <a:pt x="1905" y="6309"/>
                      <a:pt x="952" y="3571"/>
                    </a:cubicBezTo>
                    <a:cubicBezTo>
                      <a:pt x="952" y="2738"/>
                      <a:pt x="1190" y="2500"/>
                      <a:pt x="1309" y="2262"/>
                    </a:cubicBezTo>
                    <a:cubicBezTo>
                      <a:pt x="1071" y="1667"/>
                      <a:pt x="833" y="952"/>
                      <a:pt x="595" y="0"/>
                    </a:cubicBezTo>
                    <a:lnTo>
                      <a:pt x="595" y="357"/>
                    </a:lnTo>
                    <a:cubicBezTo>
                      <a:pt x="595" y="357"/>
                      <a:pt x="595" y="357"/>
                      <a:pt x="595" y="357"/>
                    </a:cubicBezTo>
                    <a:lnTo>
                      <a:pt x="595" y="357"/>
                    </a:lnTo>
                    <a:cubicBezTo>
                      <a:pt x="595" y="1071"/>
                      <a:pt x="714" y="1428"/>
                      <a:pt x="595" y="1071"/>
                    </a:cubicBezTo>
                    <a:cubicBezTo>
                      <a:pt x="595" y="1071"/>
                      <a:pt x="595" y="1071"/>
                      <a:pt x="595" y="1071"/>
                    </a:cubicBezTo>
                    <a:cubicBezTo>
                      <a:pt x="595" y="1786"/>
                      <a:pt x="595" y="2381"/>
                      <a:pt x="714" y="2976"/>
                    </a:cubicBezTo>
                    <a:cubicBezTo>
                      <a:pt x="357" y="2024"/>
                      <a:pt x="595" y="1667"/>
                      <a:pt x="595" y="1071"/>
                    </a:cubicBezTo>
                    <a:lnTo>
                      <a:pt x="595" y="357"/>
                    </a:lnTo>
                    <a:cubicBezTo>
                      <a:pt x="595" y="357"/>
                      <a:pt x="595" y="357"/>
                      <a:pt x="595" y="357"/>
                    </a:cubicBezTo>
                    <a:lnTo>
                      <a:pt x="0" y="3095"/>
                    </a:lnTo>
                    <a:cubicBezTo>
                      <a:pt x="238" y="3809"/>
                      <a:pt x="476" y="3571"/>
                      <a:pt x="833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6" name="Forma libre: forma 1185">
                <a:extLst>
                  <a:ext uri="{FF2B5EF4-FFF2-40B4-BE49-F238E27FC236}">
                    <a16:creationId xmlns:a16="http://schemas.microsoft.com/office/drawing/2014/main" id="{17314DFA-0849-4B08-9D31-65FC40A7265E}"/>
                  </a:ext>
                </a:extLst>
              </p:cNvPr>
              <p:cNvSpPr/>
              <p:nvPr/>
            </p:nvSpPr>
            <p:spPr>
              <a:xfrm>
                <a:off x="5344406" y="6801442"/>
                <a:ext cx="119" cy="1190"/>
              </a:xfrm>
              <a:custGeom>
                <a:avLst/>
                <a:gdLst>
                  <a:gd name="connsiteX0" fmla="*/ 119 w 119"/>
                  <a:gd name="connsiteY0" fmla="*/ 1190 h 1190"/>
                  <a:gd name="connsiteX1" fmla="*/ 0 w 119"/>
                  <a:gd name="connsiteY1" fmla="*/ 0 h 1190"/>
                  <a:gd name="connsiteX2" fmla="*/ 119 w 119"/>
                  <a:gd name="connsiteY2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1190">
                    <a:moveTo>
                      <a:pt x="119" y="1190"/>
                    </a:moveTo>
                    <a:cubicBezTo>
                      <a:pt x="119" y="1190"/>
                      <a:pt x="119" y="357"/>
                      <a:pt x="0" y="0"/>
                    </a:cubicBezTo>
                    <a:cubicBezTo>
                      <a:pt x="0" y="595"/>
                      <a:pt x="0" y="1071"/>
                      <a:pt x="119" y="1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7" name="Forma libre: forma 1186">
                <a:extLst>
                  <a:ext uri="{FF2B5EF4-FFF2-40B4-BE49-F238E27FC236}">
                    <a16:creationId xmlns:a16="http://schemas.microsoft.com/office/drawing/2014/main" id="{B4D150D1-3F9B-4497-A0A3-9A5B3C583279}"/>
                  </a:ext>
                </a:extLst>
              </p:cNvPr>
              <p:cNvSpPr/>
              <p:nvPr/>
            </p:nvSpPr>
            <p:spPr>
              <a:xfrm>
                <a:off x="5342026" y="6787753"/>
                <a:ext cx="2261" cy="13689"/>
              </a:xfrm>
              <a:custGeom>
                <a:avLst/>
                <a:gdLst>
                  <a:gd name="connsiteX0" fmla="*/ 1785 w 2261"/>
                  <a:gd name="connsiteY0" fmla="*/ 11904 h 13689"/>
                  <a:gd name="connsiteX1" fmla="*/ 1785 w 2261"/>
                  <a:gd name="connsiteY1" fmla="*/ 9761 h 13689"/>
                  <a:gd name="connsiteX2" fmla="*/ 2262 w 2261"/>
                  <a:gd name="connsiteY2" fmla="*/ 13689 h 13689"/>
                  <a:gd name="connsiteX3" fmla="*/ 1666 w 2261"/>
                  <a:gd name="connsiteY3" fmla="*/ 7737 h 13689"/>
                  <a:gd name="connsiteX4" fmla="*/ 1666 w 2261"/>
                  <a:gd name="connsiteY4" fmla="*/ 8452 h 13689"/>
                  <a:gd name="connsiteX5" fmla="*/ 0 w 2261"/>
                  <a:gd name="connsiteY5" fmla="*/ 0 h 13689"/>
                  <a:gd name="connsiteX6" fmla="*/ 1666 w 2261"/>
                  <a:gd name="connsiteY6" fmla="*/ 11904 h 13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61" h="13689">
                    <a:moveTo>
                      <a:pt x="1785" y="11904"/>
                    </a:moveTo>
                    <a:cubicBezTo>
                      <a:pt x="1785" y="11189"/>
                      <a:pt x="1666" y="9285"/>
                      <a:pt x="1785" y="9761"/>
                    </a:cubicBezTo>
                    <a:cubicBezTo>
                      <a:pt x="2143" y="11189"/>
                      <a:pt x="2023" y="12142"/>
                      <a:pt x="2262" y="13689"/>
                    </a:cubicBezTo>
                    <a:cubicBezTo>
                      <a:pt x="2262" y="12380"/>
                      <a:pt x="2262" y="10118"/>
                      <a:pt x="1666" y="7737"/>
                    </a:cubicBezTo>
                    <a:lnTo>
                      <a:pt x="1666" y="8452"/>
                    </a:lnTo>
                    <a:cubicBezTo>
                      <a:pt x="1190" y="6785"/>
                      <a:pt x="0" y="714"/>
                      <a:pt x="0" y="0"/>
                    </a:cubicBezTo>
                    <a:cubicBezTo>
                      <a:pt x="595" y="4404"/>
                      <a:pt x="1071" y="7499"/>
                      <a:pt x="1666" y="119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8" name="Forma libre: forma 1187">
                <a:extLst>
                  <a:ext uri="{FF2B5EF4-FFF2-40B4-BE49-F238E27FC236}">
                    <a16:creationId xmlns:a16="http://schemas.microsoft.com/office/drawing/2014/main" id="{CC81DDA0-4479-4C9F-B88F-A540F21DFDC4}"/>
                  </a:ext>
                </a:extLst>
              </p:cNvPr>
              <p:cNvSpPr/>
              <p:nvPr/>
            </p:nvSpPr>
            <p:spPr>
              <a:xfrm>
                <a:off x="5340240" y="6790253"/>
                <a:ext cx="833" cy="6666"/>
              </a:xfrm>
              <a:custGeom>
                <a:avLst/>
                <a:gdLst>
                  <a:gd name="connsiteX0" fmla="*/ 476 w 833"/>
                  <a:gd name="connsiteY0" fmla="*/ 0 h 6666"/>
                  <a:gd name="connsiteX1" fmla="*/ 0 w 833"/>
                  <a:gd name="connsiteY1" fmla="*/ 2500 h 6666"/>
                  <a:gd name="connsiteX2" fmla="*/ 833 w 833"/>
                  <a:gd name="connsiteY2" fmla="*/ 6666 h 6666"/>
                  <a:gd name="connsiteX3" fmla="*/ 595 w 833"/>
                  <a:gd name="connsiteY3" fmla="*/ 4166 h 6666"/>
                  <a:gd name="connsiteX4" fmla="*/ 595 w 833"/>
                  <a:gd name="connsiteY4" fmla="*/ 0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33" h="6666">
                    <a:moveTo>
                      <a:pt x="476" y="0"/>
                    </a:moveTo>
                    <a:lnTo>
                      <a:pt x="0" y="2500"/>
                    </a:lnTo>
                    <a:lnTo>
                      <a:pt x="833" y="6666"/>
                    </a:lnTo>
                    <a:lnTo>
                      <a:pt x="595" y="4166"/>
                    </a:lnTo>
                    <a:cubicBezTo>
                      <a:pt x="1072" y="5119"/>
                      <a:pt x="595" y="2024"/>
                      <a:pt x="595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89" name="Forma libre: forma 1188">
                <a:extLst>
                  <a:ext uri="{FF2B5EF4-FFF2-40B4-BE49-F238E27FC236}">
                    <a16:creationId xmlns:a16="http://schemas.microsoft.com/office/drawing/2014/main" id="{5879AEA9-97FE-44C9-B34F-64632CACB4F0}"/>
                  </a:ext>
                </a:extLst>
              </p:cNvPr>
              <p:cNvSpPr/>
              <p:nvPr/>
            </p:nvSpPr>
            <p:spPr>
              <a:xfrm>
                <a:off x="5334645" y="6770135"/>
                <a:ext cx="357" cy="7261"/>
              </a:xfrm>
              <a:custGeom>
                <a:avLst/>
                <a:gdLst>
                  <a:gd name="connsiteX0" fmla="*/ 357 w 357"/>
                  <a:gd name="connsiteY0" fmla="*/ 5119 h 7261"/>
                  <a:gd name="connsiteX1" fmla="*/ 0 w 357"/>
                  <a:gd name="connsiteY1" fmla="*/ 0 h 7261"/>
                  <a:gd name="connsiteX2" fmla="*/ 357 w 357"/>
                  <a:gd name="connsiteY2" fmla="*/ 7261 h 7261"/>
                  <a:gd name="connsiteX3" fmla="*/ 357 w 357"/>
                  <a:gd name="connsiteY3" fmla="*/ 5119 h 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7261">
                    <a:moveTo>
                      <a:pt x="357" y="5119"/>
                    </a:moveTo>
                    <a:lnTo>
                      <a:pt x="0" y="0"/>
                    </a:lnTo>
                    <a:lnTo>
                      <a:pt x="357" y="7261"/>
                    </a:lnTo>
                    <a:lnTo>
                      <a:pt x="357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0" name="Forma libre: forma 1189">
                <a:extLst>
                  <a:ext uri="{FF2B5EF4-FFF2-40B4-BE49-F238E27FC236}">
                    <a16:creationId xmlns:a16="http://schemas.microsoft.com/office/drawing/2014/main" id="{C4EB8852-A40F-433B-8D02-B7F99A8176FB}"/>
                  </a:ext>
                </a:extLst>
              </p:cNvPr>
              <p:cNvSpPr/>
              <p:nvPr/>
            </p:nvSpPr>
            <p:spPr>
              <a:xfrm>
                <a:off x="5333693" y="6771445"/>
                <a:ext cx="476" cy="4523"/>
              </a:xfrm>
              <a:custGeom>
                <a:avLst/>
                <a:gdLst>
                  <a:gd name="connsiteX0" fmla="*/ 476 w 476"/>
                  <a:gd name="connsiteY0" fmla="*/ 4523 h 4523"/>
                  <a:gd name="connsiteX1" fmla="*/ 0 w 476"/>
                  <a:gd name="connsiteY1" fmla="*/ 0 h 4523"/>
                  <a:gd name="connsiteX2" fmla="*/ 0 w 476"/>
                  <a:gd name="connsiteY2" fmla="*/ 2738 h 4523"/>
                  <a:gd name="connsiteX3" fmla="*/ 476 w 476"/>
                  <a:gd name="connsiteY3" fmla="*/ 4523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4523">
                    <a:moveTo>
                      <a:pt x="476" y="4523"/>
                    </a:moveTo>
                    <a:lnTo>
                      <a:pt x="0" y="0"/>
                    </a:lnTo>
                    <a:lnTo>
                      <a:pt x="0" y="2738"/>
                    </a:lnTo>
                    <a:lnTo>
                      <a:pt x="476" y="452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1" name="Forma libre: forma 1190">
                <a:extLst>
                  <a:ext uri="{FF2B5EF4-FFF2-40B4-BE49-F238E27FC236}">
                    <a16:creationId xmlns:a16="http://schemas.microsoft.com/office/drawing/2014/main" id="{8395B829-D7AF-4165-B073-29C9DAE37585}"/>
                  </a:ext>
                </a:extLst>
              </p:cNvPr>
              <p:cNvSpPr/>
              <p:nvPr/>
            </p:nvSpPr>
            <p:spPr>
              <a:xfrm>
                <a:off x="5284412" y="6836677"/>
                <a:ext cx="11903" cy="1309"/>
              </a:xfrm>
              <a:custGeom>
                <a:avLst/>
                <a:gdLst>
                  <a:gd name="connsiteX0" fmla="*/ 0 w 11903"/>
                  <a:gd name="connsiteY0" fmla="*/ 0 h 1309"/>
                  <a:gd name="connsiteX1" fmla="*/ 0 w 11903"/>
                  <a:gd name="connsiteY1" fmla="*/ 1309 h 1309"/>
                  <a:gd name="connsiteX2" fmla="*/ 0 w 11903"/>
                  <a:gd name="connsiteY2" fmla="*/ 0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309">
                    <a:moveTo>
                      <a:pt x="0" y="0"/>
                    </a:moveTo>
                    <a:lnTo>
                      <a:pt x="0" y="1309"/>
                    </a:lnTo>
                    <a:cubicBezTo>
                      <a:pt x="0" y="1309"/>
                      <a:pt x="0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2" name="Forma libre: forma 1191">
                <a:extLst>
                  <a:ext uri="{FF2B5EF4-FFF2-40B4-BE49-F238E27FC236}">
                    <a16:creationId xmlns:a16="http://schemas.microsoft.com/office/drawing/2014/main" id="{4DAC92ED-754C-4181-A810-EE6E23F98A6B}"/>
                  </a:ext>
                </a:extLst>
              </p:cNvPr>
              <p:cNvSpPr/>
              <p:nvPr/>
            </p:nvSpPr>
            <p:spPr>
              <a:xfrm>
                <a:off x="5286078" y="6834653"/>
                <a:ext cx="11903" cy="2261"/>
              </a:xfrm>
              <a:custGeom>
                <a:avLst/>
                <a:gdLst>
                  <a:gd name="connsiteX0" fmla="*/ 0 w 11903"/>
                  <a:gd name="connsiteY0" fmla="*/ 2262 h 2261"/>
                  <a:gd name="connsiteX1" fmla="*/ 0 w 11903"/>
                  <a:gd name="connsiteY1" fmla="*/ 0 h 2261"/>
                  <a:gd name="connsiteX2" fmla="*/ 0 w 11903"/>
                  <a:gd name="connsiteY2" fmla="*/ 2262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261">
                    <a:moveTo>
                      <a:pt x="0" y="2262"/>
                    </a:moveTo>
                    <a:lnTo>
                      <a:pt x="0" y="0"/>
                    </a:lnTo>
                    <a:cubicBezTo>
                      <a:pt x="0" y="1190"/>
                      <a:pt x="0" y="2143"/>
                      <a:pt x="0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3" name="Forma libre: forma 1192">
                <a:extLst>
                  <a:ext uri="{FF2B5EF4-FFF2-40B4-BE49-F238E27FC236}">
                    <a16:creationId xmlns:a16="http://schemas.microsoft.com/office/drawing/2014/main" id="{7BEFDDA9-8563-4CCD-A8A3-E4ECCA5ED7BD}"/>
                  </a:ext>
                </a:extLst>
              </p:cNvPr>
              <p:cNvSpPr/>
              <p:nvPr/>
            </p:nvSpPr>
            <p:spPr>
              <a:xfrm>
                <a:off x="5309281" y="6771000"/>
                <a:ext cx="1318" cy="7587"/>
              </a:xfrm>
              <a:custGeom>
                <a:avLst/>
                <a:gdLst>
                  <a:gd name="connsiteX0" fmla="*/ 1318 w 1318"/>
                  <a:gd name="connsiteY0" fmla="*/ 7468 h 7587"/>
                  <a:gd name="connsiteX1" fmla="*/ 128 w 1318"/>
                  <a:gd name="connsiteY1" fmla="*/ 1874 h 7587"/>
                  <a:gd name="connsiteX2" fmla="*/ 723 w 1318"/>
                  <a:gd name="connsiteY2" fmla="*/ 6873 h 7587"/>
                  <a:gd name="connsiteX3" fmla="*/ 1318 w 1318"/>
                  <a:gd name="connsiteY3" fmla="*/ 7587 h 7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18" h="7587">
                    <a:moveTo>
                      <a:pt x="1318" y="7468"/>
                    </a:moveTo>
                    <a:cubicBezTo>
                      <a:pt x="604" y="3302"/>
                      <a:pt x="-348" y="-3245"/>
                      <a:pt x="128" y="1874"/>
                    </a:cubicBezTo>
                    <a:lnTo>
                      <a:pt x="723" y="6873"/>
                    </a:lnTo>
                    <a:cubicBezTo>
                      <a:pt x="842" y="5921"/>
                      <a:pt x="1081" y="6516"/>
                      <a:pt x="1318" y="758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4" name="Forma libre: forma 1193">
                <a:extLst>
                  <a:ext uri="{FF2B5EF4-FFF2-40B4-BE49-F238E27FC236}">
                    <a16:creationId xmlns:a16="http://schemas.microsoft.com/office/drawing/2014/main" id="{F358013C-14C3-43D1-AC62-14CA502378BB}"/>
                  </a:ext>
                </a:extLst>
              </p:cNvPr>
              <p:cNvSpPr/>
              <p:nvPr/>
            </p:nvSpPr>
            <p:spPr>
              <a:xfrm>
                <a:off x="5297030" y="6806204"/>
                <a:ext cx="237" cy="4761"/>
              </a:xfrm>
              <a:custGeom>
                <a:avLst/>
                <a:gdLst>
                  <a:gd name="connsiteX0" fmla="*/ 0 w 237"/>
                  <a:gd name="connsiteY0" fmla="*/ 3214 h 4761"/>
                  <a:gd name="connsiteX1" fmla="*/ 238 w 237"/>
                  <a:gd name="connsiteY1" fmla="*/ 4761 h 4761"/>
                  <a:gd name="connsiteX2" fmla="*/ 0 w 237"/>
                  <a:gd name="connsiteY2" fmla="*/ 0 h 4761"/>
                  <a:gd name="connsiteX3" fmla="*/ 0 w 237"/>
                  <a:gd name="connsiteY3" fmla="*/ 3214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4761">
                    <a:moveTo>
                      <a:pt x="0" y="3214"/>
                    </a:moveTo>
                    <a:cubicBezTo>
                      <a:pt x="0" y="3214"/>
                      <a:pt x="119" y="4166"/>
                      <a:pt x="238" y="4761"/>
                    </a:cubicBezTo>
                    <a:cubicBezTo>
                      <a:pt x="238" y="3095"/>
                      <a:pt x="119" y="1428"/>
                      <a:pt x="0" y="0"/>
                    </a:cubicBezTo>
                    <a:cubicBezTo>
                      <a:pt x="0" y="1071"/>
                      <a:pt x="0" y="2143"/>
                      <a:pt x="0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5" name="Forma libre: forma 1194">
                <a:extLst>
                  <a:ext uri="{FF2B5EF4-FFF2-40B4-BE49-F238E27FC236}">
                    <a16:creationId xmlns:a16="http://schemas.microsoft.com/office/drawing/2014/main" id="{3548A9A0-7F2F-45F9-AE1A-92C1DAA4AD3E}"/>
                  </a:ext>
                </a:extLst>
              </p:cNvPr>
              <p:cNvSpPr/>
              <p:nvPr/>
            </p:nvSpPr>
            <p:spPr>
              <a:xfrm>
                <a:off x="5297863" y="6826797"/>
                <a:ext cx="714" cy="3213"/>
              </a:xfrm>
              <a:custGeom>
                <a:avLst/>
                <a:gdLst>
                  <a:gd name="connsiteX0" fmla="*/ 714 w 714"/>
                  <a:gd name="connsiteY0" fmla="*/ 3214 h 3213"/>
                  <a:gd name="connsiteX1" fmla="*/ 0 w 714"/>
                  <a:gd name="connsiteY1" fmla="*/ 0 h 3213"/>
                  <a:gd name="connsiteX2" fmla="*/ 714 w 714"/>
                  <a:gd name="connsiteY2" fmla="*/ 3214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3213">
                    <a:moveTo>
                      <a:pt x="714" y="3214"/>
                    </a:moveTo>
                    <a:lnTo>
                      <a:pt x="0" y="0"/>
                    </a:lnTo>
                    <a:cubicBezTo>
                      <a:pt x="238" y="1071"/>
                      <a:pt x="476" y="2143"/>
                      <a:pt x="714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6" name="Forma libre: forma 1195">
                <a:extLst>
                  <a:ext uri="{FF2B5EF4-FFF2-40B4-BE49-F238E27FC236}">
                    <a16:creationId xmlns:a16="http://schemas.microsoft.com/office/drawing/2014/main" id="{B295EDD7-5FB1-4BC4-A619-F7C750693D3C}"/>
                  </a:ext>
                </a:extLst>
              </p:cNvPr>
              <p:cNvSpPr/>
              <p:nvPr/>
            </p:nvSpPr>
            <p:spPr>
              <a:xfrm>
                <a:off x="5276079" y="6842748"/>
                <a:ext cx="52" cy="5118"/>
              </a:xfrm>
              <a:custGeom>
                <a:avLst/>
                <a:gdLst>
                  <a:gd name="connsiteX0" fmla="*/ 0 w 52"/>
                  <a:gd name="connsiteY0" fmla="*/ 0 h 5118"/>
                  <a:gd name="connsiteX1" fmla="*/ 0 w 52"/>
                  <a:gd name="connsiteY1" fmla="*/ 5119 h 5118"/>
                  <a:gd name="connsiteX2" fmla="*/ 0 w 52"/>
                  <a:gd name="connsiteY2" fmla="*/ 0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5118">
                    <a:moveTo>
                      <a:pt x="0" y="0"/>
                    </a:moveTo>
                    <a:lnTo>
                      <a:pt x="0" y="5119"/>
                    </a:lnTo>
                    <a:cubicBezTo>
                      <a:pt x="0" y="5119"/>
                      <a:pt x="119" y="250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7" name="Forma libre: forma 1196">
                <a:extLst>
                  <a:ext uri="{FF2B5EF4-FFF2-40B4-BE49-F238E27FC236}">
                    <a16:creationId xmlns:a16="http://schemas.microsoft.com/office/drawing/2014/main" id="{36DD006D-44DD-4D61-A472-529732017116}"/>
                  </a:ext>
                </a:extLst>
              </p:cNvPr>
              <p:cNvSpPr/>
              <p:nvPr/>
            </p:nvSpPr>
            <p:spPr>
              <a:xfrm>
                <a:off x="5323575" y="6775611"/>
                <a:ext cx="1048" cy="4658"/>
              </a:xfrm>
              <a:custGeom>
                <a:avLst/>
                <a:gdLst>
                  <a:gd name="connsiteX0" fmla="*/ 952 w 1048"/>
                  <a:gd name="connsiteY0" fmla="*/ 2976 h 4658"/>
                  <a:gd name="connsiteX1" fmla="*/ 0 w 1048"/>
                  <a:gd name="connsiteY1" fmla="*/ 0 h 4658"/>
                  <a:gd name="connsiteX2" fmla="*/ 952 w 1048"/>
                  <a:gd name="connsiteY2" fmla="*/ 2976 h 4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48" h="4658">
                    <a:moveTo>
                      <a:pt x="952" y="2976"/>
                    </a:moveTo>
                    <a:cubicBezTo>
                      <a:pt x="476" y="1071"/>
                      <a:pt x="238" y="238"/>
                      <a:pt x="0" y="0"/>
                    </a:cubicBezTo>
                    <a:cubicBezTo>
                      <a:pt x="595" y="2857"/>
                      <a:pt x="1310" y="7023"/>
                      <a:pt x="952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8" name="Forma libre: forma 1197">
                <a:extLst>
                  <a:ext uri="{FF2B5EF4-FFF2-40B4-BE49-F238E27FC236}">
                    <a16:creationId xmlns:a16="http://schemas.microsoft.com/office/drawing/2014/main" id="{44EF544F-8F78-447B-90B9-7EFCE51426A5}"/>
                  </a:ext>
                </a:extLst>
              </p:cNvPr>
              <p:cNvSpPr/>
              <p:nvPr/>
            </p:nvSpPr>
            <p:spPr>
              <a:xfrm>
                <a:off x="5280841" y="6784063"/>
                <a:ext cx="11903" cy="2975"/>
              </a:xfrm>
              <a:custGeom>
                <a:avLst/>
                <a:gdLst>
                  <a:gd name="connsiteX0" fmla="*/ 0 w 11903"/>
                  <a:gd name="connsiteY0" fmla="*/ 0 h 2975"/>
                  <a:gd name="connsiteX1" fmla="*/ 0 w 11903"/>
                  <a:gd name="connsiteY1" fmla="*/ 2976 h 2975"/>
                  <a:gd name="connsiteX2" fmla="*/ 0 w 11903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975">
                    <a:moveTo>
                      <a:pt x="0" y="0"/>
                    </a:moveTo>
                    <a:cubicBezTo>
                      <a:pt x="0" y="952"/>
                      <a:pt x="0" y="1905"/>
                      <a:pt x="0" y="2976"/>
                    </a:cubicBezTo>
                    <a:cubicBezTo>
                      <a:pt x="0" y="2143"/>
                      <a:pt x="0" y="119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199" name="Forma libre: forma 1198">
                <a:extLst>
                  <a:ext uri="{FF2B5EF4-FFF2-40B4-BE49-F238E27FC236}">
                    <a16:creationId xmlns:a16="http://schemas.microsoft.com/office/drawing/2014/main" id="{11EF1CC6-B35F-4757-A9D9-346915F14864}"/>
                  </a:ext>
                </a:extLst>
              </p:cNvPr>
              <p:cNvSpPr/>
              <p:nvPr/>
            </p:nvSpPr>
            <p:spPr>
              <a:xfrm>
                <a:off x="5322622" y="6773772"/>
                <a:ext cx="833" cy="3267"/>
              </a:xfrm>
              <a:custGeom>
                <a:avLst/>
                <a:gdLst>
                  <a:gd name="connsiteX0" fmla="*/ 119 w 833"/>
                  <a:gd name="connsiteY0" fmla="*/ 2077 h 3267"/>
                  <a:gd name="connsiteX1" fmla="*/ 357 w 833"/>
                  <a:gd name="connsiteY1" fmla="*/ 3267 h 3267"/>
                  <a:gd name="connsiteX2" fmla="*/ 833 w 833"/>
                  <a:gd name="connsiteY2" fmla="*/ 2077 h 3267"/>
                  <a:gd name="connsiteX3" fmla="*/ 0 w 833"/>
                  <a:gd name="connsiteY3" fmla="*/ 2077 h 3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267">
                    <a:moveTo>
                      <a:pt x="119" y="2077"/>
                    </a:moveTo>
                    <a:cubicBezTo>
                      <a:pt x="119" y="2077"/>
                      <a:pt x="238" y="2791"/>
                      <a:pt x="357" y="3267"/>
                    </a:cubicBezTo>
                    <a:cubicBezTo>
                      <a:pt x="357" y="2434"/>
                      <a:pt x="595" y="1720"/>
                      <a:pt x="833" y="2077"/>
                    </a:cubicBezTo>
                    <a:cubicBezTo>
                      <a:pt x="357" y="-66"/>
                      <a:pt x="0" y="-1256"/>
                      <a:pt x="0" y="207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0" name="Forma libre: forma 1199">
                <a:extLst>
                  <a:ext uri="{FF2B5EF4-FFF2-40B4-BE49-F238E27FC236}">
                    <a16:creationId xmlns:a16="http://schemas.microsoft.com/office/drawing/2014/main" id="{5D7294A9-3A31-45B3-97F1-7AFABED1226C}"/>
                  </a:ext>
                </a:extLst>
              </p:cNvPr>
              <p:cNvSpPr/>
              <p:nvPr/>
            </p:nvSpPr>
            <p:spPr>
              <a:xfrm>
                <a:off x="5243820" y="6840724"/>
                <a:ext cx="11903" cy="654"/>
              </a:xfrm>
              <a:custGeom>
                <a:avLst/>
                <a:gdLst>
                  <a:gd name="connsiteX0" fmla="*/ 0 w 11903"/>
                  <a:gd name="connsiteY0" fmla="*/ 595 h 654"/>
                  <a:gd name="connsiteX1" fmla="*/ 0 w 11903"/>
                  <a:gd name="connsiteY1" fmla="*/ 0 h 654"/>
                  <a:gd name="connsiteX2" fmla="*/ 0 w 11903"/>
                  <a:gd name="connsiteY2" fmla="*/ 595 h 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654">
                    <a:moveTo>
                      <a:pt x="0" y="595"/>
                    </a:moveTo>
                    <a:cubicBezTo>
                      <a:pt x="0" y="595"/>
                      <a:pt x="0" y="238"/>
                      <a:pt x="0" y="0"/>
                    </a:cubicBezTo>
                    <a:cubicBezTo>
                      <a:pt x="0" y="714"/>
                      <a:pt x="0" y="714"/>
                      <a:pt x="0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1" name="Forma libre: forma 1200">
                <a:extLst>
                  <a:ext uri="{FF2B5EF4-FFF2-40B4-BE49-F238E27FC236}">
                    <a16:creationId xmlns:a16="http://schemas.microsoft.com/office/drawing/2014/main" id="{B562DE81-D005-41C2-8B83-E587B0E1A0C7}"/>
                  </a:ext>
                </a:extLst>
              </p:cNvPr>
              <p:cNvSpPr/>
              <p:nvPr/>
            </p:nvSpPr>
            <p:spPr>
              <a:xfrm>
                <a:off x="5231441" y="6791480"/>
                <a:ext cx="357" cy="558"/>
              </a:xfrm>
              <a:custGeom>
                <a:avLst/>
                <a:gdLst>
                  <a:gd name="connsiteX0" fmla="*/ 0 w 357"/>
                  <a:gd name="connsiteY0" fmla="*/ 558 h 558"/>
                  <a:gd name="connsiteX1" fmla="*/ 357 w 357"/>
                  <a:gd name="connsiteY1" fmla="*/ 201 h 558"/>
                  <a:gd name="connsiteX2" fmla="*/ 0 w 357"/>
                  <a:gd name="connsiteY2" fmla="*/ 558 h 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558">
                    <a:moveTo>
                      <a:pt x="0" y="558"/>
                    </a:moveTo>
                    <a:cubicBezTo>
                      <a:pt x="0" y="558"/>
                      <a:pt x="238" y="201"/>
                      <a:pt x="357" y="201"/>
                    </a:cubicBezTo>
                    <a:cubicBezTo>
                      <a:pt x="357" y="-156"/>
                      <a:pt x="119" y="-37"/>
                      <a:pt x="0" y="55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2" name="Forma libre: forma 1201">
                <a:extLst>
                  <a:ext uri="{FF2B5EF4-FFF2-40B4-BE49-F238E27FC236}">
                    <a16:creationId xmlns:a16="http://schemas.microsoft.com/office/drawing/2014/main" id="{B99C901D-FEE9-40E7-A2A8-10A0686859A9}"/>
                  </a:ext>
                </a:extLst>
              </p:cNvPr>
              <p:cNvSpPr/>
              <p:nvPr/>
            </p:nvSpPr>
            <p:spPr>
              <a:xfrm>
                <a:off x="5330122" y="6773918"/>
                <a:ext cx="11903" cy="264"/>
              </a:xfrm>
              <a:custGeom>
                <a:avLst/>
                <a:gdLst>
                  <a:gd name="connsiteX0" fmla="*/ 0 w 11903"/>
                  <a:gd name="connsiteY0" fmla="*/ 265 h 264"/>
                  <a:gd name="connsiteX1" fmla="*/ 0 w 11903"/>
                  <a:gd name="connsiteY1" fmla="*/ 265 h 264"/>
                  <a:gd name="connsiteX2" fmla="*/ 0 w 11903"/>
                  <a:gd name="connsiteY2" fmla="*/ 265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265"/>
                    </a:moveTo>
                    <a:cubicBezTo>
                      <a:pt x="0" y="265"/>
                      <a:pt x="0" y="-331"/>
                      <a:pt x="0" y="265"/>
                    </a:cubicBezTo>
                    <a:lnTo>
                      <a:pt x="0" y="26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3" name="Forma libre: forma 1202">
                <a:extLst>
                  <a:ext uri="{FF2B5EF4-FFF2-40B4-BE49-F238E27FC236}">
                    <a16:creationId xmlns:a16="http://schemas.microsoft.com/office/drawing/2014/main" id="{4E77D59E-236E-49D3-903A-9D04A09D9F8D}"/>
                  </a:ext>
                </a:extLst>
              </p:cNvPr>
              <p:cNvSpPr/>
              <p:nvPr/>
            </p:nvSpPr>
            <p:spPr>
              <a:xfrm>
                <a:off x="5333098" y="6793586"/>
                <a:ext cx="118" cy="2380"/>
              </a:xfrm>
              <a:custGeom>
                <a:avLst/>
                <a:gdLst>
                  <a:gd name="connsiteX0" fmla="*/ 0 w 118"/>
                  <a:gd name="connsiteY0" fmla="*/ 0 h 2380"/>
                  <a:gd name="connsiteX1" fmla="*/ 119 w 118"/>
                  <a:gd name="connsiteY1" fmla="*/ 2381 h 2380"/>
                  <a:gd name="connsiteX2" fmla="*/ 0 w 118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8" h="2380">
                    <a:moveTo>
                      <a:pt x="0" y="0"/>
                    </a:moveTo>
                    <a:cubicBezTo>
                      <a:pt x="0" y="0"/>
                      <a:pt x="0" y="1309"/>
                      <a:pt x="119" y="2381"/>
                    </a:cubicBezTo>
                    <a:cubicBezTo>
                      <a:pt x="119" y="1190"/>
                      <a:pt x="0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4" name="Forma libre: forma 1203">
                <a:extLst>
                  <a:ext uri="{FF2B5EF4-FFF2-40B4-BE49-F238E27FC236}">
                    <a16:creationId xmlns:a16="http://schemas.microsoft.com/office/drawing/2014/main" id="{188B8B67-8AB8-4E42-B32A-49BEDDC57D50}"/>
                  </a:ext>
                </a:extLst>
              </p:cNvPr>
              <p:cNvSpPr/>
              <p:nvPr/>
            </p:nvSpPr>
            <p:spPr>
              <a:xfrm>
                <a:off x="5323694" y="6806799"/>
                <a:ext cx="89" cy="628"/>
              </a:xfrm>
              <a:custGeom>
                <a:avLst/>
                <a:gdLst>
                  <a:gd name="connsiteX0" fmla="*/ 0 w 89"/>
                  <a:gd name="connsiteY0" fmla="*/ 0 h 628"/>
                  <a:gd name="connsiteX1" fmla="*/ 0 w 89"/>
                  <a:gd name="connsiteY1" fmla="*/ 0 h 628"/>
                  <a:gd name="connsiteX2" fmla="*/ 0 w 89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" h="628">
                    <a:moveTo>
                      <a:pt x="0" y="0"/>
                    </a:moveTo>
                    <a:lnTo>
                      <a:pt x="0" y="0"/>
                    </a:lnTo>
                    <a:cubicBezTo>
                      <a:pt x="119" y="952"/>
                      <a:pt x="119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5" name="Forma libre: forma 1204">
                <a:extLst>
                  <a:ext uri="{FF2B5EF4-FFF2-40B4-BE49-F238E27FC236}">
                    <a16:creationId xmlns:a16="http://schemas.microsoft.com/office/drawing/2014/main" id="{3276B7CB-324D-405D-A551-716D28CE46C1}"/>
                  </a:ext>
                </a:extLst>
              </p:cNvPr>
              <p:cNvSpPr/>
              <p:nvPr/>
            </p:nvSpPr>
            <p:spPr>
              <a:xfrm>
                <a:off x="5330241" y="6774897"/>
                <a:ext cx="357" cy="1428"/>
              </a:xfrm>
              <a:custGeom>
                <a:avLst/>
                <a:gdLst>
                  <a:gd name="connsiteX0" fmla="*/ 357 w 357"/>
                  <a:gd name="connsiteY0" fmla="*/ 1428 h 1428"/>
                  <a:gd name="connsiteX1" fmla="*/ 0 w 357"/>
                  <a:gd name="connsiteY1" fmla="*/ 0 h 1428"/>
                  <a:gd name="connsiteX2" fmla="*/ 357 w 357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1428">
                    <a:moveTo>
                      <a:pt x="357" y="1428"/>
                    </a:moveTo>
                    <a:cubicBezTo>
                      <a:pt x="238" y="833"/>
                      <a:pt x="119" y="357"/>
                      <a:pt x="0" y="0"/>
                    </a:cubicBezTo>
                    <a:cubicBezTo>
                      <a:pt x="0" y="357"/>
                      <a:pt x="238" y="833"/>
                      <a:pt x="357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6" name="Forma libre: forma 1205">
                <a:extLst>
                  <a:ext uri="{FF2B5EF4-FFF2-40B4-BE49-F238E27FC236}">
                    <a16:creationId xmlns:a16="http://schemas.microsoft.com/office/drawing/2014/main" id="{7719B6F7-D92D-4B6D-A247-967CE10184FC}"/>
                  </a:ext>
                </a:extLst>
              </p:cNvPr>
              <p:cNvSpPr/>
              <p:nvPr/>
            </p:nvSpPr>
            <p:spPr>
              <a:xfrm>
                <a:off x="5330360" y="6773628"/>
                <a:ext cx="237" cy="911"/>
              </a:xfrm>
              <a:custGeom>
                <a:avLst/>
                <a:gdLst>
                  <a:gd name="connsiteX0" fmla="*/ 0 w 237"/>
                  <a:gd name="connsiteY0" fmla="*/ 435 h 911"/>
                  <a:gd name="connsiteX1" fmla="*/ 238 w 237"/>
                  <a:gd name="connsiteY1" fmla="*/ 912 h 911"/>
                  <a:gd name="connsiteX2" fmla="*/ 0 w 237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911">
                    <a:moveTo>
                      <a:pt x="0" y="435"/>
                    </a:moveTo>
                    <a:cubicBezTo>
                      <a:pt x="0" y="435"/>
                      <a:pt x="119" y="792"/>
                      <a:pt x="238" y="912"/>
                    </a:cubicBezTo>
                    <a:cubicBezTo>
                      <a:pt x="238" y="78"/>
                      <a:pt x="119" y="-398"/>
                      <a:pt x="0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7" name="Forma libre: forma 1206">
                <a:extLst>
                  <a:ext uri="{FF2B5EF4-FFF2-40B4-BE49-F238E27FC236}">
                    <a16:creationId xmlns:a16="http://schemas.microsoft.com/office/drawing/2014/main" id="{E4615048-C30E-4F01-BFEB-3E29E46D2071}"/>
                  </a:ext>
                </a:extLst>
              </p:cNvPr>
              <p:cNvSpPr/>
              <p:nvPr/>
            </p:nvSpPr>
            <p:spPr>
              <a:xfrm>
                <a:off x="5329765" y="6774064"/>
                <a:ext cx="357" cy="833"/>
              </a:xfrm>
              <a:custGeom>
                <a:avLst/>
                <a:gdLst>
                  <a:gd name="connsiteX0" fmla="*/ 0 w 357"/>
                  <a:gd name="connsiteY0" fmla="*/ 357 h 833"/>
                  <a:gd name="connsiteX1" fmla="*/ 357 w 357"/>
                  <a:gd name="connsiteY1" fmla="*/ 833 h 833"/>
                  <a:gd name="connsiteX2" fmla="*/ 238 w 357"/>
                  <a:gd name="connsiteY2" fmla="*/ 0 h 833"/>
                  <a:gd name="connsiteX3" fmla="*/ 0 w 357"/>
                  <a:gd name="connsiteY3" fmla="*/ 238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357"/>
                    </a:moveTo>
                    <a:cubicBezTo>
                      <a:pt x="0" y="357"/>
                      <a:pt x="238" y="476"/>
                      <a:pt x="357" y="833"/>
                    </a:cubicBezTo>
                    <a:cubicBezTo>
                      <a:pt x="357" y="476"/>
                      <a:pt x="238" y="238"/>
                      <a:pt x="238" y="0"/>
                    </a:cubicBezTo>
                    <a:cubicBezTo>
                      <a:pt x="238" y="0"/>
                      <a:pt x="119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8" name="Forma libre: forma 1207">
                <a:extLst>
                  <a:ext uri="{FF2B5EF4-FFF2-40B4-BE49-F238E27FC236}">
                    <a16:creationId xmlns:a16="http://schemas.microsoft.com/office/drawing/2014/main" id="{34F2B88D-DEBB-4CB5-AB7A-1C4F0AED1ED3}"/>
                  </a:ext>
                </a:extLst>
              </p:cNvPr>
              <p:cNvSpPr/>
              <p:nvPr/>
            </p:nvSpPr>
            <p:spPr>
              <a:xfrm>
                <a:off x="5259890" y="6826083"/>
                <a:ext cx="11903" cy="1489"/>
              </a:xfrm>
              <a:custGeom>
                <a:avLst/>
                <a:gdLst>
                  <a:gd name="connsiteX0" fmla="*/ 0 w 11903"/>
                  <a:gd name="connsiteY0" fmla="*/ 476 h 1489"/>
                  <a:gd name="connsiteX1" fmla="*/ 0 w 11903"/>
                  <a:gd name="connsiteY1" fmla="*/ 0 h 1489"/>
                  <a:gd name="connsiteX2" fmla="*/ 0 w 11903"/>
                  <a:gd name="connsiteY2" fmla="*/ 476 h 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489">
                    <a:moveTo>
                      <a:pt x="0" y="476"/>
                    </a:moveTo>
                    <a:cubicBezTo>
                      <a:pt x="0" y="476"/>
                      <a:pt x="0" y="238"/>
                      <a:pt x="0" y="0"/>
                    </a:cubicBezTo>
                    <a:cubicBezTo>
                      <a:pt x="0" y="2024"/>
                      <a:pt x="0" y="1786"/>
                      <a:pt x="0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09" name="Forma libre: forma 1208">
                <a:extLst>
                  <a:ext uri="{FF2B5EF4-FFF2-40B4-BE49-F238E27FC236}">
                    <a16:creationId xmlns:a16="http://schemas.microsoft.com/office/drawing/2014/main" id="{48DE0404-964A-4662-91C6-21C5FD22EAB4}"/>
                  </a:ext>
                </a:extLst>
              </p:cNvPr>
              <p:cNvSpPr/>
              <p:nvPr/>
            </p:nvSpPr>
            <p:spPr>
              <a:xfrm>
                <a:off x="5310005" y="6830130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0" name="Forma libre: forma 1209">
                <a:extLst>
                  <a:ext uri="{FF2B5EF4-FFF2-40B4-BE49-F238E27FC236}">
                    <a16:creationId xmlns:a16="http://schemas.microsoft.com/office/drawing/2014/main" id="{601273DE-5839-4279-946E-E61833B07579}"/>
                  </a:ext>
                </a:extLst>
              </p:cNvPr>
              <p:cNvSpPr/>
              <p:nvPr/>
            </p:nvSpPr>
            <p:spPr>
              <a:xfrm>
                <a:off x="5308457" y="6815727"/>
                <a:ext cx="1547" cy="18450"/>
              </a:xfrm>
              <a:custGeom>
                <a:avLst/>
                <a:gdLst>
                  <a:gd name="connsiteX0" fmla="*/ 1190 w 1547"/>
                  <a:gd name="connsiteY0" fmla="*/ 18451 h 18450"/>
                  <a:gd name="connsiteX1" fmla="*/ 1548 w 1547"/>
                  <a:gd name="connsiteY1" fmla="*/ 14284 h 18450"/>
                  <a:gd name="connsiteX2" fmla="*/ 0 w 1547"/>
                  <a:gd name="connsiteY2" fmla="*/ 0 h 18450"/>
                  <a:gd name="connsiteX3" fmla="*/ 1190 w 1547"/>
                  <a:gd name="connsiteY3" fmla="*/ 18451 h 1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18450">
                    <a:moveTo>
                      <a:pt x="1190" y="18451"/>
                    </a:moveTo>
                    <a:cubicBezTo>
                      <a:pt x="952" y="12261"/>
                      <a:pt x="1190" y="12975"/>
                      <a:pt x="1548" y="14284"/>
                    </a:cubicBezTo>
                    <a:lnTo>
                      <a:pt x="0" y="0"/>
                    </a:lnTo>
                    <a:lnTo>
                      <a:pt x="1190" y="1845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1" name="Forma libre: forma 1210">
                <a:extLst>
                  <a:ext uri="{FF2B5EF4-FFF2-40B4-BE49-F238E27FC236}">
                    <a16:creationId xmlns:a16="http://schemas.microsoft.com/office/drawing/2014/main" id="{1739D3F1-0769-4CBE-8681-A48B98A82A21}"/>
                  </a:ext>
                </a:extLst>
              </p:cNvPr>
              <p:cNvSpPr/>
              <p:nvPr/>
            </p:nvSpPr>
            <p:spPr>
              <a:xfrm>
                <a:off x="5229478" y="6767827"/>
                <a:ext cx="105081" cy="86110"/>
              </a:xfrm>
              <a:custGeom>
                <a:avLst/>
                <a:gdLst>
                  <a:gd name="connsiteX0" fmla="*/ 51243 w 105081"/>
                  <a:gd name="connsiteY0" fmla="*/ 70636 h 86110"/>
                  <a:gd name="connsiteX1" fmla="*/ 52077 w 105081"/>
                  <a:gd name="connsiteY1" fmla="*/ 75040 h 86110"/>
                  <a:gd name="connsiteX2" fmla="*/ 52315 w 105081"/>
                  <a:gd name="connsiteY2" fmla="*/ 86111 h 86110"/>
                  <a:gd name="connsiteX3" fmla="*/ 53029 w 105081"/>
                  <a:gd name="connsiteY3" fmla="*/ 68850 h 86110"/>
                  <a:gd name="connsiteX4" fmla="*/ 53624 w 105081"/>
                  <a:gd name="connsiteY4" fmla="*/ 72064 h 86110"/>
                  <a:gd name="connsiteX5" fmla="*/ 53505 w 105081"/>
                  <a:gd name="connsiteY5" fmla="*/ 72660 h 86110"/>
                  <a:gd name="connsiteX6" fmla="*/ 54100 w 105081"/>
                  <a:gd name="connsiteY6" fmla="*/ 63494 h 86110"/>
                  <a:gd name="connsiteX7" fmla="*/ 54815 w 105081"/>
                  <a:gd name="connsiteY7" fmla="*/ 68731 h 86110"/>
                  <a:gd name="connsiteX8" fmla="*/ 55172 w 105081"/>
                  <a:gd name="connsiteY8" fmla="*/ 64803 h 86110"/>
                  <a:gd name="connsiteX9" fmla="*/ 55291 w 105081"/>
                  <a:gd name="connsiteY9" fmla="*/ 67541 h 86110"/>
                  <a:gd name="connsiteX10" fmla="*/ 56243 w 105081"/>
                  <a:gd name="connsiteY10" fmla="*/ 66232 h 86110"/>
                  <a:gd name="connsiteX11" fmla="*/ 56243 w 105081"/>
                  <a:gd name="connsiteY11" fmla="*/ 66708 h 86110"/>
                  <a:gd name="connsiteX12" fmla="*/ 56243 w 105081"/>
                  <a:gd name="connsiteY12" fmla="*/ 58851 h 86110"/>
                  <a:gd name="connsiteX13" fmla="*/ 56481 w 105081"/>
                  <a:gd name="connsiteY13" fmla="*/ 62422 h 86110"/>
                  <a:gd name="connsiteX14" fmla="*/ 56719 w 105081"/>
                  <a:gd name="connsiteY14" fmla="*/ 58613 h 86110"/>
                  <a:gd name="connsiteX15" fmla="*/ 56719 w 105081"/>
                  <a:gd name="connsiteY15" fmla="*/ 65993 h 86110"/>
                  <a:gd name="connsiteX16" fmla="*/ 58743 w 105081"/>
                  <a:gd name="connsiteY16" fmla="*/ 70993 h 86110"/>
                  <a:gd name="connsiteX17" fmla="*/ 58385 w 105081"/>
                  <a:gd name="connsiteY17" fmla="*/ 73017 h 86110"/>
                  <a:gd name="connsiteX18" fmla="*/ 60647 w 105081"/>
                  <a:gd name="connsiteY18" fmla="*/ 83968 h 86110"/>
                  <a:gd name="connsiteX19" fmla="*/ 58624 w 105081"/>
                  <a:gd name="connsiteY19" fmla="*/ 66350 h 86110"/>
                  <a:gd name="connsiteX20" fmla="*/ 59219 w 105081"/>
                  <a:gd name="connsiteY20" fmla="*/ 64922 h 86110"/>
                  <a:gd name="connsiteX21" fmla="*/ 60290 w 105081"/>
                  <a:gd name="connsiteY21" fmla="*/ 68731 h 86110"/>
                  <a:gd name="connsiteX22" fmla="*/ 60885 w 105081"/>
                  <a:gd name="connsiteY22" fmla="*/ 75993 h 86110"/>
                  <a:gd name="connsiteX23" fmla="*/ 60885 w 105081"/>
                  <a:gd name="connsiteY23" fmla="*/ 66827 h 86110"/>
                  <a:gd name="connsiteX24" fmla="*/ 62552 w 105081"/>
                  <a:gd name="connsiteY24" fmla="*/ 77897 h 86110"/>
                  <a:gd name="connsiteX25" fmla="*/ 62076 w 105081"/>
                  <a:gd name="connsiteY25" fmla="*/ 67422 h 86110"/>
                  <a:gd name="connsiteX26" fmla="*/ 63623 w 105081"/>
                  <a:gd name="connsiteY26" fmla="*/ 62660 h 86110"/>
                  <a:gd name="connsiteX27" fmla="*/ 64218 w 105081"/>
                  <a:gd name="connsiteY27" fmla="*/ 69207 h 86110"/>
                  <a:gd name="connsiteX28" fmla="*/ 64218 w 105081"/>
                  <a:gd name="connsiteY28" fmla="*/ 63375 h 86110"/>
                  <a:gd name="connsiteX29" fmla="*/ 64456 w 105081"/>
                  <a:gd name="connsiteY29" fmla="*/ 66232 h 86110"/>
                  <a:gd name="connsiteX30" fmla="*/ 64218 w 105081"/>
                  <a:gd name="connsiteY30" fmla="*/ 56947 h 86110"/>
                  <a:gd name="connsiteX31" fmla="*/ 66242 w 105081"/>
                  <a:gd name="connsiteY31" fmla="*/ 59446 h 86110"/>
                  <a:gd name="connsiteX32" fmla="*/ 66837 w 105081"/>
                  <a:gd name="connsiteY32" fmla="*/ 66708 h 86110"/>
                  <a:gd name="connsiteX33" fmla="*/ 67313 w 105081"/>
                  <a:gd name="connsiteY33" fmla="*/ 54209 h 86110"/>
                  <a:gd name="connsiteX34" fmla="*/ 68384 w 105081"/>
                  <a:gd name="connsiteY34" fmla="*/ 58970 h 86110"/>
                  <a:gd name="connsiteX35" fmla="*/ 67551 w 105081"/>
                  <a:gd name="connsiteY35" fmla="*/ 41591 h 86110"/>
                  <a:gd name="connsiteX36" fmla="*/ 66599 w 105081"/>
                  <a:gd name="connsiteY36" fmla="*/ 35520 h 86110"/>
                  <a:gd name="connsiteX37" fmla="*/ 67075 w 105081"/>
                  <a:gd name="connsiteY37" fmla="*/ 31473 h 86110"/>
                  <a:gd name="connsiteX38" fmla="*/ 67551 w 105081"/>
                  <a:gd name="connsiteY38" fmla="*/ 38258 h 86110"/>
                  <a:gd name="connsiteX39" fmla="*/ 67551 w 105081"/>
                  <a:gd name="connsiteY39" fmla="*/ 36472 h 86110"/>
                  <a:gd name="connsiteX40" fmla="*/ 68384 w 105081"/>
                  <a:gd name="connsiteY40" fmla="*/ 47424 h 86110"/>
                  <a:gd name="connsiteX41" fmla="*/ 67670 w 105081"/>
                  <a:gd name="connsiteY41" fmla="*/ 42900 h 86110"/>
                  <a:gd name="connsiteX42" fmla="*/ 68504 w 105081"/>
                  <a:gd name="connsiteY42" fmla="*/ 56589 h 86110"/>
                  <a:gd name="connsiteX43" fmla="*/ 68504 w 105081"/>
                  <a:gd name="connsiteY43" fmla="*/ 54566 h 86110"/>
                  <a:gd name="connsiteX44" fmla="*/ 68742 w 105081"/>
                  <a:gd name="connsiteY44" fmla="*/ 57542 h 86110"/>
                  <a:gd name="connsiteX45" fmla="*/ 68742 w 105081"/>
                  <a:gd name="connsiteY45" fmla="*/ 54804 h 86110"/>
                  <a:gd name="connsiteX46" fmla="*/ 69694 w 105081"/>
                  <a:gd name="connsiteY46" fmla="*/ 62899 h 86110"/>
                  <a:gd name="connsiteX47" fmla="*/ 69456 w 105081"/>
                  <a:gd name="connsiteY47" fmla="*/ 59684 h 86110"/>
                  <a:gd name="connsiteX48" fmla="*/ 71003 w 105081"/>
                  <a:gd name="connsiteY48" fmla="*/ 64684 h 86110"/>
                  <a:gd name="connsiteX49" fmla="*/ 71599 w 105081"/>
                  <a:gd name="connsiteY49" fmla="*/ 40877 h 86110"/>
                  <a:gd name="connsiteX50" fmla="*/ 73027 w 105081"/>
                  <a:gd name="connsiteY50" fmla="*/ 57661 h 86110"/>
                  <a:gd name="connsiteX51" fmla="*/ 71599 w 105081"/>
                  <a:gd name="connsiteY51" fmla="*/ 59446 h 86110"/>
                  <a:gd name="connsiteX52" fmla="*/ 72194 w 105081"/>
                  <a:gd name="connsiteY52" fmla="*/ 64803 h 86110"/>
                  <a:gd name="connsiteX53" fmla="*/ 72789 w 105081"/>
                  <a:gd name="connsiteY53" fmla="*/ 57899 h 86110"/>
                  <a:gd name="connsiteX54" fmla="*/ 73979 w 105081"/>
                  <a:gd name="connsiteY54" fmla="*/ 64565 h 86110"/>
                  <a:gd name="connsiteX55" fmla="*/ 74336 w 105081"/>
                  <a:gd name="connsiteY55" fmla="*/ 53376 h 86110"/>
                  <a:gd name="connsiteX56" fmla="*/ 74336 w 105081"/>
                  <a:gd name="connsiteY56" fmla="*/ 60280 h 86110"/>
                  <a:gd name="connsiteX57" fmla="*/ 75170 w 105081"/>
                  <a:gd name="connsiteY57" fmla="*/ 54090 h 86110"/>
                  <a:gd name="connsiteX58" fmla="*/ 75050 w 105081"/>
                  <a:gd name="connsiteY58" fmla="*/ 55518 h 86110"/>
                  <a:gd name="connsiteX59" fmla="*/ 76241 w 105081"/>
                  <a:gd name="connsiteY59" fmla="*/ 58018 h 86110"/>
                  <a:gd name="connsiteX60" fmla="*/ 76122 w 105081"/>
                  <a:gd name="connsiteY60" fmla="*/ 58018 h 86110"/>
                  <a:gd name="connsiteX61" fmla="*/ 78146 w 105081"/>
                  <a:gd name="connsiteY61" fmla="*/ 48257 h 86110"/>
                  <a:gd name="connsiteX62" fmla="*/ 79217 w 105081"/>
                  <a:gd name="connsiteY62" fmla="*/ 61946 h 86110"/>
                  <a:gd name="connsiteX63" fmla="*/ 77908 w 105081"/>
                  <a:gd name="connsiteY63" fmla="*/ 29092 h 86110"/>
                  <a:gd name="connsiteX64" fmla="*/ 80526 w 105081"/>
                  <a:gd name="connsiteY64" fmla="*/ 62065 h 86110"/>
                  <a:gd name="connsiteX65" fmla="*/ 81479 w 105081"/>
                  <a:gd name="connsiteY65" fmla="*/ 61589 h 86110"/>
                  <a:gd name="connsiteX66" fmla="*/ 80169 w 105081"/>
                  <a:gd name="connsiteY66" fmla="*/ 48733 h 86110"/>
                  <a:gd name="connsiteX67" fmla="*/ 82431 w 105081"/>
                  <a:gd name="connsiteY67" fmla="*/ 61470 h 86110"/>
                  <a:gd name="connsiteX68" fmla="*/ 81479 w 105081"/>
                  <a:gd name="connsiteY68" fmla="*/ 46948 h 86110"/>
                  <a:gd name="connsiteX69" fmla="*/ 82669 w 105081"/>
                  <a:gd name="connsiteY69" fmla="*/ 61232 h 86110"/>
                  <a:gd name="connsiteX70" fmla="*/ 82312 w 105081"/>
                  <a:gd name="connsiteY70" fmla="*/ 48376 h 86110"/>
                  <a:gd name="connsiteX71" fmla="*/ 83859 w 105081"/>
                  <a:gd name="connsiteY71" fmla="*/ 62899 h 86110"/>
                  <a:gd name="connsiteX72" fmla="*/ 84812 w 105081"/>
                  <a:gd name="connsiteY72" fmla="*/ 61827 h 86110"/>
                  <a:gd name="connsiteX73" fmla="*/ 84217 w 105081"/>
                  <a:gd name="connsiteY73" fmla="*/ 58851 h 86110"/>
                  <a:gd name="connsiteX74" fmla="*/ 84574 w 105081"/>
                  <a:gd name="connsiteY74" fmla="*/ 41353 h 86110"/>
                  <a:gd name="connsiteX75" fmla="*/ 86478 w 105081"/>
                  <a:gd name="connsiteY75" fmla="*/ 59327 h 86110"/>
                  <a:gd name="connsiteX76" fmla="*/ 84931 w 105081"/>
                  <a:gd name="connsiteY76" fmla="*/ 22545 h 86110"/>
                  <a:gd name="connsiteX77" fmla="*/ 85407 w 105081"/>
                  <a:gd name="connsiteY77" fmla="*/ 26235 h 86110"/>
                  <a:gd name="connsiteX78" fmla="*/ 85645 w 105081"/>
                  <a:gd name="connsiteY78" fmla="*/ 21950 h 86110"/>
                  <a:gd name="connsiteX79" fmla="*/ 87073 w 105081"/>
                  <a:gd name="connsiteY79" fmla="*/ 60994 h 86110"/>
                  <a:gd name="connsiteX80" fmla="*/ 88145 w 105081"/>
                  <a:gd name="connsiteY80" fmla="*/ 65041 h 86110"/>
                  <a:gd name="connsiteX81" fmla="*/ 88145 w 105081"/>
                  <a:gd name="connsiteY81" fmla="*/ 70636 h 86110"/>
                  <a:gd name="connsiteX82" fmla="*/ 89692 w 105081"/>
                  <a:gd name="connsiteY82" fmla="*/ 72779 h 86110"/>
                  <a:gd name="connsiteX83" fmla="*/ 89335 w 105081"/>
                  <a:gd name="connsiteY83" fmla="*/ 58613 h 86110"/>
                  <a:gd name="connsiteX84" fmla="*/ 88621 w 105081"/>
                  <a:gd name="connsiteY84" fmla="*/ 66708 h 86110"/>
                  <a:gd name="connsiteX85" fmla="*/ 88383 w 105081"/>
                  <a:gd name="connsiteY85" fmla="*/ 46114 h 86110"/>
                  <a:gd name="connsiteX86" fmla="*/ 89811 w 105081"/>
                  <a:gd name="connsiteY86" fmla="*/ 62303 h 86110"/>
                  <a:gd name="connsiteX87" fmla="*/ 90525 w 105081"/>
                  <a:gd name="connsiteY87" fmla="*/ 59089 h 86110"/>
                  <a:gd name="connsiteX88" fmla="*/ 90525 w 105081"/>
                  <a:gd name="connsiteY88" fmla="*/ 63256 h 86110"/>
                  <a:gd name="connsiteX89" fmla="*/ 91716 w 105081"/>
                  <a:gd name="connsiteY89" fmla="*/ 60280 h 86110"/>
                  <a:gd name="connsiteX90" fmla="*/ 92906 w 105081"/>
                  <a:gd name="connsiteY90" fmla="*/ 65517 h 86110"/>
                  <a:gd name="connsiteX91" fmla="*/ 88621 w 105081"/>
                  <a:gd name="connsiteY91" fmla="*/ 23140 h 86110"/>
                  <a:gd name="connsiteX92" fmla="*/ 91240 w 105081"/>
                  <a:gd name="connsiteY92" fmla="*/ 35758 h 86110"/>
                  <a:gd name="connsiteX93" fmla="*/ 93144 w 105081"/>
                  <a:gd name="connsiteY93" fmla="*/ 58018 h 86110"/>
                  <a:gd name="connsiteX94" fmla="*/ 92906 w 105081"/>
                  <a:gd name="connsiteY94" fmla="*/ 52423 h 86110"/>
                  <a:gd name="connsiteX95" fmla="*/ 93858 w 105081"/>
                  <a:gd name="connsiteY95" fmla="*/ 57899 h 86110"/>
                  <a:gd name="connsiteX96" fmla="*/ 93501 w 105081"/>
                  <a:gd name="connsiteY96" fmla="*/ 51352 h 86110"/>
                  <a:gd name="connsiteX97" fmla="*/ 94692 w 105081"/>
                  <a:gd name="connsiteY97" fmla="*/ 52542 h 86110"/>
                  <a:gd name="connsiteX98" fmla="*/ 93739 w 105081"/>
                  <a:gd name="connsiteY98" fmla="*/ 33139 h 86110"/>
                  <a:gd name="connsiteX99" fmla="*/ 94453 w 105081"/>
                  <a:gd name="connsiteY99" fmla="*/ 38853 h 86110"/>
                  <a:gd name="connsiteX100" fmla="*/ 97311 w 105081"/>
                  <a:gd name="connsiteY100" fmla="*/ 42900 h 86110"/>
                  <a:gd name="connsiteX101" fmla="*/ 98382 w 105081"/>
                  <a:gd name="connsiteY101" fmla="*/ 50400 h 86110"/>
                  <a:gd name="connsiteX102" fmla="*/ 98382 w 105081"/>
                  <a:gd name="connsiteY102" fmla="*/ 46114 h 86110"/>
                  <a:gd name="connsiteX103" fmla="*/ 99096 w 105081"/>
                  <a:gd name="connsiteY103" fmla="*/ 55280 h 86110"/>
                  <a:gd name="connsiteX104" fmla="*/ 99334 w 105081"/>
                  <a:gd name="connsiteY104" fmla="*/ 46114 h 86110"/>
                  <a:gd name="connsiteX105" fmla="*/ 98144 w 105081"/>
                  <a:gd name="connsiteY105" fmla="*/ 47662 h 86110"/>
                  <a:gd name="connsiteX106" fmla="*/ 97311 w 105081"/>
                  <a:gd name="connsiteY106" fmla="*/ 23378 h 86110"/>
                  <a:gd name="connsiteX107" fmla="*/ 98263 w 105081"/>
                  <a:gd name="connsiteY107" fmla="*/ 28140 h 86110"/>
                  <a:gd name="connsiteX108" fmla="*/ 99572 w 105081"/>
                  <a:gd name="connsiteY108" fmla="*/ 18022 h 86110"/>
                  <a:gd name="connsiteX109" fmla="*/ 101358 w 105081"/>
                  <a:gd name="connsiteY109" fmla="*/ 34687 h 86110"/>
                  <a:gd name="connsiteX110" fmla="*/ 99691 w 105081"/>
                  <a:gd name="connsiteY110" fmla="*/ 31116 h 86110"/>
                  <a:gd name="connsiteX111" fmla="*/ 100524 w 105081"/>
                  <a:gd name="connsiteY111" fmla="*/ 33973 h 86110"/>
                  <a:gd name="connsiteX112" fmla="*/ 99929 w 105081"/>
                  <a:gd name="connsiteY112" fmla="*/ 35877 h 86110"/>
                  <a:gd name="connsiteX113" fmla="*/ 103977 w 105081"/>
                  <a:gd name="connsiteY113" fmla="*/ 41710 h 86110"/>
                  <a:gd name="connsiteX114" fmla="*/ 103620 w 105081"/>
                  <a:gd name="connsiteY114" fmla="*/ 35044 h 86110"/>
                  <a:gd name="connsiteX115" fmla="*/ 103381 w 105081"/>
                  <a:gd name="connsiteY115" fmla="*/ 35877 h 86110"/>
                  <a:gd name="connsiteX116" fmla="*/ 102667 w 105081"/>
                  <a:gd name="connsiteY116" fmla="*/ 26711 h 86110"/>
                  <a:gd name="connsiteX117" fmla="*/ 103620 w 105081"/>
                  <a:gd name="connsiteY117" fmla="*/ 20402 h 86110"/>
                  <a:gd name="connsiteX118" fmla="*/ 104453 w 105081"/>
                  <a:gd name="connsiteY118" fmla="*/ 27425 h 86110"/>
                  <a:gd name="connsiteX119" fmla="*/ 103620 w 105081"/>
                  <a:gd name="connsiteY119" fmla="*/ 25402 h 86110"/>
                  <a:gd name="connsiteX120" fmla="*/ 104929 w 105081"/>
                  <a:gd name="connsiteY120" fmla="*/ 25640 h 86110"/>
                  <a:gd name="connsiteX121" fmla="*/ 103977 w 105081"/>
                  <a:gd name="connsiteY121" fmla="*/ 20878 h 86110"/>
                  <a:gd name="connsiteX122" fmla="*/ 104691 w 105081"/>
                  <a:gd name="connsiteY122" fmla="*/ 12070 h 86110"/>
                  <a:gd name="connsiteX123" fmla="*/ 103381 w 105081"/>
                  <a:gd name="connsiteY123" fmla="*/ 4808 h 86110"/>
                  <a:gd name="connsiteX124" fmla="*/ 103500 w 105081"/>
                  <a:gd name="connsiteY124" fmla="*/ 15046 h 86110"/>
                  <a:gd name="connsiteX125" fmla="*/ 101001 w 105081"/>
                  <a:gd name="connsiteY125" fmla="*/ 3142 h 86110"/>
                  <a:gd name="connsiteX126" fmla="*/ 101001 w 105081"/>
                  <a:gd name="connsiteY126" fmla="*/ 6475 h 86110"/>
                  <a:gd name="connsiteX127" fmla="*/ 101001 w 105081"/>
                  <a:gd name="connsiteY127" fmla="*/ 8499 h 86110"/>
                  <a:gd name="connsiteX128" fmla="*/ 101001 w 105081"/>
                  <a:gd name="connsiteY128" fmla="*/ 8499 h 86110"/>
                  <a:gd name="connsiteX129" fmla="*/ 101001 w 105081"/>
                  <a:gd name="connsiteY129" fmla="*/ 8499 h 86110"/>
                  <a:gd name="connsiteX130" fmla="*/ 101001 w 105081"/>
                  <a:gd name="connsiteY130" fmla="*/ 8499 h 86110"/>
                  <a:gd name="connsiteX131" fmla="*/ 101596 w 105081"/>
                  <a:gd name="connsiteY131" fmla="*/ 11951 h 86110"/>
                  <a:gd name="connsiteX132" fmla="*/ 101120 w 105081"/>
                  <a:gd name="connsiteY132" fmla="*/ 19926 h 86110"/>
                  <a:gd name="connsiteX133" fmla="*/ 100524 w 105081"/>
                  <a:gd name="connsiteY133" fmla="*/ 14808 h 86110"/>
                  <a:gd name="connsiteX134" fmla="*/ 100524 w 105081"/>
                  <a:gd name="connsiteY134" fmla="*/ 18974 h 86110"/>
                  <a:gd name="connsiteX135" fmla="*/ 99334 w 105081"/>
                  <a:gd name="connsiteY135" fmla="*/ 7427 h 86110"/>
                  <a:gd name="connsiteX136" fmla="*/ 98739 w 105081"/>
                  <a:gd name="connsiteY136" fmla="*/ 7427 h 86110"/>
                  <a:gd name="connsiteX137" fmla="*/ 97429 w 105081"/>
                  <a:gd name="connsiteY137" fmla="*/ 5523 h 86110"/>
                  <a:gd name="connsiteX138" fmla="*/ 97072 w 105081"/>
                  <a:gd name="connsiteY138" fmla="*/ 7189 h 86110"/>
                  <a:gd name="connsiteX139" fmla="*/ 96477 w 105081"/>
                  <a:gd name="connsiteY139" fmla="*/ 10403 h 86110"/>
                  <a:gd name="connsiteX140" fmla="*/ 96477 w 105081"/>
                  <a:gd name="connsiteY140" fmla="*/ 9094 h 86110"/>
                  <a:gd name="connsiteX141" fmla="*/ 93263 w 105081"/>
                  <a:gd name="connsiteY141" fmla="*/ 8618 h 86110"/>
                  <a:gd name="connsiteX142" fmla="*/ 92192 w 105081"/>
                  <a:gd name="connsiteY142" fmla="*/ 10165 h 86110"/>
                  <a:gd name="connsiteX143" fmla="*/ 91597 w 105081"/>
                  <a:gd name="connsiteY143" fmla="*/ 5761 h 86110"/>
                  <a:gd name="connsiteX144" fmla="*/ 90287 w 105081"/>
                  <a:gd name="connsiteY144" fmla="*/ 6118 h 86110"/>
                  <a:gd name="connsiteX145" fmla="*/ 87192 w 105081"/>
                  <a:gd name="connsiteY145" fmla="*/ 1594 h 86110"/>
                  <a:gd name="connsiteX146" fmla="*/ 87787 w 105081"/>
                  <a:gd name="connsiteY146" fmla="*/ 7427 h 86110"/>
                  <a:gd name="connsiteX147" fmla="*/ 86597 w 105081"/>
                  <a:gd name="connsiteY147" fmla="*/ 11236 h 86110"/>
                  <a:gd name="connsiteX148" fmla="*/ 87073 w 105081"/>
                  <a:gd name="connsiteY148" fmla="*/ 16355 h 86110"/>
                  <a:gd name="connsiteX149" fmla="*/ 84574 w 105081"/>
                  <a:gd name="connsiteY149" fmla="*/ 13379 h 86110"/>
                  <a:gd name="connsiteX150" fmla="*/ 84931 w 105081"/>
                  <a:gd name="connsiteY150" fmla="*/ 13141 h 86110"/>
                  <a:gd name="connsiteX151" fmla="*/ 81955 w 105081"/>
                  <a:gd name="connsiteY151" fmla="*/ 13379 h 86110"/>
                  <a:gd name="connsiteX152" fmla="*/ 81359 w 105081"/>
                  <a:gd name="connsiteY152" fmla="*/ 13379 h 86110"/>
                  <a:gd name="connsiteX153" fmla="*/ 81359 w 105081"/>
                  <a:gd name="connsiteY153" fmla="*/ 13141 h 86110"/>
                  <a:gd name="connsiteX154" fmla="*/ 81359 w 105081"/>
                  <a:gd name="connsiteY154" fmla="*/ 13141 h 86110"/>
                  <a:gd name="connsiteX155" fmla="*/ 80764 w 105081"/>
                  <a:gd name="connsiteY155" fmla="*/ 10403 h 86110"/>
                  <a:gd name="connsiteX156" fmla="*/ 81241 w 105081"/>
                  <a:gd name="connsiteY156" fmla="*/ 13141 h 86110"/>
                  <a:gd name="connsiteX157" fmla="*/ 80764 w 105081"/>
                  <a:gd name="connsiteY157" fmla="*/ 15165 h 86110"/>
                  <a:gd name="connsiteX158" fmla="*/ 80169 w 105081"/>
                  <a:gd name="connsiteY158" fmla="*/ 9689 h 86110"/>
                  <a:gd name="connsiteX159" fmla="*/ 80169 w 105081"/>
                  <a:gd name="connsiteY159" fmla="*/ 9808 h 86110"/>
                  <a:gd name="connsiteX160" fmla="*/ 80764 w 105081"/>
                  <a:gd name="connsiteY160" fmla="*/ 16593 h 86110"/>
                  <a:gd name="connsiteX161" fmla="*/ 80764 w 105081"/>
                  <a:gd name="connsiteY161" fmla="*/ 19926 h 86110"/>
                  <a:gd name="connsiteX162" fmla="*/ 79217 w 105081"/>
                  <a:gd name="connsiteY162" fmla="*/ 13498 h 86110"/>
                  <a:gd name="connsiteX163" fmla="*/ 78979 w 105081"/>
                  <a:gd name="connsiteY163" fmla="*/ 26830 h 86110"/>
                  <a:gd name="connsiteX164" fmla="*/ 78860 w 105081"/>
                  <a:gd name="connsiteY164" fmla="*/ 24926 h 86110"/>
                  <a:gd name="connsiteX165" fmla="*/ 78026 w 105081"/>
                  <a:gd name="connsiteY165" fmla="*/ 25521 h 86110"/>
                  <a:gd name="connsiteX166" fmla="*/ 77312 w 105081"/>
                  <a:gd name="connsiteY166" fmla="*/ 18498 h 86110"/>
                  <a:gd name="connsiteX167" fmla="*/ 77551 w 105081"/>
                  <a:gd name="connsiteY167" fmla="*/ 27902 h 86110"/>
                  <a:gd name="connsiteX168" fmla="*/ 76241 w 105081"/>
                  <a:gd name="connsiteY168" fmla="*/ 15760 h 86110"/>
                  <a:gd name="connsiteX169" fmla="*/ 75765 w 105081"/>
                  <a:gd name="connsiteY169" fmla="*/ 27187 h 86110"/>
                  <a:gd name="connsiteX170" fmla="*/ 75408 w 105081"/>
                  <a:gd name="connsiteY170" fmla="*/ 22664 h 86110"/>
                  <a:gd name="connsiteX171" fmla="*/ 74693 w 105081"/>
                  <a:gd name="connsiteY171" fmla="*/ 25283 h 86110"/>
                  <a:gd name="connsiteX172" fmla="*/ 69218 w 105081"/>
                  <a:gd name="connsiteY172" fmla="*/ 16474 h 86110"/>
                  <a:gd name="connsiteX173" fmla="*/ 68861 w 105081"/>
                  <a:gd name="connsiteY173" fmla="*/ 20878 h 86110"/>
                  <a:gd name="connsiteX174" fmla="*/ 68147 w 105081"/>
                  <a:gd name="connsiteY174" fmla="*/ 13260 h 86110"/>
                  <a:gd name="connsiteX175" fmla="*/ 66718 w 105081"/>
                  <a:gd name="connsiteY175" fmla="*/ 17069 h 86110"/>
                  <a:gd name="connsiteX176" fmla="*/ 66242 w 105081"/>
                  <a:gd name="connsiteY176" fmla="*/ 10522 h 86110"/>
                  <a:gd name="connsiteX177" fmla="*/ 66004 w 105081"/>
                  <a:gd name="connsiteY177" fmla="*/ 11355 h 86110"/>
                  <a:gd name="connsiteX178" fmla="*/ 66004 w 105081"/>
                  <a:gd name="connsiteY178" fmla="*/ 7308 h 86110"/>
                  <a:gd name="connsiteX179" fmla="*/ 66718 w 105081"/>
                  <a:gd name="connsiteY179" fmla="*/ 26711 h 86110"/>
                  <a:gd name="connsiteX180" fmla="*/ 66004 w 105081"/>
                  <a:gd name="connsiteY180" fmla="*/ 29092 h 86110"/>
                  <a:gd name="connsiteX181" fmla="*/ 65528 w 105081"/>
                  <a:gd name="connsiteY181" fmla="*/ 21950 h 86110"/>
                  <a:gd name="connsiteX182" fmla="*/ 63980 w 105081"/>
                  <a:gd name="connsiteY182" fmla="*/ 25045 h 86110"/>
                  <a:gd name="connsiteX183" fmla="*/ 63504 w 105081"/>
                  <a:gd name="connsiteY183" fmla="*/ 25402 h 86110"/>
                  <a:gd name="connsiteX184" fmla="*/ 62076 w 105081"/>
                  <a:gd name="connsiteY184" fmla="*/ 25164 h 86110"/>
                  <a:gd name="connsiteX185" fmla="*/ 62314 w 105081"/>
                  <a:gd name="connsiteY185" fmla="*/ 26354 h 86110"/>
                  <a:gd name="connsiteX186" fmla="*/ 61481 w 105081"/>
                  <a:gd name="connsiteY186" fmla="*/ 29449 h 86110"/>
                  <a:gd name="connsiteX187" fmla="*/ 61481 w 105081"/>
                  <a:gd name="connsiteY187" fmla="*/ 28497 h 86110"/>
                  <a:gd name="connsiteX188" fmla="*/ 59338 w 105081"/>
                  <a:gd name="connsiteY188" fmla="*/ 24450 h 86110"/>
                  <a:gd name="connsiteX189" fmla="*/ 59814 w 105081"/>
                  <a:gd name="connsiteY189" fmla="*/ 29925 h 86110"/>
                  <a:gd name="connsiteX190" fmla="*/ 57910 w 105081"/>
                  <a:gd name="connsiteY190" fmla="*/ 27663 h 86110"/>
                  <a:gd name="connsiteX191" fmla="*/ 58385 w 105081"/>
                  <a:gd name="connsiteY191" fmla="*/ 30758 h 86110"/>
                  <a:gd name="connsiteX192" fmla="*/ 55529 w 105081"/>
                  <a:gd name="connsiteY192" fmla="*/ 13379 h 86110"/>
                  <a:gd name="connsiteX193" fmla="*/ 55529 w 105081"/>
                  <a:gd name="connsiteY193" fmla="*/ 10998 h 86110"/>
                  <a:gd name="connsiteX194" fmla="*/ 55529 w 105081"/>
                  <a:gd name="connsiteY194" fmla="*/ 19926 h 86110"/>
                  <a:gd name="connsiteX195" fmla="*/ 54338 w 105081"/>
                  <a:gd name="connsiteY195" fmla="*/ 9332 h 86110"/>
                  <a:gd name="connsiteX196" fmla="*/ 52672 w 105081"/>
                  <a:gd name="connsiteY196" fmla="*/ 14689 h 86110"/>
                  <a:gd name="connsiteX197" fmla="*/ 53267 w 105081"/>
                  <a:gd name="connsiteY197" fmla="*/ 22902 h 86110"/>
                  <a:gd name="connsiteX198" fmla="*/ 51243 w 105081"/>
                  <a:gd name="connsiteY198" fmla="*/ 21236 h 86110"/>
                  <a:gd name="connsiteX199" fmla="*/ 51005 w 105081"/>
                  <a:gd name="connsiteY199" fmla="*/ 18855 h 86110"/>
                  <a:gd name="connsiteX200" fmla="*/ 50291 w 105081"/>
                  <a:gd name="connsiteY200" fmla="*/ 28140 h 86110"/>
                  <a:gd name="connsiteX201" fmla="*/ 47196 w 105081"/>
                  <a:gd name="connsiteY201" fmla="*/ 20045 h 86110"/>
                  <a:gd name="connsiteX202" fmla="*/ 46006 w 105081"/>
                  <a:gd name="connsiteY202" fmla="*/ 21117 h 86110"/>
                  <a:gd name="connsiteX203" fmla="*/ 46006 w 105081"/>
                  <a:gd name="connsiteY203" fmla="*/ 19331 h 86110"/>
                  <a:gd name="connsiteX204" fmla="*/ 45173 w 105081"/>
                  <a:gd name="connsiteY204" fmla="*/ 26711 h 86110"/>
                  <a:gd name="connsiteX205" fmla="*/ 44815 w 105081"/>
                  <a:gd name="connsiteY205" fmla="*/ 23021 h 86110"/>
                  <a:gd name="connsiteX206" fmla="*/ 43149 w 105081"/>
                  <a:gd name="connsiteY206" fmla="*/ 29092 h 86110"/>
                  <a:gd name="connsiteX207" fmla="*/ 42554 w 105081"/>
                  <a:gd name="connsiteY207" fmla="*/ 23378 h 86110"/>
                  <a:gd name="connsiteX208" fmla="*/ 39697 w 105081"/>
                  <a:gd name="connsiteY208" fmla="*/ 21355 h 86110"/>
                  <a:gd name="connsiteX209" fmla="*/ 39697 w 105081"/>
                  <a:gd name="connsiteY209" fmla="*/ 18855 h 86110"/>
                  <a:gd name="connsiteX210" fmla="*/ 36602 w 105081"/>
                  <a:gd name="connsiteY210" fmla="*/ 24092 h 86110"/>
                  <a:gd name="connsiteX211" fmla="*/ 36126 w 105081"/>
                  <a:gd name="connsiteY211" fmla="*/ 29211 h 86110"/>
                  <a:gd name="connsiteX212" fmla="*/ 37316 w 105081"/>
                  <a:gd name="connsiteY212" fmla="*/ 41591 h 86110"/>
                  <a:gd name="connsiteX213" fmla="*/ 36245 w 105081"/>
                  <a:gd name="connsiteY213" fmla="*/ 34330 h 86110"/>
                  <a:gd name="connsiteX214" fmla="*/ 36245 w 105081"/>
                  <a:gd name="connsiteY214" fmla="*/ 35401 h 86110"/>
                  <a:gd name="connsiteX215" fmla="*/ 34340 w 105081"/>
                  <a:gd name="connsiteY215" fmla="*/ 24330 h 86110"/>
                  <a:gd name="connsiteX216" fmla="*/ 27793 w 105081"/>
                  <a:gd name="connsiteY216" fmla="*/ 18974 h 86110"/>
                  <a:gd name="connsiteX217" fmla="*/ 28626 w 105081"/>
                  <a:gd name="connsiteY217" fmla="*/ 27306 h 86110"/>
                  <a:gd name="connsiteX218" fmla="*/ 27912 w 105081"/>
                  <a:gd name="connsiteY218" fmla="*/ 26830 h 86110"/>
                  <a:gd name="connsiteX219" fmla="*/ 27674 w 105081"/>
                  <a:gd name="connsiteY219" fmla="*/ 20640 h 86110"/>
                  <a:gd name="connsiteX220" fmla="*/ 27198 w 105081"/>
                  <a:gd name="connsiteY220" fmla="*/ 26473 h 86110"/>
                  <a:gd name="connsiteX221" fmla="*/ 26603 w 105081"/>
                  <a:gd name="connsiteY221" fmla="*/ 16474 h 86110"/>
                  <a:gd name="connsiteX222" fmla="*/ 26246 w 105081"/>
                  <a:gd name="connsiteY222" fmla="*/ 17188 h 86110"/>
                  <a:gd name="connsiteX223" fmla="*/ 26246 w 105081"/>
                  <a:gd name="connsiteY223" fmla="*/ 18141 h 86110"/>
                  <a:gd name="connsiteX224" fmla="*/ 25889 w 105081"/>
                  <a:gd name="connsiteY224" fmla="*/ 24807 h 86110"/>
                  <a:gd name="connsiteX225" fmla="*/ 25175 w 105081"/>
                  <a:gd name="connsiteY225" fmla="*/ 19331 h 86110"/>
                  <a:gd name="connsiteX226" fmla="*/ 24936 w 105081"/>
                  <a:gd name="connsiteY226" fmla="*/ 19093 h 86110"/>
                  <a:gd name="connsiteX227" fmla="*/ 23984 w 105081"/>
                  <a:gd name="connsiteY227" fmla="*/ 18498 h 86110"/>
                  <a:gd name="connsiteX228" fmla="*/ 24817 w 105081"/>
                  <a:gd name="connsiteY228" fmla="*/ 25045 h 86110"/>
                  <a:gd name="connsiteX229" fmla="*/ 24817 w 105081"/>
                  <a:gd name="connsiteY229" fmla="*/ 32187 h 86110"/>
                  <a:gd name="connsiteX230" fmla="*/ 20770 w 105081"/>
                  <a:gd name="connsiteY230" fmla="*/ 24807 h 86110"/>
                  <a:gd name="connsiteX231" fmla="*/ 19341 w 105081"/>
                  <a:gd name="connsiteY231" fmla="*/ 29092 h 86110"/>
                  <a:gd name="connsiteX232" fmla="*/ 19580 w 105081"/>
                  <a:gd name="connsiteY232" fmla="*/ 37067 h 86110"/>
                  <a:gd name="connsiteX233" fmla="*/ 16961 w 105081"/>
                  <a:gd name="connsiteY233" fmla="*/ 19569 h 86110"/>
                  <a:gd name="connsiteX234" fmla="*/ 16842 w 105081"/>
                  <a:gd name="connsiteY234" fmla="*/ 31830 h 86110"/>
                  <a:gd name="connsiteX235" fmla="*/ 15889 w 105081"/>
                  <a:gd name="connsiteY235" fmla="*/ 22545 h 86110"/>
                  <a:gd name="connsiteX236" fmla="*/ 11961 w 105081"/>
                  <a:gd name="connsiteY236" fmla="*/ 20997 h 86110"/>
                  <a:gd name="connsiteX237" fmla="*/ 12438 w 105081"/>
                  <a:gd name="connsiteY237" fmla="*/ 29092 h 86110"/>
                  <a:gd name="connsiteX238" fmla="*/ 11009 w 105081"/>
                  <a:gd name="connsiteY238" fmla="*/ 19093 h 86110"/>
                  <a:gd name="connsiteX239" fmla="*/ 10533 w 105081"/>
                  <a:gd name="connsiteY239" fmla="*/ 23735 h 86110"/>
                  <a:gd name="connsiteX240" fmla="*/ 10890 w 105081"/>
                  <a:gd name="connsiteY240" fmla="*/ 28616 h 86110"/>
                  <a:gd name="connsiteX241" fmla="*/ 1962 w 105081"/>
                  <a:gd name="connsiteY241" fmla="*/ 18974 h 86110"/>
                  <a:gd name="connsiteX242" fmla="*/ 1962 w 105081"/>
                  <a:gd name="connsiteY242" fmla="*/ 23378 h 86110"/>
                  <a:gd name="connsiteX243" fmla="*/ 2439 w 105081"/>
                  <a:gd name="connsiteY243" fmla="*/ 31116 h 86110"/>
                  <a:gd name="connsiteX244" fmla="*/ 891 w 105081"/>
                  <a:gd name="connsiteY244" fmla="*/ 23616 h 86110"/>
                  <a:gd name="connsiteX245" fmla="*/ 58 w 105081"/>
                  <a:gd name="connsiteY245" fmla="*/ 31473 h 86110"/>
                  <a:gd name="connsiteX246" fmla="*/ 296 w 105081"/>
                  <a:gd name="connsiteY246" fmla="*/ 30163 h 86110"/>
                  <a:gd name="connsiteX247" fmla="*/ 2676 w 105081"/>
                  <a:gd name="connsiteY247" fmla="*/ 60042 h 86110"/>
                  <a:gd name="connsiteX248" fmla="*/ 5057 w 105081"/>
                  <a:gd name="connsiteY248" fmla="*/ 60280 h 86110"/>
                  <a:gd name="connsiteX249" fmla="*/ 5414 w 105081"/>
                  <a:gd name="connsiteY249" fmla="*/ 66350 h 86110"/>
                  <a:gd name="connsiteX250" fmla="*/ 6247 w 105081"/>
                  <a:gd name="connsiteY250" fmla="*/ 62660 h 86110"/>
                  <a:gd name="connsiteX251" fmla="*/ 6247 w 105081"/>
                  <a:gd name="connsiteY251" fmla="*/ 63851 h 86110"/>
                  <a:gd name="connsiteX252" fmla="*/ 10295 w 105081"/>
                  <a:gd name="connsiteY252" fmla="*/ 70160 h 86110"/>
                  <a:gd name="connsiteX253" fmla="*/ 9819 w 105081"/>
                  <a:gd name="connsiteY253" fmla="*/ 64803 h 86110"/>
                  <a:gd name="connsiteX254" fmla="*/ 10652 w 105081"/>
                  <a:gd name="connsiteY254" fmla="*/ 68493 h 86110"/>
                  <a:gd name="connsiteX255" fmla="*/ 9462 w 105081"/>
                  <a:gd name="connsiteY255" fmla="*/ 58970 h 86110"/>
                  <a:gd name="connsiteX256" fmla="*/ 13033 w 105081"/>
                  <a:gd name="connsiteY256" fmla="*/ 71469 h 86110"/>
                  <a:gd name="connsiteX257" fmla="*/ 13033 w 105081"/>
                  <a:gd name="connsiteY257" fmla="*/ 65279 h 86110"/>
                  <a:gd name="connsiteX258" fmla="*/ 13390 w 105081"/>
                  <a:gd name="connsiteY258" fmla="*/ 68612 h 86110"/>
                  <a:gd name="connsiteX259" fmla="*/ 13390 w 105081"/>
                  <a:gd name="connsiteY259" fmla="*/ 64208 h 86110"/>
                  <a:gd name="connsiteX260" fmla="*/ 14342 w 105081"/>
                  <a:gd name="connsiteY260" fmla="*/ 71945 h 86110"/>
                  <a:gd name="connsiteX261" fmla="*/ 14104 w 105081"/>
                  <a:gd name="connsiteY261" fmla="*/ 73017 h 86110"/>
                  <a:gd name="connsiteX262" fmla="*/ 15532 w 105081"/>
                  <a:gd name="connsiteY262" fmla="*/ 72779 h 86110"/>
                  <a:gd name="connsiteX263" fmla="*/ 14937 w 105081"/>
                  <a:gd name="connsiteY263" fmla="*/ 70755 h 86110"/>
                  <a:gd name="connsiteX264" fmla="*/ 19223 w 105081"/>
                  <a:gd name="connsiteY264" fmla="*/ 64803 h 86110"/>
                  <a:gd name="connsiteX265" fmla="*/ 18984 w 105081"/>
                  <a:gd name="connsiteY265" fmla="*/ 62303 h 86110"/>
                  <a:gd name="connsiteX266" fmla="*/ 21127 w 105081"/>
                  <a:gd name="connsiteY266" fmla="*/ 62779 h 86110"/>
                  <a:gd name="connsiteX267" fmla="*/ 21127 w 105081"/>
                  <a:gd name="connsiteY267" fmla="*/ 63375 h 86110"/>
                  <a:gd name="connsiteX268" fmla="*/ 21722 w 105081"/>
                  <a:gd name="connsiteY268" fmla="*/ 59804 h 86110"/>
                  <a:gd name="connsiteX269" fmla="*/ 22556 w 105081"/>
                  <a:gd name="connsiteY269" fmla="*/ 68969 h 86110"/>
                  <a:gd name="connsiteX270" fmla="*/ 23032 w 105081"/>
                  <a:gd name="connsiteY270" fmla="*/ 55399 h 86110"/>
                  <a:gd name="connsiteX271" fmla="*/ 23508 w 105081"/>
                  <a:gd name="connsiteY271" fmla="*/ 59565 h 86110"/>
                  <a:gd name="connsiteX272" fmla="*/ 23865 w 105081"/>
                  <a:gd name="connsiteY272" fmla="*/ 52542 h 86110"/>
                  <a:gd name="connsiteX273" fmla="*/ 24460 w 105081"/>
                  <a:gd name="connsiteY273" fmla="*/ 63851 h 86110"/>
                  <a:gd name="connsiteX274" fmla="*/ 27198 w 105081"/>
                  <a:gd name="connsiteY274" fmla="*/ 67898 h 86110"/>
                  <a:gd name="connsiteX275" fmla="*/ 25770 w 105081"/>
                  <a:gd name="connsiteY275" fmla="*/ 58970 h 86110"/>
                  <a:gd name="connsiteX276" fmla="*/ 26127 w 105081"/>
                  <a:gd name="connsiteY276" fmla="*/ 51352 h 86110"/>
                  <a:gd name="connsiteX277" fmla="*/ 28865 w 105081"/>
                  <a:gd name="connsiteY277" fmla="*/ 65993 h 86110"/>
                  <a:gd name="connsiteX278" fmla="*/ 28745 w 105081"/>
                  <a:gd name="connsiteY278" fmla="*/ 66827 h 86110"/>
                  <a:gd name="connsiteX279" fmla="*/ 29936 w 105081"/>
                  <a:gd name="connsiteY279" fmla="*/ 67541 h 86110"/>
                  <a:gd name="connsiteX280" fmla="*/ 29936 w 105081"/>
                  <a:gd name="connsiteY280" fmla="*/ 58851 h 86110"/>
                  <a:gd name="connsiteX281" fmla="*/ 29222 w 105081"/>
                  <a:gd name="connsiteY281" fmla="*/ 60994 h 86110"/>
                  <a:gd name="connsiteX282" fmla="*/ 30531 w 105081"/>
                  <a:gd name="connsiteY282" fmla="*/ 53018 h 86110"/>
                  <a:gd name="connsiteX283" fmla="*/ 30531 w 105081"/>
                  <a:gd name="connsiteY283" fmla="*/ 58613 h 86110"/>
                  <a:gd name="connsiteX284" fmla="*/ 31364 w 105081"/>
                  <a:gd name="connsiteY284" fmla="*/ 59565 h 86110"/>
                  <a:gd name="connsiteX285" fmla="*/ 30293 w 105081"/>
                  <a:gd name="connsiteY285" fmla="*/ 68612 h 86110"/>
                  <a:gd name="connsiteX286" fmla="*/ 31245 w 105081"/>
                  <a:gd name="connsiteY286" fmla="*/ 71826 h 86110"/>
                  <a:gd name="connsiteX287" fmla="*/ 32316 w 105081"/>
                  <a:gd name="connsiteY287" fmla="*/ 63732 h 86110"/>
                  <a:gd name="connsiteX288" fmla="*/ 32674 w 105081"/>
                  <a:gd name="connsiteY288" fmla="*/ 69207 h 86110"/>
                  <a:gd name="connsiteX289" fmla="*/ 32912 w 105081"/>
                  <a:gd name="connsiteY289" fmla="*/ 65874 h 86110"/>
                  <a:gd name="connsiteX290" fmla="*/ 32912 w 105081"/>
                  <a:gd name="connsiteY290" fmla="*/ 72898 h 86110"/>
                  <a:gd name="connsiteX291" fmla="*/ 34816 w 105081"/>
                  <a:gd name="connsiteY291" fmla="*/ 74802 h 86110"/>
                  <a:gd name="connsiteX292" fmla="*/ 33388 w 105081"/>
                  <a:gd name="connsiteY292" fmla="*/ 64327 h 86110"/>
                  <a:gd name="connsiteX293" fmla="*/ 36483 w 105081"/>
                  <a:gd name="connsiteY293" fmla="*/ 75754 h 86110"/>
                  <a:gd name="connsiteX294" fmla="*/ 35649 w 105081"/>
                  <a:gd name="connsiteY294" fmla="*/ 70041 h 86110"/>
                  <a:gd name="connsiteX295" fmla="*/ 36959 w 105081"/>
                  <a:gd name="connsiteY295" fmla="*/ 75993 h 86110"/>
                  <a:gd name="connsiteX296" fmla="*/ 36602 w 105081"/>
                  <a:gd name="connsiteY296" fmla="*/ 67065 h 86110"/>
                  <a:gd name="connsiteX297" fmla="*/ 37197 w 105081"/>
                  <a:gd name="connsiteY297" fmla="*/ 62184 h 86110"/>
                  <a:gd name="connsiteX298" fmla="*/ 37554 w 105081"/>
                  <a:gd name="connsiteY298" fmla="*/ 67660 h 86110"/>
                  <a:gd name="connsiteX299" fmla="*/ 38387 w 105081"/>
                  <a:gd name="connsiteY299" fmla="*/ 60280 h 86110"/>
                  <a:gd name="connsiteX300" fmla="*/ 38387 w 105081"/>
                  <a:gd name="connsiteY300" fmla="*/ 68017 h 86110"/>
                  <a:gd name="connsiteX301" fmla="*/ 38864 w 105081"/>
                  <a:gd name="connsiteY301" fmla="*/ 65993 h 86110"/>
                  <a:gd name="connsiteX302" fmla="*/ 39221 w 105081"/>
                  <a:gd name="connsiteY302" fmla="*/ 72302 h 86110"/>
                  <a:gd name="connsiteX303" fmla="*/ 40411 w 105081"/>
                  <a:gd name="connsiteY303" fmla="*/ 70517 h 86110"/>
                  <a:gd name="connsiteX304" fmla="*/ 40173 w 105081"/>
                  <a:gd name="connsiteY304" fmla="*/ 60280 h 86110"/>
                  <a:gd name="connsiteX305" fmla="*/ 41006 w 105081"/>
                  <a:gd name="connsiteY305" fmla="*/ 64684 h 86110"/>
                  <a:gd name="connsiteX306" fmla="*/ 40530 w 105081"/>
                  <a:gd name="connsiteY306" fmla="*/ 67422 h 86110"/>
                  <a:gd name="connsiteX307" fmla="*/ 40768 w 105081"/>
                  <a:gd name="connsiteY307" fmla="*/ 72660 h 86110"/>
                  <a:gd name="connsiteX308" fmla="*/ 42078 w 105081"/>
                  <a:gd name="connsiteY308" fmla="*/ 73374 h 86110"/>
                  <a:gd name="connsiteX309" fmla="*/ 41720 w 105081"/>
                  <a:gd name="connsiteY309" fmla="*/ 72064 h 86110"/>
                  <a:gd name="connsiteX310" fmla="*/ 42197 w 105081"/>
                  <a:gd name="connsiteY310" fmla="*/ 64327 h 86110"/>
                  <a:gd name="connsiteX311" fmla="*/ 42554 w 105081"/>
                  <a:gd name="connsiteY311" fmla="*/ 69684 h 86110"/>
                  <a:gd name="connsiteX312" fmla="*/ 42911 w 105081"/>
                  <a:gd name="connsiteY312" fmla="*/ 65993 h 86110"/>
                  <a:gd name="connsiteX313" fmla="*/ 43268 w 105081"/>
                  <a:gd name="connsiteY313" fmla="*/ 77302 h 86110"/>
                  <a:gd name="connsiteX314" fmla="*/ 43863 w 105081"/>
                  <a:gd name="connsiteY314" fmla="*/ 72302 h 86110"/>
                  <a:gd name="connsiteX315" fmla="*/ 44815 w 105081"/>
                  <a:gd name="connsiteY315" fmla="*/ 79326 h 86110"/>
                  <a:gd name="connsiteX316" fmla="*/ 46482 w 105081"/>
                  <a:gd name="connsiteY316" fmla="*/ 73969 h 86110"/>
                  <a:gd name="connsiteX317" fmla="*/ 46482 w 105081"/>
                  <a:gd name="connsiteY317" fmla="*/ 71588 h 86110"/>
                  <a:gd name="connsiteX318" fmla="*/ 48624 w 105081"/>
                  <a:gd name="connsiteY318" fmla="*/ 71826 h 86110"/>
                  <a:gd name="connsiteX319" fmla="*/ 49696 w 105081"/>
                  <a:gd name="connsiteY319" fmla="*/ 79802 h 86110"/>
                  <a:gd name="connsiteX320" fmla="*/ 49101 w 105081"/>
                  <a:gd name="connsiteY320" fmla="*/ 66589 h 86110"/>
                  <a:gd name="connsiteX321" fmla="*/ 50410 w 105081"/>
                  <a:gd name="connsiteY321" fmla="*/ 75635 h 86110"/>
                  <a:gd name="connsiteX322" fmla="*/ 51719 w 105081"/>
                  <a:gd name="connsiteY322" fmla="*/ 69684 h 86110"/>
                  <a:gd name="connsiteX323" fmla="*/ 51124 w 105081"/>
                  <a:gd name="connsiteY323" fmla="*/ 70636 h 86110"/>
                  <a:gd name="connsiteX324" fmla="*/ 58743 w 105081"/>
                  <a:gd name="connsiteY324" fmla="*/ 66350 h 86110"/>
                  <a:gd name="connsiteX325" fmla="*/ 58267 w 105081"/>
                  <a:gd name="connsiteY325" fmla="*/ 67898 h 86110"/>
                  <a:gd name="connsiteX326" fmla="*/ 58743 w 105081"/>
                  <a:gd name="connsiteY326" fmla="*/ 66350 h 86110"/>
                  <a:gd name="connsiteX327" fmla="*/ 69575 w 105081"/>
                  <a:gd name="connsiteY327" fmla="*/ 52066 h 86110"/>
                  <a:gd name="connsiteX328" fmla="*/ 68980 w 105081"/>
                  <a:gd name="connsiteY328" fmla="*/ 50995 h 86110"/>
                  <a:gd name="connsiteX329" fmla="*/ 69575 w 105081"/>
                  <a:gd name="connsiteY329" fmla="*/ 52066 h 86110"/>
                  <a:gd name="connsiteX330" fmla="*/ 98858 w 105081"/>
                  <a:gd name="connsiteY330" fmla="*/ 10998 h 86110"/>
                  <a:gd name="connsiteX331" fmla="*/ 98858 w 105081"/>
                  <a:gd name="connsiteY331" fmla="*/ 11236 h 86110"/>
                  <a:gd name="connsiteX332" fmla="*/ 98858 w 105081"/>
                  <a:gd name="connsiteY332" fmla="*/ 10998 h 86110"/>
                  <a:gd name="connsiteX333" fmla="*/ 99691 w 105081"/>
                  <a:gd name="connsiteY333" fmla="*/ 13379 h 86110"/>
                  <a:gd name="connsiteX334" fmla="*/ 99453 w 105081"/>
                  <a:gd name="connsiteY334" fmla="*/ 11117 h 86110"/>
                  <a:gd name="connsiteX335" fmla="*/ 99215 w 105081"/>
                  <a:gd name="connsiteY335" fmla="*/ 12189 h 86110"/>
                  <a:gd name="connsiteX336" fmla="*/ 99691 w 105081"/>
                  <a:gd name="connsiteY336" fmla="*/ 13379 h 86110"/>
                  <a:gd name="connsiteX337" fmla="*/ 25650 w 105081"/>
                  <a:gd name="connsiteY337" fmla="*/ 21831 h 86110"/>
                  <a:gd name="connsiteX338" fmla="*/ 25889 w 105081"/>
                  <a:gd name="connsiteY338" fmla="*/ 23259 h 86110"/>
                  <a:gd name="connsiteX339" fmla="*/ 25650 w 105081"/>
                  <a:gd name="connsiteY339" fmla="*/ 21831 h 86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5081" h="86110">
                    <a:moveTo>
                      <a:pt x="51243" y="70636"/>
                    </a:moveTo>
                    <a:lnTo>
                      <a:pt x="52077" y="75040"/>
                    </a:lnTo>
                    <a:cubicBezTo>
                      <a:pt x="52077" y="82421"/>
                      <a:pt x="51362" y="79921"/>
                      <a:pt x="52315" y="86111"/>
                    </a:cubicBezTo>
                    <a:cubicBezTo>
                      <a:pt x="51124" y="70636"/>
                      <a:pt x="54219" y="84325"/>
                      <a:pt x="53029" y="68850"/>
                    </a:cubicBezTo>
                    <a:lnTo>
                      <a:pt x="53624" y="72064"/>
                    </a:lnTo>
                    <a:cubicBezTo>
                      <a:pt x="53624" y="72064"/>
                      <a:pt x="53624" y="72779"/>
                      <a:pt x="53505" y="72660"/>
                    </a:cubicBezTo>
                    <a:cubicBezTo>
                      <a:pt x="54815" y="80040"/>
                      <a:pt x="53148" y="61351"/>
                      <a:pt x="54100" y="63494"/>
                    </a:cubicBezTo>
                    <a:cubicBezTo>
                      <a:pt x="54457" y="64684"/>
                      <a:pt x="54934" y="66946"/>
                      <a:pt x="54815" y="68731"/>
                    </a:cubicBezTo>
                    <a:lnTo>
                      <a:pt x="55172" y="64803"/>
                    </a:lnTo>
                    <a:cubicBezTo>
                      <a:pt x="55172" y="64803"/>
                      <a:pt x="55529" y="67779"/>
                      <a:pt x="55291" y="67541"/>
                    </a:cubicBezTo>
                    <a:lnTo>
                      <a:pt x="56243" y="66232"/>
                    </a:lnTo>
                    <a:lnTo>
                      <a:pt x="56243" y="66708"/>
                    </a:lnTo>
                    <a:cubicBezTo>
                      <a:pt x="56243" y="64208"/>
                      <a:pt x="56243" y="60518"/>
                      <a:pt x="56243" y="58851"/>
                    </a:cubicBezTo>
                    <a:cubicBezTo>
                      <a:pt x="56719" y="61113"/>
                      <a:pt x="56243" y="60518"/>
                      <a:pt x="56481" y="62422"/>
                    </a:cubicBezTo>
                    <a:lnTo>
                      <a:pt x="56719" y="58613"/>
                    </a:lnTo>
                    <a:cubicBezTo>
                      <a:pt x="57314" y="62660"/>
                      <a:pt x="57076" y="66589"/>
                      <a:pt x="56719" y="65993"/>
                    </a:cubicBezTo>
                    <a:cubicBezTo>
                      <a:pt x="58505" y="81468"/>
                      <a:pt x="56838" y="62065"/>
                      <a:pt x="58743" y="70993"/>
                    </a:cubicBezTo>
                    <a:lnTo>
                      <a:pt x="58385" y="73017"/>
                    </a:lnTo>
                    <a:cubicBezTo>
                      <a:pt x="59457" y="81825"/>
                      <a:pt x="59576" y="78611"/>
                      <a:pt x="60647" y="83968"/>
                    </a:cubicBezTo>
                    <a:cubicBezTo>
                      <a:pt x="60290" y="81111"/>
                      <a:pt x="58267" y="70279"/>
                      <a:pt x="58624" y="66350"/>
                    </a:cubicBezTo>
                    <a:cubicBezTo>
                      <a:pt x="58862" y="67541"/>
                      <a:pt x="59219" y="68017"/>
                      <a:pt x="59219" y="64922"/>
                    </a:cubicBezTo>
                    <a:cubicBezTo>
                      <a:pt x="59695" y="70398"/>
                      <a:pt x="59933" y="69088"/>
                      <a:pt x="60290" y="68731"/>
                    </a:cubicBezTo>
                    <a:lnTo>
                      <a:pt x="60885" y="75993"/>
                    </a:lnTo>
                    <a:cubicBezTo>
                      <a:pt x="61123" y="73850"/>
                      <a:pt x="60885" y="70160"/>
                      <a:pt x="60885" y="66827"/>
                    </a:cubicBezTo>
                    <a:cubicBezTo>
                      <a:pt x="61481" y="67541"/>
                      <a:pt x="61957" y="73136"/>
                      <a:pt x="62552" y="77897"/>
                    </a:cubicBezTo>
                    <a:cubicBezTo>
                      <a:pt x="63385" y="78968"/>
                      <a:pt x="61243" y="68850"/>
                      <a:pt x="62076" y="67422"/>
                    </a:cubicBezTo>
                    <a:cubicBezTo>
                      <a:pt x="62909" y="70160"/>
                      <a:pt x="63147" y="67184"/>
                      <a:pt x="63623" y="62660"/>
                    </a:cubicBezTo>
                    <a:cubicBezTo>
                      <a:pt x="64337" y="65160"/>
                      <a:pt x="63980" y="67184"/>
                      <a:pt x="64218" y="69207"/>
                    </a:cubicBezTo>
                    <a:lnTo>
                      <a:pt x="64218" y="63375"/>
                    </a:lnTo>
                    <a:cubicBezTo>
                      <a:pt x="64218" y="63375"/>
                      <a:pt x="64337" y="65279"/>
                      <a:pt x="64456" y="66232"/>
                    </a:cubicBezTo>
                    <a:cubicBezTo>
                      <a:pt x="64576" y="63970"/>
                      <a:pt x="63861" y="58970"/>
                      <a:pt x="64218" y="56947"/>
                    </a:cubicBezTo>
                    <a:cubicBezTo>
                      <a:pt x="63623" y="48852"/>
                      <a:pt x="66361" y="68612"/>
                      <a:pt x="66242" y="59446"/>
                    </a:cubicBezTo>
                    <a:cubicBezTo>
                      <a:pt x="66599" y="61470"/>
                      <a:pt x="66599" y="63970"/>
                      <a:pt x="66837" y="66708"/>
                    </a:cubicBezTo>
                    <a:cubicBezTo>
                      <a:pt x="67194" y="60637"/>
                      <a:pt x="67194" y="62303"/>
                      <a:pt x="67313" y="54209"/>
                    </a:cubicBezTo>
                    <a:lnTo>
                      <a:pt x="68384" y="58970"/>
                    </a:lnTo>
                    <a:cubicBezTo>
                      <a:pt x="67432" y="53495"/>
                      <a:pt x="67432" y="46948"/>
                      <a:pt x="67551" y="41591"/>
                    </a:cubicBezTo>
                    <a:cubicBezTo>
                      <a:pt x="67194" y="38972"/>
                      <a:pt x="66837" y="36710"/>
                      <a:pt x="66599" y="35520"/>
                    </a:cubicBezTo>
                    <a:lnTo>
                      <a:pt x="67075" y="31473"/>
                    </a:lnTo>
                    <a:cubicBezTo>
                      <a:pt x="67313" y="32663"/>
                      <a:pt x="67432" y="35163"/>
                      <a:pt x="67551" y="38258"/>
                    </a:cubicBezTo>
                    <a:cubicBezTo>
                      <a:pt x="67551" y="37663"/>
                      <a:pt x="67551" y="37067"/>
                      <a:pt x="67551" y="36472"/>
                    </a:cubicBezTo>
                    <a:cubicBezTo>
                      <a:pt x="68027" y="39091"/>
                      <a:pt x="68266" y="43376"/>
                      <a:pt x="68384" y="47424"/>
                    </a:cubicBezTo>
                    <a:cubicBezTo>
                      <a:pt x="68147" y="45995"/>
                      <a:pt x="67909" y="44448"/>
                      <a:pt x="67670" y="42900"/>
                    </a:cubicBezTo>
                    <a:cubicBezTo>
                      <a:pt x="67909" y="47305"/>
                      <a:pt x="68147" y="52304"/>
                      <a:pt x="68504" y="56589"/>
                    </a:cubicBezTo>
                    <a:cubicBezTo>
                      <a:pt x="68504" y="55756"/>
                      <a:pt x="68504" y="55042"/>
                      <a:pt x="68504" y="54566"/>
                    </a:cubicBezTo>
                    <a:cubicBezTo>
                      <a:pt x="68504" y="55756"/>
                      <a:pt x="68623" y="56828"/>
                      <a:pt x="68742" y="57542"/>
                    </a:cubicBezTo>
                    <a:cubicBezTo>
                      <a:pt x="68742" y="58256"/>
                      <a:pt x="68742" y="56709"/>
                      <a:pt x="68742" y="54804"/>
                    </a:cubicBezTo>
                    <a:lnTo>
                      <a:pt x="69694" y="62899"/>
                    </a:lnTo>
                    <a:lnTo>
                      <a:pt x="69456" y="59684"/>
                    </a:lnTo>
                    <a:lnTo>
                      <a:pt x="71003" y="64684"/>
                    </a:lnTo>
                    <a:cubicBezTo>
                      <a:pt x="71003" y="56471"/>
                      <a:pt x="70646" y="44329"/>
                      <a:pt x="71599" y="40877"/>
                    </a:cubicBezTo>
                    <a:cubicBezTo>
                      <a:pt x="71837" y="46828"/>
                      <a:pt x="72432" y="50638"/>
                      <a:pt x="73027" y="57661"/>
                    </a:cubicBezTo>
                    <a:cubicBezTo>
                      <a:pt x="72075" y="50162"/>
                      <a:pt x="72313" y="60875"/>
                      <a:pt x="71599" y="59446"/>
                    </a:cubicBezTo>
                    <a:cubicBezTo>
                      <a:pt x="71956" y="60161"/>
                      <a:pt x="72194" y="63613"/>
                      <a:pt x="72194" y="64803"/>
                    </a:cubicBezTo>
                    <a:lnTo>
                      <a:pt x="72789" y="57899"/>
                    </a:lnTo>
                    <a:cubicBezTo>
                      <a:pt x="73265" y="63732"/>
                      <a:pt x="73384" y="62184"/>
                      <a:pt x="73979" y="64565"/>
                    </a:cubicBezTo>
                    <a:cubicBezTo>
                      <a:pt x="72789" y="53137"/>
                      <a:pt x="74098" y="56828"/>
                      <a:pt x="74336" y="53376"/>
                    </a:cubicBezTo>
                    <a:cubicBezTo>
                      <a:pt x="74693" y="57185"/>
                      <a:pt x="74932" y="61113"/>
                      <a:pt x="74336" y="60280"/>
                    </a:cubicBezTo>
                    <a:cubicBezTo>
                      <a:pt x="75765" y="68850"/>
                      <a:pt x="73979" y="46828"/>
                      <a:pt x="75170" y="54090"/>
                    </a:cubicBezTo>
                    <a:cubicBezTo>
                      <a:pt x="75050" y="54090"/>
                      <a:pt x="74932" y="53614"/>
                      <a:pt x="75050" y="55518"/>
                    </a:cubicBezTo>
                    <a:cubicBezTo>
                      <a:pt x="75050" y="52066"/>
                      <a:pt x="76122" y="54685"/>
                      <a:pt x="76241" y="58018"/>
                    </a:cubicBezTo>
                    <a:lnTo>
                      <a:pt x="76122" y="58018"/>
                    </a:lnTo>
                    <a:cubicBezTo>
                      <a:pt x="77193" y="59327"/>
                      <a:pt x="78979" y="58018"/>
                      <a:pt x="78146" y="48257"/>
                    </a:cubicBezTo>
                    <a:cubicBezTo>
                      <a:pt x="78146" y="49566"/>
                      <a:pt x="79098" y="59923"/>
                      <a:pt x="79217" y="61946"/>
                    </a:cubicBezTo>
                    <a:lnTo>
                      <a:pt x="77908" y="29092"/>
                    </a:lnTo>
                    <a:cubicBezTo>
                      <a:pt x="78503" y="37425"/>
                      <a:pt x="80884" y="57304"/>
                      <a:pt x="80526" y="62065"/>
                    </a:cubicBezTo>
                    <a:cubicBezTo>
                      <a:pt x="80884" y="63256"/>
                      <a:pt x="81241" y="64565"/>
                      <a:pt x="81479" y="61589"/>
                    </a:cubicBezTo>
                    <a:cubicBezTo>
                      <a:pt x="81241" y="60399"/>
                      <a:pt x="80050" y="49566"/>
                      <a:pt x="80169" y="48733"/>
                    </a:cubicBezTo>
                    <a:cubicBezTo>
                      <a:pt x="81598" y="58018"/>
                      <a:pt x="81002" y="53614"/>
                      <a:pt x="82431" y="61470"/>
                    </a:cubicBezTo>
                    <a:cubicBezTo>
                      <a:pt x="82074" y="59684"/>
                      <a:pt x="81121" y="46590"/>
                      <a:pt x="81479" y="46948"/>
                    </a:cubicBezTo>
                    <a:cubicBezTo>
                      <a:pt x="81598" y="48852"/>
                      <a:pt x="82550" y="59804"/>
                      <a:pt x="82669" y="61232"/>
                    </a:cubicBezTo>
                    <a:lnTo>
                      <a:pt x="82312" y="48376"/>
                    </a:lnTo>
                    <a:cubicBezTo>
                      <a:pt x="82312" y="50757"/>
                      <a:pt x="83264" y="59208"/>
                      <a:pt x="83859" y="62899"/>
                    </a:cubicBezTo>
                    <a:cubicBezTo>
                      <a:pt x="83502" y="60399"/>
                      <a:pt x="84693" y="63017"/>
                      <a:pt x="84812" y="61827"/>
                    </a:cubicBezTo>
                    <a:lnTo>
                      <a:pt x="84217" y="58851"/>
                    </a:lnTo>
                    <a:cubicBezTo>
                      <a:pt x="85407" y="60756"/>
                      <a:pt x="83502" y="40758"/>
                      <a:pt x="84574" y="41353"/>
                    </a:cubicBezTo>
                    <a:cubicBezTo>
                      <a:pt x="84693" y="43972"/>
                      <a:pt x="85764" y="57661"/>
                      <a:pt x="86478" y="59327"/>
                    </a:cubicBezTo>
                    <a:cubicBezTo>
                      <a:pt x="86121" y="52780"/>
                      <a:pt x="84454" y="27663"/>
                      <a:pt x="84931" y="22545"/>
                    </a:cubicBezTo>
                    <a:lnTo>
                      <a:pt x="85407" y="26235"/>
                    </a:lnTo>
                    <a:lnTo>
                      <a:pt x="85645" y="21950"/>
                    </a:lnTo>
                    <a:cubicBezTo>
                      <a:pt x="86240" y="31830"/>
                      <a:pt x="86954" y="52780"/>
                      <a:pt x="87073" y="60994"/>
                    </a:cubicBezTo>
                    <a:cubicBezTo>
                      <a:pt x="87787" y="63970"/>
                      <a:pt x="87550" y="65398"/>
                      <a:pt x="88145" y="65041"/>
                    </a:cubicBezTo>
                    <a:cubicBezTo>
                      <a:pt x="88621" y="68493"/>
                      <a:pt x="88383" y="70398"/>
                      <a:pt x="88145" y="70636"/>
                    </a:cubicBezTo>
                    <a:lnTo>
                      <a:pt x="89692" y="72779"/>
                    </a:lnTo>
                    <a:cubicBezTo>
                      <a:pt x="88859" y="65160"/>
                      <a:pt x="89930" y="65041"/>
                      <a:pt x="89335" y="58613"/>
                    </a:cubicBezTo>
                    <a:lnTo>
                      <a:pt x="88621" y="66708"/>
                    </a:lnTo>
                    <a:cubicBezTo>
                      <a:pt x="87787" y="59089"/>
                      <a:pt x="87311" y="44805"/>
                      <a:pt x="88383" y="46114"/>
                    </a:cubicBezTo>
                    <a:cubicBezTo>
                      <a:pt x="88859" y="49090"/>
                      <a:pt x="89573" y="59804"/>
                      <a:pt x="89811" y="62303"/>
                    </a:cubicBezTo>
                    <a:cubicBezTo>
                      <a:pt x="89692" y="59684"/>
                      <a:pt x="90168" y="57185"/>
                      <a:pt x="90525" y="59089"/>
                    </a:cubicBezTo>
                    <a:lnTo>
                      <a:pt x="90525" y="63256"/>
                    </a:lnTo>
                    <a:cubicBezTo>
                      <a:pt x="91359" y="66112"/>
                      <a:pt x="90406" y="53018"/>
                      <a:pt x="91716" y="60280"/>
                    </a:cubicBezTo>
                    <a:cubicBezTo>
                      <a:pt x="91954" y="60756"/>
                      <a:pt x="93263" y="70160"/>
                      <a:pt x="92906" y="65517"/>
                    </a:cubicBezTo>
                    <a:cubicBezTo>
                      <a:pt x="91716" y="56828"/>
                      <a:pt x="88978" y="29687"/>
                      <a:pt x="88621" y="23140"/>
                    </a:cubicBezTo>
                    <a:cubicBezTo>
                      <a:pt x="88740" y="23735"/>
                      <a:pt x="90525" y="31473"/>
                      <a:pt x="91240" y="35758"/>
                    </a:cubicBezTo>
                    <a:cubicBezTo>
                      <a:pt x="92311" y="42543"/>
                      <a:pt x="92311" y="52185"/>
                      <a:pt x="93144" y="58018"/>
                    </a:cubicBezTo>
                    <a:cubicBezTo>
                      <a:pt x="92906" y="55875"/>
                      <a:pt x="92906" y="53376"/>
                      <a:pt x="92906" y="52423"/>
                    </a:cubicBezTo>
                    <a:cubicBezTo>
                      <a:pt x="93263" y="54209"/>
                      <a:pt x="93501" y="58970"/>
                      <a:pt x="93858" y="57899"/>
                    </a:cubicBezTo>
                    <a:cubicBezTo>
                      <a:pt x="93144" y="50162"/>
                      <a:pt x="94930" y="58494"/>
                      <a:pt x="93501" y="51352"/>
                    </a:cubicBezTo>
                    <a:cubicBezTo>
                      <a:pt x="93739" y="49090"/>
                      <a:pt x="94216" y="52899"/>
                      <a:pt x="94692" y="52542"/>
                    </a:cubicBezTo>
                    <a:cubicBezTo>
                      <a:pt x="93978" y="47543"/>
                      <a:pt x="93501" y="35401"/>
                      <a:pt x="93739" y="33139"/>
                    </a:cubicBezTo>
                    <a:cubicBezTo>
                      <a:pt x="93978" y="35163"/>
                      <a:pt x="94335" y="37663"/>
                      <a:pt x="94453" y="38853"/>
                    </a:cubicBezTo>
                    <a:cubicBezTo>
                      <a:pt x="95525" y="39448"/>
                      <a:pt x="96358" y="42900"/>
                      <a:pt x="97311" y="42900"/>
                    </a:cubicBezTo>
                    <a:cubicBezTo>
                      <a:pt x="97549" y="44805"/>
                      <a:pt x="98263" y="47067"/>
                      <a:pt x="98382" y="50400"/>
                    </a:cubicBezTo>
                    <a:cubicBezTo>
                      <a:pt x="98382" y="48971"/>
                      <a:pt x="98263" y="46352"/>
                      <a:pt x="98382" y="46114"/>
                    </a:cubicBezTo>
                    <a:cubicBezTo>
                      <a:pt x="99572" y="52780"/>
                      <a:pt x="97906" y="47186"/>
                      <a:pt x="99096" y="55280"/>
                    </a:cubicBezTo>
                    <a:cubicBezTo>
                      <a:pt x="98739" y="50757"/>
                      <a:pt x="99096" y="48971"/>
                      <a:pt x="99334" y="46114"/>
                    </a:cubicBezTo>
                    <a:cubicBezTo>
                      <a:pt x="98501" y="39091"/>
                      <a:pt x="98263" y="44805"/>
                      <a:pt x="98144" y="47662"/>
                    </a:cubicBezTo>
                    <a:cubicBezTo>
                      <a:pt x="97191" y="38020"/>
                      <a:pt x="96834" y="27902"/>
                      <a:pt x="97311" y="23378"/>
                    </a:cubicBezTo>
                    <a:cubicBezTo>
                      <a:pt x="97787" y="20878"/>
                      <a:pt x="98263" y="29568"/>
                      <a:pt x="98263" y="28140"/>
                    </a:cubicBezTo>
                    <a:cubicBezTo>
                      <a:pt x="99810" y="29687"/>
                      <a:pt x="97787" y="11236"/>
                      <a:pt x="99572" y="18022"/>
                    </a:cubicBezTo>
                    <a:cubicBezTo>
                      <a:pt x="100644" y="24092"/>
                      <a:pt x="100882" y="30163"/>
                      <a:pt x="101358" y="34687"/>
                    </a:cubicBezTo>
                    <a:cubicBezTo>
                      <a:pt x="101001" y="37067"/>
                      <a:pt x="100048" y="30878"/>
                      <a:pt x="99691" y="31116"/>
                    </a:cubicBezTo>
                    <a:lnTo>
                      <a:pt x="100524" y="33973"/>
                    </a:lnTo>
                    <a:cubicBezTo>
                      <a:pt x="100524" y="35996"/>
                      <a:pt x="100287" y="37663"/>
                      <a:pt x="99929" y="35877"/>
                    </a:cubicBezTo>
                    <a:cubicBezTo>
                      <a:pt x="100882" y="41353"/>
                      <a:pt x="102429" y="36710"/>
                      <a:pt x="103977" y="41710"/>
                    </a:cubicBezTo>
                    <a:cubicBezTo>
                      <a:pt x="103977" y="39686"/>
                      <a:pt x="103977" y="37425"/>
                      <a:pt x="103620" y="35044"/>
                    </a:cubicBezTo>
                    <a:lnTo>
                      <a:pt x="103381" y="35877"/>
                    </a:lnTo>
                    <a:cubicBezTo>
                      <a:pt x="102548" y="30997"/>
                      <a:pt x="103381" y="28973"/>
                      <a:pt x="102667" y="26711"/>
                    </a:cubicBezTo>
                    <a:cubicBezTo>
                      <a:pt x="102667" y="23140"/>
                      <a:pt x="102667" y="17664"/>
                      <a:pt x="103620" y="20402"/>
                    </a:cubicBezTo>
                    <a:lnTo>
                      <a:pt x="104453" y="27425"/>
                    </a:lnTo>
                    <a:cubicBezTo>
                      <a:pt x="104215" y="25402"/>
                      <a:pt x="103620" y="23259"/>
                      <a:pt x="103620" y="25402"/>
                    </a:cubicBezTo>
                    <a:cubicBezTo>
                      <a:pt x="103620" y="22307"/>
                      <a:pt x="105643" y="34806"/>
                      <a:pt x="104929" y="25640"/>
                    </a:cubicBezTo>
                    <a:lnTo>
                      <a:pt x="103977" y="20878"/>
                    </a:lnTo>
                    <a:cubicBezTo>
                      <a:pt x="103977" y="17307"/>
                      <a:pt x="103977" y="9808"/>
                      <a:pt x="104691" y="12070"/>
                    </a:cubicBezTo>
                    <a:cubicBezTo>
                      <a:pt x="103738" y="5166"/>
                      <a:pt x="104691" y="12903"/>
                      <a:pt x="103381" y="4808"/>
                    </a:cubicBezTo>
                    <a:cubicBezTo>
                      <a:pt x="104810" y="14808"/>
                      <a:pt x="101834" y="4451"/>
                      <a:pt x="103500" y="15046"/>
                    </a:cubicBezTo>
                    <a:cubicBezTo>
                      <a:pt x="102072" y="5761"/>
                      <a:pt x="102310" y="11117"/>
                      <a:pt x="101001" y="3142"/>
                    </a:cubicBezTo>
                    <a:cubicBezTo>
                      <a:pt x="101239" y="5404"/>
                      <a:pt x="101596" y="7546"/>
                      <a:pt x="101001" y="6475"/>
                    </a:cubicBezTo>
                    <a:cubicBezTo>
                      <a:pt x="101001" y="7189"/>
                      <a:pt x="101001" y="8022"/>
                      <a:pt x="101001" y="8499"/>
                    </a:cubicBezTo>
                    <a:lnTo>
                      <a:pt x="101001" y="8499"/>
                    </a:lnTo>
                    <a:cubicBezTo>
                      <a:pt x="101001" y="8499"/>
                      <a:pt x="101001" y="8499"/>
                      <a:pt x="101001" y="8499"/>
                    </a:cubicBezTo>
                    <a:cubicBezTo>
                      <a:pt x="101001" y="8856"/>
                      <a:pt x="101001" y="8975"/>
                      <a:pt x="101001" y="8499"/>
                    </a:cubicBezTo>
                    <a:cubicBezTo>
                      <a:pt x="101239" y="9451"/>
                      <a:pt x="101477" y="10760"/>
                      <a:pt x="101596" y="11951"/>
                    </a:cubicBezTo>
                    <a:cubicBezTo>
                      <a:pt x="101953" y="17307"/>
                      <a:pt x="101120" y="17188"/>
                      <a:pt x="101120" y="19926"/>
                    </a:cubicBezTo>
                    <a:cubicBezTo>
                      <a:pt x="100762" y="18855"/>
                      <a:pt x="101001" y="17307"/>
                      <a:pt x="100524" y="14808"/>
                    </a:cubicBezTo>
                    <a:lnTo>
                      <a:pt x="100524" y="18974"/>
                    </a:lnTo>
                    <a:cubicBezTo>
                      <a:pt x="100048" y="13855"/>
                      <a:pt x="98977" y="10522"/>
                      <a:pt x="99334" y="7427"/>
                    </a:cubicBezTo>
                    <a:lnTo>
                      <a:pt x="98739" y="7427"/>
                    </a:lnTo>
                    <a:cubicBezTo>
                      <a:pt x="98144" y="4451"/>
                      <a:pt x="97549" y="3261"/>
                      <a:pt x="97429" y="5523"/>
                    </a:cubicBezTo>
                    <a:cubicBezTo>
                      <a:pt x="97072" y="4451"/>
                      <a:pt x="97311" y="11236"/>
                      <a:pt x="97072" y="7189"/>
                    </a:cubicBezTo>
                    <a:lnTo>
                      <a:pt x="96477" y="10403"/>
                    </a:lnTo>
                    <a:lnTo>
                      <a:pt x="96477" y="9094"/>
                    </a:lnTo>
                    <a:cubicBezTo>
                      <a:pt x="95406" y="8499"/>
                      <a:pt x="95287" y="17783"/>
                      <a:pt x="93263" y="8618"/>
                    </a:cubicBezTo>
                    <a:cubicBezTo>
                      <a:pt x="93025" y="9927"/>
                      <a:pt x="92906" y="11594"/>
                      <a:pt x="92192" y="10165"/>
                    </a:cubicBezTo>
                    <a:lnTo>
                      <a:pt x="91597" y="5761"/>
                    </a:lnTo>
                    <a:cubicBezTo>
                      <a:pt x="91359" y="7308"/>
                      <a:pt x="89930" y="1475"/>
                      <a:pt x="90287" y="6118"/>
                    </a:cubicBezTo>
                    <a:cubicBezTo>
                      <a:pt x="88740" y="-5786"/>
                      <a:pt x="88145" y="3737"/>
                      <a:pt x="87192" y="1594"/>
                    </a:cubicBezTo>
                    <a:lnTo>
                      <a:pt x="87787" y="7427"/>
                    </a:lnTo>
                    <a:cubicBezTo>
                      <a:pt x="87787" y="7427"/>
                      <a:pt x="86954" y="8856"/>
                      <a:pt x="86597" y="11236"/>
                    </a:cubicBezTo>
                    <a:lnTo>
                      <a:pt x="87073" y="16355"/>
                    </a:lnTo>
                    <a:cubicBezTo>
                      <a:pt x="87073" y="20640"/>
                      <a:pt x="85407" y="12784"/>
                      <a:pt x="84574" y="13379"/>
                    </a:cubicBezTo>
                    <a:cubicBezTo>
                      <a:pt x="84454" y="11475"/>
                      <a:pt x="84693" y="11951"/>
                      <a:pt x="84931" y="13141"/>
                    </a:cubicBezTo>
                    <a:cubicBezTo>
                      <a:pt x="82788" y="1713"/>
                      <a:pt x="83621" y="21712"/>
                      <a:pt x="81955" y="13379"/>
                    </a:cubicBezTo>
                    <a:cubicBezTo>
                      <a:pt x="81955" y="15284"/>
                      <a:pt x="81717" y="14689"/>
                      <a:pt x="81359" y="13379"/>
                    </a:cubicBezTo>
                    <a:cubicBezTo>
                      <a:pt x="81359" y="13379"/>
                      <a:pt x="81359" y="13379"/>
                      <a:pt x="81359" y="13141"/>
                    </a:cubicBezTo>
                    <a:cubicBezTo>
                      <a:pt x="81359" y="13141"/>
                      <a:pt x="81359" y="13141"/>
                      <a:pt x="81359" y="13141"/>
                    </a:cubicBezTo>
                    <a:cubicBezTo>
                      <a:pt x="81121" y="12308"/>
                      <a:pt x="81002" y="11236"/>
                      <a:pt x="80764" y="10403"/>
                    </a:cubicBezTo>
                    <a:cubicBezTo>
                      <a:pt x="81002" y="11594"/>
                      <a:pt x="81241" y="12665"/>
                      <a:pt x="81241" y="13141"/>
                    </a:cubicBezTo>
                    <a:cubicBezTo>
                      <a:pt x="81121" y="13260"/>
                      <a:pt x="80884" y="13974"/>
                      <a:pt x="80764" y="15165"/>
                    </a:cubicBezTo>
                    <a:lnTo>
                      <a:pt x="80169" y="9689"/>
                    </a:lnTo>
                    <a:cubicBezTo>
                      <a:pt x="80169" y="9689"/>
                      <a:pt x="80169" y="9689"/>
                      <a:pt x="80169" y="9808"/>
                    </a:cubicBezTo>
                    <a:cubicBezTo>
                      <a:pt x="79693" y="7784"/>
                      <a:pt x="80169" y="12427"/>
                      <a:pt x="80764" y="16593"/>
                    </a:cubicBezTo>
                    <a:cubicBezTo>
                      <a:pt x="80764" y="17545"/>
                      <a:pt x="80764" y="18617"/>
                      <a:pt x="80764" y="19926"/>
                    </a:cubicBezTo>
                    <a:cubicBezTo>
                      <a:pt x="79693" y="11117"/>
                      <a:pt x="80407" y="23021"/>
                      <a:pt x="79217" y="13498"/>
                    </a:cubicBezTo>
                    <a:cubicBezTo>
                      <a:pt x="79455" y="18141"/>
                      <a:pt x="78265" y="17069"/>
                      <a:pt x="78979" y="26830"/>
                    </a:cubicBezTo>
                    <a:cubicBezTo>
                      <a:pt x="78860" y="25521"/>
                      <a:pt x="78741" y="24926"/>
                      <a:pt x="78860" y="24926"/>
                    </a:cubicBezTo>
                    <a:cubicBezTo>
                      <a:pt x="78503" y="23854"/>
                      <a:pt x="78026" y="22783"/>
                      <a:pt x="78026" y="25521"/>
                    </a:cubicBezTo>
                    <a:lnTo>
                      <a:pt x="77312" y="18498"/>
                    </a:lnTo>
                    <a:lnTo>
                      <a:pt x="77551" y="27902"/>
                    </a:lnTo>
                    <a:cubicBezTo>
                      <a:pt x="76836" y="23616"/>
                      <a:pt x="76360" y="21236"/>
                      <a:pt x="76241" y="15760"/>
                    </a:cubicBezTo>
                    <a:cubicBezTo>
                      <a:pt x="76122" y="24092"/>
                      <a:pt x="75765" y="18974"/>
                      <a:pt x="75765" y="27187"/>
                    </a:cubicBezTo>
                    <a:lnTo>
                      <a:pt x="75408" y="22664"/>
                    </a:lnTo>
                    <a:cubicBezTo>
                      <a:pt x="75408" y="22664"/>
                      <a:pt x="75289" y="28973"/>
                      <a:pt x="74693" y="25283"/>
                    </a:cubicBezTo>
                    <a:cubicBezTo>
                      <a:pt x="73265" y="16712"/>
                      <a:pt x="71480" y="24330"/>
                      <a:pt x="69218" y="16474"/>
                    </a:cubicBezTo>
                    <a:cubicBezTo>
                      <a:pt x="70765" y="29806"/>
                      <a:pt x="67909" y="10522"/>
                      <a:pt x="68861" y="20878"/>
                    </a:cubicBezTo>
                    <a:cubicBezTo>
                      <a:pt x="68504" y="17783"/>
                      <a:pt x="68147" y="15998"/>
                      <a:pt x="68147" y="13260"/>
                    </a:cubicBezTo>
                    <a:cubicBezTo>
                      <a:pt x="67670" y="16474"/>
                      <a:pt x="66480" y="8380"/>
                      <a:pt x="66718" y="17069"/>
                    </a:cubicBezTo>
                    <a:cubicBezTo>
                      <a:pt x="66361" y="13855"/>
                      <a:pt x="66480" y="12427"/>
                      <a:pt x="66242" y="10522"/>
                    </a:cubicBezTo>
                    <a:cubicBezTo>
                      <a:pt x="66242" y="11236"/>
                      <a:pt x="66242" y="13260"/>
                      <a:pt x="66004" y="11355"/>
                    </a:cubicBezTo>
                    <a:cubicBezTo>
                      <a:pt x="65766" y="9451"/>
                      <a:pt x="66004" y="8737"/>
                      <a:pt x="66004" y="7308"/>
                    </a:cubicBezTo>
                    <a:cubicBezTo>
                      <a:pt x="65171" y="7903"/>
                      <a:pt x="66004" y="17664"/>
                      <a:pt x="66718" y="26711"/>
                    </a:cubicBezTo>
                    <a:cubicBezTo>
                      <a:pt x="65885" y="22426"/>
                      <a:pt x="65766" y="23021"/>
                      <a:pt x="66004" y="29092"/>
                    </a:cubicBezTo>
                    <a:cubicBezTo>
                      <a:pt x="65647" y="26116"/>
                      <a:pt x="65051" y="23021"/>
                      <a:pt x="65528" y="21950"/>
                    </a:cubicBezTo>
                    <a:cubicBezTo>
                      <a:pt x="65171" y="21593"/>
                      <a:pt x="63385" y="17783"/>
                      <a:pt x="63980" y="25045"/>
                    </a:cubicBezTo>
                    <a:cubicBezTo>
                      <a:pt x="63742" y="23259"/>
                      <a:pt x="63504" y="24569"/>
                      <a:pt x="63504" y="25402"/>
                    </a:cubicBezTo>
                    <a:cubicBezTo>
                      <a:pt x="62790" y="25045"/>
                      <a:pt x="62671" y="24330"/>
                      <a:pt x="62076" y="25164"/>
                    </a:cubicBezTo>
                    <a:lnTo>
                      <a:pt x="62314" y="26354"/>
                    </a:lnTo>
                    <a:cubicBezTo>
                      <a:pt x="62790" y="35163"/>
                      <a:pt x="61957" y="28378"/>
                      <a:pt x="61481" y="29449"/>
                    </a:cubicBezTo>
                    <a:lnTo>
                      <a:pt x="61481" y="28497"/>
                    </a:lnTo>
                    <a:cubicBezTo>
                      <a:pt x="59695" y="22188"/>
                      <a:pt x="61123" y="31592"/>
                      <a:pt x="59338" y="24450"/>
                    </a:cubicBezTo>
                    <a:lnTo>
                      <a:pt x="59814" y="29925"/>
                    </a:lnTo>
                    <a:cubicBezTo>
                      <a:pt x="60647" y="41710"/>
                      <a:pt x="58148" y="23021"/>
                      <a:pt x="57910" y="27663"/>
                    </a:cubicBezTo>
                    <a:lnTo>
                      <a:pt x="58385" y="30758"/>
                    </a:lnTo>
                    <a:cubicBezTo>
                      <a:pt x="58385" y="34806"/>
                      <a:pt x="56005" y="14808"/>
                      <a:pt x="55529" y="13379"/>
                    </a:cubicBezTo>
                    <a:cubicBezTo>
                      <a:pt x="55410" y="12308"/>
                      <a:pt x="55529" y="11713"/>
                      <a:pt x="55529" y="10998"/>
                    </a:cubicBezTo>
                    <a:cubicBezTo>
                      <a:pt x="53981" y="4094"/>
                      <a:pt x="56005" y="18141"/>
                      <a:pt x="55529" y="19926"/>
                    </a:cubicBezTo>
                    <a:cubicBezTo>
                      <a:pt x="55052" y="16117"/>
                      <a:pt x="54934" y="10046"/>
                      <a:pt x="54338" y="9332"/>
                    </a:cubicBezTo>
                    <a:cubicBezTo>
                      <a:pt x="53862" y="6237"/>
                      <a:pt x="53981" y="22069"/>
                      <a:pt x="52672" y="14689"/>
                    </a:cubicBezTo>
                    <a:cubicBezTo>
                      <a:pt x="53029" y="17664"/>
                      <a:pt x="53505" y="20640"/>
                      <a:pt x="53267" y="22902"/>
                    </a:cubicBezTo>
                    <a:cubicBezTo>
                      <a:pt x="52791" y="23973"/>
                      <a:pt x="51005" y="11713"/>
                      <a:pt x="51243" y="21236"/>
                    </a:cubicBezTo>
                    <a:cubicBezTo>
                      <a:pt x="51243" y="20402"/>
                      <a:pt x="51005" y="19688"/>
                      <a:pt x="51005" y="18855"/>
                    </a:cubicBezTo>
                    <a:cubicBezTo>
                      <a:pt x="50767" y="21355"/>
                      <a:pt x="50053" y="23021"/>
                      <a:pt x="50291" y="28140"/>
                    </a:cubicBezTo>
                    <a:cubicBezTo>
                      <a:pt x="48386" y="9213"/>
                      <a:pt x="48624" y="37544"/>
                      <a:pt x="47196" y="20045"/>
                    </a:cubicBezTo>
                    <a:lnTo>
                      <a:pt x="46006" y="21117"/>
                    </a:lnTo>
                    <a:lnTo>
                      <a:pt x="46006" y="19331"/>
                    </a:lnTo>
                    <a:cubicBezTo>
                      <a:pt x="45053" y="18260"/>
                      <a:pt x="45053" y="22426"/>
                      <a:pt x="45173" y="26711"/>
                    </a:cubicBezTo>
                    <a:cubicBezTo>
                      <a:pt x="44934" y="25521"/>
                      <a:pt x="44934" y="23854"/>
                      <a:pt x="44815" y="23021"/>
                    </a:cubicBezTo>
                    <a:cubicBezTo>
                      <a:pt x="43387" y="19569"/>
                      <a:pt x="43387" y="20402"/>
                      <a:pt x="43149" y="29092"/>
                    </a:cubicBezTo>
                    <a:lnTo>
                      <a:pt x="42554" y="23378"/>
                    </a:lnTo>
                    <a:cubicBezTo>
                      <a:pt x="42554" y="26711"/>
                      <a:pt x="40292" y="14689"/>
                      <a:pt x="39697" y="21355"/>
                    </a:cubicBezTo>
                    <a:cubicBezTo>
                      <a:pt x="39697" y="20759"/>
                      <a:pt x="39697" y="19569"/>
                      <a:pt x="39697" y="18855"/>
                    </a:cubicBezTo>
                    <a:cubicBezTo>
                      <a:pt x="38982" y="25640"/>
                      <a:pt x="35531" y="3380"/>
                      <a:pt x="36602" y="24092"/>
                    </a:cubicBezTo>
                    <a:lnTo>
                      <a:pt x="36126" y="29211"/>
                    </a:lnTo>
                    <a:cubicBezTo>
                      <a:pt x="37316" y="30758"/>
                      <a:pt x="36602" y="38139"/>
                      <a:pt x="37316" y="41591"/>
                    </a:cubicBezTo>
                    <a:cubicBezTo>
                      <a:pt x="36959" y="42781"/>
                      <a:pt x="35769" y="35401"/>
                      <a:pt x="36245" y="34330"/>
                    </a:cubicBezTo>
                    <a:lnTo>
                      <a:pt x="36245" y="35401"/>
                    </a:lnTo>
                    <a:cubicBezTo>
                      <a:pt x="35769" y="24569"/>
                      <a:pt x="34816" y="31711"/>
                      <a:pt x="34340" y="24330"/>
                    </a:cubicBezTo>
                    <a:cubicBezTo>
                      <a:pt x="32316" y="25045"/>
                      <a:pt x="29817" y="19212"/>
                      <a:pt x="27793" y="18974"/>
                    </a:cubicBezTo>
                    <a:lnTo>
                      <a:pt x="28626" y="27306"/>
                    </a:lnTo>
                    <a:lnTo>
                      <a:pt x="27912" y="26830"/>
                    </a:lnTo>
                    <a:cubicBezTo>
                      <a:pt x="27555" y="24926"/>
                      <a:pt x="27198" y="20283"/>
                      <a:pt x="27674" y="20640"/>
                    </a:cubicBezTo>
                    <a:cubicBezTo>
                      <a:pt x="27079" y="15879"/>
                      <a:pt x="27198" y="24688"/>
                      <a:pt x="27198" y="26473"/>
                    </a:cubicBezTo>
                    <a:cubicBezTo>
                      <a:pt x="26008" y="23140"/>
                      <a:pt x="26841" y="16712"/>
                      <a:pt x="26603" y="16474"/>
                    </a:cubicBezTo>
                    <a:lnTo>
                      <a:pt x="26246" y="17188"/>
                    </a:lnTo>
                    <a:lnTo>
                      <a:pt x="26246" y="18141"/>
                    </a:lnTo>
                    <a:cubicBezTo>
                      <a:pt x="26246" y="21593"/>
                      <a:pt x="26603" y="25164"/>
                      <a:pt x="25889" y="24807"/>
                    </a:cubicBezTo>
                    <a:cubicBezTo>
                      <a:pt x="25412" y="23140"/>
                      <a:pt x="25293" y="19688"/>
                      <a:pt x="25175" y="19331"/>
                    </a:cubicBezTo>
                    <a:cubicBezTo>
                      <a:pt x="25175" y="18736"/>
                      <a:pt x="25175" y="18498"/>
                      <a:pt x="24936" y="19093"/>
                    </a:cubicBezTo>
                    <a:lnTo>
                      <a:pt x="23984" y="18498"/>
                    </a:lnTo>
                    <a:lnTo>
                      <a:pt x="24817" y="25045"/>
                    </a:lnTo>
                    <a:cubicBezTo>
                      <a:pt x="24698" y="28378"/>
                      <a:pt x="23984" y="24807"/>
                      <a:pt x="24817" y="32187"/>
                    </a:cubicBezTo>
                    <a:cubicBezTo>
                      <a:pt x="23389" y="20640"/>
                      <a:pt x="21365" y="28259"/>
                      <a:pt x="20770" y="24807"/>
                    </a:cubicBezTo>
                    <a:cubicBezTo>
                      <a:pt x="20532" y="29687"/>
                      <a:pt x="20056" y="29568"/>
                      <a:pt x="19341" y="29092"/>
                    </a:cubicBezTo>
                    <a:cubicBezTo>
                      <a:pt x="19580" y="30401"/>
                      <a:pt x="20175" y="37901"/>
                      <a:pt x="19580" y="37067"/>
                    </a:cubicBezTo>
                    <a:cubicBezTo>
                      <a:pt x="18746" y="21712"/>
                      <a:pt x="18151" y="30520"/>
                      <a:pt x="16961" y="19569"/>
                    </a:cubicBezTo>
                    <a:cubicBezTo>
                      <a:pt x="17913" y="26830"/>
                      <a:pt x="15532" y="21474"/>
                      <a:pt x="16842" y="31830"/>
                    </a:cubicBezTo>
                    <a:cubicBezTo>
                      <a:pt x="16247" y="30639"/>
                      <a:pt x="16485" y="26116"/>
                      <a:pt x="15889" y="22545"/>
                    </a:cubicBezTo>
                    <a:cubicBezTo>
                      <a:pt x="15175" y="28616"/>
                      <a:pt x="13152" y="18855"/>
                      <a:pt x="11961" y="20997"/>
                    </a:cubicBezTo>
                    <a:cubicBezTo>
                      <a:pt x="11961" y="23021"/>
                      <a:pt x="12556" y="26116"/>
                      <a:pt x="12438" y="29092"/>
                    </a:cubicBezTo>
                    <a:lnTo>
                      <a:pt x="11009" y="19093"/>
                    </a:lnTo>
                    <a:cubicBezTo>
                      <a:pt x="10771" y="20045"/>
                      <a:pt x="11485" y="30758"/>
                      <a:pt x="10533" y="23735"/>
                    </a:cubicBezTo>
                    <a:cubicBezTo>
                      <a:pt x="10771" y="25402"/>
                      <a:pt x="11009" y="28021"/>
                      <a:pt x="10890" y="28616"/>
                    </a:cubicBezTo>
                    <a:cubicBezTo>
                      <a:pt x="7557" y="19093"/>
                      <a:pt x="5890" y="37067"/>
                      <a:pt x="1962" y="18974"/>
                    </a:cubicBezTo>
                    <a:cubicBezTo>
                      <a:pt x="2557" y="22902"/>
                      <a:pt x="2319" y="23259"/>
                      <a:pt x="1962" y="23378"/>
                    </a:cubicBezTo>
                    <a:cubicBezTo>
                      <a:pt x="2200" y="24330"/>
                      <a:pt x="2200" y="28378"/>
                      <a:pt x="2439" y="31116"/>
                    </a:cubicBezTo>
                    <a:lnTo>
                      <a:pt x="891" y="23616"/>
                    </a:lnTo>
                    <a:cubicBezTo>
                      <a:pt x="1129" y="31235"/>
                      <a:pt x="-299" y="24212"/>
                      <a:pt x="58" y="31473"/>
                    </a:cubicBezTo>
                    <a:lnTo>
                      <a:pt x="296" y="30163"/>
                    </a:lnTo>
                    <a:cubicBezTo>
                      <a:pt x="296" y="38734"/>
                      <a:pt x="2081" y="49090"/>
                      <a:pt x="2676" y="60042"/>
                    </a:cubicBezTo>
                    <a:cubicBezTo>
                      <a:pt x="2676" y="50281"/>
                      <a:pt x="4938" y="74326"/>
                      <a:pt x="5057" y="60280"/>
                    </a:cubicBezTo>
                    <a:cubicBezTo>
                      <a:pt x="5414" y="62541"/>
                      <a:pt x="5057" y="63851"/>
                      <a:pt x="5414" y="66350"/>
                    </a:cubicBezTo>
                    <a:cubicBezTo>
                      <a:pt x="5414" y="61589"/>
                      <a:pt x="5533" y="60637"/>
                      <a:pt x="6247" y="62660"/>
                    </a:cubicBezTo>
                    <a:lnTo>
                      <a:pt x="6247" y="63851"/>
                    </a:lnTo>
                    <a:cubicBezTo>
                      <a:pt x="7676" y="62541"/>
                      <a:pt x="8509" y="67184"/>
                      <a:pt x="10295" y="70160"/>
                    </a:cubicBezTo>
                    <a:lnTo>
                      <a:pt x="9819" y="64803"/>
                    </a:lnTo>
                    <a:cubicBezTo>
                      <a:pt x="10176" y="65517"/>
                      <a:pt x="10414" y="67184"/>
                      <a:pt x="10652" y="68493"/>
                    </a:cubicBezTo>
                    <a:cubicBezTo>
                      <a:pt x="10652" y="60280"/>
                      <a:pt x="9700" y="68136"/>
                      <a:pt x="9462" y="58970"/>
                    </a:cubicBezTo>
                    <a:cubicBezTo>
                      <a:pt x="10652" y="69922"/>
                      <a:pt x="11961" y="58970"/>
                      <a:pt x="13033" y="71469"/>
                    </a:cubicBezTo>
                    <a:cubicBezTo>
                      <a:pt x="13628" y="71469"/>
                      <a:pt x="12438" y="65160"/>
                      <a:pt x="13033" y="65279"/>
                    </a:cubicBezTo>
                    <a:lnTo>
                      <a:pt x="13390" y="68612"/>
                    </a:lnTo>
                    <a:lnTo>
                      <a:pt x="13390" y="64208"/>
                    </a:lnTo>
                    <a:cubicBezTo>
                      <a:pt x="13628" y="64922"/>
                      <a:pt x="14104" y="69088"/>
                      <a:pt x="14342" y="71945"/>
                    </a:cubicBezTo>
                    <a:cubicBezTo>
                      <a:pt x="14342" y="71588"/>
                      <a:pt x="14104" y="72779"/>
                      <a:pt x="14104" y="73017"/>
                    </a:cubicBezTo>
                    <a:cubicBezTo>
                      <a:pt x="14818" y="76945"/>
                      <a:pt x="15294" y="71588"/>
                      <a:pt x="15532" y="72779"/>
                    </a:cubicBezTo>
                    <a:lnTo>
                      <a:pt x="14937" y="70755"/>
                    </a:lnTo>
                    <a:cubicBezTo>
                      <a:pt x="16247" y="67422"/>
                      <a:pt x="18270" y="71707"/>
                      <a:pt x="19223" y="64803"/>
                    </a:cubicBezTo>
                    <a:lnTo>
                      <a:pt x="18984" y="62303"/>
                    </a:lnTo>
                    <a:cubicBezTo>
                      <a:pt x="19699" y="57423"/>
                      <a:pt x="20056" y="65041"/>
                      <a:pt x="21127" y="62779"/>
                    </a:cubicBezTo>
                    <a:lnTo>
                      <a:pt x="21127" y="63375"/>
                    </a:lnTo>
                    <a:cubicBezTo>
                      <a:pt x="21127" y="60756"/>
                      <a:pt x="21365" y="59446"/>
                      <a:pt x="21722" y="59804"/>
                    </a:cubicBezTo>
                    <a:cubicBezTo>
                      <a:pt x="21722" y="62779"/>
                      <a:pt x="22675" y="65517"/>
                      <a:pt x="22556" y="68969"/>
                    </a:cubicBezTo>
                    <a:cubicBezTo>
                      <a:pt x="23389" y="63851"/>
                      <a:pt x="22913" y="64922"/>
                      <a:pt x="23032" y="55399"/>
                    </a:cubicBezTo>
                    <a:lnTo>
                      <a:pt x="23508" y="59565"/>
                    </a:lnTo>
                    <a:cubicBezTo>
                      <a:pt x="23508" y="55756"/>
                      <a:pt x="23508" y="53733"/>
                      <a:pt x="23865" y="52542"/>
                    </a:cubicBezTo>
                    <a:cubicBezTo>
                      <a:pt x="23627" y="56232"/>
                      <a:pt x="24698" y="58970"/>
                      <a:pt x="24460" y="63851"/>
                    </a:cubicBezTo>
                    <a:cubicBezTo>
                      <a:pt x="26365" y="73017"/>
                      <a:pt x="25650" y="54328"/>
                      <a:pt x="27198" y="67898"/>
                    </a:cubicBezTo>
                    <a:cubicBezTo>
                      <a:pt x="26960" y="56113"/>
                      <a:pt x="25650" y="61470"/>
                      <a:pt x="25770" y="58970"/>
                    </a:cubicBezTo>
                    <a:cubicBezTo>
                      <a:pt x="25293" y="55161"/>
                      <a:pt x="25650" y="50162"/>
                      <a:pt x="26127" y="51352"/>
                    </a:cubicBezTo>
                    <a:cubicBezTo>
                      <a:pt x="26484" y="51590"/>
                      <a:pt x="27793" y="66350"/>
                      <a:pt x="28865" y="65993"/>
                    </a:cubicBezTo>
                    <a:cubicBezTo>
                      <a:pt x="28865" y="65993"/>
                      <a:pt x="28865" y="66827"/>
                      <a:pt x="28745" y="66827"/>
                    </a:cubicBezTo>
                    <a:cubicBezTo>
                      <a:pt x="29341" y="69803"/>
                      <a:pt x="29222" y="62660"/>
                      <a:pt x="29936" y="67541"/>
                    </a:cubicBezTo>
                    <a:cubicBezTo>
                      <a:pt x="29698" y="60399"/>
                      <a:pt x="30531" y="67898"/>
                      <a:pt x="29936" y="58851"/>
                    </a:cubicBezTo>
                    <a:lnTo>
                      <a:pt x="29222" y="60994"/>
                    </a:lnTo>
                    <a:cubicBezTo>
                      <a:pt x="29579" y="58613"/>
                      <a:pt x="29222" y="47900"/>
                      <a:pt x="30531" y="53018"/>
                    </a:cubicBezTo>
                    <a:cubicBezTo>
                      <a:pt x="30531" y="54804"/>
                      <a:pt x="30531" y="57304"/>
                      <a:pt x="30531" y="58613"/>
                    </a:cubicBezTo>
                    <a:cubicBezTo>
                      <a:pt x="31007" y="61232"/>
                      <a:pt x="30888" y="56828"/>
                      <a:pt x="31364" y="59565"/>
                    </a:cubicBezTo>
                    <a:cubicBezTo>
                      <a:pt x="31959" y="68612"/>
                      <a:pt x="30412" y="61589"/>
                      <a:pt x="30293" y="68612"/>
                    </a:cubicBezTo>
                    <a:cubicBezTo>
                      <a:pt x="30888" y="72421"/>
                      <a:pt x="30888" y="61946"/>
                      <a:pt x="31245" y="71826"/>
                    </a:cubicBezTo>
                    <a:cubicBezTo>
                      <a:pt x="30769" y="59327"/>
                      <a:pt x="32316" y="73374"/>
                      <a:pt x="32316" y="63732"/>
                    </a:cubicBezTo>
                    <a:lnTo>
                      <a:pt x="32674" y="69207"/>
                    </a:lnTo>
                    <a:cubicBezTo>
                      <a:pt x="32674" y="68374"/>
                      <a:pt x="32674" y="65755"/>
                      <a:pt x="32912" y="65874"/>
                    </a:cubicBezTo>
                    <a:lnTo>
                      <a:pt x="32912" y="72898"/>
                    </a:lnTo>
                    <a:cubicBezTo>
                      <a:pt x="33150" y="66827"/>
                      <a:pt x="34459" y="78016"/>
                      <a:pt x="34816" y="74802"/>
                    </a:cubicBezTo>
                    <a:cubicBezTo>
                      <a:pt x="33745" y="75040"/>
                      <a:pt x="34102" y="68255"/>
                      <a:pt x="33388" y="64327"/>
                    </a:cubicBezTo>
                    <a:cubicBezTo>
                      <a:pt x="34221" y="56947"/>
                      <a:pt x="35174" y="78492"/>
                      <a:pt x="36483" y="75754"/>
                    </a:cubicBezTo>
                    <a:cubicBezTo>
                      <a:pt x="36364" y="76588"/>
                      <a:pt x="35411" y="72540"/>
                      <a:pt x="35649" y="70041"/>
                    </a:cubicBezTo>
                    <a:cubicBezTo>
                      <a:pt x="36007" y="71112"/>
                      <a:pt x="36602" y="73136"/>
                      <a:pt x="36959" y="75993"/>
                    </a:cubicBezTo>
                    <a:cubicBezTo>
                      <a:pt x="37911" y="74802"/>
                      <a:pt x="36364" y="70398"/>
                      <a:pt x="36602" y="67065"/>
                    </a:cubicBezTo>
                    <a:cubicBezTo>
                      <a:pt x="37435" y="73612"/>
                      <a:pt x="36840" y="64327"/>
                      <a:pt x="37197" y="62184"/>
                    </a:cubicBezTo>
                    <a:lnTo>
                      <a:pt x="37554" y="67660"/>
                    </a:lnTo>
                    <a:cubicBezTo>
                      <a:pt x="38982" y="71112"/>
                      <a:pt x="36959" y="56113"/>
                      <a:pt x="38387" y="60280"/>
                    </a:cubicBezTo>
                    <a:lnTo>
                      <a:pt x="38387" y="68017"/>
                    </a:lnTo>
                    <a:cubicBezTo>
                      <a:pt x="38387" y="68017"/>
                      <a:pt x="38864" y="65993"/>
                      <a:pt x="38864" y="65993"/>
                    </a:cubicBezTo>
                    <a:lnTo>
                      <a:pt x="39221" y="72302"/>
                    </a:lnTo>
                    <a:cubicBezTo>
                      <a:pt x="39459" y="67541"/>
                      <a:pt x="39697" y="68731"/>
                      <a:pt x="40411" y="70517"/>
                    </a:cubicBezTo>
                    <a:cubicBezTo>
                      <a:pt x="39935" y="66589"/>
                      <a:pt x="39697" y="60518"/>
                      <a:pt x="40173" y="60280"/>
                    </a:cubicBezTo>
                    <a:cubicBezTo>
                      <a:pt x="40768" y="63494"/>
                      <a:pt x="40411" y="65517"/>
                      <a:pt x="41006" y="64684"/>
                    </a:cubicBezTo>
                    <a:cubicBezTo>
                      <a:pt x="41006" y="68136"/>
                      <a:pt x="41244" y="72540"/>
                      <a:pt x="40530" y="67422"/>
                    </a:cubicBezTo>
                    <a:cubicBezTo>
                      <a:pt x="40530" y="69207"/>
                      <a:pt x="40649" y="70874"/>
                      <a:pt x="40768" y="72660"/>
                    </a:cubicBezTo>
                    <a:cubicBezTo>
                      <a:pt x="41482" y="76350"/>
                      <a:pt x="41720" y="73493"/>
                      <a:pt x="42078" y="73374"/>
                    </a:cubicBezTo>
                    <a:cubicBezTo>
                      <a:pt x="42078" y="73136"/>
                      <a:pt x="41840" y="72898"/>
                      <a:pt x="41720" y="72064"/>
                    </a:cubicBezTo>
                    <a:lnTo>
                      <a:pt x="42197" y="64327"/>
                    </a:lnTo>
                    <a:cubicBezTo>
                      <a:pt x="42554" y="66350"/>
                      <a:pt x="42554" y="68017"/>
                      <a:pt x="42554" y="69684"/>
                    </a:cubicBezTo>
                    <a:cubicBezTo>
                      <a:pt x="42673" y="69088"/>
                      <a:pt x="42673" y="66470"/>
                      <a:pt x="42911" y="65993"/>
                    </a:cubicBezTo>
                    <a:cubicBezTo>
                      <a:pt x="43149" y="70517"/>
                      <a:pt x="43506" y="75159"/>
                      <a:pt x="43268" y="77302"/>
                    </a:cubicBezTo>
                    <a:lnTo>
                      <a:pt x="43863" y="72302"/>
                    </a:lnTo>
                    <a:cubicBezTo>
                      <a:pt x="44101" y="74207"/>
                      <a:pt x="44815" y="77659"/>
                      <a:pt x="44815" y="79326"/>
                    </a:cubicBezTo>
                    <a:cubicBezTo>
                      <a:pt x="45530" y="81944"/>
                      <a:pt x="45530" y="70517"/>
                      <a:pt x="46482" y="73969"/>
                    </a:cubicBezTo>
                    <a:cubicBezTo>
                      <a:pt x="46482" y="73136"/>
                      <a:pt x="46482" y="72302"/>
                      <a:pt x="46482" y="71588"/>
                    </a:cubicBezTo>
                    <a:cubicBezTo>
                      <a:pt x="47196" y="72540"/>
                      <a:pt x="48267" y="78016"/>
                      <a:pt x="48624" y="71826"/>
                    </a:cubicBezTo>
                    <a:lnTo>
                      <a:pt x="49696" y="79802"/>
                    </a:lnTo>
                    <a:cubicBezTo>
                      <a:pt x="50172" y="77897"/>
                      <a:pt x="48267" y="69684"/>
                      <a:pt x="49101" y="66589"/>
                    </a:cubicBezTo>
                    <a:cubicBezTo>
                      <a:pt x="49696" y="63970"/>
                      <a:pt x="49934" y="73374"/>
                      <a:pt x="50410" y="75635"/>
                    </a:cubicBezTo>
                    <a:cubicBezTo>
                      <a:pt x="50410" y="71588"/>
                      <a:pt x="50410" y="63256"/>
                      <a:pt x="51719" y="69684"/>
                    </a:cubicBezTo>
                    <a:cubicBezTo>
                      <a:pt x="51719" y="71231"/>
                      <a:pt x="51362" y="70041"/>
                      <a:pt x="51124" y="70636"/>
                    </a:cubicBezTo>
                    <a:close/>
                    <a:moveTo>
                      <a:pt x="58743" y="66350"/>
                    </a:moveTo>
                    <a:cubicBezTo>
                      <a:pt x="58743" y="67541"/>
                      <a:pt x="58743" y="71112"/>
                      <a:pt x="58267" y="67898"/>
                    </a:cubicBezTo>
                    <a:cubicBezTo>
                      <a:pt x="57910" y="61589"/>
                      <a:pt x="58267" y="64565"/>
                      <a:pt x="58743" y="66350"/>
                    </a:cubicBezTo>
                    <a:close/>
                    <a:moveTo>
                      <a:pt x="69575" y="52066"/>
                    </a:moveTo>
                    <a:cubicBezTo>
                      <a:pt x="69575" y="53852"/>
                      <a:pt x="69337" y="53018"/>
                      <a:pt x="68980" y="50995"/>
                    </a:cubicBezTo>
                    <a:cubicBezTo>
                      <a:pt x="68980" y="50519"/>
                      <a:pt x="69218" y="50757"/>
                      <a:pt x="69575" y="52066"/>
                    </a:cubicBezTo>
                    <a:close/>
                    <a:moveTo>
                      <a:pt x="98858" y="10998"/>
                    </a:moveTo>
                    <a:cubicBezTo>
                      <a:pt x="98858" y="10998"/>
                      <a:pt x="98858" y="11117"/>
                      <a:pt x="98858" y="11236"/>
                    </a:cubicBezTo>
                    <a:cubicBezTo>
                      <a:pt x="98263" y="9094"/>
                      <a:pt x="98501" y="9927"/>
                      <a:pt x="98858" y="10998"/>
                    </a:cubicBezTo>
                    <a:close/>
                    <a:moveTo>
                      <a:pt x="99691" y="13379"/>
                    </a:moveTo>
                    <a:cubicBezTo>
                      <a:pt x="99691" y="12546"/>
                      <a:pt x="99691" y="11832"/>
                      <a:pt x="99453" y="11117"/>
                    </a:cubicBezTo>
                    <a:cubicBezTo>
                      <a:pt x="99453" y="12546"/>
                      <a:pt x="99453" y="12665"/>
                      <a:pt x="99215" y="12189"/>
                    </a:cubicBezTo>
                    <a:cubicBezTo>
                      <a:pt x="99453" y="13617"/>
                      <a:pt x="99572" y="14569"/>
                      <a:pt x="99691" y="13379"/>
                    </a:cubicBezTo>
                    <a:close/>
                    <a:moveTo>
                      <a:pt x="25650" y="21831"/>
                    </a:moveTo>
                    <a:lnTo>
                      <a:pt x="25889" y="23259"/>
                    </a:lnTo>
                    <a:cubicBezTo>
                      <a:pt x="25650" y="24926"/>
                      <a:pt x="25650" y="23378"/>
                      <a:pt x="25650" y="2183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2" name="Forma libre: forma 1211">
                <a:extLst>
                  <a:ext uri="{FF2B5EF4-FFF2-40B4-BE49-F238E27FC236}">
                    <a16:creationId xmlns:a16="http://schemas.microsoft.com/office/drawing/2014/main" id="{9961FDEF-8744-4B96-AA25-4938B522D0EB}"/>
                  </a:ext>
                </a:extLst>
              </p:cNvPr>
              <p:cNvSpPr/>
              <p:nvPr/>
            </p:nvSpPr>
            <p:spPr>
              <a:xfrm>
                <a:off x="5297982" y="6824654"/>
                <a:ext cx="357" cy="2975"/>
              </a:xfrm>
              <a:custGeom>
                <a:avLst/>
                <a:gdLst>
                  <a:gd name="connsiteX0" fmla="*/ 357 w 357"/>
                  <a:gd name="connsiteY0" fmla="*/ 2976 h 2975"/>
                  <a:gd name="connsiteX1" fmla="*/ 0 w 357"/>
                  <a:gd name="connsiteY1" fmla="*/ 0 h 2975"/>
                  <a:gd name="connsiteX2" fmla="*/ 357 w 357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2975">
                    <a:moveTo>
                      <a:pt x="357" y="2976"/>
                    </a:moveTo>
                    <a:cubicBezTo>
                      <a:pt x="357" y="2024"/>
                      <a:pt x="119" y="1071"/>
                      <a:pt x="0" y="0"/>
                    </a:cubicBezTo>
                    <a:cubicBezTo>
                      <a:pt x="0" y="952"/>
                      <a:pt x="0" y="2024"/>
                      <a:pt x="357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3" name="Forma libre: forma 1212">
                <a:extLst>
                  <a:ext uri="{FF2B5EF4-FFF2-40B4-BE49-F238E27FC236}">
                    <a16:creationId xmlns:a16="http://schemas.microsoft.com/office/drawing/2014/main" id="{551DF441-543E-4B62-B150-E34CAC99D210}"/>
                  </a:ext>
                </a:extLst>
              </p:cNvPr>
              <p:cNvSpPr/>
              <p:nvPr/>
            </p:nvSpPr>
            <p:spPr>
              <a:xfrm>
                <a:off x="5275960" y="6841677"/>
                <a:ext cx="119" cy="1071"/>
              </a:xfrm>
              <a:custGeom>
                <a:avLst/>
                <a:gdLst>
                  <a:gd name="connsiteX0" fmla="*/ 0 w 119"/>
                  <a:gd name="connsiteY0" fmla="*/ 119 h 1071"/>
                  <a:gd name="connsiteX1" fmla="*/ 0 w 119"/>
                  <a:gd name="connsiteY1" fmla="*/ 0 h 1071"/>
                  <a:gd name="connsiteX2" fmla="*/ 119 w 119"/>
                  <a:gd name="connsiteY2" fmla="*/ 1071 h 1071"/>
                  <a:gd name="connsiteX3" fmla="*/ 0 w 119"/>
                  <a:gd name="connsiteY3" fmla="*/ 119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1071">
                    <a:moveTo>
                      <a:pt x="0" y="119"/>
                    </a:moveTo>
                    <a:lnTo>
                      <a:pt x="0" y="0"/>
                    </a:lnTo>
                    <a:lnTo>
                      <a:pt x="119" y="1071"/>
                    </a:lnTo>
                    <a:lnTo>
                      <a:pt x="0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4" name="Forma libre: forma 1213">
                <a:extLst>
                  <a:ext uri="{FF2B5EF4-FFF2-40B4-BE49-F238E27FC236}">
                    <a16:creationId xmlns:a16="http://schemas.microsoft.com/office/drawing/2014/main" id="{97C463FE-9308-4105-B5C5-EC13A37AEDE7}"/>
                  </a:ext>
                </a:extLst>
              </p:cNvPr>
              <p:cNvSpPr/>
              <p:nvPr/>
            </p:nvSpPr>
            <p:spPr>
              <a:xfrm>
                <a:off x="5322503" y="6825845"/>
                <a:ext cx="595" cy="2856"/>
              </a:xfrm>
              <a:custGeom>
                <a:avLst/>
                <a:gdLst>
                  <a:gd name="connsiteX0" fmla="*/ 595 w 595"/>
                  <a:gd name="connsiteY0" fmla="*/ 2857 h 2856"/>
                  <a:gd name="connsiteX1" fmla="*/ 0 w 595"/>
                  <a:gd name="connsiteY1" fmla="*/ 0 h 2856"/>
                  <a:gd name="connsiteX2" fmla="*/ 595 w 595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2856">
                    <a:moveTo>
                      <a:pt x="595" y="2857"/>
                    </a:moveTo>
                    <a:cubicBezTo>
                      <a:pt x="357" y="2024"/>
                      <a:pt x="238" y="1071"/>
                      <a:pt x="0" y="0"/>
                    </a:cubicBezTo>
                    <a:cubicBezTo>
                      <a:pt x="119" y="1309"/>
                      <a:pt x="357" y="2500"/>
                      <a:pt x="595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5" name="Forma libre: forma 1214">
                <a:extLst>
                  <a:ext uri="{FF2B5EF4-FFF2-40B4-BE49-F238E27FC236}">
                    <a16:creationId xmlns:a16="http://schemas.microsoft.com/office/drawing/2014/main" id="{71D50FD4-2DD2-4D55-A984-6E402AE7CDEF}"/>
                  </a:ext>
                </a:extLst>
              </p:cNvPr>
              <p:cNvSpPr/>
              <p:nvPr/>
            </p:nvSpPr>
            <p:spPr>
              <a:xfrm>
                <a:off x="5331669" y="6771445"/>
                <a:ext cx="595" cy="3213"/>
              </a:xfrm>
              <a:custGeom>
                <a:avLst/>
                <a:gdLst>
                  <a:gd name="connsiteX0" fmla="*/ 238 w 595"/>
                  <a:gd name="connsiteY0" fmla="*/ 0 h 3213"/>
                  <a:gd name="connsiteX1" fmla="*/ 0 w 595"/>
                  <a:gd name="connsiteY1" fmla="*/ 1428 h 3213"/>
                  <a:gd name="connsiteX2" fmla="*/ 595 w 595"/>
                  <a:gd name="connsiteY2" fmla="*/ 3214 h 3213"/>
                  <a:gd name="connsiteX3" fmla="*/ 357 w 595"/>
                  <a:gd name="connsiteY3" fmla="*/ 0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3213">
                    <a:moveTo>
                      <a:pt x="238" y="0"/>
                    </a:moveTo>
                    <a:lnTo>
                      <a:pt x="0" y="1428"/>
                    </a:lnTo>
                    <a:cubicBezTo>
                      <a:pt x="0" y="1428"/>
                      <a:pt x="357" y="2381"/>
                      <a:pt x="595" y="3214"/>
                    </a:cubicBezTo>
                    <a:cubicBezTo>
                      <a:pt x="476" y="1905"/>
                      <a:pt x="119" y="119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6" name="Forma libre: forma 1215">
                <a:extLst>
                  <a:ext uri="{FF2B5EF4-FFF2-40B4-BE49-F238E27FC236}">
                    <a16:creationId xmlns:a16="http://schemas.microsoft.com/office/drawing/2014/main" id="{6F954A72-C1E8-4FDF-902E-054918FC627D}"/>
                  </a:ext>
                </a:extLst>
              </p:cNvPr>
              <p:cNvSpPr/>
              <p:nvPr/>
            </p:nvSpPr>
            <p:spPr>
              <a:xfrm>
                <a:off x="5339091" y="6801918"/>
                <a:ext cx="315" cy="3333"/>
              </a:xfrm>
              <a:custGeom>
                <a:avLst/>
                <a:gdLst>
                  <a:gd name="connsiteX0" fmla="*/ 197 w 315"/>
                  <a:gd name="connsiteY0" fmla="*/ 3333 h 3333"/>
                  <a:gd name="connsiteX1" fmla="*/ 316 w 315"/>
                  <a:gd name="connsiteY1" fmla="*/ 2500 h 3333"/>
                  <a:gd name="connsiteX2" fmla="*/ 78 w 315"/>
                  <a:gd name="connsiteY2" fmla="*/ 0 h 3333"/>
                  <a:gd name="connsiteX3" fmla="*/ 197 w 315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5" h="3333">
                    <a:moveTo>
                      <a:pt x="197" y="3333"/>
                    </a:moveTo>
                    <a:cubicBezTo>
                      <a:pt x="197" y="2619"/>
                      <a:pt x="316" y="3333"/>
                      <a:pt x="316" y="2500"/>
                    </a:cubicBezTo>
                    <a:lnTo>
                      <a:pt x="78" y="0"/>
                    </a:lnTo>
                    <a:cubicBezTo>
                      <a:pt x="78" y="0"/>
                      <a:pt x="-160" y="2262"/>
                      <a:pt x="197" y="33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7" name="Forma libre: forma 1216">
                <a:extLst>
                  <a:ext uri="{FF2B5EF4-FFF2-40B4-BE49-F238E27FC236}">
                    <a16:creationId xmlns:a16="http://schemas.microsoft.com/office/drawing/2014/main" id="{AF45B8FE-16AD-4584-A60B-16CCC678768D}"/>
                  </a:ext>
                </a:extLst>
              </p:cNvPr>
              <p:cNvSpPr/>
              <p:nvPr/>
            </p:nvSpPr>
            <p:spPr>
              <a:xfrm>
                <a:off x="5334169" y="6787634"/>
                <a:ext cx="833" cy="5271"/>
              </a:xfrm>
              <a:custGeom>
                <a:avLst/>
                <a:gdLst>
                  <a:gd name="connsiteX0" fmla="*/ 0 w 833"/>
                  <a:gd name="connsiteY0" fmla="*/ 2143 h 5271"/>
                  <a:gd name="connsiteX1" fmla="*/ 833 w 833"/>
                  <a:gd name="connsiteY1" fmla="*/ 4285 h 5271"/>
                  <a:gd name="connsiteX2" fmla="*/ 833 w 833"/>
                  <a:gd name="connsiteY2" fmla="*/ 4285 h 5271"/>
                  <a:gd name="connsiteX3" fmla="*/ 0 w 833"/>
                  <a:gd name="connsiteY3" fmla="*/ 2143 h 5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5271">
                    <a:moveTo>
                      <a:pt x="0" y="2143"/>
                    </a:moveTo>
                    <a:cubicBezTo>
                      <a:pt x="476" y="6785"/>
                      <a:pt x="595" y="5119"/>
                      <a:pt x="833" y="4285"/>
                    </a:cubicBezTo>
                    <a:cubicBezTo>
                      <a:pt x="833" y="4285"/>
                      <a:pt x="833" y="4285"/>
                      <a:pt x="833" y="4285"/>
                    </a:cubicBezTo>
                    <a:cubicBezTo>
                      <a:pt x="238" y="-2143"/>
                      <a:pt x="119" y="0"/>
                      <a:pt x="0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8" name="Forma libre: forma 1217">
                <a:extLst>
                  <a:ext uri="{FF2B5EF4-FFF2-40B4-BE49-F238E27FC236}">
                    <a16:creationId xmlns:a16="http://schemas.microsoft.com/office/drawing/2014/main" id="{6EEEC716-E36A-4469-8167-F1CD1F835725}"/>
                  </a:ext>
                </a:extLst>
              </p:cNvPr>
              <p:cNvSpPr/>
              <p:nvPr/>
            </p:nvSpPr>
            <p:spPr>
              <a:xfrm>
                <a:off x="5335121" y="6790291"/>
                <a:ext cx="238" cy="1390"/>
              </a:xfrm>
              <a:custGeom>
                <a:avLst/>
                <a:gdLst>
                  <a:gd name="connsiteX0" fmla="*/ 0 w 238"/>
                  <a:gd name="connsiteY0" fmla="*/ 1390 h 1390"/>
                  <a:gd name="connsiteX1" fmla="*/ 238 w 238"/>
                  <a:gd name="connsiteY1" fmla="*/ 1271 h 1390"/>
                  <a:gd name="connsiteX2" fmla="*/ 0 w 238"/>
                  <a:gd name="connsiteY2" fmla="*/ 1390 h 1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390">
                    <a:moveTo>
                      <a:pt x="0" y="1390"/>
                    </a:moveTo>
                    <a:cubicBezTo>
                      <a:pt x="0" y="1390"/>
                      <a:pt x="119" y="1033"/>
                      <a:pt x="238" y="1271"/>
                    </a:cubicBezTo>
                    <a:cubicBezTo>
                      <a:pt x="0" y="-1347"/>
                      <a:pt x="119" y="795"/>
                      <a:pt x="0" y="13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19" name="Forma libre: forma 1218">
                <a:extLst>
                  <a:ext uri="{FF2B5EF4-FFF2-40B4-BE49-F238E27FC236}">
                    <a16:creationId xmlns:a16="http://schemas.microsoft.com/office/drawing/2014/main" id="{B0DD1988-3085-4532-97BE-2464BFF7D47D}"/>
                  </a:ext>
                </a:extLst>
              </p:cNvPr>
              <p:cNvSpPr/>
              <p:nvPr/>
            </p:nvSpPr>
            <p:spPr>
              <a:xfrm>
                <a:off x="5329267" y="6772383"/>
                <a:ext cx="546" cy="6120"/>
              </a:xfrm>
              <a:custGeom>
                <a:avLst/>
                <a:gdLst>
                  <a:gd name="connsiteX0" fmla="*/ 498 w 546"/>
                  <a:gd name="connsiteY0" fmla="*/ 5609 h 6120"/>
                  <a:gd name="connsiteX1" fmla="*/ 259 w 546"/>
                  <a:gd name="connsiteY1" fmla="*/ 1561 h 6120"/>
                  <a:gd name="connsiteX2" fmla="*/ 498 w 546"/>
                  <a:gd name="connsiteY2" fmla="*/ 5609 h 6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46" h="6120">
                    <a:moveTo>
                      <a:pt x="498" y="5609"/>
                    </a:moveTo>
                    <a:cubicBezTo>
                      <a:pt x="736" y="6799"/>
                      <a:pt x="21" y="-343"/>
                      <a:pt x="259" y="1561"/>
                    </a:cubicBezTo>
                    <a:cubicBezTo>
                      <a:pt x="-217" y="-4391"/>
                      <a:pt x="21" y="8823"/>
                      <a:pt x="498" y="56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0" name="Forma libre: forma 1219">
                <a:extLst>
                  <a:ext uri="{FF2B5EF4-FFF2-40B4-BE49-F238E27FC236}">
                    <a16:creationId xmlns:a16="http://schemas.microsoft.com/office/drawing/2014/main" id="{5C0CEC22-7400-48B5-B8AF-6FFE35FD0ED1}"/>
                  </a:ext>
                </a:extLst>
              </p:cNvPr>
              <p:cNvSpPr/>
              <p:nvPr/>
            </p:nvSpPr>
            <p:spPr>
              <a:xfrm>
                <a:off x="5335359" y="6799299"/>
                <a:ext cx="714" cy="5713"/>
              </a:xfrm>
              <a:custGeom>
                <a:avLst/>
                <a:gdLst>
                  <a:gd name="connsiteX0" fmla="*/ 714 w 714"/>
                  <a:gd name="connsiteY0" fmla="*/ 5714 h 5713"/>
                  <a:gd name="connsiteX1" fmla="*/ 0 w 714"/>
                  <a:gd name="connsiteY1" fmla="*/ 0 h 5713"/>
                  <a:gd name="connsiteX2" fmla="*/ 238 w 714"/>
                  <a:gd name="connsiteY2" fmla="*/ 4523 h 5713"/>
                  <a:gd name="connsiteX3" fmla="*/ 714 w 714"/>
                  <a:gd name="connsiteY3" fmla="*/ 5714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5713">
                    <a:moveTo>
                      <a:pt x="714" y="5714"/>
                    </a:moveTo>
                    <a:lnTo>
                      <a:pt x="0" y="0"/>
                    </a:lnTo>
                    <a:lnTo>
                      <a:pt x="238" y="4523"/>
                    </a:lnTo>
                    <a:lnTo>
                      <a:pt x="714" y="571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1" name="Forma libre: forma 1220">
                <a:extLst>
                  <a:ext uri="{FF2B5EF4-FFF2-40B4-BE49-F238E27FC236}">
                    <a16:creationId xmlns:a16="http://schemas.microsoft.com/office/drawing/2014/main" id="{D331556E-E03E-4915-AB5A-11EBA06915C9}"/>
                  </a:ext>
                </a:extLst>
              </p:cNvPr>
              <p:cNvSpPr/>
              <p:nvPr/>
            </p:nvSpPr>
            <p:spPr>
              <a:xfrm>
                <a:off x="5333098" y="6800110"/>
                <a:ext cx="714" cy="2403"/>
              </a:xfrm>
              <a:custGeom>
                <a:avLst/>
                <a:gdLst>
                  <a:gd name="connsiteX0" fmla="*/ 0 w 714"/>
                  <a:gd name="connsiteY0" fmla="*/ 856 h 2403"/>
                  <a:gd name="connsiteX1" fmla="*/ 714 w 714"/>
                  <a:gd name="connsiteY1" fmla="*/ 2403 h 2403"/>
                  <a:gd name="connsiteX2" fmla="*/ 714 w 714"/>
                  <a:gd name="connsiteY2" fmla="*/ 499 h 2403"/>
                  <a:gd name="connsiteX3" fmla="*/ 119 w 714"/>
                  <a:gd name="connsiteY3" fmla="*/ 975 h 2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2403">
                    <a:moveTo>
                      <a:pt x="0" y="856"/>
                    </a:moveTo>
                    <a:lnTo>
                      <a:pt x="714" y="2403"/>
                    </a:lnTo>
                    <a:cubicBezTo>
                      <a:pt x="714" y="1451"/>
                      <a:pt x="714" y="856"/>
                      <a:pt x="714" y="499"/>
                    </a:cubicBezTo>
                    <a:cubicBezTo>
                      <a:pt x="357" y="380"/>
                      <a:pt x="-119" y="-811"/>
                      <a:pt x="119" y="97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2" name="Forma libre: forma 1221">
                <a:extLst>
                  <a:ext uri="{FF2B5EF4-FFF2-40B4-BE49-F238E27FC236}">
                    <a16:creationId xmlns:a16="http://schemas.microsoft.com/office/drawing/2014/main" id="{3905B1C2-BA60-4E4E-85C5-15389E6B8241}"/>
                  </a:ext>
                </a:extLst>
              </p:cNvPr>
              <p:cNvSpPr/>
              <p:nvPr/>
            </p:nvSpPr>
            <p:spPr>
              <a:xfrm>
                <a:off x="5333693" y="6799657"/>
                <a:ext cx="357" cy="952"/>
              </a:xfrm>
              <a:custGeom>
                <a:avLst/>
                <a:gdLst>
                  <a:gd name="connsiteX0" fmla="*/ 0 w 357"/>
                  <a:gd name="connsiteY0" fmla="*/ 952 h 952"/>
                  <a:gd name="connsiteX1" fmla="*/ 357 w 357"/>
                  <a:gd name="connsiteY1" fmla="*/ 0 h 952"/>
                  <a:gd name="connsiteX2" fmla="*/ 0 w 357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952">
                    <a:moveTo>
                      <a:pt x="0" y="952"/>
                    </a:moveTo>
                    <a:cubicBezTo>
                      <a:pt x="0" y="952"/>
                      <a:pt x="357" y="952"/>
                      <a:pt x="357" y="0"/>
                    </a:cubicBezTo>
                    <a:cubicBezTo>
                      <a:pt x="357" y="0"/>
                      <a:pt x="119" y="238"/>
                      <a:pt x="0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3" name="Forma libre: forma 1222">
                <a:extLst>
                  <a:ext uri="{FF2B5EF4-FFF2-40B4-BE49-F238E27FC236}">
                    <a16:creationId xmlns:a16="http://schemas.microsoft.com/office/drawing/2014/main" id="{30B46433-DF74-46B6-A1A4-316CFC15135B}"/>
                  </a:ext>
                </a:extLst>
              </p:cNvPr>
              <p:cNvSpPr/>
              <p:nvPr/>
            </p:nvSpPr>
            <p:spPr>
              <a:xfrm>
                <a:off x="5334883" y="6805132"/>
                <a:ext cx="714" cy="1547"/>
              </a:xfrm>
              <a:custGeom>
                <a:avLst/>
                <a:gdLst>
                  <a:gd name="connsiteX0" fmla="*/ 714 w 714"/>
                  <a:gd name="connsiteY0" fmla="*/ 1547 h 1547"/>
                  <a:gd name="connsiteX1" fmla="*/ 357 w 714"/>
                  <a:gd name="connsiteY1" fmla="*/ 476 h 1547"/>
                  <a:gd name="connsiteX2" fmla="*/ 0 w 714"/>
                  <a:gd name="connsiteY2" fmla="*/ 0 h 1547"/>
                  <a:gd name="connsiteX3" fmla="*/ 714 w 714"/>
                  <a:gd name="connsiteY3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1547">
                    <a:moveTo>
                      <a:pt x="714" y="1547"/>
                    </a:moveTo>
                    <a:lnTo>
                      <a:pt x="357" y="476"/>
                    </a:lnTo>
                    <a:lnTo>
                      <a:pt x="0" y="0"/>
                    </a:lnTo>
                    <a:lnTo>
                      <a:pt x="714" y="1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4" name="Forma libre: forma 1223">
                <a:extLst>
                  <a:ext uri="{FF2B5EF4-FFF2-40B4-BE49-F238E27FC236}">
                    <a16:creationId xmlns:a16="http://schemas.microsoft.com/office/drawing/2014/main" id="{47E1CE87-7FD8-4555-87F6-ECA2AFD9249C}"/>
                  </a:ext>
                </a:extLst>
              </p:cNvPr>
              <p:cNvSpPr/>
              <p:nvPr/>
            </p:nvSpPr>
            <p:spPr>
              <a:xfrm>
                <a:off x="5327265" y="6800371"/>
                <a:ext cx="506" cy="4268"/>
              </a:xfrm>
              <a:custGeom>
                <a:avLst/>
                <a:gdLst>
                  <a:gd name="connsiteX0" fmla="*/ 357 w 506"/>
                  <a:gd name="connsiteY0" fmla="*/ 0 h 4268"/>
                  <a:gd name="connsiteX1" fmla="*/ 0 w 506"/>
                  <a:gd name="connsiteY1" fmla="*/ 1667 h 4268"/>
                  <a:gd name="connsiteX2" fmla="*/ 476 w 506"/>
                  <a:gd name="connsiteY2" fmla="*/ 4047 h 4268"/>
                  <a:gd name="connsiteX3" fmla="*/ 357 w 506"/>
                  <a:gd name="connsiteY3" fmla="*/ 0 h 4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" h="4268">
                    <a:moveTo>
                      <a:pt x="357" y="0"/>
                    </a:moveTo>
                    <a:lnTo>
                      <a:pt x="0" y="1667"/>
                    </a:lnTo>
                    <a:cubicBezTo>
                      <a:pt x="119" y="3690"/>
                      <a:pt x="357" y="4761"/>
                      <a:pt x="476" y="4047"/>
                    </a:cubicBezTo>
                    <a:cubicBezTo>
                      <a:pt x="476" y="2619"/>
                      <a:pt x="595" y="1905"/>
                      <a:pt x="35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5" name="Forma libre: forma 1224">
                <a:extLst>
                  <a:ext uri="{FF2B5EF4-FFF2-40B4-BE49-F238E27FC236}">
                    <a16:creationId xmlns:a16="http://schemas.microsoft.com/office/drawing/2014/main" id="{C0D5E922-D3D8-4308-B999-9FA713C10A47}"/>
                  </a:ext>
                </a:extLst>
              </p:cNvPr>
              <p:cNvSpPr/>
              <p:nvPr/>
            </p:nvSpPr>
            <p:spPr>
              <a:xfrm>
                <a:off x="5330241" y="6811560"/>
                <a:ext cx="714" cy="7142"/>
              </a:xfrm>
              <a:custGeom>
                <a:avLst/>
                <a:gdLst>
                  <a:gd name="connsiteX0" fmla="*/ 714 w 714"/>
                  <a:gd name="connsiteY0" fmla="*/ 4285 h 7142"/>
                  <a:gd name="connsiteX1" fmla="*/ 0 w 714"/>
                  <a:gd name="connsiteY1" fmla="*/ 0 h 7142"/>
                  <a:gd name="connsiteX2" fmla="*/ 714 w 714"/>
                  <a:gd name="connsiteY2" fmla="*/ 7142 h 7142"/>
                  <a:gd name="connsiteX3" fmla="*/ 714 w 714"/>
                  <a:gd name="connsiteY3" fmla="*/ 4404 h 7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7142">
                    <a:moveTo>
                      <a:pt x="714" y="4285"/>
                    </a:moveTo>
                    <a:cubicBezTo>
                      <a:pt x="476" y="3095"/>
                      <a:pt x="357" y="1785"/>
                      <a:pt x="0" y="0"/>
                    </a:cubicBezTo>
                    <a:lnTo>
                      <a:pt x="714" y="7142"/>
                    </a:lnTo>
                    <a:lnTo>
                      <a:pt x="714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6" name="Forma libre: forma 1225">
                <a:extLst>
                  <a:ext uri="{FF2B5EF4-FFF2-40B4-BE49-F238E27FC236}">
                    <a16:creationId xmlns:a16="http://schemas.microsoft.com/office/drawing/2014/main" id="{2DEC0296-0738-4E4A-A701-7BBB2B64D697}"/>
                  </a:ext>
                </a:extLst>
              </p:cNvPr>
              <p:cNvSpPr/>
              <p:nvPr/>
            </p:nvSpPr>
            <p:spPr>
              <a:xfrm>
                <a:off x="5329408" y="6817631"/>
                <a:ext cx="475" cy="5279"/>
              </a:xfrm>
              <a:custGeom>
                <a:avLst/>
                <a:gdLst>
                  <a:gd name="connsiteX0" fmla="*/ 0 w 475"/>
                  <a:gd name="connsiteY0" fmla="*/ 0 h 5279"/>
                  <a:gd name="connsiteX1" fmla="*/ 476 w 475"/>
                  <a:gd name="connsiteY1" fmla="*/ 5238 h 5279"/>
                  <a:gd name="connsiteX2" fmla="*/ 0 w 475"/>
                  <a:gd name="connsiteY2" fmla="*/ 0 h 5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5" h="5279">
                    <a:moveTo>
                      <a:pt x="0" y="0"/>
                    </a:moveTo>
                    <a:cubicBezTo>
                      <a:pt x="119" y="2024"/>
                      <a:pt x="-238" y="5714"/>
                      <a:pt x="476" y="5238"/>
                    </a:cubicBezTo>
                    <a:cubicBezTo>
                      <a:pt x="357" y="3333"/>
                      <a:pt x="714" y="1548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7" name="Forma libre: forma 1226">
                <a:extLst>
                  <a:ext uri="{FF2B5EF4-FFF2-40B4-BE49-F238E27FC236}">
                    <a16:creationId xmlns:a16="http://schemas.microsoft.com/office/drawing/2014/main" id="{94FA34AF-2C57-4165-A310-3781FB3F5CB1}"/>
                  </a:ext>
                </a:extLst>
              </p:cNvPr>
              <p:cNvSpPr/>
              <p:nvPr/>
            </p:nvSpPr>
            <p:spPr>
              <a:xfrm>
                <a:off x="5319289" y="6797633"/>
                <a:ext cx="1190" cy="11784"/>
              </a:xfrm>
              <a:custGeom>
                <a:avLst/>
                <a:gdLst>
                  <a:gd name="connsiteX0" fmla="*/ 1071 w 1190"/>
                  <a:gd name="connsiteY0" fmla="*/ 11785 h 11784"/>
                  <a:gd name="connsiteX1" fmla="*/ 1190 w 1190"/>
                  <a:gd name="connsiteY1" fmla="*/ 11666 h 11784"/>
                  <a:gd name="connsiteX2" fmla="*/ 0 w 1190"/>
                  <a:gd name="connsiteY2" fmla="*/ 0 h 11784"/>
                  <a:gd name="connsiteX3" fmla="*/ 1071 w 1190"/>
                  <a:gd name="connsiteY3" fmla="*/ 11785 h 117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11784">
                    <a:moveTo>
                      <a:pt x="1071" y="11785"/>
                    </a:moveTo>
                    <a:lnTo>
                      <a:pt x="1190" y="11666"/>
                    </a:lnTo>
                    <a:lnTo>
                      <a:pt x="0" y="0"/>
                    </a:lnTo>
                    <a:lnTo>
                      <a:pt x="1071" y="117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8" name="Forma libre: forma 1227">
                <a:extLst>
                  <a:ext uri="{FF2B5EF4-FFF2-40B4-BE49-F238E27FC236}">
                    <a16:creationId xmlns:a16="http://schemas.microsoft.com/office/drawing/2014/main" id="{F17FEDEF-1AF1-4031-A386-EC6BB6656454}"/>
                  </a:ext>
                </a:extLst>
              </p:cNvPr>
              <p:cNvSpPr/>
              <p:nvPr/>
            </p:nvSpPr>
            <p:spPr>
              <a:xfrm>
                <a:off x="5315077" y="6828702"/>
                <a:ext cx="998" cy="9532"/>
              </a:xfrm>
              <a:custGeom>
                <a:avLst/>
                <a:gdLst>
                  <a:gd name="connsiteX0" fmla="*/ 641 w 998"/>
                  <a:gd name="connsiteY0" fmla="*/ 9047 h 9532"/>
                  <a:gd name="connsiteX1" fmla="*/ 998 w 998"/>
                  <a:gd name="connsiteY1" fmla="*/ 5238 h 9532"/>
                  <a:gd name="connsiteX2" fmla="*/ 165 w 998"/>
                  <a:gd name="connsiteY2" fmla="*/ 0 h 9532"/>
                  <a:gd name="connsiteX3" fmla="*/ 641 w 998"/>
                  <a:gd name="connsiteY3" fmla="*/ 8928 h 9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8" h="9532">
                    <a:moveTo>
                      <a:pt x="641" y="9047"/>
                    </a:moveTo>
                    <a:cubicBezTo>
                      <a:pt x="1593" y="11785"/>
                      <a:pt x="165" y="1905"/>
                      <a:pt x="998" y="5238"/>
                    </a:cubicBezTo>
                    <a:cubicBezTo>
                      <a:pt x="998" y="2500"/>
                      <a:pt x="284" y="2500"/>
                      <a:pt x="165" y="0"/>
                    </a:cubicBezTo>
                    <a:cubicBezTo>
                      <a:pt x="46" y="2976"/>
                      <a:pt x="-311" y="1309"/>
                      <a:pt x="641" y="89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29" name="Forma libre: forma 1228">
                <a:extLst>
                  <a:ext uri="{FF2B5EF4-FFF2-40B4-BE49-F238E27FC236}">
                    <a16:creationId xmlns:a16="http://schemas.microsoft.com/office/drawing/2014/main" id="{AE23FDB9-897D-482E-96B8-B64505F9792F}"/>
                  </a:ext>
                </a:extLst>
              </p:cNvPr>
              <p:cNvSpPr/>
              <p:nvPr/>
            </p:nvSpPr>
            <p:spPr>
              <a:xfrm>
                <a:off x="5315242" y="6827035"/>
                <a:ext cx="11903" cy="1785"/>
              </a:xfrm>
              <a:custGeom>
                <a:avLst/>
                <a:gdLst>
                  <a:gd name="connsiteX0" fmla="*/ 0 w 11903"/>
                  <a:gd name="connsiteY0" fmla="*/ 1786 h 1785"/>
                  <a:gd name="connsiteX1" fmla="*/ 0 w 11903"/>
                  <a:gd name="connsiteY1" fmla="*/ 0 h 1785"/>
                  <a:gd name="connsiteX2" fmla="*/ 0 w 11903"/>
                  <a:gd name="connsiteY2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785">
                    <a:moveTo>
                      <a:pt x="0" y="1786"/>
                    </a:moveTo>
                    <a:cubicBezTo>
                      <a:pt x="0" y="1786"/>
                      <a:pt x="0" y="714"/>
                      <a:pt x="0" y="0"/>
                    </a:cubicBezTo>
                    <a:cubicBezTo>
                      <a:pt x="0" y="714"/>
                      <a:pt x="0" y="1309"/>
                      <a:pt x="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0" name="Forma libre: forma 1229">
                <a:extLst>
                  <a:ext uri="{FF2B5EF4-FFF2-40B4-BE49-F238E27FC236}">
                    <a16:creationId xmlns:a16="http://schemas.microsoft.com/office/drawing/2014/main" id="{7EB06E32-F79B-494F-99F2-FFC73E473F20}"/>
                  </a:ext>
                </a:extLst>
              </p:cNvPr>
              <p:cNvSpPr/>
              <p:nvPr/>
            </p:nvSpPr>
            <p:spPr>
              <a:xfrm>
                <a:off x="5229060" y="6783468"/>
                <a:ext cx="476" cy="3928"/>
              </a:xfrm>
              <a:custGeom>
                <a:avLst/>
                <a:gdLst>
                  <a:gd name="connsiteX0" fmla="*/ 476 w 476"/>
                  <a:gd name="connsiteY0" fmla="*/ 2381 h 3928"/>
                  <a:gd name="connsiteX1" fmla="*/ 0 w 476"/>
                  <a:gd name="connsiteY1" fmla="*/ 0 h 3928"/>
                  <a:gd name="connsiteX2" fmla="*/ 476 w 476"/>
                  <a:gd name="connsiteY2" fmla="*/ 3928 h 3928"/>
                  <a:gd name="connsiteX3" fmla="*/ 476 w 476"/>
                  <a:gd name="connsiteY3" fmla="*/ 2381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3928">
                    <a:moveTo>
                      <a:pt x="476" y="2381"/>
                    </a:moveTo>
                    <a:lnTo>
                      <a:pt x="0" y="0"/>
                    </a:lnTo>
                    <a:lnTo>
                      <a:pt x="476" y="3928"/>
                    </a:lnTo>
                    <a:lnTo>
                      <a:pt x="476" y="238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1" name="Forma libre: forma 1230">
                <a:extLst>
                  <a:ext uri="{FF2B5EF4-FFF2-40B4-BE49-F238E27FC236}">
                    <a16:creationId xmlns:a16="http://schemas.microsoft.com/office/drawing/2014/main" id="{A6CF1D4C-6C3A-4728-A534-D3173F4C6DCC}"/>
                  </a:ext>
                </a:extLst>
              </p:cNvPr>
              <p:cNvSpPr/>
              <p:nvPr/>
            </p:nvSpPr>
            <p:spPr>
              <a:xfrm>
                <a:off x="5228703" y="6787158"/>
                <a:ext cx="595" cy="7499"/>
              </a:xfrm>
              <a:custGeom>
                <a:avLst/>
                <a:gdLst>
                  <a:gd name="connsiteX0" fmla="*/ 595 w 595"/>
                  <a:gd name="connsiteY0" fmla="*/ 7380 h 7499"/>
                  <a:gd name="connsiteX1" fmla="*/ 0 w 595"/>
                  <a:gd name="connsiteY1" fmla="*/ 0 h 7499"/>
                  <a:gd name="connsiteX2" fmla="*/ 0 w 595"/>
                  <a:gd name="connsiteY2" fmla="*/ 6785 h 7499"/>
                  <a:gd name="connsiteX3" fmla="*/ 595 w 595"/>
                  <a:gd name="connsiteY3" fmla="*/ 7499 h 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499">
                    <a:moveTo>
                      <a:pt x="595" y="7380"/>
                    </a:moveTo>
                    <a:lnTo>
                      <a:pt x="0" y="0"/>
                    </a:lnTo>
                    <a:lnTo>
                      <a:pt x="0" y="6785"/>
                    </a:lnTo>
                    <a:cubicBezTo>
                      <a:pt x="0" y="6785"/>
                      <a:pt x="357" y="5833"/>
                      <a:pt x="595" y="749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2" name="Forma libre: forma 1231">
                <a:extLst>
                  <a:ext uri="{FF2B5EF4-FFF2-40B4-BE49-F238E27FC236}">
                    <a16:creationId xmlns:a16="http://schemas.microsoft.com/office/drawing/2014/main" id="{57CFEE70-36D9-421C-9899-54623F87689E}"/>
                  </a:ext>
                </a:extLst>
              </p:cNvPr>
              <p:cNvSpPr/>
              <p:nvPr/>
            </p:nvSpPr>
            <p:spPr>
              <a:xfrm>
                <a:off x="5290006" y="6844891"/>
                <a:ext cx="714" cy="4166"/>
              </a:xfrm>
              <a:custGeom>
                <a:avLst/>
                <a:gdLst>
                  <a:gd name="connsiteX0" fmla="*/ 715 w 714"/>
                  <a:gd name="connsiteY0" fmla="*/ 4166 h 4166"/>
                  <a:gd name="connsiteX1" fmla="*/ 715 w 714"/>
                  <a:gd name="connsiteY1" fmla="*/ 2381 h 4166"/>
                  <a:gd name="connsiteX2" fmla="*/ 0 w 714"/>
                  <a:gd name="connsiteY2" fmla="*/ 0 h 4166"/>
                  <a:gd name="connsiteX3" fmla="*/ 715 w 714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4166">
                    <a:moveTo>
                      <a:pt x="715" y="4166"/>
                    </a:moveTo>
                    <a:lnTo>
                      <a:pt x="715" y="2381"/>
                    </a:lnTo>
                    <a:cubicBezTo>
                      <a:pt x="357" y="476"/>
                      <a:pt x="238" y="357"/>
                      <a:pt x="0" y="0"/>
                    </a:cubicBezTo>
                    <a:lnTo>
                      <a:pt x="715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3" name="Forma libre: forma 1232">
                <a:extLst>
                  <a:ext uri="{FF2B5EF4-FFF2-40B4-BE49-F238E27FC236}">
                    <a16:creationId xmlns:a16="http://schemas.microsoft.com/office/drawing/2014/main" id="{2DFC9D67-7F4C-4804-BA47-D04F3FC1B646}"/>
                  </a:ext>
                </a:extLst>
              </p:cNvPr>
              <p:cNvSpPr/>
              <p:nvPr/>
            </p:nvSpPr>
            <p:spPr>
              <a:xfrm>
                <a:off x="5283936" y="6837510"/>
                <a:ext cx="714" cy="6666"/>
              </a:xfrm>
              <a:custGeom>
                <a:avLst/>
                <a:gdLst>
                  <a:gd name="connsiteX0" fmla="*/ 595 w 714"/>
                  <a:gd name="connsiteY0" fmla="*/ 6547 h 6666"/>
                  <a:gd name="connsiteX1" fmla="*/ 714 w 714"/>
                  <a:gd name="connsiteY1" fmla="*/ 6666 h 6666"/>
                  <a:gd name="connsiteX2" fmla="*/ 0 w 714"/>
                  <a:gd name="connsiteY2" fmla="*/ 0 h 6666"/>
                  <a:gd name="connsiteX3" fmla="*/ 595 w 714"/>
                  <a:gd name="connsiteY3" fmla="*/ 6547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6666">
                    <a:moveTo>
                      <a:pt x="595" y="6547"/>
                    </a:moveTo>
                    <a:lnTo>
                      <a:pt x="714" y="6666"/>
                    </a:lnTo>
                    <a:lnTo>
                      <a:pt x="0" y="0"/>
                    </a:lnTo>
                    <a:lnTo>
                      <a:pt x="595" y="6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4" name="Forma libre: forma 1233">
                <a:extLst>
                  <a:ext uri="{FF2B5EF4-FFF2-40B4-BE49-F238E27FC236}">
                    <a16:creationId xmlns:a16="http://schemas.microsoft.com/office/drawing/2014/main" id="{C91E2DF5-B387-4949-94EC-AA6CCDB3ACB4}"/>
                  </a:ext>
                </a:extLst>
              </p:cNvPr>
              <p:cNvSpPr/>
              <p:nvPr/>
            </p:nvSpPr>
            <p:spPr>
              <a:xfrm>
                <a:off x="5280106" y="6849299"/>
                <a:ext cx="854" cy="3685"/>
              </a:xfrm>
              <a:custGeom>
                <a:avLst/>
                <a:gdLst>
                  <a:gd name="connsiteX0" fmla="*/ 259 w 854"/>
                  <a:gd name="connsiteY0" fmla="*/ 3686 h 3685"/>
                  <a:gd name="connsiteX1" fmla="*/ 854 w 854"/>
                  <a:gd name="connsiteY1" fmla="*/ 2733 h 3685"/>
                  <a:gd name="connsiteX2" fmla="*/ 259 w 854"/>
                  <a:gd name="connsiteY2" fmla="*/ 3686 h 3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54" h="3685">
                    <a:moveTo>
                      <a:pt x="259" y="3686"/>
                    </a:moveTo>
                    <a:cubicBezTo>
                      <a:pt x="259" y="3686"/>
                      <a:pt x="616" y="2376"/>
                      <a:pt x="854" y="2733"/>
                    </a:cubicBezTo>
                    <a:cubicBezTo>
                      <a:pt x="497" y="3924"/>
                      <a:pt x="-455" y="-4647"/>
                      <a:pt x="259" y="36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235" name="Gráfico 144">
              <a:extLst>
                <a:ext uri="{FF2B5EF4-FFF2-40B4-BE49-F238E27FC236}">
                  <a16:creationId xmlns:a16="http://schemas.microsoft.com/office/drawing/2014/main" id="{51E4B679-FA2A-4010-AAC2-CC5884616C5A}"/>
                </a:ext>
              </a:extLst>
            </p:cNvPr>
            <p:cNvGrpSpPr/>
            <p:nvPr/>
          </p:nvGrpSpPr>
          <p:grpSpPr>
            <a:xfrm>
              <a:off x="5476179" y="6719545"/>
              <a:ext cx="121117" cy="159561"/>
              <a:chOff x="5476179" y="6719545"/>
              <a:chExt cx="121117" cy="159561"/>
            </a:xfrm>
            <a:grpFill/>
          </p:grpSpPr>
          <p:sp>
            <p:nvSpPr>
              <p:cNvPr id="1236" name="Forma libre: forma 1235">
                <a:extLst>
                  <a:ext uri="{FF2B5EF4-FFF2-40B4-BE49-F238E27FC236}">
                    <a16:creationId xmlns:a16="http://schemas.microsoft.com/office/drawing/2014/main" id="{FB6A787B-1089-4D07-A94D-6F4FA8815BF8}"/>
                  </a:ext>
                </a:extLst>
              </p:cNvPr>
              <p:cNvSpPr/>
              <p:nvPr/>
            </p:nvSpPr>
            <p:spPr>
              <a:xfrm>
                <a:off x="5596168" y="6727639"/>
                <a:ext cx="1128" cy="5293"/>
              </a:xfrm>
              <a:custGeom>
                <a:avLst/>
                <a:gdLst>
                  <a:gd name="connsiteX0" fmla="*/ 1072 w 1128"/>
                  <a:gd name="connsiteY0" fmla="*/ 5119 h 5293"/>
                  <a:gd name="connsiteX1" fmla="*/ 0 w 1128"/>
                  <a:gd name="connsiteY1" fmla="*/ 0 h 5293"/>
                  <a:gd name="connsiteX2" fmla="*/ 1072 w 1128"/>
                  <a:gd name="connsiteY2" fmla="*/ 5119 h 5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8" h="5293">
                    <a:moveTo>
                      <a:pt x="1072" y="5119"/>
                    </a:moveTo>
                    <a:cubicBezTo>
                      <a:pt x="1072" y="5119"/>
                      <a:pt x="119" y="833"/>
                      <a:pt x="0" y="0"/>
                    </a:cubicBezTo>
                    <a:cubicBezTo>
                      <a:pt x="0" y="1071"/>
                      <a:pt x="1429" y="6309"/>
                      <a:pt x="1072" y="5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7" name="Forma libre: forma 1236">
                <a:extLst>
                  <a:ext uri="{FF2B5EF4-FFF2-40B4-BE49-F238E27FC236}">
                    <a16:creationId xmlns:a16="http://schemas.microsoft.com/office/drawing/2014/main" id="{A9223CCB-AFC3-4367-8661-0BA7FEC9E3DE}"/>
                  </a:ext>
                </a:extLst>
              </p:cNvPr>
              <p:cNvSpPr/>
              <p:nvPr/>
            </p:nvSpPr>
            <p:spPr>
              <a:xfrm>
                <a:off x="5596525" y="6742043"/>
                <a:ext cx="714" cy="4761"/>
              </a:xfrm>
              <a:custGeom>
                <a:avLst/>
                <a:gdLst>
                  <a:gd name="connsiteX0" fmla="*/ 357 w 714"/>
                  <a:gd name="connsiteY0" fmla="*/ 1905 h 4761"/>
                  <a:gd name="connsiteX1" fmla="*/ 0 w 714"/>
                  <a:gd name="connsiteY1" fmla="*/ 0 h 4761"/>
                  <a:gd name="connsiteX2" fmla="*/ 715 w 714"/>
                  <a:gd name="connsiteY2" fmla="*/ 4761 h 4761"/>
                  <a:gd name="connsiteX3" fmla="*/ 357 w 714"/>
                  <a:gd name="connsiteY3" fmla="*/ 1905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4761">
                    <a:moveTo>
                      <a:pt x="357" y="1905"/>
                    </a:moveTo>
                    <a:lnTo>
                      <a:pt x="0" y="0"/>
                    </a:lnTo>
                    <a:lnTo>
                      <a:pt x="715" y="4761"/>
                    </a:lnTo>
                    <a:lnTo>
                      <a:pt x="357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8" name="Forma libre: forma 1237">
                <a:extLst>
                  <a:ext uri="{FF2B5EF4-FFF2-40B4-BE49-F238E27FC236}">
                    <a16:creationId xmlns:a16="http://schemas.microsoft.com/office/drawing/2014/main" id="{42E188AB-8927-43DF-916D-B66F4A3EB64B}"/>
                  </a:ext>
                </a:extLst>
              </p:cNvPr>
              <p:cNvSpPr/>
              <p:nvPr/>
            </p:nvSpPr>
            <p:spPr>
              <a:xfrm>
                <a:off x="5594145" y="6740971"/>
                <a:ext cx="2380" cy="6658"/>
              </a:xfrm>
              <a:custGeom>
                <a:avLst/>
                <a:gdLst>
                  <a:gd name="connsiteX0" fmla="*/ 0 w 2380"/>
                  <a:gd name="connsiteY0" fmla="*/ 3452 h 6658"/>
                  <a:gd name="connsiteX1" fmla="*/ 1905 w 2380"/>
                  <a:gd name="connsiteY1" fmla="*/ 4642 h 6658"/>
                  <a:gd name="connsiteX2" fmla="*/ 2381 w 2380"/>
                  <a:gd name="connsiteY2" fmla="*/ 6428 h 6658"/>
                  <a:gd name="connsiteX3" fmla="*/ 1071 w 2380"/>
                  <a:gd name="connsiteY3" fmla="*/ 0 h 6658"/>
                  <a:gd name="connsiteX4" fmla="*/ 0 w 2380"/>
                  <a:gd name="connsiteY4" fmla="*/ 3452 h 6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0" h="6658">
                    <a:moveTo>
                      <a:pt x="0" y="3452"/>
                    </a:moveTo>
                    <a:cubicBezTo>
                      <a:pt x="2143" y="11308"/>
                      <a:pt x="714" y="1905"/>
                      <a:pt x="1905" y="4642"/>
                    </a:cubicBezTo>
                    <a:lnTo>
                      <a:pt x="2381" y="6428"/>
                    </a:lnTo>
                    <a:lnTo>
                      <a:pt x="1071" y="0"/>
                    </a:lnTo>
                    <a:cubicBezTo>
                      <a:pt x="714" y="1190"/>
                      <a:pt x="1071" y="5595"/>
                      <a:pt x="0" y="34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39" name="Forma libre: forma 1238">
                <a:extLst>
                  <a:ext uri="{FF2B5EF4-FFF2-40B4-BE49-F238E27FC236}">
                    <a16:creationId xmlns:a16="http://schemas.microsoft.com/office/drawing/2014/main" id="{6DCA7050-5755-4646-A236-78FE3867AACC}"/>
                  </a:ext>
                </a:extLst>
              </p:cNvPr>
              <p:cNvSpPr/>
              <p:nvPr/>
            </p:nvSpPr>
            <p:spPr>
              <a:xfrm>
                <a:off x="5588431" y="6727520"/>
                <a:ext cx="595" cy="2313"/>
              </a:xfrm>
              <a:custGeom>
                <a:avLst/>
                <a:gdLst>
                  <a:gd name="connsiteX0" fmla="*/ 0 w 595"/>
                  <a:gd name="connsiteY0" fmla="*/ 0 h 2313"/>
                  <a:gd name="connsiteX1" fmla="*/ 595 w 595"/>
                  <a:gd name="connsiteY1" fmla="*/ 952 h 2313"/>
                  <a:gd name="connsiteX2" fmla="*/ 357 w 595"/>
                  <a:gd name="connsiteY2" fmla="*/ 238 h 2313"/>
                  <a:gd name="connsiteX3" fmla="*/ 0 w 595"/>
                  <a:gd name="connsiteY3" fmla="*/ 119 h 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2313">
                    <a:moveTo>
                      <a:pt x="0" y="0"/>
                    </a:moveTo>
                    <a:cubicBezTo>
                      <a:pt x="833" y="3095"/>
                      <a:pt x="357" y="2738"/>
                      <a:pt x="595" y="952"/>
                    </a:cubicBezTo>
                    <a:cubicBezTo>
                      <a:pt x="595" y="595"/>
                      <a:pt x="476" y="476"/>
                      <a:pt x="357" y="238"/>
                    </a:cubicBezTo>
                    <a:cubicBezTo>
                      <a:pt x="357" y="238"/>
                      <a:pt x="238" y="238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0" name="Forma libre: forma 1239">
                <a:extLst>
                  <a:ext uri="{FF2B5EF4-FFF2-40B4-BE49-F238E27FC236}">
                    <a16:creationId xmlns:a16="http://schemas.microsoft.com/office/drawing/2014/main" id="{82CF0256-46F6-484C-921A-F2CFF779D6CE}"/>
                  </a:ext>
                </a:extLst>
              </p:cNvPr>
              <p:cNvSpPr/>
              <p:nvPr/>
            </p:nvSpPr>
            <p:spPr>
              <a:xfrm>
                <a:off x="5588418" y="6726475"/>
                <a:ext cx="370" cy="1163"/>
              </a:xfrm>
              <a:custGeom>
                <a:avLst/>
                <a:gdLst>
                  <a:gd name="connsiteX0" fmla="*/ 370 w 370"/>
                  <a:gd name="connsiteY0" fmla="*/ 1164 h 1163"/>
                  <a:gd name="connsiteX1" fmla="*/ 370 w 370"/>
                  <a:gd name="connsiteY1" fmla="*/ 1164 h 1163"/>
                  <a:gd name="connsiteX2" fmla="*/ 370 w 370"/>
                  <a:gd name="connsiteY2" fmla="*/ 1164 h 1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0" h="1163">
                    <a:moveTo>
                      <a:pt x="370" y="1164"/>
                    </a:moveTo>
                    <a:cubicBezTo>
                      <a:pt x="370" y="1164"/>
                      <a:pt x="-463" y="-1455"/>
                      <a:pt x="370" y="1164"/>
                    </a:cubicBezTo>
                    <a:lnTo>
                      <a:pt x="370" y="116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1" name="Forma libre: forma 1240">
                <a:extLst>
                  <a:ext uri="{FF2B5EF4-FFF2-40B4-BE49-F238E27FC236}">
                    <a16:creationId xmlns:a16="http://schemas.microsoft.com/office/drawing/2014/main" id="{971793DC-5F38-4FCC-80DA-7B6A1EEAE386}"/>
                  </a:ext>
                </a:extLst>
              </p:cNvPr>
              <p:cNvSpPr/>
              <p:nvPr/>
            </p:nvSpPr>
            <p:spPr>
              <a:xfrm>
                <a:off x="5586407" y="6723354"/>
                <a:ext cx="1428" cy="6308"/>
              </a:xfrm>
              <a:custGeom>
                <a:avLst/>
                <a:gdLst>
                  <a:gd name="connsiteX0" fmla="*/ 1428 w 1428"/>
                  <a:gd name="connsiteY0" fmla="*/ 6309 h 6308"/>
                  <a:gd name="connsiteX1" fmla="*/ 1190 w 1428"/>
                  <a:gd name="connsiteY1" fmla="*/ 3452 h 6308"/>
                  <a:gd name="connsiteX2" fmla="*/ 0 w 1428"/>
                  <a:gd name="connsiteY2" fmla="*/ 0 h 6308"/>
                  <a:gd name="connsiteX3" fmla="*/ 1428 w 1428"/>
                  <a:gd name="connsiteY3" fmla="*/ 6309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6308">
                    <a:moveTo>
                      <a:pt x="1428" y="6309"/>
                    </a:moveTo>
                    <a:lnTo>
                      <a:pt x="1190" y="3452"/>
                    </a:lnTo>
                    <a:cubicBezTo>
                      <a:pt x="714" y="1667"/>
                      <a:pt x="238" y="1309"/>
                      <a:pt x="0" y="0"/>
                    </a:cubicBezTo>
                    <a:cubicBezTo>
                      <a:pt x="0" y="1547"/>
                      <a:pt x="476" y="3452"/>
                      <a:pt x="1428" y="6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2" name="Forma libre: forma 1241">
                <a:extLst>
                  <a:ext uri="{FF2B5EF4-FFF2-40B4-BE49-F238E27FC236}">
                    <a16:creationId xmlns:a16="http://schemas.microsoft.com/office/drawing/2014/main" id="{8DAE062D-D987-4978-9479-8237E97DE1A7}"/>
                  </a:ext>
                </a:extLst>
              </p:cNvPr>
              <p:cNvSpPr/>
              <p:nvPr/>
            </p:nvSpPr>
            <p:spPr>
              <a:xfrm>
                <a:off x="5588593" y="6733881"/>
                <a:ext cx="314" cy="1733"/>
              </a:xfrm>
              <a:custGeom>
                <a:avLst/>
                <a:gdLst>
                  <a:gd name="connsiteX0" fmla="*/ 314 w 314"/>
                  <a:gd name="connsiteY0" fmla="*/ 1734 h 1733"/>
                  <a:gd name="connsiteX1" fmla="*/ 314 w 314"/>
                  <a:gd name="connsiteY1" fmla="*/ 543 h 1733"/>
                  <a:gd name="connsiteX2" fmla="*/ 314 w 314"/>
                  <a:gd name="connsiteY2" fmla="*/ 1734 h 1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" h="1733">
                    <a:moveTo>
                      <a:pt x="314" y="1734"/>
                    </a:moveTo>
                    <a:lnTo>
                      <a:pt x="314" y="543"/>
                    </a:lnTo>
                    <a:cubicBezTo>
                      <a:pt x="-43" y="-171"/>
                      <a:pt x="-162" y="-528"/>
                      <a:pt x="314" y="173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3" name="Forma libre: forma 1242">
                <a:extLst>
                  <a:ext uri="{FF2B5EF4-FFF2-40B4-BE49-F238E27FC236}">
                    <a16:creationId xmlns:a16="http://schemas.microsoft.com/office/drawing/2014/main" id="{2EB5D9A4-1B81-4310-A0CC-49BCC54FF40A}"/>
                  </a:ext>
                </a:extLst>
              </p:cNvPr>
              <p:cNvSpPr/>
              <p:nvPr/>
            </p:nvSpPr>
            <p:spPr>
              <a:xfrm>
                <a:off x="5588669" y="6731687"/>
                <a:ext cx="711" cy="4454"/>
              </a:xfrm>
              <a:custGeom>
                <a:avLst/>
                <a:gdLst>
                  <a:gd name="connsiteX0" fmla="*/ 0 w 711"/>
                  <a:gd name="connsiteY0" fmla="*/ 119 h 4454"/>
                  <a:gd name="connsiteX1" fmla="*/ 0 w 711"/>
                  <a:gd name="connsiteY1" fmla="*/ 2619 h 4454"/>
                  <a:gd name="connsiteX2" fmla="*/ 119 w 711"/>
                  <a:gd name="connsiteY2" fmla="*/ 1667 h 4454"/>
                  <a:gd name="connsiteX3" fmla="*/ 0 w 711"/>
                  <a:gd name="connsiteY3" fmla="*/ 0 h 4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1" h="4454">
                    <a:moveTo>
                      <a:pt x="0" y="119"/>
                    </a:moveTo>
                    <a:lnTo>
                      <a:pt x="0" y="2619"/>
                    </a:lnTo>
                    <a:cubicBezTo>
                      <a:pt x="595" y="3928"/>
                      <a:pt x="1190" y="6428"/>
                      <a:pt x="119" y="1667"/>
                    </a:cubicBezTo>
                    <a:cubicBezTo>
                      <a:pt x="595" y="4047"/>
                      <a:pt x="119" y="166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4" name="Forma libre: forma 1243">
                <a:extLst>
                  <a:ext uri="{FF2B5EF4-FFF2-40B4-BE49-F238E27FC236}">
                    <a16:creationId xmlns:a16="http://schemas.microsoft.com/office/drawing/2014/main" id="{3DA1123F-ADD2-4AD3-9CC4-5D6F3CD807C8}"/>
                  </a:ext>
                </a:extLst>
              </p:cNvPr>
              <p:cNvSpPr/>
              <p:nvPr/>
            </p:nvSpPr>
            <p:spPr>
              <a:xfrm>
                <a:off x="5589145" y="6732831"/>
                <a:ext cx="1524" cy="5759"/>
              </a:xfrm>
              <a:custGeom>
                <a:avLst/>
                <a:gdLst>
                  <a:gd name="connsiteX0" fmla="*/ 0 w 1524"/>
                  <a:gd name="connsiteY0" fmla="*/ 165 h 5759"/>
                  <a:gd name="connsiteX1" fmla="*/ 1428 w 1524"/>
                  <a:gd name="connsiteY1" fmla="*/ 5760 h 5759"/>
                  <a:gd name="connsiteX2" fmla="*/ 0 w 1524"/>
                  <a:gd name="connsiteY2" fmla="*/ 165 h 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" h="5759">
                    <a:moveTo>
                      <a:pt x="0" y="165"/>
                    </a:moveTo>
                    <a:cubicBezTo>
                      <a:pt x="595" y="1832"/>
                      <a:pt x="1190" y="2903"/>
                      <a:pt x="1428" y="5760"/>
                    </a:cubicBezTo>
                    <a:cubicBezTo>
                      <a:pt x="1905" y="4570"/>
                      <a:pt x="476" y="-1025"/>
                      <a:pt x="0" y="16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5" name="Forma libre: forma 1244">
                <a:extLst>
                  <a:ext uri="{FF2B5EF4-FFF2-40B4-BE49-F238E27FC236}">
                    <a16:creationId xmlns:a16="http://schemas.microsoft.com/office/drawing/2014/main" id="{D0728E82-FFD5-4403-8B65-E5294EDDB63B}"/>
                  </a:ext>
                </a:extLst>
              </p:cNvPr>
              <p:cNvSpPr/>
              <p:nvPr/>
            </p:nvSpPr>
            <p:spPr>
              <a:xfrm>
                <a:off x="5595774" y="6751678"/>
                <a:ext cx="989" cy="3220"/>
              </a:xfrm>
              <a:custGeom>
                <a:avLst/>
                <a:gdLst>
                  <a:gd name="connsiteX0" fmla="*/ 157 w 989"/>
                  <a:gd name="connsiteY0" fmla="*/ 959 h 3220"/>
                  <a:gd name="connsiteX1" fmla="*/ 990 w 989"/>
                  <a:gd name="connsiteY1" fmla="*/ 3220 h 3220"/>
                  <a:gd name="connsiteX2" fmla="*/ 633 w 989"/>
                  <a:gd name="connsiteY2" fmla="*/ 483 h 3220"/>
                  <a:gd name="connsiteX3" fmla="*/ 157 w 989"/>
                  <a:gd name="connsiteY3" fmla="*/ 959 h 3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9" h="3220">
                    <a:moveTo>
                      <a:pt x="157" y="959"/>
                    </a:moveTo>
                    <a:lnTo>
                      <a:pt x="990" y="3220"/>
                    </a:lnTo>
                    <a:lnTo>
                      <a:pt x="633" y="483"/>
                    </a:lnTo>
                    <a:cubicBezTo>
                      <a:pt x="871" y="1792"/>
                      <a:pt x="-438" y="-1541"/>
                      <a:pt x="157" y="95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6" name="Forma libre: forma 1245">
                <a:extLst>
                  <a:ext uri="{FF2B5EF4-FFF2-40B4-BE49-F238E27FC236}">
                    <a16:creationId xmlns:a16="http://schemas.microsoft.com/office/drawing/2014/main" id="{500A219C-238D-4BD4-B905-D0E351D3E80F}"/>
                  </a:ext>
                </a:extLst>
              </p:cNvPr>
              <p:cNvSpPr/>
              <p:nvPr/>
            </p:nvSpPr>
            <p:spPr>
              <a:xfrm>
                <a:off x="5584503" y="6726092"/>
                <a:ext cx="1785" cy="6666"/>
              </a:xfrm>
              <a:custGeom>
                <a:avLst/>
                <a:gdLst>
                  <a:gd name="connsiteX0" fmla="*/ 0 w 1785"/>
                  <a:gd name="connsiteY0" fmla="*/ 0 h 6666"/>
                  <a:gd name="connsiteX1" fmla="*/ 1785 w 1785"/>
                  <a:gd name="connsiteY1" fmla="*/ 6666 h 6666"/>
                  <a:gd name="connsiteX2" fmla="*/ 1548 w 1785"/>
                  <a:gd name="connsiteY2" fmla="*/ 4642 h 6666"/>
                  <a:gd name="connsiteX3" fmla="*/ 0 w 1785"/>
                  <a:gd name="connsiteY3" fmla="*/ 0 h 6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6666">
                    <a:moveTo>
                      <a:pt x="0" y="0"/>
                    </a:moveTo>
                    <a:cubicBezTo>
                      <a:pt x="476" y="1667"/>
                      <a:pt x="1190" y="4523"/>
                      <a:pt x="1785" y="6666"/>
                    </a:cubicBezTo>
                    <a:lnTo>
                      <a:pt x="1548" y="4642"/>
                    </a:lnTo>
                    <a:cubicBezTo>
                      <a:pt x="1071" y="3571"/>
                      <a:pt x="595" y="250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7" name="Forma libre: forma 1246">
                <a:extLst>
                  <a:ext uri="{FF2B5EF4-FFF2-40B4-BE49-F238E27FC236}">
                    <a16:creationId xmlns:a16="http://schemas.microsoft.com/office/drawing/2014/main" id="{46A16AD5-8046-4257-93BD-5F4A91CEBA77}"/>
                  </a:ext>
                </a:extLst>
              </p:cNvPr>
              <p:cNvSpPr/>
              <p:nvPr/>
            </p:nvSpPr>
            <p:spPr>
              <a:xfrm>
                <a:off x="5586288" y="6732758"/>
                <a:ext cx="297" cy="2975"/>
              </a:xfrm>
              <a:custGeom>
                <a:avLst/>
                <a:gdLst>
                  <a:gd name="connsiteX0" fmla="*/ 0 w 297"/>
                  <a:gd name="connsiteY0" fmla="*/ 0 h 2975"/>
                  <a:gd name="connsiteX1" fmla="*/ 238 w 297"/>
                  <a:gd name="connsiteY1" fmla="*/ 2976 h 2975"/>
                  <a:gd name="connsiteX2" fmla="*/ 0 w 297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7" h="2975">
                    <a:moveTo>
                      <a:pt x="0" y="0"/>
                    </a:moveTo>
                    <a:lnTo>
                      <a:pt x="238" y="2976"/>
                    </a:lnTo>
                    <a:cubicBezTo>
                      <a:pt x="238" y="2976"/>
                      <a:pt x="476" y="178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8" name="Forma libre: forma 1247">
                <a:extLst>
                  <a:ext uri="{FF2B5EF4-FFF2-40B4-BE49-F238E27FC236}">
                    <a16:creationId xmlns:a16="http://schemas.microsoft.com/office/drawing/2014/main" id="{F212AD57-B296-40B5-AE49-80794B76310A}"/>
                  </a:ext>
                </a:extLst>
              </p:cNvPr>
              <p:cNvSpPr/>
              <p:nvPr/>
            </p:nvSpPr>
            <p:spPr>
              <a:xfrm>
                <a:off x="5590216" y="6738115"/>
                <a:ext cx="714" cy="6428"/>
              </a:xfrm>
              <a:custGeom>
                <a:avLst/>
                <a:gdLst>
                  <a:gd name="connsiteX0" fmla="*/ 715 w 714"/>
                  <a:gd name="connsiteY0" fmla="*/ 6309 h 6428"/>
                  <a:gd name="connsiteX1" fmla="*/ 0 w 714"/>
                  <a:gd name="connsiteY1" fmla="*/ 0 h 6428"/>
                  <a:gd name="connsiteX2" fmla="*/ 595 w 714"/>
                  <a:gd name="connsiteY2" fmla="*/ 6428 h 6428"/>
                  <a:gd name="connsiteX3" fmla="*/ 715 w 714"/>
                  <a:gd name="connsiteY3" fmla="*/ 6309 h 6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6428">
                    <a:moveTo>
                      <a:pt x="715" y="6309"/>
                    </a:moveTo>
                    <a:lnTo>
                      <a:pt x="0" y="0"/>
                    </a:lnTo>
                    <a:lnTo>
                      <a:pt x="595" y="6428"/>
                    </a:lnTo>
                    <a:lnTo>
                      <a:pt x="715" y="63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49" name="Forma libre: forma 1248">
                <a:extLst>
                  <a:ext uri="{FF2B5EF4-FFF2-40B4-BE49-F238E27FC236}">
                    <a16:creationId xmlns:a16="http://schemas.microsoft.com/office/drawing/2014/main" id="{56BC4CC8-2B61-4FFE-B878-662E88B33CCF}"/>
                  </a:ext>
                </a:extLst>
              </p:cNvPr>
              <p:cNvSpPr/>
              <p:nvPr/>
            </p:nvSpPr>
            <p:spPr>
              <a:xfrm>
                <a:off x="5582122" y="6722283"/>
                <a:ext cx="952" cy="5951"/>
              </a:xfrm>
              <a:custGeom>
                <a:avLst/>
                <a:gdLst>
                  <a:gd name="connsiteX0" fmla="*/ 714 w 952"/>
                  <a:gd name="connsiteY0" fmla="*/ 3928 h 5951"/>
                  <a:gd name="connsiteX1" fmla="*/ 0 w 952"/>
                  <a:gd name="connsiteY1" fmla="*/ 0 h 5951"/>
                  <a:gd name="connsiteX2" fmla="*/ 952 w 952"/>
                  <a:gd name="connsiteY2" fmla="*/ 5952 h 5951"/>
                  <a:gd name="connsiteX3" fmla="*/ 714 w 952"/>
                  <a:gd name="connsiteY3" fmla="*/ 3928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5951">
                    <a:moveTo>
                      <a:pt x="714" y="3928"/>
                    </a:moveTo>
                    <a:lnTo>
                      <a:pt x="0" y="0"/>
                    </a:lnTo>
                    <a:lnTo>
                      <a:pt x="952" y="5952"/>
                    </a:lnTo>
                    <a:lnTo>
                      <a:pt x="714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0" name="Forma libre: forma 1249">
                <a:extLst>
                  <a:ext uri="{FF2B5EF4-FFF2-40B4-BE49-F238E27FC236}">
                    <a16:creationId xmlns:a16="http://schemas.microsoft.com/office/drawing/2014/main" id="{0DFA9F5D-E981-485A-9E9A-DB077DFF05D2}"/>
                  </a:ext>
                </a:extLst>
              </p:cNvPr>
              <p:cNvSpPr/>
              <p:nvPr/>
            </p:nvSpPr>
            <p:spPr>
              <a:xfrm>
                <a:off x="5580075" y="6719545"/>
                <a:ext cx="1808" cy="7499"/>
              </a:xfrm>
              <a:custGeom>
                <a:avLst/>
                <a:gdLst>
                  <a:gd name="connsiteX0" fmla="*/ 1809 w 1808"/>
                  <a:gd name="connsiteY0" fmla="*/ 7499 h 7499"/>
                  <a:gd name="connsiteX1" fmla="*/ 23 w 1808"/>
                  <a:gd name="connsiteY1" fmla="*/ 0 h 7499"/>
                  <a:gd name="connsiteX2" fmla="*/ 618 w 1808"/>
                  <a:gd name="connsiteY2" fmla="*/ 6071 h 7499"/>
                  <a:gd name="connsiteX3" fmla="*/ 1809 w 1808"/>
                  <a:gd name="connsiteY3" fmla="*/ 7499 h 7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08" h="7499">
                    <a:moveTo>
                      <a:pt x="1809" y="7499"/>
                    </a:moveTo>
                    <a:cubicBezTo>
                      <a:pt x="1213" y="4166"/>
                      <a:pt x="261" y="2024"/>
                      <a:pt x="23" y="0"/>
                    </a:cubicBezTo>
                    <a:cubicBezTo>
                      <a:pt x="-96" y="595"/>
                      <a:pt x="261" y="3452"/>
                      <a:pt x="618" y="6071"/>
                    </a:cubicBezTo>
                    <a:cubicBezTo>
                      <a:pt x="618" y="4642"/>
                      <a:pt x="856" y="4881"/>
                      <a:pt x="1809" y="749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1" name="Forma libre: forma 1250">
                <a:extLst>
                  <a:ext uri="{FF2B5EF4-FFF2-40B4-BE49-F238E27FC236}">
                    <a16:creationId xmlns:a16="http://schemas.microsoft.com/office/drawing/2014/main" id="{585BFC6C-BF5A-4FDD-9B80-D2D7319D703D}"/>
                  </a:ext>
                </a:extLst>
              </p:cNvPr>
              <p:cNvSpPr/>
              <p:nvPr/>
            </p:nvSpPr>
            <p:spPr>
              <a:xfrm>
                <a:off x="5580694" y="6725735"/>
                <a:ext cx="476" cy="3690"/>
              </a:xfrm>
              <a:custGeom>
                <a:avLst/>
                <a:gdLst>
                  <a:gd name="connsiteX0" fmla="*/ 476 w 476"/>
                  <a:gd name="connsiteY0" fmla="*/ 3690 h 3690"/>
                  <a:gd name="connsiteX1" fmla="*/ 0 w 476"/>
                  <a:gd name="connsiteY1" fmla="*/ 0 h 3690"/>
                  <a:gd name="connsiteX2" fmla="*/ 476 w 476"/>
                  <a:gd name="connsiteY2" fmla="*/ 3690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3690">
                    <a:moveTo>
                      <a:pt x="476" y="3690"/>
                    </a:moveTo>
                    <a:cubicBezTo>
                      <a:pt x="476" y="2857"/>
                      <a:pt x="238" y="1428"/>
                      <a:pt x="0" y="0"/>
                    </a:cubicBezTo>
                    <a:cubicBezTo>
                      <a:pt x="0" y="833"/>
                      <a:pt x="238" y="1905"/>
                      <a:pt x="476" y="36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2" name="Forma libre: forma 1251">
                <a:extLst>
                  <a:ext uri="{FF2B5EF4-FFF2-40B4-BE49-F238E27FC236}">
                    <a16:creationId xmlns:a16="http://schemas.microsoft.com/office/drawing/2014/main" id="{E34F5408-9791-4094-8DE7-D19F6FD460FA}"/>
                  </a:ext>
                </a:extLst>
              </p:cNvPr>
              <p:cNvSpPr/>
              <p:nvPr/>
            </p:nvSpPr>
            <p:spPr>
              <a:xfrm>
                <a:off x="5584027" y="6730258"/>
                <a:ext cx="1547" cy="4761"/>
              </a:xfrm>
              <a:custGeom>
                <a:avLst/>
                <a:gdLst>
                  <a:gd name="connsiteX0" fmla="*/ 1548 w 1547"/>
                  <a:gd name="connsiteY0" fmla="*/ 4761 h 4761"/>
                  <a:gd name="connsiteX1" fmla="*/ 0 w 1547"/>
                  <a:gd name="connsiteY1" fmla="*/ 0 h 4761"/>
                  <a:gd name="connsiteX2" fmla="*/ 1310 w 1547"/>
                  <a:gd name="connsiteY2" fmla="*/ 4761 h 4761"/>
                  <a:gd name="connsiteX3" fmla="*/ 1548 w 1547"/>
                  <a:gd name="connsiteY3" fmla="*/ 4761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4761">
                    <a:moveTo>
                      <a:pt x="1548" y="4761"/>
                    </a:moveTo>
                    <a:cubicBezTo>
                      <a:pt x="1310" y="3690"/>
                      <a:pt x="595" y="1071"/>
                      <a:pt x="0" y="0"/>
                    </a:cubicBezTo>
                    <a:lnTo>
                      <a:pt x="1310" y="4761"/>
                    </a:lnTo>
                    <a:lnTo>
                      <a:pt x="1548" y="476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3" name="Forma libre: forma 1252">
                <a:extLst>
                  <a:ext uri="{FF2B5EF4-FFF2-40B4-BE49-F238E27FC236}">
                    <a16:creationId xmlns:a16="http://schemas.microsoft.com/office/drawing/2014/main" id="{186A1B07-CBEB-4C86-91A4-3F6EACD04353}"/>
                  </a:ext>
                </a:extLst>
              </p:cNvPr>
              <p:cNvSpPr/>
              <p:nvPr/>
            </p:nvSpPr>
            <p:spPr>
              <a:xfrm>
                <a:off x="5584979" y="6734781"/>
                <a:ext cx="475" cy="357"/>
              </a:xfrm>
              <a:custGeom>
                <a:avLst/>
                <a:gdLst>
                  <a:gd name="connsiteX0" fmla="*/ 476 w 475"/>
                  <a:gd name="connsiteY0" fmla="*/ 357 h 357"/>
                  <a:gd name="connsiteX1" fmla="*/ 476 w 475"/>
                  <a:gd name="connsiteY1" fmla="*/ 357 h 357"/>
                  <a:gd name="connsiteX2" fmla="*/ 0 w 475"/>
                  <a:gd name="connsiteY2" fmla="*/ 0 h 357"/>
                  <a:gd name="connsiteX3" fmla="*/ 476 w 475"/>
                  <a:gd name="connsiteY3" fmla="*/ 357 h 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" h="357">
                    <a:moveTo>
                      <a:pt x="476" y="357"/>
                    </a:moveTo>
                    <a:lnTo>
                      <a:pt x="476" y="357"/>
                    </a:lnTo>
                    <a:cubicBezTo>
                      <a:pt x="476" y="357"/>
                      <a:pt x="119" y="0"/>
                      <a:pt x="0" y="0"/>
                    </a:cubicBezTo>
                    <a:cubicBezTo>
                      <a:pt x="0" y="0"/>
                      <a:pt x="238" y="119"/>
                      <a:pt x="476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4" name="Forma libre: forma 1253">
                <a:extLst>
                  <a:ext uri="{FF2B5EF4-FFF2-40B4-BE49-F238E27FC236}">
                    <a16:creationId xmlns:a16="http://schemas.microsoft.com/office/drawing/2014/main" id="{1B4C9827-48D3-4AA5-8012-188904B58E02}"/>
                  </a:ext>
                </a:extLst>
              </p:cNvPr>
              <p:cNvSpPr/>
              <p:nvPr/>
            </p:nvSpPr>
            <p:spPr>
              <a:xfrm>
                <a:off x="5585693" y="6735020"/>
                <a:ext cx="52" cy="264"/>
              </a:xfrm>
              <a:custGeom>
                <a:avLst/>
                <a:gdLst>
                  <a:gd name="connsiteX0" fmla="*/ 0 w 52"/>
                  <a:gd name="connsiteY0" fmla="*/ 0 h 264"/>
                  <a:gd name="connsiteX1" fmla="*/ 0 w 52"/>
                  <a:gd name="connsiteY1" fmla="*/ 0 h 264"/>
                  <a:gd name="connsiteX2" fmla="*/ 0 w 52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119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5" name="Forma libre: forma 1254">
                <a:extLst>
                  <a:ext uri="{FF2B5EF4-FFF2-40B4-BE49-F238E27FC236}">
                    <a16:creationId xmlns:a16="http://schemas.microsoft.com/office/drawing/2014/main" id="{ED82AFEE-12BB-4CC1-8467-BF7E609C2F6A}"/>
                  </a:ext>
                </a:extLst>
              </p:cNvPr>
              <p:cNvSpPr/>
              <p:nvPr/>
            </p:nvSpPr>
            <p:spPr>
              <a:xfrm>
                <a:off x="5588788" y="6740376"/>
                <a:ext cx="2023" cy="9641"/>
              </a:xfrm>
              <a:custGeom>
                <a:avLst/>
                <a:gdLst>
                  <a:gd name="connsiteX0" fmla="*/ 0 w 2023"/>
                  <a:gd name="connsiteY0" fmla="*/ 0 h 9641"/>
                  <a:gd name="connsiteX1" fmla="*/ 2024 w 2023"/>
                  <a:gd name="connsiteY1" fmla="*/ 9642 h 9641"/>
                  <a:gd name="connsiteX2" fmla="*/ 0 w 2023"/>
                  <a:gd name="connsiteY2" fmla="*/ 0 h 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3" h="9641">
                    <a:moveTo>
                      <a:pt x="0" y="0"/>
                    </a:moveTo>
                    <a:cubicBezTo>
                      <a:pt x="357" y="2738"/>
                      <a:pt x="595" y="5714"/>
                      <a:pt x="2024" y="9642"/>
                    </a:cubicBezTo>
                    <a:cubicBezTo>
                      <a:pt x="1428" y="6309"/>
                      <a:pt x="595" y="404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6" name="Forma libre: forma 1255">
                <a:extLst>
                  <a:ext uri="{FF2B5EF4-FFF2-40B4-BE49-F238E27FC236}">
                    <a16:creationId xmlns:a16="http://schemas.microsoft.com/office/drawing/2014/main" id="{87470C7B-AEA5-4A0D-9324-BCBC9DF26462}"/>
                  </a:ext>
                </a:extLst>
              </p:cNvPr>
              <p:cNvSpPr/>
              <p:nvPr/>
            </p:nvSpPr>
            <p:spPr>
              <a:xfrm>
                <a:off x="5586883" y="6737519"/>
                <a:ext cx="1071" cy="4404"/>
              </a:xfrm>
              <a:custGeom>
                <a:avLst/>
                <a:gdLst>
                  <a:gd name="connsiteX0" fmla="*/ 357 w 1071"/>
                  <a:gd name="connsiteY0" fmla="*/ 3452 h 4404"/>
                  <a:gd name="connsiteX1" fmla="*/ 1072 w 1071"/>
                  <a:gd name="connsiteY1" fmla="*/ 4404 h 4404"/>
                  <a:gd name="connsiteX2" fmla="*/ 0 w 1071"/>
                  <a:gd name="connsiteY2" fmla="*/ 0 h 4404"/>
                  <a:gd name="connsiteX3" fmla="*/ 357 w 1071"/>
                  <a:gd name="connsiteY3" fmla="*/ 3452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4404">
                    <a:moveTo>
                      <a:pt x="357" y="3452"/>
                    </a:moveTo>
                    <a:lnTo>
                      <a:pt x="1072" y="4404"/>
                    </a:lnTo>
                    <a:cubicBezTo>
                      <a:pt x="714" y="3095"/>
                      <a:pt x="238" y="1309"/>
                      <a:pt x="0" y="0"/>
                    </a:cubicBezTo>
                    <a:lnTo>
                      <a:pt x="357" y="34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7" name="Forma libre: forma 1256">
                <a:extLst>
                  <a:ext uri="{FF2B5EF4-FFF2-40B4-BE49-F238E27FC236}">
                    <a16:creationId xmlns:a16="http://schemas.microsoft.com/office/drawing/2014/main" id="{BE572A6F-8549-47C5-A8AB-4D462296AEDD}"/>
                  </a:ext>
                </a:extLst>
              </p:cNvPr>
              <p:cNvSpPr/>
              <p:nvPr/>
            </p:nvSpPr>
            <p:spPr>
              <a:xfrm>
                <a:off x="5587002" y="6740614"/>
                <a:ext cx="476" cy="1904"/>
              </a:xfrm>
              <a:custGeom>
                <a:avLst/>
                <a:gdLst>
                  <a:gd name="connsiteX0" fmla="*/ 476 w 476"/>
                  <a:gd name="connsiteY0" fmla="*/ 1905 h 1904"/>
                  <a:gd name="connsiteX1" fmla="*/ 238 w 476"/>
                  <a:gd name="connsiteY1" fmla="*/ 357 h 1904"/>
                  <a:gd name="connsiteX2" fmla="*/ 0 w 476"/>
                  <a:gd name="connsiteY2" fmla="*/ 0 h 1904"/>
                  <a:gd name="connsiteX3" fmla="*/ 476 w 476"/>
                  <a:gd name="connsiteY3" fmla="*/ 1905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1904">
                    <a:moveTo>
                      <a:pt x="476" y="1905"/>
                    </a:moveTo>
                    <a:lnTo>
                      <a:pt x="238" y="357"/>
                    </a:lnTo>
                    <a:lnTo>
                      <a:pt x="0" y="0"/>
                    </a:lnTo>
                    <a:lnTo>
                      <a:pt x="476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8" name="Forma libre: forma 1257">
                <a:extLst>
                  <a:ext uri="{FF2B5EF4-FFF2-40B4-BE49-F238E27FC236}">
                    <a16:creationId xmlns:a16="http://schemas.microsoft.com/office/drawing/2014/main" id="{BD732471-6E7F-4E6C-9E19-5C97959AB980}"/>
                  </a:ext>
                </a:extLst>
              </p:cNvPr>
              <p:cNvSpPr/>
              <p:nvPr/>
            </p:nvSpPr>
            <p:spPr>
              <a:xfrm>
                <a:off x="5583074" y="6733710"/>
                <a:ext cx="1071" cy="4047"/>
              </a:xfrm>
              <a:custGeom>
                <a:avLst/>
                <a:gdLst>
                  <a:gd name="connsiteX0" fmla="*/ 0 w 1071"/>
                  <a:gd name="connsiteY0" fmla="*/ 0 h 4047"/>
                  <a:gd name="connsiteX1" fmla="*/ 0 w 1071"/>
                  <a:gd name="connsiteY1" fmla="*/ 2738 h 4047"/>
                  <a:gd name="connsiteX2" fmla="*/ 1071 w 1071"/>
                  <a:gd name="connsiteY2" fmla="*/ 4047 h 4047"/>
                  <a:gd name="connsiteX3" fmla="*/ 0 w 1071"/>
                  <a:gd name="connsiteY3" fmla="*/ 119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4047">
                    <a:moveTo>
                      <a:pt x="0" y="0"/>
                    </a:moveTo>
                    <a:cubicBezTo>
                      <a:pt x="357" y="2143"/>
                      <a:pt x="119" y="2381"/>
                      <a:pt x="0" y="2738"/>
                    </a:cubicBezTo>
                    <a:cubicBezTo>
                      <a:pt x="476" y="3571"/>
                      <a:pt x="833" y="4047"/>
                      <a:pt x="1071" y="4047"/>
                    </a:cubicBezTo>
                    <a:cubicBezTo>
                      <a:pt x="714" y="2500"/>
                      <a:pt x="238" y="-119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59" name="Forma libre: forma 1258">
                <a:extLst>
                  <a:ext uri="{FF2B5EF4-FFF2-40B4-BE49-F238E27FC236}">
                    <a16:creationId xmlns:a16="http://schemas.microsoft.com/office/drawing/2014/main" id="{3F7A6970-E364-4F9D-B63D-52D7350978D6}"/>
                  </a:ext>
                </a:extLst>
              </p:cNvPr>
              <p:cNvSpPr/>
              <p:nvPr/>
            </p:nvSpPr>
            <p:spPr>
              <a:xfrm>
                <a:off x="5584264" y="6734781"/>
                <a:ext cx="105" cy="393"/>
              </a:xfrm>
              <a:custGeom>
                <a:avLst/>
                <a:gdLst>
                  <a:gd name="connsiteX0" fmla="*/ 0 w 105"/>
                  <a:gd name="connsiteY0" fmla="*/ 0 h 393"/>
                  <a:gd name="connsiteX1" fmla="*/ 0 w 105"/>
                  <a:gd name="connsiteY1" fmla="*/ 238 h 393"/>
                  <a:gd name="connsiteX2" fmla="*/ 0 w 105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393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238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0" name="Forma libre: forma 1259">
                <a:extLst>
                  <a:ext uri="{FF2B5EF4-FFF2-40B4-BE49-F238E27FC236}">
                    <a16:creationId xmlns:a16="http://schemas.microsoft.com/office/drawing/2014/main" id="{BF443352-AD71-442A-B809-0317D5125A2F}"/>
                  </a:ext>
                </a:extLst>
              </p:cNvPr>
              <p:cNvSpPr/>
              <p:nvPr/>
            </p:nvSpPr>
            <p:spPr>
              <a:xfrm>
                <a:off x="5580694" y="6736924"/>
                <a:ext cx="237" cy="833"/>
              </a:xfrm>
              <a:custGeom>
                <a:avLst/>
                <a:gdLst>
                  <a:gd name="connsiteX0" fmla="*/ 0 w 237"/>
                  <a:gd name="connsiteY0" fmla="*/ 0 h 833"/>
                  <a:gd name="connsiteX1" fmla="*/ 238 w 237"/>
                  <a:gd name="connsiteY1" fmla="*/ 833 h 833"/>
                  <a:gd name="connsiteX2" fmla="*/ 0 w 237"/>
                  <a:gd name="connsiteY2" fmla="*/ 0 h 833"/>
                  <a:gd name="connsiteX3" fmla="*/ 0 w 237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833">
                    <a:moveTo>
                      <a:pt x="0" y="0"/>
                    </a:moveTo>
                    <a:cubicBezTo>
                      <a:pt x="0" y="0"/>
                      <a:pt x="119" y="595"/>
                      <a:pt x="238" y="833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1" name="Forma libre: forma 1260">
                <a:extLst>
                  <a:ext uri="{FF2B5EF4-FFF2-40B4-BE49-F238E27FC236}">
                    <a16:creationId xmlns:a16="http://schemas.microsoft.com/office/drawing/2014/main" id="{3022B7D3-EF0A-402A-B900-794EC1BE1495}"/>
                  </a:ext>
                </a:extLst>
              </p:cNvPr>
              <p:cNvSpPr/>
              <p:nvPr/>
            </p:nvSpPr>
            <p:spPr>
              <a:xfrm>
                <a:off x="5584146" y="6736805"/>
                <a:ext cx="463" cy="2061"/>
              </a:xfrm>
              <a:custGeom>
                <a:avLst/>
                <a:gdLst>
                  <a:gd name="connsiteX0" fmla="*/ 238 w 463"/>
                  <a:gd name="connsiteY0" fmla="*/ 1786 h 2061"/>
                  <a:gd name="connsiteX1" fmla="*/ 238 w 463"/>
                  <a:gd name="connsiteY1" fmla="*/ 0 h 2061"/>
                  <a:gd name="connsiteX2" fmla="*/ 0 w 463"/>
                  <a:gd name="connsiteY2" fmla="*/ 952 h 2061"/>
                  <a:gd name="connsiteX3" fmla="*/ 238 w 463"/>
                  <a:gd name="connsiteY3" fmla="*/ 1786 h 2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3" h="2061">
                    <a:moveTo>
                      <a:pt x="238" y="1786"/>
                    </a:moveTo>
                    <a:cubicBezTo>
                      <a:pt x="595" y="2619"/>
                      <a:pt x="476" y="1428"/>
                      <a:pt x="238" y="0"/>
                    </a:cubicBezTo>
                    <a:cubicBezTo>
                      <a:pt x="238" y="476"/>
                      <a:pt x="238" y="833"/>
                      <a:pt x="0" y="952"/>
                    </a:cubicBezTo>
                    <a:cubicBezTo>
                      <a:pt x="119" y="1667"/>
                      <a:pt x="238" y="2024"/>
                      <a:pt x="238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2" name="Forma libre: forma 1261">
                <a:extLst>
                  <a:ext uri="{FF2B5EF4-FFF2-40B4-BE49-F238E27FC236}">
                    <a16:creationId xmlns:a16="http://schemas.microsoft.com/office/drawing/2014/main" id="{5EE547A3-08BB-470F-90BD-F23DD03C8B60}"/>
                  </a:ext>
                </a:extLst>
              </p:cNvPr>
              <p:cNvSpPr/>
              <p:nvPr/>
            </p:nvSpPr>
            <p:spPr>
              <a:xfrm>
                <a:off x="5581003" y="6731413"/>
                <a:ext cx="999" cy="2891"/>
              </a:xfrm>
              <a:custGeom>
                <a:avLst/>
                <a:gdLst>
                  <a:gd name="connsiteX0" fmla="*/ 47 w 999"/>
                  <a:gd name="connsiteY0" fmla="*/ 392 h 2891"/>
                  <a:gd name="connsiteX1" fmla="*/ 1000 w 999"/>
                  <a:gd name="connsiteY1" fmla="*/ 2892 h 2891"/>
                  <a:gd name="connsiteX2" fmla="*/ 47 w 999"/>
                  <a:gd name="connsiteY2" fmla="*/ 392 h 2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99" h="2891">
                    <a:moveTo>
                      <a:pt x="47" y="392"/>
                    </a:moveTo>
                    <a:cubicBezTo>
                      <a:pt x="404" y="1344"/>
                      <a:pt x="761" y="2178"/>
                      <a:pt x="1000" y="2892"/>
                    </a:cubicBezTo>
                    <a:cubicBezTo>
                      <a:pt x="523" y="1344"/>
                      <a:pt x="-191" y="-917"/>
                      <a:pt x="47" y="39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3" name="Forma libre: forma 1262">
                <a:extLst>
                  <a:ext uri="{FF2B5EF4-FFF2-40B4-BE49-F238E27FC236}">
                    <a16:creationId xmlns:a16="http://schemas.microsoft.com/office/drawing/2014/main" id="{B42A8DB2-A36B-4A6D-A999-6A065C8111E8}"/>
                  </a:ext>
                </a:extLst>
              </p:cNvPr>
              <p:cNvSpPr/>
              <p:nvPr/>
            </p:nvSpPr>
            <p:spPr>
              <a:xfrm>
                <a:off x="5583682" y="6733058"/>
                <a:ext cx="225" cy="771"/>
              </a:xfrm>
              <a:custGeom>
                <a:avLst/>
                <a:gdLst>
                  <a:gd name="connsiteX0" fmla="*/ 225 w 225"/>
                  <a:gd name="connsiteY0" fmla="*/ 771 h 771"/>
                  <a:gd name="connsiteX1" fmla="*/ 225 w 225"/>
                  <a:gd name="connsiteY1" fmla="*/ 533 h 771"/>
                  <a:gd name="connsiteX2" fmla="*/ 225 w 225"/>
                  <a:gd name="connsiteY2" fmla="*/ 771 h 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5" h="771">
                    <a:moveTo>
                      <a:pt x="225" y="771"/>
                    </a:moveTo>
                    <a:cubicBezTo>
                      <a:pt x="225" y="771"/>
                      <a:pt x="225" y="533"/>
                      <a:pt x="225" y="533"/>
                    </a:cubicBezTo>
                    <a:cubicBezTo>
                      <a:pt x="-132" y="-419"/>
                      <a:pt x="-13" y="57"/>
                      <a:pt x="225" y="7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4" name="Forma libre: forma 1263">
                <a:extLst>
                  <a:ext uri="{FF2B5EF4-FFF2-40B4-BE49-F238E27FC236}">
                    <a16:creationId xmlns:a16="http://schemas.microsoft.com/office/drawing/2014/main" id="{75E0BFB2-B606-410F-A2BA-08B159ADDC4F}"/>
                  </a:ext>
                </a:extLst>
              </p:cNvPr>
              <p:cNvSpPr/>
              <p:nvPr/>
            </p:nvSpPr>
            <p:spPr>
              <a:xfrm>
                <a:off x="5583907" y="6733829"/>
                <a:ext cx="476" cy="2975"/>
              </a:xfrm>
              <a:custGeom>
                <a:avLst/>
                <a:gdLst>
                  <a:gd name="connsiteX0" fmla="*/ 0 w 476"/>
                  <a:gd name="connsiteY0" fmla="*/ 0 h 2975"/>
                  <a:gd name="connsiteX1" fmla="*/ 476 w 476"/>
                  <a:gd name="connsiteY1" fmla="*/ 2976 h 2975"/>
                  <a:gd name="connsiteX2" fmla="*/ 476 w 476"/>
                  <a:gd name="connsiteY2" fmla="*/ 1309 h 2975"/>
                  <a:gd name="connsiteX3" fmla="*/ 119 w 476"/>
                  <a:gd name="connsiteY3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2975">
                    <a:moveTo>
                      <a:pt x="0" y="0"/>
                    </a:moveTo>
                    <a:cubicBezTo>
                      <a:pt x="0" y="714"/>
                      <a:pt x="238" y="1905"/>
                      <a:pt x="476" y="2976"/>
                    </a:cubicBezTo>
                    <a:cubicBezTo>
                      <a:pt x="476" y="2619"/>
                      <a:pt x="476" y="2024"/>
                      <a:pt x="476" y="1309"/>
                    </a:cubicBezTo>
                    <a:cubicBezTo>
                      <a:pt x="476" y="952"/>
                      <a:pt x="238" y="476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5" name="Forma libre: forma 1264">
                <a:extLst>
                  <a:ext uri="{FF2B5EF4-FFF2-40B4-BE49-F238E27FC236}">
                    <a16:creationId xmlns:a16="http://schemas.microsoft.com/office/drawing/2014/main" id="{CE5EBD30-0C61-4FBF-A80A-4F3FFDA88BC5}"/>
                  </a:ext>
                </a:extLst>
              </p:cNvPr>
              <p:cNvSpPr/>
              <p:nvPr/>
            </p:nvSpPr>
            <p:spPr>
              <a:xfrm>
                <a:off x="5580813" y="6737757"/>
                <a:ext cx="6308" cy="29878"/>
              </a:xfrm>
              <a:custGeom>
                <a:avLst/>
                <a:gdLst>
                  <a:gd name="connsiteX0" fmla="*/ 6309 w 6308"/>
                  <a:gd name="connsiteY0" fmla="*/ 29878 h 29878"/>
                  <a:gd name="connsiteX1" fmla="*/ 6309 w 6308"/>
                  <a:gd name="connsiteY1" fmla="*/ 25950 h 29878"/>
                  <a:gd name="connsiteX2" fmla="*/ 0 w 6308"/>
                  <a:gd name="connsiteY2" fmla="*/ 0 h 29878"/>
                  <a:gd name="connsiteX3" fmla="*/ 1071 w 6308"/>
                  <a:gd name="connsiteY3" fmla="*/ 6428 h 29878"/>
                  <a:gd name="connsiteX4" fmla="*/ 3928 w 6308"/>
                  <a:gd name="connsiteY4" fmla="*/ 15951 h 29878"/>
                  <a:gd name="connsiteX5" fmla="*/ 2262 w 6308"/>
                  <a:gd name="connsiteY5" fmla="*/ 12261 h 29878"/>
                  <a:gd name="connsiteX6" fmla="*/ 5476 w 6308"/>
                  <a:gd name="connsiteY6" fmla="*/ 28450 h 29878"/>
                  <a:gd name="connsiteX7" fmla="*/ 5476 w 6308"/>
                  <a:gd name="connsiteY7" fmla="*/ 25474 h 29878"/>
                  <a:gd name="connsiteX8" fmla="*/ 6309 w 6308"/>
                  <a:gd name="connsiteY8" fmla="*/ 29878 h 29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08" h="29878">
                    <a:moveTo>
                      <a:pt x="6309" y="29878"/>
                    </a:moveTo>
                    <a:cubicBezTo>
                      <a:pt x="5356" y="25474"/>
                      <a:pt x="4881" y="21308"/>
                      <a:pt x="6309" y="25950"/>
                    </a:cubicBezTo>
                    <a:cubicBezTo>
                      <a:pt x="5952" y="22498"/>
                      <a:pt x="2262" y="8095"/>
                      <a:pt x="0" y="0"/>
                    </a:cubicBezTo>
                    <a:cubicBezTo>
                      <a:pt x="476" y="1905"/>
                      <a:pt x="833" y="3690"/>
                      <a:pt x="1071" y="6428"/>
                    </a:cubicBezTo>
                    <a:cubicBezTo>
                      <a:pt x="1785" y="8809"/>
                      <a:pt x="3452" y="11904"/>
                      <a:pt x="3928" y="15951"/>
                    </a:cubicBezTo>
                    <a:cubicBezTo>
                      <a:pt x="3928" y="18332"/>
                      <a:pt x="3095" y="14523"/>
                      <a:pt x="2262" y="12261"/>
                    </a:cubicBezTo>
                    <a:cubicBezTo>
                      <a:pt x="3809" y="17737"/>
                      <a:pt x="3333" y="20474"/>
                      <a:pt x="5476" y="28450"/>
                    </a:cubicBezTo>
                    <a:lnTo>
                      <a:pt x="5476" y="25474"/>
                    </a:lnTo>
                    <a:cubicBezTo>
                      <a:pt x="5595" y="26783"/>
                      <a:pt x="5952" y="28807"/>
                      <a:pt x="6309" y="2987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6" name="Forma libre: forma 1265">
                <a:extLst>
                  <a:ext uri="{FF2B5EF4-FFF2-40B4-BE49-F238E27FC236}">
                    <a16:creationId xmlns:a16="http://schemas.microsoft.com/office/drawing/2014/main" id="{5E75DCA5-3BF7-4A2D-AB85-46F59317250E}"/>
                  </a:ext>
                </a:extLst>
              </p:cNvPr>
              <p:cNvSpPr/>
              <p:nvPr/>
            </p:nvSpPr>
            <p:spPr>
              <a:xfrm>
                <a:off x="5579860" y="6731568"/>
                <a:ext cx="2023" cy="6546"/>
              </a:xfrm>
              <a:custGeom>
                <a:avLst/>
                <a:gdLst>
                  <a:gd name="connsiteX0" fmla="*/ 2024 w 2023"/>
                  <a:gd name="connsiteY0" fmla="*/ 6428 h 6546"/>
                  <a:gd name="connsiteX1" fmla="*/ 2024 w 2023"/>
                  <a:gd name="connsiteY1" fmla="*/ 5833 h 6546"/>
                  <a:gd name="connsiteX2" fmla="*/ 0 w 2023"/>
                  <a:gd name="connsiteY2" fmla="*/ 0 h 6546"/>
                  <a:gd name="connsiteX3" fmla="*/ 833 w 2023"/>
                  <a:gd name="connsiteY3" fmla="*/ 5357 h 6546"/>
                  <a:gd name="connsiteX4" fmla="*/ 1905 w 2023"/>
                  <a:gd name="connsiteY4" fmla="*/ 5833 h 6546"/>
                  <a:gd name="connsiteX5" fmla="*/ 1905 w 2023"/>
                  <a:gd name="connsiteY5" fmla="*/ 6547 h 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23" h="6546">
                    <a:moveTo>
                      <a:pt x="2024" y="6428"/>
                    </a:moveTo>
                    <a:lnTo>
                      <a:pt x="2024" y="5833"/>
                    </a:lnTo>
                    <a:cubicBezTo>
                      <a:pt x="1667" y="5119"/>
                      <a:pt x="1071" y="3333"/>
                      <a:pt x="0" y="0"/>
                    </a:cubicBezTo>
                    <a:cubicBezTo>
                      <a:pt x="238" y="2262"/>
                      <a:pt x="476" y="3928"/>
                      <a:pt x="833" y="5357"/>
                    </a:cubicBezTo>
                    <a:lnTo>
                      <a:pt x="1905" y="5833"/>
                    </a:lnTo>
                    <a:lnTo>
                      <a:pt x="1905" y="6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7" name="Forma libre: forma 1266">
                <a:extLst>
                  <a:ext uri="{FF2B5EF4-FFF2-40B4-BE49-F238E27FC236}">
                    <a16:creationId xmlns:a16="http://schemas.microsoft.com/office/drawing/2014/main" id="{5B423589-2026-416A-A85D-62808DC6D971}"/>
                  </a:ext>
                </a:extLst>
              </p:cNvPr>
              <p:cNvSpPr/>
              <p:nvPr/>
            </p:nvSpPr>
            <p:spPr>
              <a:xfrm>
                <a:off x="5581765" y="6734424"/>
                <a:ext cx="3573" cy="14998"/>
              </a:xfrm>
              <a:custGeom>
                <a:avLst/>
                <a:gdLst>
                  <a:gd name="connsiteX0" fmla="*/ 952 w 3573"/>
                  <a:gd name="connsiteY0" fmla="*/ 2857 h 14998"/>
                  <a:gd name="connsiteX1" fmla="*/ 3452 w 3573"/>
                  <a:gd name="connsiteY1" fmla="*/ 14999 h 14998"/>
                  <a:gd name="connsiteX2" fmla="*/ 2738 w 3573"/>
                  <a:gd name="connsiteY2" fmla="*/ 8809 h 14998"/>
                  <a:gd name="connsiteX3" fmla="*/ 1071 w 3573"/>
                  <a:gd name="connsiteY3" fmla="*/ 3452 h 14998"/>
                  <a:gd name="connsiteX4" fmla="*/ 1190 w 3573"/>
                  <a:gd name="connsiteY4" fmla="*/ 2143 h 14998"/>
                  <a:gd name="connsiteX5" fmla="*/ 238 w 3573"/>
                  <a:gd name="connsiteY5" fmla="*/ 0 h 14998"/>
                  <a:gd name="connsiteX6" fmla="*/ 238 w 3573"/>
                  <a:gd name="connsiteY6" fmla="*/ 238 h 14998"/>
                  <a:gd name="connsiteX7" fmla="*/ 238 w 3573"/>
                  <a:gd name="connsiteY7" fmla="*/ 238 h 14998"/>
                  <a:gd name="connsiteX8" fmla="*/ 238 w 3573"/>
                  <a:gd name="connsiteY8" fmla="*/ 238 h 14998"/>
                  <a:gd name="connsiteX9" fmla="*/ 357 w 3573"/>
                  <a:gd name="connsiteY9" fmla="*/ 952 h 14998"/>
                  <a:gd name="connsiteX10" fmla="*/ 357 w 3573"/>
                  <a:gd name="connsiteY10" fmla="*/ 952 h 14998"/>
                  <a:gd name="connsiteX11" fmla="*/ 714 w 3573"/>
                  <a:gd name="connsiteY11" fmla="*/ 2738 h 14998"/>
                  <a:gd name="connsiteX12" fmla="*/ 357 w 3573"/>
                  <a:gd name="connsiteY12" fmla="*/ 952 h 14998"/>
                  <a:gd name="connsiteX13" fmla="*/ 357 w 3573"/>
                  <a:gd name="connsiteY13" fmla="*/ 238 h 14998"/>
                  <a:gd name="connsiteX14" fmla="*/ 238 w 3573"/>
                  <a:gd name="connsiteY14" fmla="*/ 238 h 14998"/>
                  <a:gd name="connsiteX15" fmla="*/ 0 w 3573"/>
                  <a:gd name="connsiteY15" fmla="*/ 3095 h 14998"/>
                  <a:gd name="connsiteX16" fmla="*/ 833 w 3573"/>
                  <a:gd name="connsiteY16" fmla="*/ 2857 h 14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73" h="14998">
                    <a:moveTo>
                      <a:pt x="952" y="2857"/>
                    </a:moveTo>
                    <a:cubicBezTo>
                      <a:pt x="1905" y="7737"/>
                      <a:pt x="2024" y="9880"/>
                      <a:pt x="3452" y="14999"/>
                    </a:cubicBezTo>
                    <a:cubicBezTo>
                      <a:pt x="3928" y="14523"/>
                      <a:pt x="2857" y="10951"/>
                      <a:pt x="2738" y="8809"/>
                    </a:cubicBezTo>
                    <a:cubicBezTo>
                      <a:pt x="2143" y="10237"/>
                      <a:pt x="2381" y="6071"/>
                      <a:pt x="1071" y="3452"/>
                    </a:cubicBezTo>
                    <a:cubicBezTo>
                      <a:pt x="1071" y="2619"/>
                      <a:pt x="1071" y="2262"/>
                      <a:pt x="1190" y="2143"/>
                    </a:cubicBezTo>
                    <a:cubicBezTo>
                      <a:pt x="952" y="1547"/>
                      <a:pt x="595" y="952"/>
                      <a:pt x="238" y="0"/>
                    </a:cubicBezTo>
                    <a:lnTo>
                      <a:pt x="238" y="238"/>
                    </a:lnTo>
                    <a:cubicBezTo>
                      <a:pt x="238" y="238"/>
                      <a:pt x="238" y="238"/>
                      <a:pt x="238" y="238"/>
                    </a:cubicBezTo>
                    <a:lnTo>
                      <a:pt x="238" y="238"/>
                    </a:lnTo>
                    <a:cubicBezTo>
                      <a:pt x="476" y="952"/>
                      <a:pt x="476" y="1309"/>
                      <a:pt x="357" y="952"/>
                    </a:cubicBezTo>
                    <a:cubicBezTo>
                      <a:pt x="357" y="952"/>
                      <a:pt x="357" y="952"/>
                      <a:pt x="357" y="952"/>
                    </a:cubicBezTo>
                    <a:cubicBezTo>
                      <a:pt x="476" y="1667"/>
                      <a:pt x="595" y="2262"/>
                      <a:pt x="714" y="2738"/>
                    </a:cubicBezTo>
                    <a:cubicBezTo>
                      <a:pt x="238" y="1786"/>
                      <a:pt x="357" y="1547"/>
                      <a:pt x="357" y="952"/>
                    </a:cubicBezTo>
                    <a:lnTo>
                      <a:pt x="357" y="238"/>
                    </a:lnTo>
                    <a:cubicBezTo>
                      <a:pt x="357" y="238"/>
                      <a:pt x="238" y="238"/>
                      <a:pt x="238" y="238"/>
                    </a:cubicBezTo>
                    <a:lnTo>
                      <a:pt x="0" y="3095"/>
                    </a:lnTo>
                    <a:cubicBezTo>
                      <a:pt x="357" y="3690"/>
                      <a:pt x="595" y="3571"/>
                      <a:pt x="833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8" name="Forma libre: forma 1267">
                <a:extLst>
                  <a:ext uri="{FF2B5EF4-FFF2-40B4-BE49-F238E27FC236}">
                    <a16:creationId xmlns:a16="http://schemas.microsoft.com/office/drawing/2014/main" id="{B091C2B1-76AB-4D57-A8A6-D53269FF987B}"/>
                  </a:ext>
                </a:extLst>
              </p:cNvPr>
              <p:cNvSpPr/>
              <p:nvPr/>
            </p:nvSpPr>
            <p:spPr>
              <a:xfrm>
                <a:off x="5592597" y="6759303"/>
                <a:ext cx="237" cy="1071"/>
              </a:xfrm>
              <a:custGeom>
                <a:avLst/>
                <a:gdLst>
                  <a:gd name="connsiteX0" fmla="*/ 238 w 237"/>
                  <a:gd name="connsiteY0" fmla="*/ 1071 h 1071"/>
                  <a:gd name="connsiteX1" fmla="*/ 0 w 237"/>
                  <a:gd name="connsiteY1" fmla="*/ 0 h 1071"/>
                  <a:gd name="connsiteX2" fmla="*/ 238 w 237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071">
                    <a:moveTo>
                      <a:pt x="238" y="1071"/>
                    </a:moveTo>
                    <a:cubicBezTo>
                      <a:pt x="238" y="1071"/>
                      <a:pt x="0" y="357"/>
                      <a:pt x="0" y="0"/>
                    </a:cubicBezTo>
                    <a:cubicBezTo>
                      <a:pt x="0" y="595"/>
                      <a:pt x="119" y="952"/>
                      <a:pt x="238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69" name="Forma libre: forma 1268">
                <a:extLst>
                  <a:ext uri="{FF2B5EF4-FFF2-40B4-BE49-F238E27FC236}">
                    <a16:creationId xmlns:a16="http://schemas.microsoft.com/office/drawing/2014/main" id="{00EE6463-1E1B-45CD-8088-96FFF48BB0DF}"/>
                  </a:ext>
                </a:extLst>
              </p:cNvPr>
              <p:cNvSpPr/>
              <p:nvPr/>
            </p:nvSpPr>
            <p:spPr>
              <a:xfrm>
                <a:off x="5588669" y="6746209"/>
                <a:ext cx="3928" cy="13213"/>
              </a:xfrm>
              <a:custGeom>
                <a:avLst/>
                <a:gdLst>
                  <a:gd name="connsiteX0" fmla="*/ 3095 w 3928"/>
                  <a:gd name="connsiteY0" fmla="*/ 11428 h 13213"/>
                  <a:gd name="connsiteX1" fmla="*/ 2976 w 3928"/>
                  <a:gd name="connsiteY1" fmla="*/ 9285 h 13213"/>
                  <a:gd name="connsiteX2" fmla="*/ 3928 w 3928"/>
                  <a:gd name="connsiteY2" fmla="*/ 13213 h 13213"/>
                  <a:gd name="connsiteX3" fmla="*/ 2619 w 3928"/>
                  <a:gd name="connsiteY3" fmla="*/ 7380 h 13213"/>
                  <a:gd name="connsiteX4" fmla="*/ 2619 w 3928"/>
                  <a:gd name="connsiteY4" fmla="*/ 8095 h 13213"/>
                  <a:gd name="connsiteX5" fmla="*/ 0 w 3928"/>
                  <a:gd name="connsiteY5" fmla="*/ 0 h 13213"/>
                  <a:gd name="connsiteX6" fmla="*/ 3214 w 3928"/>
                  <a:gd name="connsiteY6" fmla="*/ 11547 h 1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928" h="13213">
                    <a:moveTo>
                      <a:pt x="3095" y="11428"/>
                    </a:moveTo>
                    <a:cubicBezTo>
                      <a:pt x="3095" y="10713"/>
                      <a:pt x="2619" y="8809"/>
                      <a:pt x="2976" y="9285"/>
                    </a:cubicBezTo>
                    <a:cubicBezTo>
                      <a:pt x="3452" y="10713"/>
                      <a:pt x="3571" y="11547"/>
                      <a:pt x="3928" y="13213"/>
                    </a:cubicBezTo>
                    <a:cubicBezTo>
                      <a:pt x="3690" y="11904"/>
                      <a:pt x="3571" y="9642"/>
                      <a:pt x="2619" y="7380"/>
                    </a:cubicBezTo>
                    <a:lnTo>
                      <a:pt x="2619" y="8095"/>
                    </a:lnTo>
                    <a:cubicBezTo>
                      <a:pt x="1904" y="6547"/>
                      <a:pt x="119" y="595"/>
                      <a:pt x="0" y="0"/>
                    </a:cubicBezTo>
                    <a:cubicBezTo>
                      <a:pt x="1190" y="4285"/>
                      <a:pt x="2023" y="7380"/>
                      <a:pt x="3214" y="115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0" name="Forma libre: forma 1269">
                <a:extLst>
                  <a:ext uri="{FF2B5EF4-FFF2-40B4-BE49-F238E27FC236}">
                    <a16:creationId xmlns:a16="http://schemas.microsoft.com/office/drawing/2014/main" id="{7395B3BC-1479-463F-AB7D-40DAA637DA39}"/>
                  </a:ext>
                </a:extLst>
              </p:cNvPr>
              <p:cNvSpPr/>
              <p:nvPr/>
            </p:nvSpPr>
            <p:spPr>
              <a:xfrm>
                <a:off x="5587479" y="6748590"/>
                <a:ext cx="1190" cy="6546"/>
              </a:xfrm>
              <a:custGeom>
                <a:avLst/>
                <a:gdLst>
                  <a:gd name="connsiteX0" fmla="*/ 0 w 1190"/>
                  <a:gd name="connsiteY0" fmla="*/ 0 h 6546"/>
                  <a:gd name="connsiteX1" fmla="*/ 0 w 1190"/>
                  <a:gd name="connsiteY1" fmla="*/ 2500 h 6546"/>
                  <a:gd name="connsiteX2" fmla="*/ 1190 w 1190"/>
                  <a:gd name="connsiteY2" fmla="*/ 6547 h 6546"/>
                  <a:gd name="connsiteX3" fmla="*/ 595 w 1190"/>
                  <a:gd name="connsiteY3" fmla="*/ 4047 h 6546"/>
                  <a:gd name="connsiteX4" fmla="*/ 0 w 1190"/>
                  <a:gd name="connsiteY4" fmla="*/ 0 h 6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0" h="6546">
                    <a:moveTo>
                      <a:pt x="0" y="0"/>
                    </a:moveTo>
                    <a:lnTo>
                      <a:pt x="0" y="2500"/>
                    </a:lnTo>
                    <a:cubicBezTo>
                      <a:pt x="0" y="2500"/>
                      <a:pt x="1190" y="6547"/>
                      <a:pt x="1190" y="6547"/>
                    </a:cubicBezTo>
                    <a:lnTo>
                      <a:pt x="595" y="4047"/>
                    </a:lnTo>
                    <a:cubicBezTo>
                      <a:pt x="1190" y="5000"/>
                      <a:pt x="476" y="190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1" name="Forma libre: forma 1270">
                <a:extLst>
                  <a:ext uri="{FF2B5EF4-FFF2-40B4-BE49-F238E27FC236}">
                    <a16:creationId xmlns:a16="http://schemas.microsoft.com/office/drawing/2014/main" id="{2406C151-48E8-4E71-9047-91EF9E54BCC9}"/>
                  </a:ext>
                </a:extLst>
              </p:cNvPr>
              <p:cNvSpPr/>
              <p:nvPr/>
            </p:nvSpPr>
            <p:spPr>
              <a:xfrm>
                <a:off x="5578908" y="6729425"/>
                <a:ext cx="1309" cy="7261"/>
              </a:xfrm>
              <a:custGeom>
                <a:avLst/>
                <a:gdLst>
                  <a:gd name="connsiteX0" fmla="*/ 1071 w 1309"/>
                  <a:gd name="connsiteY0" fmla="*/ 5119 h 7261"/>
                  <a:gd name="connsiteX1" fmla="*/ 0 w 1309"/>
                  <a:gd name="connsiteY1" fmla="*/ 0 h 7261"/>
                  <a:gd name="connsiteX2" fmla="*/ 1309 w 1309"/>
                  <a:gd name="connsiteY2" fmla="*/ 7261 h 7261"/>
                  <a:gd name="connsiteX3" fmla="*/ 1071 w 1309"/>
                  <a:gd name="connsiteY3" fmla="*/ 5119 h 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7261">
                    <a:moveTo>
                      <a:pt x="1071" y="5119"/>
                    </a:moveTo>
                    <a:lnTo>
                      <a:pt x="0" y="0"/>
                    </a:lnTo>
                    <a:lnTo>
                      <a:pt x="1309" y="7261"/>
                    </a:lnTo>
                    <a:lnTo>
                      <a:pt x="1071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2" name="Forma libre: forma 1271">
                <a:extLst>
                  <a:ext uri="{FF2B5EF4-FFF2-40B4-BE49-F238E27FC236}">
                    <a16:creationId xmlns:a16="http://schemas.microsoft.com/office/drawing/2014/main" id="{C0B7341F-39F0-482E-9B40-444DC6B9F1AA}"/>
                  </a:ext>
                </a:extLst>
              </p:cNvPr>
              <p:cNvSpPr/>
              <p:nvPr/>
            </p:nvSpPr>
            <p:spPr>
              <a:xfrm>
                <a:off x="5578194" y="6730853"/>
                <a:ext cx="952" cy="4404"/>
              </a:xfrm>
              <a:custGeom>
                <a:avLst/>
                <a:gdLst>
                  <a:gd name="connsiteX0" fmla="*/ 952 w 952"/>
                  <a:gd name="connsiteY0" fmla="*/ 4404 h 4404"/>
                  <a:gd name="connsiteX1" fmla="*/ 0 w 952"/>
                  <a:gd name="connsiteY1" fmla="*/ 0 h 4404"/>
                  <a:gd name="connsiteX2" fmla="*/ 357 w 952"/>
                  <a:gd name="connsiteY2" fmla="*/ 2738 h 4404"/>
                  <a:gd name="connsiteX3" fmla="*/ 952 w 952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4404">
                    <a:moveTo>
                      <a:pt x="952" y="4404"/>
                    </a:moveTo>
                    <a:lnTo>
                      <a:pt x="0" y="0"/>
                    </a:lnTo>
                    <a:lnTo>
                      <a:pt x="357" y="2738"/>
                    </a:lnTo>
                    <a:lnTo>
                      <a:pt x="952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3" name="Forma libre: forma 1272">
                <a:extLst>
                  <a:ext uri="{FF2B5EF4-FFF2-40B4-BE49-F238E27FC236}">
                    <a16:creationId xmlns:a16="http://schemas.microsoft.com/office/drawing/2014/main" id="{C9CAC3A0-1C5D-4652-9B05-E8780DD691D2}"/>
                  </a:ext>
                </a:extLst>
              </p:cNvPr>
              <p:cNvSpPr/>
              <p:nvPr/>
            </p:nvSpPr>
            <p:spPr>
              <a:xfrm>
                <a:off x="5537245" y="6801561"/>
                <a:ext cx="11903" cy="1309"/>
              </a:xfrm>
              <a:custGeom>
                <a:avLst/>
                <a:gdLst>
                  <a:gd name="connsiteX0" fmla="*/ 0 w 11903"/>
                  <a:gd name="connsiteY0" fmla="*/ 0 h 1309"/>
                  <a:gd name="connsiteX1" fmla="*/ 0 w 11903"/>
                  <a:gd name="connsiteY1" fmla="*/ 1309 h 1309"/>
                  <a:gd name="connsiteX2" fmla="*/ 0 w 11903"/>
                  <a:gd name="connsiteY2" fmla="*/ 0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1309">
                    <a:moveTo>
                      <a:pt x="0" y="0"/>
                    </a:moveTo>
                    <a:lnTo>
                      <a:pt x="0" y="1309"/>
                    </a:lnTo>
                    <a:cubicBezTo>
                      <a:pt x="0" y="1309"/>
                      <a:pt x="0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4" name="Forma libre: forma 1273">
                <a:extLst>
                  <a:ext uri="{FF2B5EF4-FFF2-40B4-BE49-F238E27FC236}">
                    <a16:creationId xmlns:a16="http://schemas.microsoft.com/office/drawing/2014/main" id="{7C9C46B2-B986-4825-9A71-FB0654D736D8}"/>
                  </a:ext>
                </a:extLst>
              </p:cNvPr>
              <p:cNvSpPr/>
              <p:nvPr/>
            </p:nvSpPr>
            <p:spPr>
              <a:xfrm>
                <a:off x="5538554" y="6799419"/>
                <a:ext cx="357" cy="2142"/>
              </a:xfrm>
              <a:custGeom>
                <a:avLst/>
                <a:gdLst>
                  <a:gd name="connsiteX0" fmla="*/ 357 w 357"/>
                  <a:gd name="connsiteY0" fmla="*/ 2143 h 2142"/>
                  <a:gd name="connsiteX1" fmla="*/ 0 w 357"/>
                  <a:gd name="connsiteY1" fmla="*/ 0 h 2142"/>
                  <a:gd name="connsiteX2" fmla="*/ 357 w 357"/>
                  <a:gd name="connsiteY2" fmla="*/ 2143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2142">
                    <a:moveTo>
                      <a:pt x="357" y="2143"/>
                    </a:moveTo>
                    <a:lnTo>
                      <a:pt x="0" y="0"/>
                    </a:lnTo>
                    <a:cubicBezTo>
                      <a:pt x="119" y="1190"/>
                      <a:pt x="357" y="2143"/>
                      <a:pt x="357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5" name="Forma libre: forma 1274">
                <a:extLst>
                  <a:ext uri="{FF2B5EF4-FFF2-40B4-BE49-F238E27FC236}">
                    <a16:creationId xmlns:a16="http://schemas.microsoft.com/office/drawing/2014/main" id="{6EC26BB7-0B9A-41A6-8D0A-529E35363C9D}"/>
                  </a:ext>
                </a:extLst>
              </p:cNvPr>
              <p:cNvSpPr/>
              <p:nvPr/>
            </p:nvSpPr>
            <p:spPr>
              <a:xfrm>
                <a:off x="5553938" y="6733314"/>
                <a:ext cx="2233" cy="7300"/>
              </a:xfrm>
              <a:custGeom>
                <a:avLst/>
                <a:gdLst>
                  <a:gd name="connsiteX0" fmla="*/ 2234 w 2233"/>
                  <a:gd name="connsiteY0" fmla="*/ 7301 h 7300"/>
                  <a:gd name="connsiteX1" fmla="*/ 329 w 2233"/>
                  <a:gd name="connsiteY1" fmla="*/ 1825 h 7300"/>
                  <a:gd name="connsiteX2" fmla="*/ 1520 w 2233"/>
                  <a:gd name="connsiteY2" fmla="*/ 6705 h 7300"/>
                  <a:gd name="connsiteX3" fmla="*/ 2234 w 2233"/>
                  <a:gd name="connsiteY3" fmla="*/ 7301 h 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33" h="7300">
                    <a:moveTo>
                      <a:pt x="2234" y="7301"/>
                    </a:moveTo>
                    <a:cubicBezTo>
                      <a:pt x="1043" y="3253"/>
                      <a:pt x="-742" y="-3175"/>
                      <a:pt x="329" y="1825"/>
                    </a:cubicBezTo>
                    <a:lnTo>
                      <a:pt x="1520" y="6705"/>
                    </a:lnTo>
                    <a:cubicBezTo>
                      <a:pt x="1520" y="5753"/>
                      <a:pt x="1877" y="6348"/>
                      <a:pt x="2234" y="730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6" name="Forma libre: forma 1275">
                <a:extLst>
                  <a:ext uri="{FF2B5EF4-FFF2-40B4-BE49-F238E27FC236}">
                    <a16:creationId xmlns:a16="http://schemas.microsoft.com/office/drawing/2014/main" id="{C55A030A-19A7-47CB-AEA9-70C204BCA1BA}"/>
                  </a:ext>
                </a:extLst>
              </p:cNvPr>
              <p:cNvSpPr/>
              <p:nvPr/>
            </p:nvSpPr>
            <p:spPr>
              <a:xfrm>
                <a:off x="5546054" y="6769778"/>
                <a:ext cx="833" cy="4642"/>
              </a:xfrm>
              <a:custGeom>
                <a:avLst/>
                <a:gdLst>
                  <a:gd name="connsiteX0" fmla="*/ 476 w 833"/>
                  <a:gd name="connsiteY0" fmla="*/ 3214 h 4642"/>
                  <a:gd name="connsiteX1" fmla="*/ 833 w 833"/>
                  <a:gd name="connsiteY1" fmla="*/ 4642 h 4642"/>
                  <a:gd name="connsiteX2" fmla="*/ 0 w 833"/>
                  <a:gd name="connsiteY2" fmla="*/ 0 h 4642"/>
                  <a:gd name="connsiteX3" fmla="*/ 357 w 833"/>
                  <a:gd name="connsiteY3" fmla="*/ 3214 h 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4642">
                    <a:moveTo>
                      <a:pt x="476" y="3214"/>
                    </a:moveTo>
                    <a:cubicBezTo>
                      <a:pt x="476" y="3214"/>
                      <a:pt x="714" y="4166"/>
                      <a:pt x="833" y="4642"/>
                    </a:cubicBezTo>
                    <a:cubicBezTo>
                      <a:pt x="595" y="2976"/>
                      <a:pt x="357" y="1428"/>
                      <a:pt x="0" y="0"/>
                    </a:cubicBezTo>
                    <a:cubicBezTo>
                      <a:pt x="0" y="1071"/>
                      <a:pt x="238" y="2143"/>
                      <a:pt x="357" y="321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7" name="Forma libre: forma 1276">
                <a:extLst>
                  <a:ext uri="{FF2B5EF4-FFF2-40B4-BE49-F238E27FC236}">
                    <a16:creationId xmlns:a16="http://schemas.microsoft.com/office/drawing/2014/main" id="{71332E98-0DD2-4184-A543-43209FC77B4E}"/>
                  </a:ext>
                </a:extLst>
              </p:cNvPr>
              <p:cNvSpPr/>
              <p:nvPr/>
            </p:nvSpPr>
            <p:spPr>
              <a:xfrm>
                <a:off x="5549506" y="6790015"/>
                <a:ext cx="1071" cy="3094"/>
              </a:xfrm>
              <a:custGeom>
                <a:avLst/>
                <a:gdLst>
                  <a:gd name="connsiteX0" fmla="*/ 1071 w 1071"/>
                  <a:gd name="connsiteY0" fmla="*/ 3095 h 3094"/>
                  <a:gd name="connsiteX1" fmla="*/ 0 w 1071"/>
                  <a:gd name="connsiteY1" fmla="*/ 0 h 3094"/>
                  <a:gd name="connsiteX2" fmla="*/ 1071 w 1071"/>
                  <a:gd name="connsiteY2" fmla="*/ 3095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3094">
                    <a:moveTo>
                      <a:pt x="1071" y="3095"/>
                    </a:moveTo>
                    <a:lnTo>
                      <a:pt x="0" y="0"/>
                    </a:lnTo>
                    <a:cubicBezTo>
                      <a:pt x="357" y="1071"/>
                      <a:pt x="714" y="2143"/>
                      <a:pt x="1071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8" name="Forma libre: forma 1277">
                <a:extLst>
                  <a:ext uri="{FF2B5EF4-FFF2-40B4-BE49-F238E27FC236}">
                    <a16:creationId xmlns:a16="http://schemas.microsoft.com/office/drawing/2014/main" id="{6D018186-CBFF-46D1-8537-0DA23B592FC1}"/>
                  </a:ext>
                </a:extLst>
              </p:cNvPr>
              <p:cNvSpPr/>
              <p:nvPr/>
            </p:nvSpPr>
            <p:spPr>
              <a:xfrm>
                <a:off x="5529627" y="6808584"/>
                <a:ext cx="714" cy="4999"/>
              </a:xfrm>
              <a:custGeom>
                <a:avLst/>
                <a:gdLst>
                  <a:gd name="connsiteX0" fmla="*/ 0 w 714"/>
                  <a:gd name="connsiteY0" fmla="*/ 0 h 4999"/>
                  <a:gd name="connsiteX1" fmla="*/ 714 w 714"/>
                  <a:gd name="connsiteY1" fmla="*/ 5000 h 4999"/>
                  <a:gd name="connsiteX2" fmla="*/ 0 w 714"/>
                  <a:gd name="connsiteY2" fmla="*/ 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4999">
                    <a:moveTo>
                      <a:pt x="0" y="0"/>
                    </a:moveTo>
                    <a:lnTo>
                      <a:pt x="714" y="5000"/>
                    </a:lnTo>
                    <a:cubicBezTo>
                      <a:pt x="714" y="5000"/>
                      <a:pt x="476" y="2381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79" name="Forma libre: forma 1278">
                <a:extLst>
                  <a:ext uri="{FF2B5EF4-FFF2-40B4-BE49-F238E27FC236}">
                    <a16:creationId xmlns:a16="http://schemas.microsoft.com/office/drawing/2014/main" id="{561DC280-4C65-4548-A44B-560DA7C4BED5}"/>
                  </a:ext>
                </a:extLst>
              </p:cNvPr>
              <p:cNvSpPr/>
              <p:nvPr/>
            </p:nvSpPr>
            <p:spPr>
              <a:xfrm>
                <a:off x="5568671" y="6736329"/>
                <a:ext cx="1591" cy="4448"/>
              </a:xfrm>
              <a:custGeom>
                <a:avLst/>
                <a:gdLst>
                  <a:gd name="connsiteX0" fmla="*/ 1310 w 1591"/>
                  <a:gd name="connsiteY0" fmla="*/ 2738 h 4448"/>
                  <a:gd name="connsiteX1" fmla="*/ 0 w 1591"/>
                  <a:gd name="connsiteY1" fmla="*/ 0 h 4448"/>
                  <a:gd name="connsiteX2" fmla="*/ 1310 w 1591"/>
                  <a:gd name="connsiteY2" fmla="*/ 2738 h 4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91" h="4448">
                    <a:moveTo>
                      <a:pt x="1310" y="2738"/>
                    </a:moveTo>
                    <a:cubicBezTo>
                      <a:pt x="595" y="952"/>
                      <a:pt x="238" y="119"/>
                      <a:pt x="0" y="0"/>
                    </a:cubicBezTo>
                    <a:cubicBezTo>
                      <a:pt x="952" y="2738"/>
                      <a:pt x="2143" y="6785"/>
                      <a:pt x="1310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0" name="Forma libre: forma 1279">
                <a:extLst>
                  <a:ext uri="{FF2B5EF4-FFF2-40B4-BE49-F238E27FC236}">
                    <a16:creationId xmlns:a16="http://schemas.microsoft.com/office/drawing/2014/main" id="{6FA4B8C0-4FF1-4A47-A86C-DD165D5BDDE0}"/>
                  </a:ext>
                </a:extLst>
              </p:cNvPr>
              <p:cNvSpPr/>
              <p:nvPr/>
            </p:nvSpPr>
            <p:spPr>
              <a:xfrm>
                <a:off x="5527365" y="6749661"/>
                <a:ext cx="476" cy="2975"/>
              </a:xfrm>
              <a:custGeom>
                <a:avLst/>
                <a:gdLst>
                  <a:gd name="connsiteX0" fmla="*/ 0 w 476"/>
                  <a:gd name="connsiteY0" fmla="*/ 0 h 2975"/>
                  <a:gd name="connsiteX1" fmla="*/ 476 w 476"/>
                  <a:gd name="connsiteY1" fmla="*/ 2976 h 2975"/>
                  <a:gd name="connsiteX2" fmla="*/ 0 w 476"/>
                  <a:gd name="connsiteY2" fmla="*/ 0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2975">
                    <a:moveTo>
                      <a:pt x="0" y="0"/>
                    </a:moveTo>
                    <a:cubicBezTo>
                      <a:pt x="0" y="952"/>
                      <a:pt x="238" y="1905"/>
                      <a:pt x="476" y="2976"/>
                    </a:cubicBezTo>
                    <a:cubicBezTo>
                      <a:pt x="476" y="2143"/>
                      <a:pt x="357" y="119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1" name="Forma libre: forma 1280">
                <a:extLst>
                  <a:ext uri="{FF2B5EF4-FFF2-40B4-BE49-F238E27FC236}">
                    <a16:creationId xmlns:a16="http://schemas.microsoft.com/office/drawing/2014/main" id="{3360BF03-2A50-4F90-98E0-26AD86F79BA8}"/>
                  </a:ext>
                </a:extLst>
              </p:cNvPr>
              <p:cNvSpPr/>
              <p:nvPr/>
            </p:nvSpPr>
            <p:spPr>
              <a:xfrm>
                <a:off x="5567594" y="6734241"/>
                <a:ext cx="957" cy="3278"/>
              </a:xfrm>
              <a:custGeom>
                <a:avLst/>
                <a:gdLst>
                  <a:gd name="connsiteX0" fmla="*/ 244 w 957"/>
                  <a:gd name="connsiteY0" fmla="*/ 2207 h 3278"/>
                  <a:gd name="connsiteX1" fmla="*/ 601 w 957"/>
                  <a:gd name="connsiteY1" fmla="*/ 3278 h 3278"/>
                  <a:gd name="connsiteX2" fmla="*/ 958 w 957"/>
                  <a:gd name="connsiteY2" fmla="*/ 1969 h 3278"/>
                  <a:gd name="connsiteX3" fmla="*/ 244 w 957"/>
                  <a:gd name="connsiteY3" fmla="*/ 2088 h 3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7" h="3278">
                    <a:moveTo>
                      <a:pt x="244" y="2207"/>
                    </a:moveTo>
                    <a:cubicBezTo>
                      <a:pt x="244" y="2207"/>
                      <a:pt x="482" y="2921"/>
                      <a:pt x="601" y="3278"/>
                    </a:cubicBezTo>
                    <a:cubicBezTo>
                      <a:pt x="601" y="2445"/>
                      <a:pt x="601" y="1731"/>
                      <a:pt x="958" y="1969"/>
                    </a:cubicBezTo>
                    <a:cubicBezTo>
                      <a:pt x="244" y="-55"/>
                      <a:pt x="-352" y="-1245"/>
                      <a:pt x="244" y="208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2" name="Forma libre: forma 1281">
                <a:extLst>
                  <a:ext uri="{FF2B5EF4-FFF2-40B4-BE49-F238E27FC236}">
                    <a16:creationId xmlns:a16="http://schemas.microsoft.com/office/drawing/2014/main" id="{F0C727E7-DADF-4618-A8FA-64C299988D06}"/>
                  </a:ext>
                </a:extLst>
              </p:cNvPr>
              <p:cNvSpPr/>
              <p:nvPr/>
            </p:nvSpPr>
            <p:spPr>
              <a:xfrm>
                <a:off x="5497249" y="6810489"/>
                <a:ext cx="119" cy="654"/>
              </a:xfrm>
              <a:custGeom>
                <a:avLst/>
                <a:gdLst>
                  <a:gd name="connsiteX0" fmla="*/ 119 w 119"/>
                  <a:gd name="connsiteY0" fmla="*/ 595 h 654"/>
                  <a:gd name="connsiteX1" fmla="*/ 0 w 119"/>
                  <a:gd name="connsiteY1" fmla="*/ 0 h 654"/>
                  <a:gd name="connsiteX2" fmla="*/ 119 w 119"/>
                  <a:gd name="connsiteY2" fmla="*/ 595 h 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" h="654">
                    <a:moveTo>
                      <a:pt x="119" y="595"/>
                    </a:moveTo>
                    <a:cubicBezTo>
                      <a:pt x="119" y="595"/>
                      <a:pt x="119" y="238"/>
                      <a:pt x="0" y="0"/>
                    </a:cubicBezTo>
                    <a:cubicBezTo>
                      <a:pt x="0" y="714"/>
                      <a:pt x="119" y="714"/>
                      <a:pt x="119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3" name="Forma libre: forma 1282">
                <a:extLst>
                  <a:ext uri="{FF2B5EF4-FFF2-40B4-BE49-F238E27FC236}">
                    <a16:creationId xmlns:a16="http://schemas.microsoft.com/office/drawing/2014/main" id="{7DEA43C9-9006-4B9D-B706-F4F59DE6745F}"/>
                  </a:ext>
                </a:extLst>
              </p:cNvPr>
              <p:cNvSpPr/>
              <p:nvPr/>
            </p:nvSpPr>
            <p:spPr>
              <a:xfrm>
                <a:off x="5479513" y="6762917"/>
                <a:ext cx="357" cy="671"/>
              </a:xfrm>
              <a:custGeom>
                <a:avLst/>
                <a:gdLst>
                  <a:gd name="connsiteX0" fmla="*/ 0 w 357"/>
                  <a:gd name="connsiteY0" fmla="*/ 671 h 671"/>
                  <a:gd name="connsiteX1" fmla="*/ 357 w 357"/>
                  <a:gd name="connsiteY1" fmla="*/ 195 h 671"/>
                  <a:gd name="connsiteX2" fmla="*/ 0 w 357"/>
                  <a:gd name="connsiteY2" fmla="*/ 671 h 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671">
                    <a:moveTo>
                      <a:pt x="0" y="671"/>
                    </a:moveTo>
                    <a:cubicBezTo>
                      <a:pt x="0" y="671"/>
                      <a:pt x="119" y="314"/>
                      <a:pt x="357" y="195"/>
                    </a:cubicBezTo>
                    <a:cubicBezTo>
                      <a:pt x="238" y="-162"/>
                      <a:pt x="119" y="-43"/>
                      <a:pt x="0" y="6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4" name="Forma libre: forma 1283">
                <a:extLst>
                  <a:ext uri="{FF2B5EF4-FFF2-40B4-BE49-F238E27FC236}">
                    <a16:creationId xmlns:a16="http://schemas.microsoft.com/office/drawing/2014/main" id="{DABC093D-155D-4387-8501-1E80BC946331}"/>
                  </a:ext>
                </a:extLst>
              </p:cNvPr>
              <p:cNvSpPr/>
              <p:nvPr/>
            </p:nvSpPr>
            <p:spPr>
              <a:xfrm>
                <a:off x="5574861" y="6733684"/>
                <a:ext cx="11903" cy="264"/>
              </a:xfrm>
              <a:custGeom>
                <a:avLst/>
                <a:gdLst>
                  <a:gd name="connsiteX0" fmla="*/ 0 w 11903"/>
                  <a:gd name="connsiteY0" fmla="*/ 265 h 264"/>
                  <a:gd name="connsiteX1" fmla="*/ 0 w 11903"/>
                  <a:gd name="connsiteY1" fmla="*/ 265 h 264"/>
                  <a:gd name="connsiteX2" fmla="*/ 0 w 11903"/>
                  <a:gd name="connsiteY2" fmla="*/ 265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3" h="264">
                    <a:moveTo>
                      <a:pt x="0" y="265"/>
                    </a:moveTo>
                    <a:cubicBezTo>
                      <a:pt x="0" y="265"/>
                      <a:pt x="0" y="-331"/>
                      <a:pt x="0" y="265"/>
                    </a:cubicBezTo>
                    <a:lnTo>
                      <a:pt x="0" y="26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5" name="Forma libre: forma 1284">
                <a:extLst>
                  <a:ext uri="{FF2B5EF4-FFF2-40B4-BE49-F238E27FC236}">
                    <a16:creationId xmlns:a16="http://schemas.microsoft.com/office/drawing/2014/main" id="{5A2713F6-08F3-47F0-8551-11B547D2587E}"/>
                  </a:ext>
                </a:extLst>
              </p:cNvPr>
              <p:cNvSpPr/>
              <p:nvPr/>
            </p:nvSpPr>
            <p:spPr>
              <a:xfrm>
                <a:off x="5580336" y="6752875"/>
                <a:ext cx="476" cy="2380"/>
              </a:xfrm>
              <a:custGeom>
                <a:avLst/>
                <a:gdLst>
                  <a:gd name="connsiteX0" fmla="*/ 0 w 476"/>
                  <a:gd name="connsiteY0" fmla="*/ 0 h 2380"/>
                  <a:gd name="connsiteX1" fmla="*/ 476 w 476"/>
                  <a:gd name="connsiteY1" fmla="*/ 2381 h 2380"/>
                  <a:gd name="connsiteX2" fmla="*/ 0 w 476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2380">
                    <a:moveTo>
                      <a:pt x="0" y="0"/>
                    </a:moveTo>
                    <a:cubicBezTo>
                      <a:pt x="0" y="0"/>
                      <a:pt x="238" y="1190"/>
                      <a:pt x="476" y="2381"/>
                    </a:cubicBezTo>
                    <a:cubicBezTo>
                      <a:pt x="238" y="1190"/>
                      <a:pt x="119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6" name="Forma libre: forma 1285">
                <a:extLst>
                  <a:ext uri="{FF2B5EF4-FFF2-40B4-BE49-F238E27FC236}">
                    <a16:creationId xmlns:a16="http://schemas.microsoft.com/office/drawing/2014/main" id="{F284B63E-71FC-4F14-8B03-33168CFA4176}"/>
                  </a:ext>
                </a:extLst>
              </p:cNvPr>
              <p:cNvSpPr/>
              <p:nvPr/>
            </p:nvSpPr>
            <p:spPr>
              <a:xfrm>
                <a:off x="5572718" y="6767040"/>
                <a:ext cx="178" cy="628"/>
              </a:xfrm>
              <a:custGeom>
                <a:avLst/>
                <a:gdLst>
                  <a:gd name="connsiteX0" fmla="*/ 0 w 178"/>
                  <a:gd name="connsiteY0" fmla="*/ 0 h 628"/>
                  <a:gd name="connsiteX1" fmla="*/ 0 w 178"/>
                  <a:gd name="connsiteY1" fmla="*/ 0 h 628"/>
                  <a:gd name="connsiteX2" fmla="*/ 0 w 178"/>
                  <a:gd name="connsiteY2" fmla="*/ 0 h 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" h="628">
                    <a:moveTo>
                      <a:pt x="0" y="0"/>
                    </a:moveTo>
                    <a:lnTo>
                      <a:pt x="0" y="0"/>
                    </a:lnTo>
                    <a:cubicBezTo>
                      <a:pt x="238" y="952"/>
                      <a:pt x="238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7" name="Forma libre: forma 1286">
                <a:extLst>
                  <a:ext uri="{FF2B5EF4-FFF2-40B4-BE49-F238E27FC236}">
                    <a16:creationId xmlns:a16="http://schemas.microsoft.com/office/drawing/2014/main" id="{87B36CA7-7D6E-48A7-92D2-2626D2741370}"/>
                  </a:ext>
                </a:extLst>
              </p:cNvPr>
              <p:cNvSpPr/>
              <p:nvPr/>
            </p:nvSpPr>
            <p:spPr>
              <a:xfrm>
                <a:off x="5575099" y="6734663"/>
                <a:ext cx="595" cy="1428"/>
              </a:xfrm>
              <a:custGeom>
                <a:avLst/>
                <a:gdLst>
                  <a:gd name="connsiteX0" fmla="*/ 595 w 595"/>
                  <a:gd name="connsiteY0" fmla="*/ 1428 h 1428"/>
                  <a:gd name="connsiteX1" fmla="*/ 0 w 595"/>
                  <a:gd name="connsiteY1" fmla="*/ 0 h 1428"/>
                  <a:gd name="connsiteX2" fmla="*/ 595 w 595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5" h="1428">
                    <a:moveTo>
                      <a:pt x="595" y="1428"/>
                    </a:moveTo>
                    <a:cubicBezTo>
                      <a:pt x="595" y="1428"/>
                      <a:pt x="238" y="357"/>
                      <a:pt x="0" y="0"/>
                    </a:cubicBezTo>
                    <a:cubicBezTo>
                      <a:pt x="119" y="357"/>
                      <a:pt x="357" y="833"/>
                      <a:pt x="595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8" name="Forma libre: forma 1287">
                <a:extLst>
                  <a:ext uri="{FF2B5EF4-FFF2-40B4-BE49-F238E27FC236}">
                    <a16:creationId xmlns:a16="http://schemas.microsoft.com/office/drawing/2014/main" id="{EE85303B-E7C0-416C-80A4-6CE8632180AC}"/>
                  </a:ext>
                </a:extLst>
              </p:cNvPr>
              <p:cNvSpPr/>
              <p:nvPr/>
            </p:nvSpPr>
            <p:spPr>
              <a:xfrm>
                <a:off x="5575066" y="6733394"/>
                <a:ext cx="270" cy="911"/>
              </a:xfrm>
              <a:custGeom>
                <a:avLst/>
                <a:gdLst>
                  <a:gd name="connsiteX0" fmla="*/ 32 w 270"/>
                  <a:gd name="connsiteY0" fmla="*/ 435 h 911"/>
                  <a:gd name="connsiteX1" fmla="*/ 270 w 270"/>
                  <a:gd name="connsiteY1" fmla="*/ 912 h 911"/>
                  <a:gd name="connsiteX2" fmla="*/ 32 w 270"/>
                  <a:gd name="connsiteY2" fmla="*/ 435 h 9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0" h="911">
                    <a:moveTo>
                      <a:pt x="32" y="435"/>
                    </a:moveTo>
                    <a:cubicBezTo>
                      <a:pt x="32" y="435"/>
                      <a:pt x="270" y="793"/>
                      <a:pt x="270" y="912"/>
                    </a:cubicBezTo>
                    <a:cubicBezTo>
                      <a:pt x="152" y="78"/>
                      <a:pt x="-87" y="-398"/>
                      <a:pt x="32" y="43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89" name="Forma libre: forma 1288">
                <a:extLst>
                  <a:ext uri="{FF2B5EF4-FFF2-40B4-BE49-F238E27FC236}">
                    <a16:creationId xmlns:a16="http://schemas.microsoft.com/office/drawing/2014/main" id="{50CFD937-432F-4E1F-A05A-E1AD44804EE5}"/>
                  </a:ext>
                </a:extLst>
              </p:cNvPr>
              <p:cNvSpPr/>
              <p:nvPr/>
            </p:nvSpPr>
            <p:spPr>
              <a:xfrm>
                <a:off x="5574742" y="6734067"/>
                <a:ext cx="476" cy="714"/>
              </a:xfrm>
              <a:custGeom>
                <a:avLst/>
                <a:gdLst>
                  <a:gd name="connsiteX0" fmla="*/ 0 w 476"/>
                  <a:gd name="connsiteY0" fmla="*/ 238 h 714"/>
                  <a:gd name="connsiteX1" fmla="*/ 476 w 476"/>
                  <a:gd name="connsiteY1" fmla="*/ 714 h 714"/>
                  <a:gd name="connsiteX2" fmla="*/ 238 w 476"/>
                  <a:gd name="connsiteY2" fmla="*/ 0 h 714"/>
                  <a:gd name="connsiteX3" fmla="*/ 0 w 476"/>
                  <a:gd name="connsiteY3" fmla="*/ 357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714">
                    <a:moveTo>
                      <a:pt x="0" y="238"/>
                    </a:moveTo>
                    <a:cubicBezTo>
                      <a:pt x="0" y="238"/>
                      <a:pt x="238" y="238"/>
                      <a:pt x="476" y="714"/>
                    </a:cubicBezTo>
                    <a:cubicBezTo>
                      <a:pt x="476" y="357"/>
                      <a:pt x="238" y="119"/>
                      <a:pt x="238" y="0"/>
                    </a:cubicBezTo>
                    <a:cubicBezTo>
                      <a:pt x="238" y="0"/>
                      <a:pt x="238" y="238"/>
                      <a:pt x="0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0" name="Forma libre: forma 1289">
                <a:extLst>
                  <a:ext uri="{FF2B5EF4-FFF2-40B4-BE49-F238E27FC236}">
                    <a16:creationId xmlns:a16="http://schemas.microsoft.com/office/drawing/2014/main" id="{C4053A85-2080-4619-885F-E1D9296E9520}"/>
                  </a:ext>
                </a:extLst>
              </p:cNvPr>
              <p:cNvSpPr/>
              <p:nvPr/>
            </p:nvSpPr>
            <p:spPr>
              <a:xfrm>
                <a:off x="5511653" y="6793943"/>
                <a:ext cx="197" cy="1489"/>
              </a:xfrm>
              <a:custGeom>
                <a:avLst/>
                <a:gdLst>
                  <a:gd name="connsiteX0" fmla="*/ 119 w 197"/>
                  <a:gd name="connsiteY0" fmla="*/ 476 h 1489"/>
                  <a:gd name="connsiteX1" fmla="*/ 0 w 197"/>
                  <a:gd name="connsiteY1" fmla="*/ 0 h 1489"/>
                  <a:gd name="connsiteX2" fmla="*/ 119 w 197"/>
                  <a:gd name="connsiteY2" fmla="*/ 476 h 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" h="1489">
                    <a:moveTo>
                      <a:pt x="119" y="476"/>
                    </a:moveTo>
                    <a:cubicBezTo>
                      <a:pt x="119" y="476"/>
                      <a:pt x="119" y="238"/>
                      <a:pt x="0" y="0"/>
                    </a:cubicBezTo>
                    <a:cubicBezTo>
                      <a:pt x="238" y="2024"/>
                      <a:pt x="238" y="1786"/>
                      <a:pt x="119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1" name="Forma libre: forma 1290">
                <a:extLst>
                  <a:ext uri="{FF2B5EF4-FFF2-40B4-BE49-F238E27FC236}">
                    <a16:creationId xmlns:a16="http://schemas.microsoft.com/office/drawing/2014/main" id="{DEBC974D-4CCD-46D9-B5D2-5C26F4CA2AEA}"/>
                  </a:ext>
                </a:extLst>
              </p:cNvPr>
              <p:cNvSpPr/>
              <p:nvPr/>
            </p:nvSpPr>
            <p:spPr>
              <a:xfrm>
                <a:off x="5562005" y="6791919"/>
                <a:ext cx="11903" cy="238"/>
              </a:xfrm>
              <a:custGeom>
                <a:avLst/>
                <a:gdLst>
                  <a:gd name="connsiteX0" fmla="*/ 0 w 11903"/>
                  <a:gd name="connsiteY0" fmla="*/ 238 h 238"/>
                  <a:gd name="connsiteX1" fmla="*/ 0 w 11903"/>
                  <a:gd name="connsiteY1" fmla="*/ 0 h 238"/>
                  <a:gd name="connsiteX2" fmla="*/ 0 w 11903"/>
                  <a:gd name="connsiteY2" fmla="*/ 0 h 238"/>
                  <a:gd name="connsiteX3" fmla="*/ 0 w 11903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3" h="238">
                    <a:moveTo>
                      <a:pt x="0" y="238"/>
                    </a:moveTo>
                    <a:cubicBezTo>
                      <a:pt x="0" y="238"/>
                      <a:pt x="0" y="0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0" y="238"/>
                      <a:pt x="0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2" name="Forma libre: forma 1291">
                <a:extLst>
                  <a:ext uri="{FF2B5EF4-FFF2-40B4-BE49-F238E27FC236}">
                    <a16:creationId xmlns:a16="http://schemas.microsoft.com/office/drawing/2014/main" id="{2E123E06-A9BF-4084-8551-3026794AC79C}"/>
                  </a:ext>
                </a:extLst>
              </p:cNvPr>
              <p:cNvSpPr/>
              <p:nvPr/>
            </p:nvSpPr>
            <p:spPr>
              <a:xfrm>
                <a:off x="5558553" y="6777873"/>
                <a:ext cx="3451" cy="18093"/>
              </a:xfrm>
              <a:custGeom>
                <a:avLst/>
                <a:gdLst>
                  <a:gd name="connsiteX0" fmla="*/ 3452 w 3451"/>
                  <a:gd name="connsiteY0" fmla="*/ 18094 h 18093"/>
                  <a:gd name="connsiteX1" fmla="*/ 3333 w 3451"/>
                  <a:gd name="connsiteY1" fmla="*/ 13927 h 18093"/>
                  <a:gd name="connsiteX2" fmla="*/ 0 w 3451"/>
                  <a:gd name="connsiteY2" fmla="*/ 0 h 18093"/>
                  <a:gd name="connsiteX3" fmla="*/ 3452 w 3451"/>
                  <a:gd name="connsiteY3" fmla="*/ 18094 h 18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51" h="18093">
                    <a:moveTo>
                      <a:pt x="3452" y="18094"/>
                    </a:moveTo>
                    <a:cubicBezTo>
                      <a:pt x="2500" y="12023"/>
                      <a:pt x="2738" y="12737"/>
                      <a:pt x="3333" y="13927"/>
                    </a:cubicBezTo>
                    <a:lnTo>
                      <a:pt x="0" y="0"/>
                    </a:lnTo>
                    <a:lnTo>
                      <a:pt x="3452" y="1809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3" name="Forma libre: forma 1292">
                <a:extLst>
                  <a:ext uri="{FF2B5EF4-FFF2-40B4-BE49-F238E27FC236}">
                    <a16:creationId xmlns:a16="http://schemas.microsoft.com/office/drawing/2014/main" id="{2CAC352F-AC87-4F60-824A-4A51A54079CE}"/>
                  </a:ext>
                </a:extLst>
              </p:cNvPr>
              <p:cNvSpPr/>
              <p:nvPr/>
            </p:nvSpPr>
            <p:spPr>
              <a:xfrm>
                <a:off x="5478489" y="6728560"/>
                <a:ext cx="103751" cy="90499"/>
              </a:xfrm>
              <a:custGeom>
                <a:avLst/>
                <a:gdLst>
                  <a:gd name="connsiteX0" fmla="*/ 55304 w 103751"/>
                  <a:gd name="connsiteY0" fmla="*/ 75144 h 90499"/>
                  <a:gd name="connsiteX1" fmla="*/ 56732 w 103751"/>
                  <a:gd name="connsiteY1" fmla="*/ 79429 h 90499"/>
                  <a:gd name="connsiteX2" fmla="*/ 58280 w 103751"/>
                  <a:gd name="connsiteY2" fmla="*/ 90500 h 90499"/>
                  <a:gd name="connsiteX3" fmla="*/ 56971 w 103751"/>
                  <a:gd name="connsiteY3" fmla="*/ 73239 h 90499"/>
                  <a:gd name="connsiteX4" fmla="*/ 57923 w 103751"/>
                  <a:gd name="connsiteY4" fmla="*/ 76334 h 90499"/>
                  <a:gd name="connsiteX5" fmla="*/ 57923 w 103751"/>
                  <a:gd name="connsiteY5" fmla="*/ 76930 h 90499"/>
                  <a:gd name="connsiteX6" fmla="*/ 57447 w 103751"/>
                  <a:gd name="connsiteY6" fmla="*/ 67764 h 90499"/>
                  <a:gd name="connsiteX7" fmla="*/ 58756 w 103751"/>
                  <a:gd name="connsiteY7" fmla="*/ 72882 h 90499"/>
                  <a:gd name="connsiteX8" fmla="*/ 58756 w 103751"/>
                  <a:gd name="connsiteY8" fmla="*/ 68954 h 90499"/>
                  <a:gd name="connsiteX9" fmla="*/ 59113 w 103751"/>
                  <a:gd name="connsiteY9" fmla="*/ 71573 h 90499"/>
                  <a:gd name="connsiteX10" fmla="*/ 59827 w 103751"/>
                  <a:gd name="connsiteY10" fmla="*/ 70144 h 90499"/>
                  <a:gd name="connsiteX11" fmla="*/ 59827 w 103751"/>
                  <a:gd name="connsiteY11" fmla="*/ 70621 h 90499"/>
                  <a:gd name="connsiteX12" fmla="*/ 58994 w 103751"/>
                  <a:gd name="connsiteY12" fmla="*/ 62764 h 90499"/>
                  <a:gd name="connsiteX13" fmla="*/ 59708 w 103751"/>
                  <a:gd name="connsiteY13" fmla="*/ 66335 h 90499"/>
                  <a:gd name="connsiteX14" fmla="*/ 59470 w 103751"/>
                  <a:gd name="connsiteY14" fmla="*/ 62526 h 90499"/>
                  <a:gd name="connsiteX15" fmla="*/ 60304 w 103751"/>
                  <a:gd name="connsiteY15" fmla="*/ 69906 h 90499"/>
                  <a:gd name="connsiteX16" fmla="*/ 62923 w 103751"/>
                  <a:gd name="connsiteY16" fmla="*/ 74668 h 90499"/>
                  <a:gd name="connsiteX17" fmla="*/ 62923 w 103751"/>
                  <a:gd name="connsiteY17" fmla="*/ 76691 h 90499"/>
                  <a:gd name="connsiteX18" fmla="*/ 66374 w 103751"/>
                  <a:gd name="connsiteY18" fmla="*/ 87286 h 90499"/>
                  <a:gd name="connsiteX19" fmla="*/ 62208 w 103751"/>
                  <a:gd name="connsiteY19" fmla="*/ 70025 h 90499"/>
                  <a:gd name="connsiteX20" fmla="*/ 62684 w 103751"/>
                  <a:gd name="connsiteY20" fmla="*/ 68478 h 90499"/>
                  <a:gd name="connsiteX21" fmla="*/ 64232 w 103751"/>
                  <a:gd name="connsiteY21" fmla="*/ 72168 h 90499"/>
                  <a:gd name="connsiteX22" fmla="*/ 65660 w 103751"/>
                  <a:gd name="connsiteY22" fmla="*/ 79310 h 90499"/>
                  <a:gd name="connsiteX23" fmla="*/ 64470 w 103751"/>
                  <a:gd name="connsiteY23" fmla="*/ 70264 h 90499"/>
                  <a:gd name="connsiteX24" fmla="*/ 67446 w 103751"/>
                  <a:gd name="connsiteY24" fmla="*/ 81096 h 90499"/>
                  <a:gd name="connsiteX25" fmla="*/ 65660 w 103751"/>
                  <a:gd name="connsiteY25" fmla="*/ 70740 h 90499"/>
                  <a:gd name="connsiteX26" fmla="*/ 66613 w 103751"/>
                  <a:gd name="connsiteY26" fmla="*/ 65859 h 90499"/>
                  <a:gd name="connsiteX27" fmla="*/ 68041 w 103751"/>
                  <a:gd name="connsiteY27" fmla="*/ 72287 h 90499"/>
                  <a:gd name="connsiteX28" fmla="*/ 67208 w 103751"/>
                  <a:gd name="connsiteY28" fmla="*/ 66454 h 90499"/>
                  <a:gd name="connsiteX29" fmla="*/ 67803 w 103751"/>
                  <a:gd name="connsiteY29" fmla="*/ 69192 h 90499"/>
                  <a:gd name="connsiteX30" fmla="*/ 66494 w 103751"/>
                  <a:gd name="connsiteY30" fmla="*/ 59907 h 90499"/>
                  <a:gd name="connsiteX31" fmla="*/ 68755 w 103751"/>
                  <a:gd name="connsiteY31" fmla="*/ 62169 h 90499"/>
                  <a:gd name="connsiteX32" fmla="*/ 70184 w 103751"/>
                  <a:gd name="connsiteY32" fmla="*/ 69311 h 90499"/>
                  <a:gd name="connsiteX33" fmla="*/ 69112 w 103751"/>
                  <a:gd name="connsiteY33" fmla="*/ 56812 h 90499"/>
                  <a:gd name="connsiteX34" fmla="*/ 70779 w 103751"/>
                  <a:gd name="connsiteY34" fmla="*/ 61336 h 90499"/>
                  <a:gd name="connsiteX35" fmla="*/ 67803 w 103751"/>
                  <a:gd name="connsiteY35" fmla="*/ 44194 h 90499"/>
                  <a:gd name="connsiteX36" fmla="*/ 66136 w 103751"/>
                  <a:gd name="connsiteY36" fmla="*/ 38362 h 90499"/>
                  <a:gd name="connsiteX37" fmla="*/ 66136 w 103751"/>
                  <a:gd name="connsiteY37" fmla="*/ 34314 h 90499"/>
                  <a:gd name="connsiteX38" fmla="*/ 67446 w 103751"/>
                  <a:gd name="connsiteY38" fmla="*/ 40980 h 90499"/>
                  <a:gd name="connsiteX39" fmla="*/ 67208 w 103751"/>
                  <a:gd name="connsiteY39" fmla="*/ 39195 h 90499"/>
                  <a:gd name="connsiteX40" fmla="*/ 69469 w 103751"/>
                  <a:gd name="connsiteY40" fmla="*/ 50027 h 90499"/>
                  <a:gd name="connsiteX41" fmla="*/ 68279 w 103751"/>
                  <a:gd name="connsiteY41" fmla="*/ 45623 h 90499"/>
                  <a:gd name="connsiteX42" fmla="*/ 70779 w 103751"/>
                  <a:gd name="connsiteY42" fmla="*/ 59074 h 90499"/>
                  <a:gd name="connsiteX43" fmla="*/ 70660 w 103751"/>
                  <a:gd name="connsiteY43" fmla="*/ 57050 h 90499"/>
                  <a:gd name="connsiteX44" fmla="*/ 71255 w 103751"/>
                  <a:gd name="connsiteY44" fmla="*/ 60026 h 90499"/>
                  <a:gd name="connsiteX45" fmla="*/ 70898 w 103751"/>
                  <a:gd name="connsiteY45" fmla="*/ 57288 h 90499"/>
                  <a:gd name="connsiteX46" fmla="*/ 72802 w 103751"/>
                  <a:gd name="connsiteY46" fmla="*/ 65264 h 90499"/>
                  <a:gd name="connsiteX47" fmla="*/ 72207 w 103751"/>
                  <a:gd name="connsiteY47" fmla="*/ 62050 h 90499"/>
                  <a:gd name="connsiteX48" fmla="*/ 74350 w 103751"/>
                  <a:gd name="connsiteY48" fmla="*/ 66811 h 90499"/>
                  <a:gd name="connsiteX49" fmla="*/ 72088 w 103751"/>
                  <a:gd name="connsiteY49" fmla="*/ 43004 h 90499"/>
                  <a:gd name="connsiteX50" fmla="*/ 75540 w 103751"/>
                  <a:gd name="connsiteY50" fmla="*/ 59550 h 90499"/>
                  <a:gd name="connsiteX51" fmla="*/ 74350 w 103751"/>
                  <a:gd name="connsiteY51" fmla="*/ 61455 h 90499"/>
                  <a:gd name="connsiteX52" fmla="*/ 75659 w 103751"/>
                  <a:gd name="connsiteY52" fmla="*/ 66692 h 90499"/>
                  <a:gd name="connsiteX53" fmla="*/ 75302 w 103751"/>
                  <a:gd name="connsiteY53" fmla="*/ 59788 h 90499"/>
                  <a:gd name="connsiteX54" fmla="*/ 77207 w 103751"/>
                  <a:gd name="connsiteY54" fmla="*/ 66335 h 90499"/>
                  <a:gd name="connsiteX55" fmla="*/ 76135 w 103751"/>
                  <a:gd name="connsiteY55" fmla="*/ 55146 h 90499"/>
                  <a:gd name="connsiteX56" fmla="*/ 76969 w 103751"/>
                  <a:gd name="connsiteY56" fmla="*/ 61931 h 90499"/>
                  <a:gd name="connsiteX57" fmla="*/ 76969 w 103751"/>
                  <a:gd name="connsiteY57" fmla="*/ 55622 h 90499"/>
                  <a:gd name="connsiteX58" fmla="*/ 76969 w 103751"/>
                  <a:gd name="connsiteY58" fmla="*/ 57050 h 90499"/>
                  <a:gd name="connsiteX59" fmla="*/ 78397 w 103751"/>
                  <a:gd name="connsiteY59" fmla="*/ 59431 h 90499"/>
                  <a:gd name="connsiteX60" fmla="*/ 78278 w 103751"/>
                  <a:gd name="connsiteY60" fmla="*/ 59431 h 90499"/>
                  <a:gd name="connsiteX61" fmla="*/ 79111 w 103751"/>
                  <a:gd name="connsiteY61" fmla="*/ 49432 h 90499"/>
                  <a:gd name="connsiteX62" fmla="*/ 81849 w 103751"/>
                  <a:gd name="connsiteY62" fmla="*/ 62883 h 90499"/>
                  <a:gd name="connsiteX63" fmla="*/ 76493 w 103751"/>
                  <a:gd name="connsiteY63" fmla="*/ 30505 h 90499"/>
                  <a:gd name="connsiteX64" fmla="*/ 83159 w 103751"/>
                  <a:gd name="connsiteY64" fmla="*/ 62883 h 90499"/>
                  <a:gd name="connsiteX65" fmla="*/ 83992 w 103751"/>
                  <a:gd name="connsiteY65" fmla="*/ 62288 h 90499"/>
                  <a:gd name="connsiteX66" fmla="*/ 81016 w 103751"/>
                  <a:gd name="connsiteY66" fmla="*/ 49789 h 90499"/>
                  <a:gd name="connsiteX67" fmla="*/ 84825 w 103751"/>
                  <a:gd name="connsiteY67" fmla="*/ 62169 h 90499"/>
                  <a:gd name="connsiteX68" fmla="*/ 82087 w 103751"/>
                  <a:gd name="connsiteY68" fmla="*/ 47885 h 90499"/>
                  <a:gd name="connsiteX69" fmla="*/ 85063 w 103751"/>
                  <a:gd name="connsiteY69" fmla="*/ 61931 h 90499"/>
                  <a:gd name="connsiteX70" fmla="*/ 83159 w 103751"/>
                  <a:gd name="connsiteY70" fmla="*/ 49194 h 90499"/>
                  <a:gd name="connsiteX71" fmla="*/ 86492 w 103751"/>
                  <a:gd name="connsiteY71" fmla="*/ 63359 h 90499"/>
                  <a:gd name="connsiteX72" fmla="*/ 87206 w 103751"/>
                  <a:gd name="connsiteY72" fmla="*/ 62169 h 90499"/>
                  <a:gd name="connsiteX73" fmla="*/ 86134 w 103751"/>
                  <a:gd name="connsiteY73" fmla="*/ 59312 h 90499"/>
                  <a:gd name="connsiteX74" fmla="*/ 84349 w 103751"/>
                  <a:gd name="connsiteY74" fmla="*/ 41814 h 90499"/>
                  <a:gd name="connsiteX75" fmla="*/ 88396 w 103751"/>
                  <a:gd name="connsiteY75" fmla="*/ 59312 h 90499"/>
                  <a:gd name="connsiteX76" fmla="*/ 82206 w 103751"/>
                  <a:gd name="connsiteY76" fmla="*/ 23006 h 90499"/>
                  <a:gd name="connsiteX77" fmla="*/ 83159 w 103751"/>
                  <a:gd name="connsiteY77" fmla="*/ 26696 h 90499"/>
                  <a:gd name="connsiteX78" fmla="*/ 82921 w 103751"/>
                  <a:gd name="connsiteY78" fmla="*/ 22411 h 90499"/>
                  <a:gd name="connsiteX79" fmla="*/ 89230 w 103751"/>
                  <a:gd name="connsiteY79" fmla="*/ 60860 h 90499"/>
                  <a:gd name="connsiteX80" fmla="*/ 90777 w 103751"/>
                  <a:gd name="connsiteY80" fmla="*/ 64788 h 90499"/>
                  <a:gd name="connsiteX81" fmla="*/ 91491 w 103751"/>
                  <a:gd name="connsiteY81" fmla="*/ 70382 h 90499"/>
                  <a:gd name="connsiteX82" fmla="*/ 93277 w 103751"/>
                  <a:gd name="connsiteY82" fmla="*/ 72287 h 90499"/>
                  <a:gd name="connsiteX83" fmla="*/ 91134 w 103751"/>
                  <a:gd name="connsiteY83" fmla="*/ 58241 h 90499"/>
                  <a:gd name="connsiteX84" fmla="*/ 91491 w 103751"/>
                  <a:gd name="connsiteY84" fmla="*/ 66335 h 90499"/>
                  <a:gd name="connsiteX85" fmla="*/ 88753 w 103751"/>
                  <a:gd name="connsiteY85" fmla="*/ 45980 h 90499"/>
                  <a:gd name="connsiteX86" fmla="*/ 92205 w 103751"/>
                  <a:gd name="connsiteY86" fmla="*/ 61931 h 90499"/>
                  <a:gd name="connsiteX87" fmla="*/ 92443 w 103751"/>
                  <a:gd name="connsiteY87" fmla="*/ 58598 h 90499"/>
                  <a:gd name="connsiteX88" fmla="*/ 92920 w 103751"/>
                  <a:gd name="connsiteY88" fmla="*/ 62645 h 90499"/>
                  <a:gd name="connsiteX89" fmla="*/ 93753 w 103751"/>
                  <a:gd name="connsiteY89" fmla="*/ 59550 h 90499"/>
                  <a:gd name="connsiteX90" fmla="*/ 95538 w 103751"/>
                  <a:gd name="connsiteY90" fmla="*/ 64669 h 90499"/>
                  <a:gd name="connsiteX91" fmla="*/ 86016 w 103751"/>
                  <a:gd name="connsiteY91" fmla="*/ 23125 h 90499"/>
                  <a:gd name="connsiteX92" fmla="*/ 90182 w 103751"/>
                  <a:gd name="connsiteY92" fmla="*/ 35267 h 90499"/>
                  <a:gd name="connsiteX93" fmla="*/ 94943 w 103751"/>
                  <a:gd name="connsiteY93" fmla="*/ 57169 h 90499"/>
                  <a:gd name="connsiteX94" fmla="*/ 93991 w 103751"/>
                  <a:gd name="connsiteY94" fmla="*/ 51694 h 90499"/>
                  <a:gd name="connsiteX95" fmla="*/ 95658 w 103751"/>
                  <a:gd name="connsiteY95" fmla="*/ 57050 h 90499"/>
                  <a:gd name="connsiteX96" fmla="*/ 94467 w 103751"/>
                  <a:gd name="connsiteY96" fmla="*/ 50503 h 90499"/>
                  <a:gd name="connsiteX97" fmla="*/ 95776 w 103751"/>
                  <a:gd name="connsiteY97" fmla="*/ 51575 h 90499"/>
                  <a:gd name="connsiteX98" fmla="*/ 92443 w 103751"/>
                  <a:gd name="connsiteY98" fmla="*/ 32410 h 90499"/>
                  <a:gd name="connsiteX99" fmla="*/ 93872 w 103751"/>
                  <a:gd name="connsiteY99" fmla="*/ 38004 h 90499"/>
                  <a:gd name="connsiteX100" fmla="*/ 97205 w 103751"/>
                  <a:gd name="connsiteY100" fmla="*/ 41695 h 90499"/>
                  <a:gd name="connsiteX101" fmla="*/ 99229 w 103751"/>
                  <a:gd name="connsiteY101" fmla="*/ 48956 h 90499"/>
                  <a:gd name="connsiteX102" fmla="*/ 98752 w 103751"/>
                  <a:gd name="connsiteY102" fmla="*/ 44790 h 90499"/>
                  <a:gd name="connsiteX103" fmla="*/ 100538 w 103751"/>
                  <a:gd name="connsiteY103" fmla="*/ 53717 h 90499"/>
                  <a:gd name="connsiteX104" fmla="*/ 99586 w 103751"/>
                  <a:gd name="connsiteY104" fmla="*/ 44671 h 90499"/>
                  <a:gd name="connsiteX105" fmla="*/ 98634 w 103751"/>
                  <a:gd name="connsiteY105" fmla="*/ 46337 h 90499"/>
                  <a:gd name="connsiteX106" fmla="*/ 94824 w 103751"/>
                  <a:gd name="connsiteY106" fmla="*/ 22292 h 90499"/>
                  <a:gd name="connsiteX107" fmla="*/ 96372 w 103751"/>
                  <a:gd name="connsiteY107" fmla="*/ 26934 h 90499"/>
                  <a:gd name="connsiteX108" fmla="*/ 96372 w 103751"/>
                  <a:gd name="connsiteY108" fmla="*/ 16816 h 90499"/>
                  <a:gd name="connsiteX109" fmla="*/ 100300 w 103751"/>
                  <a:gd name="connsiteY109" fmla="*/ 33124 h 90499"/>
                  <a:gd name="connsiteX110" fmla="*/ 98157 w 103751"/>
                  <a:gd name="connsiteY110" fmla="*/ 29791 h 90499"/>
                  <a:gd name="connsiteX111" fmla="*/ 99348 w 103751"/>
                  <a:gd name="connsiteY111" fmla="*/ 32529 h 90499"/>
                  <a:gd name="connsiteX112" fmla="*/ 98991 w 103751"/>
                  <a:gd name="connsiteY112" fmla="*/ 34433 h 90499"/>
                  <a:gd name="connsiteX113" fmla="*/ 103752 w 103751"/>
                  <a:gd name="connsiteY113" fmla="*/ 39790 h 90499"/>
                  <a:gd name="connsiteX114" fmla="*/ 102562 w 103751"/>
                  <a:gd name="connsiteY114" fmla="*/ 33243 h 90499"/>
                  <a:gd name="connsiteX115" fmla="*/ 102562 w 103751"/>
                  <a:gd name="connsiteY115" fmla="*/ 34195 h 90499"/>
                  <a:gd name="connsiteX116" fmla="*/ 100538 w 103751"/>
                  <a:gd name="connsiteY116" fmla="*/ 25149 h 90499"/>
                  <a:gd name="connsiteX117" fmla="*/ 100776 w 103751"/>
                  <a:gd name="connsiteY117" fmla="*/ 18840 h 90499"/>
                  <a:gd name="connsiteX118" fmla="*/ 102442 w 103751"/>
                  <a:gd name="connsiteY118" fmla="*/ 25625 h 90499"/>
                  <a:gd name="connsiteX119" fmla="*/ 101371 w 103751"/>
                  <a:gd name="connsiteY119" fmla="*/ 23720 h 90499"/>
                  <a:gd name="connsiteX120" fmla="*/ 102681 w 103751"/>
                  <a:gd name="connsiteY120" fmla="*/ 23720 h 90499"/>
                  <a:gd name="connsiteX121" fmla="*/ 101133 w 103751"/>
                  <a:gd name="connsiteY121" fmla="*/ 19078 h 90499"/>
                  <a:gd name="connsiteX122" fmla="*/ 100657 w 103751"/>
                  <a:gd name="connsiteY122" fmla="*/ 10150 h 90499"/>
                  <a:gd name="connsiteX123" fmla="*/ 98514 w 103751"/>
                  <a:gd name="connsiteY123" fmla="*/ 3127 h 90499"/>
                  <a:gd name="connsiteX124" fmla="*/ 99943 w 103751"/>
                  <a:gd name="connsiteY124" fmla="*/ 13245 h 90499"/>
                  <a:gd name="connsiteX125" fmla="*/ 96015 w 103751"/>
                  <a:gd name="connsiteY125" fmla="*/ 1817 h 90499"/>
                  <a:gd name="connsiteX126" fmla="*/ 96491 w 103751"/>
                  <a:gd name="connsiteY126" fmla="*/ 5031 h 90499"/>
                  <a:gd name="connsiteX127" fmla="*/ 96848 w 103751"/>
                  <a:gd name="connsiteY127" fmla="*/ 7055 h 90499"/>
                  <a:gd name="connsiteX128" fmla="*/ 96848 w 103751"/>
                  <a:gd name="connsiteY128" fmla="*/ 7055 h 90499"/>
                  <a:gd name="connsiteX129" fmla="*/ 96848 w 103751"/>
                  <a:gd name="connsiteY129" fmla="*/ 7055 h 90499"/>
                  <a:gd name="connsiteX130" fmla="*/ 96848 w 103751"/>
                  <a:gd name="connsiteY130" fmla="*/ 7055 h 90499"/>
                  <a:gd name="connsiteX131" fmla="*/ 97919 w 103751"/>
                  <a:gd name="connsiteY131" fmla="*/ 10388 h 90499"/>
                  <a:gd name="connsiteX132" fmla="*/ 98514 w 103751"/>
                  <a:gd name="connsiteY132" fmla="*/ 18363 h 90499"/>
                  <a:gd name="connsiteX133" fmla="*/ 97324 w 103751"/>
                  <a:gd name="connsiteY133" fmla="*/ 13364 h 90499"/>
                  <a:gd name="connsiteX134" fmla="*/ 97919 w 103751"/>
                  <a:gd name="connsiteY134" fmla="*/ 17411 h 90499"/>
                  <a:gd name="connsiteX135" fmla="*/ 95181 w 103751"/>
                  <a:gd name="connsiteY135" fmla="*/ 6103 h 90499"/>
                  <a:gd name="connsiteX136" fmla="*/ 94586 w 103751"/>
                  <a:gd name="connsiteY136" fmla="*/ 6103 h 90499"/>
                  <a:gd name="connsiteX137" fmla="*/ 93039 w 103751"/>
                  <a:gd name="connsiteY137" fmla="*/ 4436 h 90499"/>
                  <a:gd name="connsiteX138" fmla="*/ 93039 w 103751"/>
                  <a:gd name="connsiteY138" fmla="*/ 6103 h 90499"/>
                  <a:gd name="connsiteX139" fmla="*/ 92800 w 103751"/>
                  <a:gd name="connsiteY139" fmla="*/ 9436 h 90499"/>
                  <a:gd name="connsiteX140" fmla="*/ 92443 w 103751"/>
                  <a:gd name="connsiteY140" fmla="*/ 8126 h 90499"/>
                  <a:gd name="connsiteX141" fmla="*/ 89349 w 103751"/>
                  <a:gd name="connsiteY141" fmla="*/ 8007 h 90499"/>
                  <a:gd name="connsiteX142" fmla="*/ 88515 w 103751"/>
                  <a:gd name="connsiteY142" fmla="*/ 9674 h 90499"/>
                  <a:gd name="connsiteX143" fmla="*/ 87444 w 103751"/>
                  <a:gd name="connsiteY143" fmla="*/ 5388 h 90499"/>
                  <a:gd name="connsiteX144" fmla="*/ 86134 w 103751"/>
                  <a:gd name="connsiteY144" fmla="*/ 5864 h 90499"/>
                  <a:gd name="connsiteX145" fmla="*/ 82444 w 103751"/>
                  <a:gd name="connsiteY145" fmla="*/ 1817 h 90499"/>
                  <a:gd name="connsiteX146" fmla="*/ 83754 w 103751"/>
                  <a:gd name="connsiteY146" fmla="*/ 7531 h 90499"/>
                  <a:gd name="connsiteX147" fmla="*/ 83040 w 103751"/>
                  <a:gd name="connsiteY147" fmla="*/ 11459 h 90499"/>
                  <a:gd name="connsiteX148" fmla="*/ 84230 w 103751"/>
                  <a:gd name="connsiteY148" fmla="*/ 16459 h 90499"/>
                  <a:gd name="connsiteX149" fmla="*/ 81373 w 103751"/>
                  <a:gd name="connsiteY149" fmla="*/ 13840 h 90499"/>
                  <a:gd name="connsiteX150" fmla="*/ 81730 w 103751"/>
                  <a:gd name="connsiteY150" fmla="*/ 13483 h 90499"/>
                  <a:gd name="connsiteX151" fmla="*/ 78873 w 103751"/>
                  <a:gd name="connsiteY151" fmla="*/ 14078 h 90499"/>
                  <a:gd name="connsiteX152" fmla="*/ 78278 w 103751"/>
                  <a:gd name="connsiteY152" fmla="*/ 14078 h 90499"/>
                  <a:gd name="connsiteX153" fmla="*/ 78278 w 103751"/>
                  <a:gd name="connsiteY153" fmla="*/ 13840 h 90499"/>
                  <a:gd name="connsiteX154" fmla="*/ 78278 w 103751"/>
                  <a:gd name="connsiteY154" fmla="*/ 13840 h 90499"/>
                  <a:gd name="connsiteX155" fmla="*/ 77326 w 103751"/>
                  <a:gd name="connsiteY155" fmla="*/ 11221 h 90499"/>
                  <a:gd name="connsiteX156" fmla="*/ 78159 w 103751"/>
                  <a:gd name="connsiteY156" fmla="*/ 13840 h 90499"/>
                  <a:gd name="connsiteX157" fmla="*/ 77921 w 103751"/>
                  <a:gd name="connsiteY157" fmla="*/ 15983 h 90499"/>
                  <a:gd name="connsiteX158" fmla="*/ 76612 w 103751"/>
                  <a:gd name="connsiteY158" fmla="*/ 10626 h 90499"/>
                  <a:gd name="connsiteX159" fmla="*/ 76612 w 103751"/>
                  <a:gd name="connsiteY159" fmla="*/ 10745 h 90499"/>
                  <a:gd name="connsiteX160" fmla="*/ 78040 w 103751"/>
                  <a:gd name="connsiteY160" fmla="*/ 17411 h 90499"/>
                  <a:gd name="connsiteX161" fmla="*/ 78397 w 103751"/>
                  <a:gd name="connsiteY161" fmla="*/ 20744 h 90499"/>
                  <a:gd name="connsiteX162" fmla="*/ 76016 w 103751"/>
                  <a:gd name="connsiteY162" fmla="*/ 14554 h 90499"/>
                  <a:gd name="connsiteX163" fmla="*/ 77445 w 103751"/>
                  <a:gd name="connsiteY163" fmla="*/ 27767 h 90499"/>
                  <a:gd name="connsiteX164" fmla="*/ 77088 w 103751"/>
                  <a:gd name="connsiteY164" fmla="*/ 25863 h 90499"/>
                  <a:gd name="connsiteX165" fmla="*/ 76373 w 103751"/>
                  <a:gd name="connsiteY165" fmla="*/ 26577 h 90499"/>
                  <a:gd name="connsiteX166" fmla="*/ 74707 w 103751"/>
                  <a:gd name="connsiteY166" fmla="*/ 19792 h 90499"/>
                  <a:gd name="connsiteX167" fmla="*/ 76135 w 103751"/>
                  <a:gd name="connsiteY167" fmla="*/ 29196 h 90499"/>
                  <a:gd name="connsiteX168" fmla="*/ 73397 w 103751"/>
                  <a:gd name="connsiteY168" fmla="*/ 17292 h 90499"/>
                  <a:gd name="connsiteX169" fmla="*/ 74350 w 103751"/>
                  <a:gd name="connsiteY169" fmla="*/ 28720 h 90499"/>
                  <a:gd name="connsiteX170" fmla="*/ 73397 w 103751"/>
                  <a:gd name="connsiteY170" fmla="*/ 24315 h 90499"/>
                  <a:gd name="connsiteX171" fmla="*/ 73040 w 103751"/>
                  <a:gd name="connsiteY171" fmla="*/ 26934 h 90499"/>
                  <a:gd name="connsiteX172" fmla="*/ 66494 w 103751"/>
                  <a:gd name="connsiteY172" fmla="*/ 18840 h 90499"/>
                  <a:gd name="connsiteX173" fmla="*/ 66613 w 103751"/>
                  <a:gd name="connsiteY173" fmla="*/ 23244 h 90499"/>
                  <a:gd name="connsiteX174" fmla="*/ 64946 w 103751"/>
                  <a:gd name="connsiteY174" fmla="*/ 15745 h 90499"/>
                  <a:gd name="connsiteX175" fmla="*/ 63994 w 103751"/>
                  <a:gd name="connsiteY175" fmla="*/ 19792 h 90499"/>
                  <a:gd name="connsiteX176" fmla="*/ 62684 w 103751"/>
                  <a:gd name="connsiteY176" fmla="*/ 13364 h 90499"/>
                  <a:gd name="connsiteX177" fmla="*/ 62565 w 103751"/>
                  <a:gd name="connsiteY177" fmla="*/ 14316 h 90499"/>
                  <a:gd name="connsiteX178" fmla="*/ 61970 w 103751"/>
                  <a:gd name="connsiteY178" fmla="*/ 10269 h 90499"/>
                  <a:gd name="connsiteX179" fmla="*/ 65065 w 103751"/>
                  <a:gd name="connsiteY179" fmla="*/ 29434 h 90499"/>
                  <a:gd name="connsiteX180" fmla="*/ 64589 w 103751"/>
                  <a:gd name="connsiteY180" fmla="*/ 31815 h 90499"/>
                  <a:gd name="connsiteX181" fmla="*/ 63280 w 103751"/>
                  <a:gd name="connsiteY181" fmla="*/ 24791 h 90499"/>
                  <a:gd name="connsiteX182" fmla="*/ 62089 w 103751"/>
                  <a:gd name="connsiteY182" fmla="*/ 28005 h 90499"/>
                  <a:gd name="connsiteX183" fmla="*/ 61732 w 103751"/>
                  <a:gd name="connsiteY183" fmla="*/ 28362 h 90499"/>
                  <a:gd name="connsiteX184" fmla="*/ 60304 w 103751"/>
                  <a:gd name="connsiteY184" fmla="*/ 28243 h 90499"/>
                  <a:gd name="connsiteX185" fmla="*/ 60780 w 103751"/>
                  <a:gd name="connsiteY185" fmla="*/ 29434 h 90499"/>
                  <a:gd name="connsiteX186" fmla="*/ 60423 w 103751"/>
                  <a:gd name="connsiteY186" fmla="*/ 32648 h 90499"/>
                  <a:gd name="connsiteX187" fmla="*/ 60423 w 103751"/>
                  <a:gd name="connsiteY187" fmla="*/ 31815 h 90499"/>
                  <a:gd name="connsiteX188" fmla="*/ 57804 w 103751"/>
                  <a:gd name="connsiteY188" fmla="*/ 28005 h 90499"/>
                  <a:gd name="connsiteX189" fmla="*/ 58994 w 103751"/>
                  <a:gd name="connsiteY189" fmla="*/ 33362 h 90499"/>
                  <a:gd name="connsiteX190" fmla="*/ 56852 w 103751"/>
                  <a:gd name="connsiteY190" fmla="*/ 31338 h 90499"/>
                  <a:gd name="connsiteX191" fmla="*/ 57685 w 103751"/>
                  <a:gd name="connsiteY191" fmla="*/ 34314 h 90499"/>
                  <a:gd name="connsiteX192" fmla="*/ 52804 w 103751"/>
                  <a:gd name="connsiteY192" fmla="*/ 17411 h 90499"/>
                  <a:gd name="connsiteX193" fmla="*/ 52566 w 103751"/>
                  <a:gd name="connsiteY193" fmla="*/ 15030 h 90499"/>
                  <a:gd name="connsiteX194" fmla="*/ 53519 w 103751"/>
                  <a:gd name="connsiteY194" fmla="*/ 23839 h 90499"/>
                  <a:gd name="connsiteX195" fmla="*/ 51019 w 103751"/>
                  <a:gd name="connsiteY195" fmla="*/ 13483 h 90499"/>
                  <a:gd name="connsiteX196" fmla="*/ 50066 w 103751"/>
                  <a:gd name="connsiteY196" fmla="*/ 18959 h 90499"/>
                  <a:gd name="connsiteX197" fmla="*/ 51733 w 103751"/>
                  <a:gd name="connsiteY197" fmla="*/ 27053 h 90499"/>
                  <a:gd name="connsiteX198" fmla="*/ 49590 w 103751"/>
                  <a:gd name="connsiteY198" fmla="*/ 25625 h 90499"/>
                  <a:gd name="connsiteX199" fmla="*/ 48995 w 103751"/>
                  <a:gd name="connsiteY199" fmla="*/ 23363 h 90499"/>
                  <a:gd name="connsiteX200" fmla="*/ 49352 w 103751"/>
                  <a:gd name="connsiteY200" fmla="*/ 32648 h 90499"/>
                  <a:gd name="connsiteX201" fmla="*/ 45305 w 103751"/>
                  <a:gd name="connsiteY201" fmla="*/ 25029 h 90499"/>
                  <a:gd name="connsiteX202" fmla="*/ 44353 w 103751"/>
                  <a:gd name="connsiteY202" fmla="*/ 26220 h 90499"/>
                  <a:gd name="connsiteX203" fmla="*/ 43996 w 103751"/>
                  <a:gd name="connsiteY203" fmla="*/ 24434 h 90499"/>
                  <a:gd name="connsiteX204" fmla="*/ 44115 w 103751"/>
                  <a:gd name="connsiteY204" fmla="*/ 31815 h 90499"/>
                  <a:gd name="connsiteX205" fmla="*/ 43400 w 103751"/>
                  <a:gd name="connsiteY205" fmla="*/ 28124 h 90499"/>
                  <a:gd name="connsiteX206" fmla="*/ 42448 w 103751"/>
                  <a:gd name="connsiteY206" fmla="*/ 34433 h 90499"/>
                  <a:gd name="connsiteX207" fmla="*/ 41258 w 103751"/>
                  <a:gd name="connsiteY207" fmla="*/ 28839 h 90499"/>
                  <a:gd name="connsiteX208" fmla="*/ 38163 w 103751"/>
                  <a:gd name="connsiteY208" fmla="*/ 27172 h 90499"/>
                  <a:gd name="connsiteX209" fmla="*/ 37806 w 103751"/>
                  <a:gd name="connsiteY209" fmla="*/ 24672 h 90499"/>
                  <a:gd name="connsiteX210" fmla="*/ 35425 w 103751"/>
                  <a:gd name="connsiteY210" fmla="*/ 30267 h 90499"/>
                  <a:gd name="connsiteX211" fmla="*/ 35425 w 103751"/>
                  <a:gd name="connsiteY211" fmla="*/ 35386 h 90499"/>
                  <a:gd name="connsiteX212" fmla="*/ 38282 w 103751"/>
                  <a:gd name="connsiteY212" fmla="*/ 47527 h 90499"/>
                  <a:gd name="connsiteX213" fmla="*/ 36377 w 103751"/>
                  <a:gd name="connsiteY213" fmla="*/ 40504 h 90499"/>
                  <a:gd name="connsiteX214" fmla="*/ 36615 w 103751"/>
                  <a:gd name="connsiteY214" fmla="*/ 41457 h 90499"/>
                  <a:gd name="connsiteX215" fmla="*/ 33163 w 103751"/>
                  <a:gd name="connsiteY215" fmla="*/ 30743 h 90499"/>
                  <a:gd name="connsiteX216" fmla="*/ 26140 w 103751"/>
                  <a:gd name="connsiteY216" fmla="*/ 26220 h 90499"/>
                  <a:gd name="connsiteX217" fmla="*/ 27926 w 103751"/>
                  <a:gd name="connsiteY217" fmla="*/ 34433 h 90499"/>
                  <a:gd name="connsiteX218" fmla="*/ 27212 w 103751"/>
                  <a:gd name="connsiteY218" fmla="*/ 34076 h 90499"/>
                  <a:gd name="connsiteX219" fmla="*/ 26259 w 103751"/>
                  <a:gd name="connsiteY219" fmla="*/ 27886 h 90499"/>
                  <a:gd name="connsiteX220" fmla="*/ 26497 w 103751"/>
                  <a:gd name="connsiteY220" fmla="*/ 33719 h 90499"/>
                  <a:gd name="connsiteX221" fmla="*/ 24712 w 103751"/>
                  <a:gd name="connsiteY221" fmla="*/ 23839 h 90499"/>
                  <a:gd name="connsiteX222" fmla="*/ 24474 w 103751"/>
                  <a:gd name="connsiteY222" fmla="*/ 24553 h 90499"/>
                  <a:gd name="connsiteX223" fmla="*/ 24712 w 103751"/>
                  <a:gd name="connsiteY223" fmla="*/ 25506 h 90499"/>
                  <a:gd name="connsiteX224" fmla="*/ 25069 w 103751"/>
                  <a:gd name="connsiteY224" fmla="*/ 32172 h 90499"/>
                  <a:gd name="connsiteX225" fmla="*/ 23759 w 103751"/>
                  <a:gd name="connsiteY225" fmla="*/ 26815 h 90499"/>
                  <a:gd name="connsiteX226" fmla="*/ 23522 w 103751"/>
                  <a:gd name="connsiteY226" fmla="*/ 26577 h 90499"/>
                  <a:gd name="connsiteX227" fmla="*/ 22569 w 103751"/>
                  <a:gd name="connsiteY227" fmla="*/ 26101 h 90499"/>
                  <a:gd name="connsiteX228" fmla="*/ 24117 w 103751"/>
                  <a:gd name="connsiteY228" fmla="*/ 32529 h 90499"/>
                  <a:gd name="connsiteX229" fmla="*/ 25069 w 103751"/>
                  <a:gd name="connsiteY229" fmla="*/ 39671 h 90499"/>
                  <a:gd name="connsiteX230" fmla="*/ 20189 w 103751"/>
                  <a:gd name="connsiteY230" fmla="*/ 32767 h 90499"/>
                  <a:gd name="connsiteX231" fmla="*/ 19236 w 103751"/>
                  <a:gd name="connsiteY231" fmla="*/ 37171 h 90499"/>
                  <a:gd name="connsiteX232" fmla="*/ 20426 w 103751"/>
                  <a:gd name="connsiteY232" fmla="*/ 45028 h 90499"/>
                  <a:gd name="connsiteX233" fmla="*/ 15784 w 103751"/>
                  <a:gd name="connsiteY233" fmla="*/ 27886 h 90499"/>
                  <a:gd name="connsiteX234" fmla="*/ 17093 w 103751"/>
                  <a:gd name="connsiteY234" fmla="*/ 40147 h 90499"/>
                  <a:gd name="connsiteX235" fmla="*/ 15070 w 103751"/>
                  <a:gd name="connsiteY235" fmla="*/ 30981 h 90499"/>
                  <a:gd name="connsiteX236" fmla="*/ 11022 w 103751"/>
                  <a:gd name="connsiteY236" fmla="*/ 29910 h 90499"/>
                  <a:gd name="connsiteX237" fmla="*/ 12332 w 103751"/>
                  <a:gd name="connsiteY237" fmla="*/ 37885 h 90499"/>
                  <a:gd name="connsiteX238" fmla="*/ 9832 w 103751"/>
                  <a:gd name="connsiteY238" fmla="*/ 28124 h 90499"/>
                  <a:gd name="connsiteX239" fmla="*/ 9832 w 103751"/>
                  <a:gd name="connsiteY239" fmla="*/ 32886 h 90499"/>
                  <a:gd name="connsiteX240" fmla="*/ 10665 w 103751"/>
                  <a:gd name="connsiteY240" fmla="*/ 37766 h 90499"/>
                  <a:gd name="connsiteX241" fmla="*/ 786 w 103751"/>
                  <a:gd name="connsiteY241" fmla="*/ 29196 h 90499"/>
                  <a:gd name="connsiteX242" fmla="*/ 1381 w 103751"/>
                  <a:gd name="connsiteY242" fmla="*/ 33600 h 90499"/>
                  <a:gd name="connsiteX243" fmla="*/ 2690 w 103751"/>
                  <a:gd name="connsiteY243" fmla="*/ 41218 h 90499"/>
                  <a:gd name="connsiteX244" fmla="*/ 309 w 103751"/>
                  <a:gd name="connsiteY244" fmla="*/ 33957 h 90499"/>
                  <a:gd name="connsiteX245" fmla="*/ 309 w 103751"/>
                  <a:gd name="connsiteY245" fmla="*/ 41933 h 90499"/>
                  <a:gd name="connsiteX246" fmla="*/ 309 w 103751"/>
                  <a:gd name="connsiteY246" fmla="*/ 40623 h 90499"/>
                  <a:gd name="connsiteX247" fmla="*/ 6142 w 103751"/>
                  <a:gd name="connsiteY247" fmla="*/ 70025 h 90499"/>
                  <a:gd name="connsiteX248" fmla="*/ 8523 w 103751"/>
                  <a:gd name="connsiteY248" fmla="*/ 70025 h 90499"/>
                  <a:gd name="connsiteX249" fmla="*/ 9475 w 103751"/>
                  <a:gd name="connsiteY249" fmla="*/ 75977 h 90499"/>
                  <a:gd name="connsiteX250" fmla="*/ 9832 w 103751"/>
                  <a:gd name="connsiteY250" fmla="*/ 72287 h 90499"/>
                  <a:gd name="connsiteX251" fmla="*/ 9832 w 103751"/>
                  <a:gd name="connsiteY251" fmla="*/ 73477 h 90499"/>
                  <a:gd name="connsiteX252" fmla="*/ 14713 w 103751"/>
                  <a:gd name="connsiteY252" fmla="*/ 79191 h 90499"/>
                  <a:gd name="connsiteX253" fmla="*/ 13641 w 103751"/>
                  <a:gd name="connsiteY253" fmla="*/ 73835 h 90499"/>
                  <a:gd name="connsiteX254" fmla="*/ 14832 w 103751"/>
                  <a:gd name="connsiteY254" fmla="*/ 77406 h 90499"/>
                  <a:gd name="connsiteX255" fmla="*/ 12570 w 103751"/>
                  <a:gd name="connsiteY255" fmla="*/ 68121 h 90499"/>
                  <a:gd name="connsiteX256" fmla="*/ 17570 w 103751"/>
                  <a:gd name="connsiteY256" fmla="*/ 80025 h 90499"/>
                  <a:gd name="connsiteX257" fmla="*/ 16855 w 103751"/>
                  <a:gd name="connsiteY257" fmla="*/ 73835 h 90499"/>
                  <a:gd name="connsiteX258" fmla="*/ 17570 w 103751"/>
                  <a:gd name="connsiteY258" fmla="*/ 77168 h 90499"/>
                  <a:gd name="connsiteX259" fmla="*/ 16974 w 103751"/>
                  <a:gd name="connsiteY259" fmla="*/ 72882 h 90499"/>
                  <a:gd name="connsiteX260" fmla="*/ 18879 w 103751"/>
                  <a:gd name="connsiteY260" fmla="*/ 80501 h 90499"/>
                  <a:gd name="connsiteX261" fmla="*/ 18760 w 103751"/>
                  <a:gd name="connsiteY261" fmla="*/ 81572 h 90499"/>
                  <a:gd name="connsiteX262" fmla="*/ 20189 w 103751"/>
                  <a:gd name="connsiteY262" fmla="*/ 81215 h 90499"/>
                  <a:gd name="connsiteX263" fmla="*/ 19355 w 103751"/>
                  <a:gd name="connsiteY263" fmla="*/ 79310 h 90499"/>
                  <a:gd name="connsiteX264" fmla="*/ 22926 w 103751"/>
                  <a:gd name="connsiteY264" fmla="*/ 72763 h 90499"/>
                  <a:gd name="connsiteX265" fmla="*/ 22331 w 103751"/>
                  <a:gd name="connsiteY265" fmla="*/ 70264 h 90499"/>
                  <a:gd name="connsiteX266" fmla="*/ 24474 w 103751"/>
                  <a:gd name="connsiteY266" fmla="*/ 70502 h 90499"/>
                  <a:gd name="connsiteX267" fmla="*/ 24474 w 103751"/>
                  <a:gd name="connsiteY267" fmla="*/ 71097 h 90499"/>
                  <a:gd name="connsiteX268" fmla="*/ 24712 w 103751"/>
                  <a:gd name="connsiteY268" fmla="*/ 67407 h 90499"/>
                  <a:gd name="connsiteX269" fmla="*/ 26497 w 103751"/>
                  <a:gd name="connsiteY269" fmla="*/ 76334 h 90499"/>
                  <a:gd name="connsiteX270" fmla="*/ 25307 w 103751"/>
                  <a:gd name="connsiteY270" fmla="*/ 62764 h 90499"/>
                  <a:gd name="connsiteX271" fmla="*/ 26259 w 103751"/>
                  <a:gd name="connsiteY271" fmla="*/ 66930 h 90499"/>
                  <a:gd name="connsiteX272" fmla="*/ 25783 w 103751"/>
                  <a:gd name="connsiteY272" fmla="*/ 59907 h 90499"/>
                  <a:gd name="connsiteX273" fmla="*/ 27688 w 103751"/>
                  <a:gd name="connsiteY273" fmla="*/ 71097 h 90499"/>
                  <a:gd name="connsiteX274" fmla="*/ 30783 w 103751"/>
                  <a:gd name="connsiteY274" fmla="*/ 74787 h 90499"/>
                  <a:gd name="connsiteX275" fmla="*/ 28402 w 103751"/>
                  <a:gd name="connsiteY275" fmla="*/ 66097 h 90499"/>
                  <a:gd name="connsiteX276" fmla="*/ 27807 w 103751"/>
                  <a:gd name="connsiteY276" fmla="*/ 58479 h 90499"/>
                  <a:gd name="connsiteX277" fmla="*/ 32211 w 103751"/>
                  <a:gd name="connsiteY277" fmla="*/ 72763 h 90499"/>
                  <a:gd name="connsiteX278" fmla="*/ 32211 w 103751"/>
                  <a:gd name="connsiteY278" fmla="*/ 73597 h 90499"/>
                  <a:gd name="connsiteX279" fmla="*/ 33521 w 103751"/>
                  <a:gd name="connsiteY279" fmla="*/ 74192 h 90499"/>
                  <a:gd name="connsiteX280" fmla="*/ 32568 w 103751"/>
                  <a:gd name="connsiteY280" fmla="*/ 65502 h 90499"/>
                  <a:gd name="connsiteX281" fmla="*/ 32092 w 103751"/>
                  <a:gd name="connsiteY281" fmla="*/ 67764 h 90499"/>
                  <a:gd name="connsiteX282" fmla="*/ 32449 w 103751"/>
                  <a:gd name="connsiteY282" fmla="*/ 59669 h 90499"/>
                  <a:gd name="connsiteX283" fmla="*/ 33044 w 103751"/>
                  <a:gd name="connsiteY283" fmla="*/ 65264 h 90499"/>
                  <a:gd name="connsiteX284" fmla="*/ 33996 w 103751"/>
                  <a:gd name="connsiteY284" fmla="*/ 66097 h 90499"/>
                  <a:gd name="connsiteX285" fmla="*/ 33996 w 103751"/>
                  <a:gd name="connsiteY285" fmla="*/ 75144 h 90499"/>
                  <a:gd name="connsiteX286" fmla="*/ 35425 w 103751"/>
                  <a:gd name="connsiteY286" fmla="*/ 78239 h 90499"/>
                  <a:gd name="connsiteX287" fmla="*/ 35544 w 103751"/>
                  <a:gd name="connsiteY287" fmla="*/ 70025 h 90499"/>
                  <a:gd name="connsiteX288" fmla="*/ 36496 w 103751"/>
                  <a:gd name="connsiteY288" fmla="*/ 75382 h 90499"/>
                  <a:gd name="connsiteX289" fmla="*/ 36496 w 103751"/>
                  <a:gd name="connsiteY289" fmla="*/ 72049 h 90499"/>
                  <a:gd name="connsiteX290" fmla="*/ 37449 w 103751"/>
                  <a:gd name="connsiteY290" fmla="*/ 79072 h 90499"/>
                  <a:gd name="connsiteX291" fmla="*/ 39353 w 103751"/>
                  <a:gd name="connsiteY291" fmla="*/ 80739 h 90499"/>
                  <a:gd name="connsiteX292" fmla="*/ 36615 w 103751"/>
                  <a:gd name="connsiteY292" fmla="*/ 70502 h 90499"/>
                  <a:gd name="connsiteX293" fmla="*/ 41020 w 103751"/>
                  <a:gd name="connsiteY293" fmla="*/ 81453 h 90499"/>
                  <a:gd name="connsiteX294" fmla="*/ 39472 w 103751"/>
                  <a:gd name="connsiteY294" fmla="*/ 75858 h 90499"/>
                  <a:gd name="connsiteX295" fmla="*/ 41496 w 103751"/>
                  <a:gd name="connsiteY295" fmla="*/ 81691 h 90499"/>
                  <a:gd name="connsiteX296" fmla="*/ 40067 w 103751"/>
                  <a:gd name="connsiteY296" fmla="*/ 72882 h 90499"/>
                  <a:gd name="connsiteX297" fmla="*/ 40067 w 103751"/>
                  <a:gd name="connsiteY297" fmla="*/ 68002 h 90499"/>
                  <a:gd name="connsiteX298" fmla="*/ 41139 w 103751"/>
                  <a:gd name="connsiteY298" fmla="*/ 73477 h 90499"/>
                  <a:gd name="connsiteX299" fmla="*/ 41139 w 103751"/>
                  <a:gd name="connsiteY299" fmla="*/ 66097 h 90499"/>
                  <a:gd name="connsiteX300" fmla="*/ 42210 w 103751"/>
                  <a:gd name="connsiteY300" fmla="*/ 73716 h 90499"/>
                  <a:gd name="connsiteX301" fmla="*/ 42210 w 103751"/>
                  <a:gd name="connsiteY301" fmla="*/ 71692 h 90499"/>
                  <a:gd name="connsiteX302" fmla="*/ 43400 w 103751"/>
                  <a:gd name="connsiteY302" fmla="*/ 77882 h 90499"/>
                  <a:gd name="connsiteX303" fmla="*/ 44353 w 103751"/>
                  <a:gd name="connsiteY303" fmla="*/ 75977 h 90499"/>
                  <a:gd name="connsiteX304" fmla="*/ 42924 w 103751"/>
                  <a:gd name="connsiteY304" fmla="*/ 65859 h 90499"/>
                  <a:gd name="connsiteX305" fmla="*/ 44353 w 103751"/>
                  <a:gd name="connsiteY305" fmla="*/ 70144 h 90499"/>
                  <a:gd name="connsiteX306" fmla="*/ 44234 w 103751"/>
                  <a:gd name="connsiteY306" fmla="*/ 72882 h 90499"/>
                  <a:gd name="connsiteX307" fmla="*/ 45067 w 103751"/>
                  <a:gd name="connsiteY307" fmla="*/ 78120 h 90499"/>
                  <a:gd name="connsiteX308" fmla="*/ 46376 w 103751"/>
                  <a:gd name="connsiteY308" fmla="*/ 78715 h 90499"/>
                  <a:gd name="connsiteX309" fmla="*/ 45900 w 103751"/>
                  <a:gd name="connsiteY309" fmla="*/ 77525 h 90499"/>
                  <a:gd name="connsiteX310" fmla="*/ 45424 w 103751"/>
                  <a:gd name="connsiteY310" fmla="*/ 69787 h 90499"/>
                  <a:gd name="connsiteX311" fmla="*/ 46376 w 103751"/>
                  <a:gd name="connsiteY311" fmla="*/ 75144 h 90499"/>
                  <a:gd name="connsiteX312" fmla="*/ 46376 w 103751"/>
                  <a:gd name="connsiteY312" fmla="*/ 71454 h 90499"/>
                  <a:gd name="connsiteX313" fmla="*/ 48043 w 103751"/>
                  <a:gd name="connsiteY313" fmla="*/ 82643 h 90499"/>
                  <a:gd name="connsiteX314" fmla="*/ 48043 w 103751"/>
                  <a:gd name="connsiteY314" fmla="*/ 77525 h 90499"/>
                  <a:gd name="connsiteX315" fmla="*/ 49828 w 103751"/>
                  <a:gd name="connsiteY315" fmla="*/ 84310 h 90499"/>
                  <a:gd name="connsiteX316" fmla="*/ 50900 w 103751"/>
                  <a:gd name="connsiteY316" fmla="*/ 78715 h 90499"/>
                  <a:gd name="connsiteX317" fmla="*/ 50662 w 103751"/>
                  <a:gd name="connsiteY317" fmla="*/ 76334 h 90499"/>
                  <a:gd name="connsiteX318" fmla="*/ 52804 w 103751"/>
                  <a:gd name="connsiteY318" fmla="*/ 76334 h 90499"/>
                  <a:gd name="connsiteX319" fmla="*/ 54828 w 103751"/>
                  <a:gd name="connsiteY319" fmla="*/ 84191 h 90499"/>
                  <a:gd name="connsiteX320" fmla="*/ 52685 w 103751"/>
                  <a:gd name="connsiteY320" fmla="*/ 71216 h 90499"/>
                  <a:gd name="connsiteX321" fmla="*/ 55066 w 103751"/>
                  <a:gd name="connsiteY321" fmla="*/ 80025 h 90499"/>
                  <a:gd name="connsiteX322" fmla="*/ 55661 w 103751"/>
                  <a:gd name="connsiteY322" fmla="*/ 73954 h 90499"/>
                  <a:gd name="connsiteX323" fmla="*/ 55185 w 103751"/>
                  <a:gd name="connsiteY323" fmla="*/ 75025 h 90499"/>
                  <a:gd name="connsiteX324" fmla="*/ 62327 w 103751"/>
                  <a:gd name="connsiteY324" fmla="*/ 70025 h 90499"/>
                  <a:gd name="connsiteX325" fmla="*/ 62089 w 103751"/>
                  <a:gd name="connsiteY325" fmla="*/ 71573 h 90499"/>
                  <a:gd name="connsiteX326" fmla="*/ 62327 w 103751"/>
                  <a:gd name="connsiteY326" fmla="*/ 70025 h 90499"/>
                  <a:gd name="connsiteX327" fmla="*/ 71374 w 103751"/>
                  <a:gd name="connsiteY327" fmla="*/ 54551 h 90499"/>
                  <a:gd name="connsiteX328" fmla="*/ 70660 w 103751"/>
                  <a:gd name="connsiteY328" fmla="*/ 53479 h 90499"/>
                  <a:gd name="connsiteX329" fmla="*/ 71374 w 103751"/>
                  <a:gd name="connsiteY329" fmla="*/ 54551 h 90499"/>
                  <a:gd name="connsiteX330" fmla="*/ 95301 w 103751"/>
                  <a:gd name="connsiteY330" fmla="*/ 10269 h 90499"/>
                  <a:gd name="connsiteX331" fmla="*/ 95301 w 103751"/>
                  <a:gd name="connsiteY331" fmla="*/ 10507 h 90499"/>
                  <a:gd name="connsiteX332" fmla="*/ 95301 w 103751"/>
                  <a:gd name="connsiteY332" fmla="*/ 10269 h 90499"/>
                  <a:gd name="connsiteX333" fmla="*/ 96491 w 103751"/>
                  <a:gd name="connsiteY333" fmla="*/ 12412 h 90499"/>
                  <a:gd name="connsiteX334" fmla="*/ 96015 w 103751"/>
                  <a:gd name="connsiteY334" fmla="*/ 10150 h 90499"/>
                  <a:gd name="connsiteX335" fmla="*/ 95896 w 103751"/>
                  <a:gd name="connsiteY335" fmla="*/ 11340 h 90499"/>
                  <a:gd name="connsiteX336" fmla="*/ 96491 w 103751"/>
                  <a:gd name="connsiteY336" fmla="*/ 12412 h 90499"/>
                  <a:gd name="connsiteX337" fmla="*/ 24117 w 103751"/>
                  <a:gd name="connsiteY337" fmla="*/ 29791 h 90499"/>
                  <a:gd name="connsiteX338" fmla="*/ 24474 w 103751"/>
                  <a:gd name="connsiteY338" fmla="*/ 31219 h 90499"/>
                  <a:gd name="connsiteX339" fmla="*/ 24117 w 103751"/>
                  <a:gd name="connsiteY339" fmla="*/ 29791 h 90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3751" h="90499">
                    <a:moveTo>
                      <a:pt x="55304" y="75144"/>
                    </a:moveTo>
                    <a:lnTo>
                      <a:pt x="56732" y="79429"/>
                    </a:lnTo>
                    <a:cubicBezTo>
                      <a:pt x="57566" y="86810"/>
                      <a:pt x="56614" y="84429"/>
                      <a:pt x="58280" y="90500"/>
                    </a:cubicBezTo>
                    <a:cubicBezTo>
                      <a:pt x="55304" y="75263"/>
                      <a:pt x="59947" y="88476"/>
                      <a:pt x="56971" y="73239"/>
                    </a:cubicBezTo>
                    <a:lnTo>
                      <a:pt x="57923" y="76334"/>
                    </a:lnTo>
                    <a:cubicBezTo>
                      <a:pt x="57923" y="76334"/>
                      <a:pt x="57923" y="77168"/>
                      <a:pt x="57923" y="76930"/>
                    </a:cubicBezTo>
                    <a:cubicBezTo>
                      <a:pt x="60065" y="84072"/>
                      <a:pt x="56137" y="65740"/>
                      <a:pt x="57447" y="67764"/>
                    </a:cubicBezTo>
                    <a:cubicBezTo>
                      <a:pt x="58042" y="68835"/>
                      <a:pt x="58637" y="71097"/>
                      <a:pt x="58756" y="72882"/>
                    </a:cubicBezTo>
                    <a:lnTo>
                      <a:pt x="58756" y="68954"/>
                    </a:lnTo>
                    <a:cubicBezTo>
                      <a:pt x="58756" y="68954"/>
                      <a:pt x="59351" y="71811"/>
                      <a:pt x="59113" y="71573"/>
                    </a:cubicBezTo>
                    <a:lnTo>
                      <a:pt x="59827" y="70144"/>
                    </a:lnTo>
                    <a:lnTo>
                      <a:pt x="59827" y="70621"/>
                    </a:lnTo>
                    <a:cubicBezTo>
                      <a:pt x="59590" y="68240"/>
                      <a:pt x="59113" y="64431"/>
                      <a:pt x="58994" y="62764"/>
                    </a:cubicBezTo>
                    <a:cubicBezTo>
                      <a:pt x="59708" y="64907"/>
                      <a:pt x="59232" y="64431"/>
                      <a:pt x="59708" y="66335"/>
                    </a:cubicBezTo>
                    <a:lnTo>
                      <a:pt x="59470" y="62526"/>
                    </a:lnTo>
                    <a:cubicBezTo>
                      <a:pt x="60542" y="66454"/>
                      <a:pt x="60780" y="70382"/>
                      <a:pt x="60304" y="69906"/>
                    </a:cubicBezTo>
                    <a:cubicBezTo>
                      <a:pt x="63994" y="85024"/>
                      <a:pt x="59947" y="65978"/>
                      <a:pt x="62923" y="74668"/>
                    </a:cubicBezTo>
                    <a:lnTo>
                      <a:pt x="62923" y="76691"/>
                    </a:lnTo>
                    <a:cubicBezTo>
                      <a:pt x="64946" y="85262"/>
                      <a:pt x="64708" y="82048"/>
                      <a:pt x="66374" y="87286"/>
                    </a:cubicBezTo>
                    <a:cubicBezTo>
                      <a:pt x="65660" y="84548"/>
                      <a:pt x="62327" y="73954"/>
                      <a:pt x="62208" y="70025"/>
                    </a:cubicBezTo>
                    <a:cubicBezTo>
                      <a:pt x="62565" y="71097"/>
                      <a:pt x="62923" y="71692"/>
                      <a:pt x="62684" y="68478"/>
                    </a:cubicBezTo>
                    <a:cubicBezTo>
                      <a:pt x="63756" y="73954"/>
                      <a:pt x="63875" y="72525"/>
                      <a:pt x="64232" y="72168"/>
                    </a:cubicBezTo>
                    <a:lnTo>
                      <a:pt x="65660" y="79310"/>
                    </a:lnTo>
                    <a:cubicBezTo>
                      <a:pt x="65660" y="77168"/>
                      <a:pt x="64827" y="73477"/>
                      <a:pt x="64470" y="70264"/>
                    </a:cubicBezTo>
                    <a:cubicBezTo>
                      <a:pt x="65065" y="70859"/>
                      <a:pt x="66374" y="76453"/>
                      <a:pt x="67446" y="81096"/>
                    </a:cubicBezTo>
                    <a:cubicBezTo>
                      <a:pt x="68517" y="82048"/>
                      <a:pt x="65065" y="72287"/>
                      <a:pt x="65660" y="70740"/>
                    </a:cubicBezTo>
                    <a:cubicBezTo>
                      <a:pt x="66851" y="73358"/>
                      <a:pt x="66731" y="70382"/>
                      <a:pt x="66613" y="65859"/>
                    </a:cubicBezTo>
                    <a:cubicBezTo>
                      <a:pt x="67565" y="68240"/>
                      <a:pt x="67446" y="70264"/>
                      <a:pt x="68041" y="72287"/>
                    </a:cubicBezTo>
                    <a:lnTo>
                      <a:pt x="67208" y="66454"/>
                    </a:lnTo>
                    <a:cubicBezTo>
                      <a:pt x="67208" y="66454"/>
                      <a:pt x="67684" y="68359"/>
                      <a:pt x="67803" y="69192"/>
                    </a:cubicBezTo>
                    <a:cubicBezTo>
                      <a:pt x="67684" y="66930"/>
                      <a:pt x="66374" y="62050"/>
                      <a:pt x="66494" y="59907"/>
                    </a:cubicBezTo>
                    <a:cubicBezTo>
                      <a:pt x="64946" y="51932"/>
                      <a:pt x="69946" y="71216"/>
                      <a:pt x="68755" y="62169"/>
                    </a:cubicBezTo>
                    <a:cubicBezTo>
                      <a:pt x="69350" y="64193"/>
                      <a:pt x="69589" y="66573"/>
                      <a:pt x="70184" y="69311"/>
                    </a:cubicBezTo>
                    <a:cubicBezTo>
                      <a:pt x="69827" y="63240"/>
                      <a:pt x="70064" y="64907"/>
                      <a:pt x="69112" y="56812"/>
                    </a:cubicBezTo>
                    <a:lnTo>
                      <a:pt x="70779" y="61336"/>
                    </a:lnTo>
                    <a:cubicBezTo>
                      <a:pt x="69231" y="56098"/>
                      <a:pt x="68398" y="49551"/>
                      <a:pt x="67803" y="44194"/>
                    </a:cubicBezTo>
                    <a:cubicBezTo>
                      <a:pt x="67089" y="41576"/>
                      <a:pt x="66494" y="39433"/>
                      <a:pt x="66136" y="38362"/>
                    </a:cubicBezTo>
                    <a:lnTo>
                      <a:pt x="66136" y="34314"/>
                    </a:lnTo>
                    <a:cubicBezTo>
                      <a:pt x="66494" y="35505"/>
                      <a:pt x="66970" y="38004"/>
                      <a:pt x="67446" y="40980"/>
                    </a:cubicBezTo>
                    <a:cubicBezTo>
                      <a:pt x="67446" y="40385"/>
                      <a:pt x="67327" y="39790"/>
                      <a:pt x="67208" y="39195"/>
                    </a:cubicBezTo>
                    <a:cubicBezTo>
                      <a:pt x="68041" y="41814"/>
                      <a:pt x="68755" y="45980"/>
                      <a:pt x="69469" y="50027"/>
                    </a:cubicBezTo>
                    <a:cubicBezTo>
                      <a:pt x="69112" y="48599"/>
                      <a:pt x="68636" y="47170"/>
                      <a:pt x="68279" y="45623"/>
                    </a:cubicBezTo>
                    <a:cubicBezTo>
                      <a:pt x="68993" y="50027"/>
                      <a:pt x="69827" y="54908"/>
                      <a:pt x="70779" y="59074"/>
                    </a:cubicBezTo>
                    <a:cubicBezTo>
                      <a:pt x="70660" y="58241"/>
                      <a:pt x="70660" y="57527"/>
                      <a:pt x="70660" y="57050"/>
                    </a:cubicBezTo>
                    <a:cubicBezTo>
                      <a:pt x="70898" y="58241"/>
                      <a:pt x="71136" y="59312"/>
                      <a:pt x="71255" y="60026"/>
                    </a:cubicBezTo>
                    <a:cubicBezTo>
                      <a:pt x="71493" y="60741"/>
                      <a:pt x="71255" y="59193"/>
                      <a:pt x="70898" y="57288"/>
                    </a:cubicBezTo>
                    <a:lnTo>
                      <a:pt x="72802" y="65264"/>
                    </a:lnTo>
                    <a:lnTo>
                      <a:pt x="72207" y="62050"/>
                    </a:lnTo>
                    <a:lnTo>
                      <a:pt x="74350" y="66811"/>
                    </a:lnTo>
                    <a:cubicBezTo>
                      <a:pt x="73397" y="58598"/>
                      <a:pt x="71493" y="46575"/>
                      <a:pt x="72088" y="43004"/>
                    </a:cubicBezTo>
                    <a:cubicBezTo>
                      <a:pt x="73040" y="48956"/>
                      <a:pt x="74112" y="52646"/>
                      <a:pt x="75540" y="59550"/>
                    </a:cubicBezTo>
                    <a:cubicBezTo>
                      <a:pt x="73636" y="52289"/>
                      <a:pt x="75302" y="62883"/>
                      <a:pt x="74350" y="61455"/>
                    </a:cubicBezTo>
                    <a:cubicBezTo>
                      <a:pt x="74826" y="62169"/>
                      <a:pt x="75540" y="65502"/>
                      <a:pt x="75659" y="66692"/>
                    </a:cubicBezTo>
                    <a:lnTo>
                      <a:pt x="75302" y="59788"/>
                    </a:lnTo>
                    <a:cubicBezTo>
                      <a:pt x="76493" y="65502"/>
                      <a:pt x="76493" y="63954"/>
                      <a:pt x="77207" y="66335"/>
                    </a:cubicBezTo>
                    <a:cubicBezTo>
                      <a:pt x="74588" y="55146"/>
                      <a:pt x="76493" y="58717"/>
                      <a:pt x="76135" y="55146"/>
                    </a:cubicBezTo>
                    <a:cubicBezTo>
                      <a:pt x="76969" y="58955"/>
                      <a:pt x="77683" y="62764"/>
                      <a:pt x="76969" y="61931"/>
                    </a:cubicBezTo>
                    <a:cubicBezTo>
                      <a:pt x="79468" y="70264"/>
                      <a:pt x="74945" y="48599"/>
                      <a:pt x="76969" y="55622"/>
                    </a:cubicBezTo>
                    <a:cubicBezTo>
                      <a:pt x="76969" y="55741"/>
                      <a:pt x="76612" y="55146"/>
                      <a:pt x="76969" y="57050"/>
                    </a:cubicBezTo>
                    <a:cubicBezTo>
                      <a:pt x="76612" y="53598"/>
                      <a:pt x="77921" y="56098"/>
                      <a:pt x="78397" y="59431"/>
                    </a:cubicBezTo>
                    <a:lnTo>
                      <a:pt x="78278" y="59431"/>
                    </a:lnTo>
                    <a:cubicBezTo>
                      <a:pt x="79468" y="60621"/>
                      <a:pt x="81016" y="59074"/>
                      <a:pt x="79111" y="49432"/>
                    </a:cubicBezTo>
                    <a:cubicBezTo>
                      <a:pt x="79349" y="50622"/>
                      <a:pt x="81492" y="60979"/>
                      <a:pt x="81849" y="62883"/>
                    </a:cubicBezTo>
                    <a:lnTo>
                      <a:pt x="76493" y="30505"/>
                    </a:lnTo>
                    <a:cubicBezTo>
                      <a:pt x="78159" y="38719"/>
                      <a:pt x="82921" y="58122"/>
                      <a:pt x="83159" y="62883"/>
                    </a:cubicBezTo>
                    <a:cubicBezTo>
                      <a:pt x="83635" y="63954"/>
                      <a:pt x="84230" y="65264"/>
                      <a:pt x="83992" y="62288"/>
                    </a:cubicBezTo>
                    <a:cubicBezTo>
                      <a:pt x="83635" y="61098"/>
                      <a:pt x="81016" y="50503"/>
                      <a:pt x="81016" y="49789"/>
                    </a:cubicBezTo>
                    <a:cubicBezTo>
                      <a:pt x="83516" y="58836"/>
                      <a:pt x="82444" y="54551"/>
                      <a:pt x="84825" y="62169"/>
                    </a:cubicBezTo>
                    <a:cubicBezTo>
                      <a:pt x="84230" y="60502"/>
                      <a:pt x="81611" y="47527"/>
                      <a:pt x="82087" y="47885"/>
                    </a:cubicBezTo>
                    <a:cubicBezTo>
                      <a:pt x="82444" y="49789"/>
                      <a:pt x="84825" y="60502"/>
                      <a:pt x="85063" y="61931"/>
                    </a:cubicBezTo>
                    <a:lnTo>
                      <a:pt x="83159" y="49194"/>
                    </a:lnTo>
                    <a:cubicBezTo>
                      <a:pt x="83397" y="51456"/>
                      <a:pt x="85420" y="59907"/>
                      <a:pt x="86492" y="63359"/>
                    </a:cubicBezTo>
                    <a:cubicBezTo>
                      <a:pt x="85897" y="60860"/>
                      <a:pt x="87325" y="63359"/>
                      <a:pt x="87206" y="62169"/>
                    </a:cubicBezTo>
                    <a:lnTo>
                      <a:pt x="86134" y="59312"/>
                    </a:lnTo>
                    <a:cubicBezTo>
                      <a:pt x="87563" y="60979"/>
                      <a:pt x="83159" y="41457"/>
                      <a:pt x="84349" y="41814"/>
                    </a:cubicBezTo>
                    <a:cubicBezTo>
                      <a:pt x="84825" y="44432"/>
                      <a:pt x="87563" y="57884"/>
                      <a:pt x="88396" y="59312"/>
                    </a:cubicBezTo>
                    <a:cubicBezTo>
                      <a:pt x="87206" y="52765"/>
                      <a:pt x="82564" y="28124"/>
                      <a:pt x="82206" y="23006"/>
                    </a:cubicBezTo>
                    <a:lnTo>
                      <a:pt x="83159" y="26696"/>
                    </a:lnTo>
                    <a:lnTo>
                      <a:pt x="82921" y="22411"/>
                    </a:lnTo>
                    <a:cubicBezTo>
                      <a:pt x="84706" y="32172"/>
                      <a:pt x="88039" y="52884"/>
                      <a:pt x="89230" y="60860"/>
                    </a:cubicBezTo>
                    <a:cubicBezTo>
                      <a:pt x="90301" y="63716"/>
                      <a:pt x="90301" y="65145"/>
                      <a:pt x="90777" y="64788"/>
                    </a:cubicBezTo>
                    <a:cubicBezTo>
                      <a:pt x="91729" y="68240"/>
                      <a:pt x="91610" y="70144"/>
                      <a:pt x="91491" y="70382"/>
                    </a:cubicBezTo>
                    <a:lnTo>
                      <a:pt x="93277" y="72287"/>
                    </a:lnTo>
                    <a:cubicBezTo>
                      <a:pt x="91491" y="64788"/>
                      <a:pt x="92563" y="64550"/>
                      <a:pt x="91134" y="58241"/>
                    </a:cubicBezTo>
                    <a:lnTo>
                      <a:pt x="91491" y="66335"/>
                    </a:lnTo>
                    <a:cubicBezTo>
                      <a:pt x="89706" y="58836"/>
                      <a:pt x="87563" y="44790"/>
                      <a:pt x="88753" y="45980"/>
                    </a:cubicBezTo>
                    <a:cubicBezTo>
                      <a:pt x="89706" y="48956"/>
                      <a:pt x="91610" y="59431"/>
                      <a:pt x="92205" y="61931"/>
                    </a:cubicBezTo>
                    <a:cubicBezTo>
                      <a:pt x="91729" y="59312"/>
                      <a:pt x="91967" y="56812"/>
                      <a:pt x="92443" y="58598"/>
                    </a:cubicBezTo>
                    <a:lnTo>
                      <a:pt x="92920" y="62645"/>
                    </a:lnTo>
                    <a:cubicBezTo>
                      <a:pt x="94110" y="65383"/>
                      <a:pt x="91491" y="52527"/>
                      <a:pt x="93753" y="59550"/>
                    </a:cubicBezTo>
                    <a:cubicBezTo>
                      <a:pt x="94110" y="60026"/>
                      <a:pt x="96610" y="69073"/>
                      <a:pt x="95538" y="64669"/>
                    </a:cubicBezTo>
                    <a:cubicBezTo>
                      <a:pt x="93277" y="56217"/>
                      <a:pt x="87206" y="29672"/>
                      <a:pt x="86016" y="23125"/>
                    </a:cubicBezTo>
                    <a:cubicBezTo>
                      <a:pt x="86254" y="23720"/>
                      <a:pt x="88992" y="31100"/>
                      <a:pt x="90182" y="35267"/>
                    </a:cubicBezTo>
                    <a:cubicBezTo>
                      <a:pt x="92086" y="41933"/>
                      <a:pt x="93277" y="51456"/>
                      <a:pt x="94943" y="57169"/>
                    </a:cubicBezTo>
                    <a:cubicBezTo>
                      <a:pt x="94467" y="55146"/>
                      <a:pt x="94110" y="52527"/>
                      <a:pt x="93991" y="51694"/>
                    </a:cubicBezTo>
                    <a:cubicBezTo>
                      <a:pt x="94586" y="53360"/>
                      <a:pt x="95301" y="58122"/>
                      <a:pt x="95658" y="57050"/>
                    </a:cubicBezTo>
                    <a:cubicBezTo>
                      <a:pt x="93991" y="49432"/>
                      <a:pt x="96729" y="57527"/>
                      <a:pt x="94467" y="50503"/>
                    </a:cubicBezTo>
                    <a:cubicBezTo>
                      <a:pt x="94467" y="48242"/>
                      <a:pt x="95301" y="51932"/>
                      <a:pt x="95776" y="51575"/>
                    </a:cubicBezTo>
                    <a:cubicBezTo>
                      <a:pt x="94467" y="46694"/>
                      <a:pt x="92443" y="34671"/>
                      <a:pt x="92443" y="32410"/>
                    </a:cubicBezTo>
                    <a:cubicBezTo>
                      <a:pt x="92920" y="34314"/>
                      <a:pt x="93515" y="36814"/>
                      <a:pt x="93872" y="38004"/>
                    </a:cubicBezTo>
                    <a:cubicBezTo>
                      <a:pt x="94943" y="38481"/>
                      <a:pt x="96253" y="41814"/>
                      <a:pt x="97205" y="41695"/>
                    </a:cubicBezTo>
                    <a:cubicBezTo>
                      <a:pt x="97681" y="43480"/>
                      <a:pt x="98634" y="45623"/>
                      <a:pt x="99229" y="48956"/>
                    </a:cubicBezTo>
                    <a:cubicBezTo>
                      <a:pt x="98991" y="47527"/>
                      <a:pt x="98634" y="45028"/>
                      <a:pt x="98752" y="44790"/>
                    </a:cubicBezTo>
                    <a:cubicBezTo>
                      <a:pt x="100776" y="51218"/>
                      <a:pt x="98395" y="45980"/>
                      <a:pt x="100538" y="53717"/>
                    </a:cubicBezTo>
                    <a:cubicBezTo>
                      <a:pt x="99586" y="49313"/>
                      <a:pt x="99824" y="47408"/>
                      <a:pt x="99586" y="44671"/>
                    </a:cubicBezTo>
                    <a:cubicBezTo>
                      <a:pt x="97919" y="37885"/>
                      <a:pt x="98395" y="43599"/>
                      <a:pt x="98634" y="46337"/>
                    </a:cubicBezTo>
                    <a:cubicBezTo>
                      <a:pt x="96491" y="36933"/>
                      <a:pt x="94943" y="26934"/>
                      <a:pt x="94824" y="22292"/>
                    </a:cubicBezTo>
                    <a:cubicBezTo>
                      <a:pt x="95062" y="19792"/>
                      <a:pt x="96491" y="28362"/>
                      <a:pt x="96372" y="26934"/>
                    </a:cubicBezTo>
                    <a:cubicBezTo>
                      <a:pt x="98157" y="28243"/>
                      <a:pt x="93753" y="10269"/>
                      <a:pt x="96372" y="16816"/>
                    </a:cubicBezTo>
                    <a:cubicBezTo>
                      <a:pt x="98157" y="22768"/>
                      <a:pt x="99109" y="28720"/>
                      <a:pt x="100300" y="33124"/>
                    </a:cubicBezTo>
                    <a:cubicBezTo>
                      <a:pt x="100300" y="35505"/>
                      <a:pt x="98514" y="29553"/>
                      <a:pt x="98157" y="29791"/>
                    </a:cubicBezTo>
                    <a:lnTo>
                      <a:pt x="99348" y="32529"/>
                    </a:lnTo>
                    <a:cubicBezTo>
                      <a:pt x="99586" y="34552"/>
                      <a:pt x="99586" y="36219"/>
                      <a:pt x="98991" y="34433"/>
                    </a:cubicBezTo>
                    <a:cubicBezTo>
                      <a:pt x="100657" y="39790"/>
                      <a:pt x="101609" y="35029"/>
                      <a:pt x="103752" y="39790"/>
                    </a:cubicBezTo>
                    <a:cubicBezTo>
                      <a:pt x="103514" y="37766"/>
                      <a:pt x="103276" y="35624"/>
                      <a:pt x="102562" y="33243"/>
                    </a:cubicBezTo>
                    <a:lnTo>
                      <a:pt x="102562" y="34195"/>
                    </a:lnTo>
                    <a:cubicBezTo>
                      <a:pt x="101014" y="29434"/>
                      <a:pt x="101490" y="27410"/>
                      <a:pt x="100538" y="25149"/>
                    </a:cubicBezTo>
                    <a:cubicBezTo>
                      <a:pt x="100181" y="21696"/>
                      <a:pt x="99466" y="16221"/>
                      <a:pt x="100776" y="18840"/>
                    </a:cubicBezTo>
                    <a:lnTo>
                      <a:pt x="102442" y="25625"/>
                    </a:lnTo>
                    <a:cubicBezTo>
                      <a:pt x="101967" y="23601"/>
                      <a:pt x="101014" y="21577"/>
                      <a:pt x="101371" y="23720"/>
                    </a:cubicBezTo>
                    <a:cubicBezTo>
                      <a:pt x="100895" y="20625"/>
                      <a:pt x="104466" y="32767"/>
                      <a:pt x="102681" y="23720"/>
                    </a:cubicBezTo>
                    <a:lnTo>
                      <a:pt x="101133" y="19078"/>
                    </a:lnTo>
                    <a:cubicBezTo>
                      <a:pt x="100776" y="15506"/>
                      <a:pt x="99586" y="8126"/>
                      <a:pt x="100657" y="10150"/>
                    </a:cubicBezTo>
                    <a:cubicBezTo>
                      <a:pt x="98871" y="3484"/>
                      <a:pt x="100657" y="10983"/>
                      <a:pt x="98514" y="3127"/>
                    </a:cubicBezTo>
                    <a:cubicBezTo>
                      <a:pt x="101133" y="12888"/>
                      <a:pt x="96967" y="3127"/>
                      <a:pt x="99943" y="13245"/>
                    </a:cubicBezTo>
                    <a:cubicBezTo>
                      <a:pt x="97443" y="4198"/>
                      <a:pt x="98276" y="9555"/>
                      <a:pt x="96015" y="1817"/>
                    </a:cubicBezTo>
                    <a:cubicBezTo>
                      <a:pt x="96610" y="4079"/>
                      <a:pt x="97205" y="6103"/>
                      <a:pt x="96491" y="5031"/>
                    </a:cubicBezTo>
                    <a:cubicBezTo>
                      <a:pt x="96610" y="5745"/>
                      <a:pt x="96729" y="6579"/>
                      <a:pt x="96848" y="7055"/>
                    </a:cubicBezTo>
                    <a:lnTo>
                      <a:pt x="96848" y="7055"/>
                    </a:lnTo>
                    <a:cubicBezTo>
                      <a:pt x="96848" y="7055"/>
                      <a:pt x="96848" y="7055"/>
                      <a:pt x="96848" y="7055"/>
                    </a:cubicBezTo>
                    <a:cubicBezTo>
                      <a:pt x="96848" y="7412"/>
                      <a:pt x="96848" y="7412"/>
                      <a:pt x="96848" y="7055"/>
                    </a:cubicBezTo>
                    <a:cubicBezTo>
                      <a:pt x="97205" y="8007"/>
                      <a:pt x="97562" y="9198"/>
                      <a:pt x="97919" y="10388"/>
                    </a:cubicBezTo>
                    <a:cubicBezTo>
                      <a:pt x="98871" y="15626"/>
                      <a:pt x="98157" y="15626"/>
                      <a:pt x="98514" y="18363"/>
                    </a:cubicBezTo>
                    <a:cubicBezTo>
                      <a:pt x="98038" y="17292"/>
                      <a:pt x="98038" y="15745"/>
                      <a:pt x="97324" y="13364"/>
                    </a:cubicBezTo>
                    <a:lnTo>
                      <a:pt x="97919" y="17411"/>
                    </a:lnTo>
                    <a:cubicBezTo>
                      <a:pt x="96729" y="12412"/>
                      <a:pt x="95301" y="9198"/>
                      <a:pt x="95181" y="6103"/>
                    </a:cubicBezTo>
                    <a:lnTo>
                      <a:pt x="94586" y="6103"/>
                    </a:lnTo>
                    <a:cubicBezTo>
                      <a:pt x="93634" y="3246"/>
                      <a:pt x="92800" y="2293"/>
                      <a:pt x="93039" y="4436"/>
                    </a:cubicBezTo>
                    <a:cubicBezTo>
                      <a:pt x="92563" y="3365"/>
                      <a:pt x="93634" y="10150"/>
                      <a:pt x="93039" y="6103"/>
                    </a:cubicBezTo>
                    <a:lnTo>
                      <a:pt x="92800" y="9436"/>
                    </a:lnTo>
                    <a:lnTo>
                      <a:pt x="92443" y="8126"/>
                    </a:lnTo>
                    <a:cubicBezTo>
                      <a:pt x="91372" y="7650"/>
                      <a:pt x="92443" y="16816"/>
                      <a:pt x="89349" y="8007"/>
                    </a:cubicBezTo>
                    <a:cubicBezTo>
                      <a:pt x="89349" y="9317"/>
                      <a:pt x="89349" y="10983"/>
                      <a:pt x="88515" y="9674"/>
                    </a:cubicBezTo>
                    <a:lnTo>
                      <a:pt x="87444" y="5388"/>
                    </a:lnTo>
                    <a:cubicBezTo>
                      <a:pt x="87444" y="6936"/>
                      <a:pt x="85301" y="1341"/>
                      <a:pt x="86134" y="5864"/>
                    </a:cubicBezTo>
                    <a:cubicBezTo>
                      <a:pt x="83040" y="-5682"/>
                      <a:pt x="83635" y="3722"/>
                      <a:pt x="82444" y="1817"/>
                    </a:cubicBezTo>
                    <a:lnTo>
                      <a:pt x="83754" y="7531"/>
                    </a:lnTo>
                    <a:cubicBezTo>
                      <a:pt x="83754" y="7531"/>
                      <a:pt x="83159" y="8959"/>
                      <a:pt x="83040" y="11459"/>
                    </a:cubicBezTo>
                    <a:lnTo>
                      <a:pt x="84230" y="16459"/>
                    </a:lnTo>
                    <a:cubicBezTo>
                      <a:pt x="84587" y="20625"/>
                      <a:pt x="82087" y="13126"/>
                      <a:pt x="81373" y="13840"/>
                    </a:cubicBezTo>
                    <a:cubicBezTo>
                      <a:pt x="81016" y="11935"/>
                      <a:pt x="81373" y="12412"/>
                      <a:pt x="81730" y="13483"/>
                    </a:cubicBezTo>
                    <a:cubicBezTo>
                      <a:pt x="78278" y="2412"/>
                      <a:pt x="81492" y="22173"/>
                      <a:pt x="78873" y="14078"/>
                    </a:cubicBezTo>
                    <a:cubicBezTo>
                      <a:pt x="79111" y="15983"/>
                      <a:pt x="78873" y="15387"/>
                      <a:pt x="78278" y="14078"/>
                    </a:cubicBezTo>
                    <a:cubicBezTo>
                      <a:pt x="78278" y="14078"/>
                      <a:pt x="78278" y="14078"/>
                      <a:pt x="78278" y="13840"/>
                    </a:cubicBezTo>
                    <a:cubicBezTo>
                      <a:pt x="78278" y="13840"/>
                      <a:pt x="78278" y="13840"/>
                      <a:pt x="78278" y="13840"/>
                    </a:cubicBezTo>
                    <a:cubicBezTo>
                      <a:pt x="78040" y="13007"/>
                      <a:pt x="77683" y="12054"/>
                      <a:pt x="77326" y="11221"/>
                    </a:cubicBezTo>
                    <a:cubicBezTo>
                      <a:pt x="77683" y="12412"/>
                      <a:pt x="78040" y="13364"/>
                      <a:pt x="78159" y="13840"/>
                    </a:cubicBezTo>
                    <a:cubicBezTo>
                      <a:pt x="78040" y="13959"/>
                      <a:pt x="77921" y="14673"/>
                      <a:pt x="77921" y="15983"/>
                    </a:cubicBezTo>
                    <a:lnTo>
                      <a:pt x="76612" y="10626"/>
                    </a:lnTo>
                    <a:cubicBezTo>
                      <a:pt x="76612" y="10626"/>
                      <a:pt x="76612" y="10626"/>
                      <a:pt x="76612" y="10745"/>
                    </a:cubicBezTo>
                    <a:cubicBezTo>
                      <a:pt x="75897" y="8840"/>
                      <a:pt x="76969" y="13364"/>
                      <a:pt x="78040" y="17411"/>
                    </a:cubicBezTo>
                    <a:cubicBezTo>
                      <a:pt x="78040" y="18363"/>
                      <a:pt x="78278" y="19435"/>
                      <a:pt x="78397" y="20744"/>
                    </a:cubicBezTo>
                    <a:cubicBezTo>
                      <a:pt x="76255" y="12054"/>
                      <a:pt x="78397" y="23839"/>
                      <a:pt x="76016" y="14554"/>
                    </a:cubicBezTo>
                    <a:cubicBezTo>
                      <a:pt x="76850" y="19078"/>
                      <a:pt x="75540" y="18244"/>
                      <a:pt x="77445" y="27767"/>
                    </a:cubicBezTo>
                    <a:cubicBezTo>
                      <a:pt x="77207" y="26577"/>
                      <a:pt x="76969" y="25982"/>
                      <a:pt x="77088" y="25863"/>
                    </a:cubicBezTo>
                    <a:cubicBezTo>
                      <a:pt x="76612" y="24791"/>
                      <a:pt x="76016" y="23839"/>
                      <a:pt x="76373" y="26577"/>
                    </a:cubicBezTo>
                    <a:lnTo>
                      <a:pt x="74707" y="19792"/>
                    </a:lnTo>
                    <a:lnTo>
                      <a:pt x="76135" y="29196"/>
                    </a:lnTo>
                    <a:cubicBezTo>
                      <a:pt x="74826" y="25149"/>
                      <a:pt x="74112" y="22649"/>
                      <a:pt x="73397" y="17292"/>
                    </a:cubicBezTo>
                    <a:cubicBezTo>
                      <a:pt x="74231" y="25625"/>
                      <a:pt x="73397" y="20506"/>
                      <a:pt x="74350" y="28720"/>
                    </a:cubicBezTo>
                    <a:lnTo>
                      <a:pt x="73397" y="24315"/>
                    </a:lnTo>
                    <a:cubicBezTo>
                      <a:pt x="73397" y="24315"/>
                      <a:pt x="73993" y="30624"/>
                      <a:pt x="73040" y="26934"/>
                    </a:cubicBezTo>
                    <a:cubicBezTo>
                      <a:pt x="70660" y="18601"/>
                      <a:pt x="69827" y="26339"/>
                      <a:pt x="66494" y="18840"/>
                    </a:cubicBezTo>
                    <a:cubicBezTo>
                      <a:pt x="69589" y="31815"/>
                      <a:pt x="64470" y="13126"/>
                      <a:pt x="66613" y="23244"/>
                    </a:cubicBezTo>
                    <a:cubicBezTo>
                      <a:pt x="65898" y="20149"/>
                      <a:pt x="65303" y="18482"/>
                      <a:pt x="64946" y="15745"/>
                    </a:cubicBezTo>
                    <a:cubicBezTo>
                      <a:pt x="64827" y="18959"/>
                      <a:pt x="62684" y="11102"/>
                      <a:pt x="63994" y="19792"/>
                    </a:cubicBezTo>
                    <a:cubicBezTo>
                      <a:pt x="63280" y="16697"/>
                      <a:pt x="63161" y="15268"/>
                      <a:pt x="62684" y="13364"/>
                    </a:cubicBezTo>
                    <a:cubicBezTo>
                      <a:pt x="62684" y="14078"/>
                      <a:pt x="63041" y="16102"/>
                      <a:pt x="62565" y="14316"/>
                    </a:cubicBezTo>
                    <a:cubicBezTo>
                      <a:pt x="62089" y="12531"/>
                      <a:pt x="62089" y="11697"/>
                      <a:pt x="61970" y="10269"/>
                    </a:cubicBezTo>
                    <a:cubicBezTo>
                      <a:pt x="61256" y="10983"/>
                      <a:pt x="63280" y="20506"/>
                      <a:pt x="65065" y="29434"/>
                    </a:cubicBezTo>
                    <a:cubicBezTo>
                      <a:pt x="63756" y="25267"/>
                      <a:pt x="63637" y="25982"/>
                      <a:pt x="64589" y="31815"/>
                    </a:cubicBezTo>
                    <a:cubicBezTo>
                      <a:pt x="63875" y="28958"/>
                      <a:pt x="62923" y="25863"/>
                      <a:pt x="63280" y="24791"/>
                    </a:cubicBezTo>
                    <a:cubicBezTo>
                      <a:pt x="62923" y="24434"/>
                      <a:pt x="60661" y="20863"/>
                      <a:pt x="62089" y="28005"/>
                    </a:cubicBezTo>
                    <a:cubicBezTo>
                      <a:pt x="61613" y="26220"/>
                      <a:pt x="61613" y="27529"/>
                      <a:pt x="61732" y="28362"/>
                    </a:cubicBezTo>
                    <a:cubicBezTo>
                      <a:pt x="61018" y="28124"/>
                      <a:pt x="60780" y="27410"/>
                      <a:pt x="60304" y="28243"/>
                    </a:cubicBezTo>
                    <a:lnTo>
                      <a:pt x="60780" y="29434"/>
                    </a:lnTo>
                    <a:cubicBezTo>
                      <a:pt x="62327" y="38123"/>
                      <a:pt x="60780" y="31457"/>
                      <a:pt x="60423" y="32648"/>
                    </a:cubicBezTo>
                    <a:lnTo>
                      <a:pt x="60423" y="31815"/>
                    </a:lnTo>
                    <a:cubicBezTo>
                      <a:pt x="57804" y="25863"/>
                      <a:pt x="60423" y="34910"/>
                      <a:pt x="57804" y="28005"/>
                    </a:cubicBezTo>
                    <a:lnTo>
                      <a:pt x="58994" y="33362"/>
                    </a:lnTo>
                    <a:cubicBezTo>
                      <a:pt x="61256" y="44909"/>
                      <a:pt x="56614" y="26696"/>
                      <a:pt x="56852" y="31338"/>
                    </a:cubicBezTo>
                    <a:lnTo>
                      <a:pt x="57685" y="34314"/>
                    </a:lnTo>
                    <a:cubicBezTo>
                      <a:pt x="58161" y="38362"/>
                      <a:pt x="53399" y="18721"/>
                      <a:pt x="52804" y="17411"/>
                    </a:cubicBezTo>
                    <a:cubicBezTo>
                      <a:pt x="52566" y="16459"/>
                      <a:pt x="52566" y="15745"/>
                      <a:pt x="52566" y="15030"/>
                    </a:cubicBezTo>
                    <a:cubicBezTo>
                      <a:pt x="50186" y="8364"/>
                      <a:pt x="53876" y="22054"/>
                      <a:pt x="53519" y="23839"/>
                    </a:cubicBezTo>
                    <a:cubicBezTo>
                      <a:pt x="52566" y="20030"/>
                      <a:pt x="51733" y="14078"/>
                      <a:pt x="51019" y="13483"/>
                    </a:cubicBezTo>
                    <a:cubicBezTo>
                      <a:pt x="50186" y="10507"/>
                      <a:pt x="52209" y="26101"/>
                      <a:pt x="50066" y="18959"/>
                    </a:cubicBezTo>
                    <a:cubicBezTo>
                      <a:pt x="50781" y="21815"/>
                      <a:pt x="51495" y="24791"/>
                      <a:pt x="51733" y="27053"/>
                    </a:cubicBezTo>
                    <a:cubicBezTo>
                      <a:pt x="51495" y="28243"/>
                      <a:pt x="48162" y="16221"/>
                      <a:pt x="49590" y="25625"/>
                    </a:cubicBezTo>
                    <a:cubicBezTo>
                      <a:pt x="49352" y="24791"/>
                      <a:pt x="49233" y="24077"/>
                      <a:pt x="48995" y="23363"/>
                    </a:cubicBezTo>
                    <a:cubicBezTo>
                      <a:pt x="48995" y="25863"/>
                      <a:pt x="48519" y="27648"/>
                      <a:pt x="49352" y="32648"/>
                    </a:cubicBezTo>
                    <a:cubicBezTo>
                      <a:pt x="45186" y="14078"/>
                      <a:pt x="48757" y="42171"/>
                      <a:pt x="45305" y="25029"/>
                    </a:cubicBezTo>
                    <a:lnTo>
                      <a:pt x="44353" y="26220"/>
                    </a:lnTo>
                    <a:lnTo>
                      <a:pt x="43996" y="24434"/>
                    </a:lnTo>
                    <a:cubicBezTo>
                      <a:pt x="43043" y="23482"/>
                      <a:pt x="43520" y="27648"/>
                      <a:pt x="44115" y="31815"/>
                    </a:cubicBezTo>
                    <a:cubicBezTo>
                      <a:pt x="43758" y="30624"/>
                      <a:pt x="43520" y="29077"/>
                      <a:pt x="43400" y="28124"/>
                    </a:cubicBezTo>
                    <a:cubicBezTo>
                      <a:pt x="41615" y="24910"/>
                      <a:pt x="41615" y="25625"/>
                      <a:pt x="42448" y="34433"/>
                    </a:cubicBezTo>
                    <a:lnTo>
                      <a:pt x="41258" y="28839"/>
                    </a:lnTo>
                    <a:cubicBezTo>
                      <a:pt x="41615" y="32172"/>
                      <a:pt x="37925" y="20387"/>
                      <a:pt x="38163" y="27172"/>
                    </a:cubicBezTo>
                    <a:cubicBezTo>
                      <a:pt x="38163" y="26577"/>
                      <a:pt x="37925" y="25387"/>
                      <a:pt x="37806" y="24672"/>
                    </a:cubicBezTo>
                    <a:cubicBezTo>
                      <a:pt x="37806" y="31457"/>
                      <a:pt x="31854" y="9793"/>
                      <a:pt x="35425" y="30267"/>
                    </a:cubicBezTo>
                    <a:lnTo>
                      <a:pt x="35425" y="35386"/>
                    </a:lnTo>
                    <a:cubicBezTo>
                      <a:pt x="36972" y="36695"/>
                      <a:pt x="37211" y="44194"/>
                      <a:pt x="38282" y="47527"/>
                    </a:cubicBezTo>
                    <a:cubicBezTo>
                      <a:pt x="38044" y="48837"/>
                      <a:pt x="36020" y="41576"/>
                      <a:pt x="36377" y="40504"/>
                    </a:cubicBezTo>
                    <a:lnTo>
                      <a:pt x="36615" y="41457"/>
                    </a:lnTo>
                    <a:cubicBezTo>
                      <a:pt x="34711" y="30862"/>
                      <a:pt x="34592" y="38004"/>
                      <a:pt x="33163" y="30743"/>
                    </a:cubicBezTo>
                    <a:cubicBezTo>
                      <a:pt x="31259" y="31695"/>
                      <a:pt x="28045" y="26220"/>
                      <a:pt x="26140" y="26220"/>
                    </a:cubicBezTo>
                    <a:lnTo>
                      <a:pt x="27926" y="34433"/>
                    </a:lnTo>
                    <a:lnTo>
                      <a:pt x="27212" y="34076"/>
                    </a:lnTo>
                    <a:cubicBezTo>
                      <a:pt x="26616" y="32172"/>
                      <a:pt x="25783" y="27648"/>
                      <a:pt x="26259" y="27886"/>
                    </a:cubicBezTo>
                    <a:cubicBezTo>
                      <a:pt x="25069" y="23244"/>
                      <a:pt x="26259" y="31934"/>
                      <a:pt x="26497" y="33719"/>
                    </a:cubicBezTo>
                    <a:cubicBezTo>
                      <a:pt x="24950" y="30624"/>
                      <a:pt x="25069" y="24077"/>
                      <a:pt x="24712" y="23839"/>
                    </a:cubicBezTo>
                    <a:lnTo>
                      <a:pt x="24474" y="24553"/>
                    </a:lnTo>
                    <a:lnTo>
                      <a:pt x="24712" y="25506"/>
                    </a:lnTo>
                    <a:cubicBezTo>
                      <a:pt x="25069" y="28958"/>
                      <a:pt x="25664" y="32529"/>
                      <a:pt x="25069" y="32172"/>
                    </a:cubicBezTo>
                    <a:cubicBezTo>
                      <a:pt x="24354" y="30624"/>
                      <a:pt x="23879" y="27172"/>
                      <a:pt x="23759" y="26815"/>
                    </a:cubicBezTo>
                    <a:cubicBezTo>
                      <a:pt x="23759" y="26220"/>
                      <a:pt x="23522" y="25982"/>
                      <a:pt x="23522" y="26577"/>
                    </a:cubicBezTo>
                    <a:lnTo>
                      <a:pt x="22569" y="26101"/>
                    </a:lnTo>
                    <a:lnTo>
                      <a:pt x="24117" y="32529"/>
                    </a:lnTo>
                    <a:cubicBezTo>
                      <a:pt x="24354" y="35862"/>
                      <a:pt x="23283" y="32410"/>
                      <a:pt x="25069" y="39671"/>
                    </a:cubicBezTo>
                    <a:cubicBezTo>
                      <a:pt x="22331" y="28482"/>
                      <a:pt x="21141" y="36219"/>
                      <a:pt x="20189" y="32767"/>
                    </a:cubicBezTo>
                    <a:cubicBezTo>
                      <a:pt x="20546" y="37647"/>
                      <a:pt x="20069" y="37647"/>
                      <a:pt x="19236" y="37171"/>
                    </a:cubicBezTo>
                    <a:cubicBezTo>
                      <a:pt x="19593" y="38481"/>
                      <a:pt x="21141" y="45742"/>
                      <a:pt x="20426" y="45028"/>
                    </a:cubicBezTo>
                    <a:cubicBezTo>
                      <a:pt x="17808" y="29910"/>
                      <a:pt x="18165" y="38719"/>
                      <a:pt x="15784" y="27886"/>
                    </a:cubicBezTo>
                    <a:cubicBezTo>
                      <a:pt x="17451" y="35029"/>
                      <a:pt x="14594" y="30029"/>
                      <a:pt x="17093" y="40147"/>
                    </a:cubicBezTo>
                    <a:cubicBezTo>
                      <a:pt x="16379" y="39076"/>
                      <a:pt x="16022" y="34552"/>
                      <a:pt x="15070" y="30981"/>
                    </a:cubicBezTo>
                    <a:cubicBezTo>
                      <a:pt x="15070" y="37052"/>
                      <a:pt x="11975" y="27648"/>
                      <a:pt x="11022" y="29910"/>
                    </a:cubicBezTo>
                    <a:cubicBezTo>
                      <a:pt x="11380" y="31934"/>
                      <a:pt x="12094" y="34910"/>
                      <a:pt x="12332" y="37885"/>
                    </a:cubicBezTo>
                    <a:lnTo>
                      <a:pt x="9832" y="28124"/>
                    </a:lnTo>
                    <a:cubicBezTo>
                      <a:pt x="9832" y="29196"/>
                      <a:pt x="11618" y="39671"/>
                      <a:pt x="9832" y="32886"/>
                    </a:cubicBezTo>
                    <a:cubicBezTo>
                      <a:pt x="10189" y="34552"/>
                      <a:pt x="10785" y="37052"/>
                      <a:pt x="10665" y="37766"/>
                    </a:cubicBezTo>
                    <a:cubicBezTo>
                      <a:pt x="6261" y="28601"/>
                      <a:pt x="6618" y="46813"/>
                      <a:pt x="786" y="29196"/>
                    </a:cubicBezTo>
                    <a:cubicBezTo>
                      <a:pt x="1857" y="33005"/>
                      <a:pt x="1618" y="33362"/>
                      <a:pt x="1381" y="33600"/>
                    </a:cubicBezTo>
                    <a:cubicBezTo>
                      <a:pt x="1738" y="34433"/>
                      <a:pt x="2214" y="38481"/>
                      <a:pt x="2690" y="41218"/>
                    </a:cubicBezTo>
                    <a:lnTo>
                      <a:pt x="309" y="33957"/>
                    </a:lnTo>
                    <a:cubicBezTo>
                      <a:pt x="1381" y="41457"/>
                      <a:pt x="-762" y="34671"/>
                      <a:pt x="309" y="41933"/>
                    </a:cubicBezTo>
                    <a:lnTo>
                      <a:pt x="309" y="40623"/>
                    </a:lnTo>
                    <a:cubicBezTo>
                      <a:pt x="1381" y="49194"/>
                      <a:pt x="4356" y="59193"/>
                      <a:pt x="6142" y="70025"/>
                    </a:cubicBezTo>
                    <a:cubicBezTo>
                      <a:pt x="4951" y="60383"/>
                      <a:pt x="10070" y="83953"/>
                      <a:pt x="8523" y="70025"/>
                    </a:cubicBezTo>
                    <a:cubicBezTo>
                      <a:pt x="9118" y="72168"/>
                      <a:pt x="8999" y="73597"/>
                      <a:pt x="9475" y="75977"/>
                    </a:cubicBezTo>
                    <a:cubicBezTo>
                      <a:pt x="8880" y="71335"/>
                      <a:pt x="8999" y="70264"/>
                      <a:pt x="9832" y="72287"/>
                    </a:cubicBezTo>
                    <a:lnTo>
                      <a:pt x="9832" y="73477"/>
                    </a:lnTo>
                    <a:cubicBezTo>
                      <a:pt x="11142" y="72049"/>
                      <a:pt x="12570" y="76453"/>
                      <a:pt x="14713" y="79191"/>
                    </a:cubicBezTo>
                    <a:lnTo>
                      <a:pt x="13641" y="73835"/>
                    </a:lnTo>
                    <a:cubicBezTo>
                      <a:pt x="14118" y="74430"/>
                      <a:pt x="14475" y="76096"/>
                      <a:pt x="14832" y="77406"/>
                    </a:cubicBezTo>
                    <a:cubicBezTo>
                      <a:pt x="13760" y="69192"/>
                      <a:pt x="13760" y="77168"/>
                      <a:pt x="12570" y="68121"/>
                    </a:cubicBezTo>
                    <a:cubicBezTo>
                      <a:pt x="14951" y="78953"/>
                      <a:pt x="15070" y="67764"/>
                      <a:pt x="17570" y="80025"/>
                    </a:cubicBezTo>
                    <a:cubicBezTo>
                      <a:pt x="18165" y="80025"/>
                      <a:pt x="16260" y="73835"/>
                      <a:pt x="16855" y="73835"/>
                    </a:cubicBezTo>
                    <a:lnTo>
                      <a:pt x="17570" y="77168"/>
                    </a:lnTo>
                    <a:lnTo>
                      <a:pt x="16974" y="72882"/>
                    </a:lnTo>
                    <a:cubicBezTo>
                      <a:pt x="17451" y="73477"/>
                      <a:pt x="18403" y="77644"/>
                      <a:pt x="18879" y="80501"/>
                    </a:cubicBezTo>
                    <a:cubicBezTo>
                      <a:pt x="18760" y="80144"/>
                      <a:pt x="18879" y="81334"/>
                      <a:pt x="18760" y="81572"/>
                    </a:cubicBezTo>
                    <a:cubicBezTo>
                      <a:pt x="19950" y="85381"/>
                      <a:pt x="19831" y="79905"/>
                      <a:pt x="20189" y="81215"/>
                    </a:cubicBezTo>
                    <a:lnTo>
                      <a:pt x="19355" y="79310"/>
                    </a:lnTo>
                    <a:cubicBezTo>
                      <a:pt x="20189" y="75858"/>
                      <a:pt x="22807" y="79905"/>
                      <a:pt x="22926" y="72763"/>
                    </a:cubicBezTo>
                    <a:lnTo>
                      <a:pt x="22331" y="70264"/>
                    </a:lnTo>
                    <a:cubicBezTo>
                      <a:pt x="22569" y="65383"/>
                      <a:pt x="23640" y="72882"/>
                      <a:pt x="24474" y="70502"/>
                    </a:cubicBezTo>
                    <a:lnTo>
                      <a:pt x="24474" y="71097"/>
                    </a:lnTo>
                    <a:cubicBezTo>
                      <a:pt x="24354" y="68597"/>
                      <a:pt x="24474" y="67169"/>
                      <a:pt x="24712" y="67407"/>
                    </a:cubicBezTo>
                    <a:cubicBezTo>
                      <a:pt x="24950" y="70382"/>
                      <a:pt x="26378" y="73001"/>
                      <a:pt x="26497" y="76334"/>
                    </a:cubicBezTo>
                    <a:cubicBezTo>
                      <a:pt x="26735" y="71097"/>
                      <a:pt x="26378" y="72287"/>
                      <a:pt x="25307" y="62764"/>
                    </a:cubicBezTo>
                    <a:lnTo>
                      <a:pt x="26259" y="66930"/>
                    </a:lnTo>
                    <a:cubicBezTo>
                      <a:pt x="25783" y="63121"/>
                      <a:pt x="25426" y="61098"/>
                      <a:pt x="25783" y="59907"/>
                    </a:cubicBezTo>
                    <a:cubicBezTo>
                      <a:pt x="26021" y="63597"/>
                      <a:pt x="27330" y="66216"/>
                      <a:pt x="27688" y="71097"/>
                    </a:cubicBezTo>
                    <a:cubicBezTo>
                      <a:pt x="30663" y="80025"/>
                      <a:pt x="27688" y="61455"/>
                      <a:pt x="30783" y="74787"/>
                    </a:cubicBezTo>
                    <a:cubicBezTo>
                      <a:pt x="29116" y="63121"/>
                      <a:pt x="28521" y="68597"/>
                      <a:pt x="28402" y="66097"/>
                    </a:cubicBezTo>
                    <a:cubicBezTo>
                      <a:pt x="27450" y="62407"/>
                      <a:pt x="27212" y="57408"/>
                      <a:pt x="27807" y="58479"/>
                    </a:cubicBezTo>
                    <a:cubicBezTo>
                      <a:pt x="28283" y="58598"/>
                      <a:pt x="31259" y="73120"/>
                      <a:pt x="32211" y="72763"/>
                    </a:cubicBezTo>
                    <a:cubicBezTo>
                      <a:pt x="32211" y="72763"/>
                      <a:pt x="32211" y="73597"/>
                      <a:pt x="32211" y="73597"/>
                    </a:cubicBezTo>
                    <a:cubicBezTo>
                      <a:pt x="33163" y="76453"/>
                      <a:pt x="32211" y="69430"/>
                      <a:pt x="33521" y="74192"/>
                    </a:cubicBezTo>
                    <a:cubicBezTo>
                      <a:pt x="32449" y="67169"/>
                      <a:pt x="34235" y="74430"/>
                      <a:pt x="32568" y="65502"/>
                    </a:cubicBezTo>
                    <a:lnTo>
                      <a:pt x="32092" y="67764"/>
                    </a:lnTo>
                    <a:cubicBezTo>
                      <a:pt x="32092" y="65383"/>
                      <a:pt x="30663" y="54789"/>
                      <a:pt x="32449" y="59669"/>
                    </a:cubicBezTo>
                    <a:cubicBezTo>
                      <a:pt x="32687" y="61455"/>
                      <a:pt x="32925" y="63954"/>
                      <a:pt x="33044" y="65264"/>
                    </a:cubicBezTo>
                    <a:cubicBezTo>
                      <a:pt x="33758" y="67883"/>
                      <a:pt x="33163" y="63478"/>
                      <a:pt x="33996" y="66097"/>
                    </a:cubicBezTo>
                    <a:cubicBezTo>
                      <a:pt x="35663" y="75025"/>
                      <a:pt x="33282" y="68240"/>
                      <a:pt x="33996" y="75144"/>
                    </a:cubicBezTo>
                    <a:cubicBezTo>
                      <a:pt x="34949" y="78834"/>
                      <a:pt x="33758" y="68478"/>
                      <a:pt x="35425" y="78239"/>
                    </a:cubicBezTo>
                    <a:cubicBezTo>
                      <a:pt x="33521" y="65859"/>
                      <a:pt x="36734" y="79548"/>
                      <a:pt x="35544" y="70025"/>
                    </a:cubicBezTo>
                    <a:lnTo>
                      <a:pt x="36496" y="75382"/>
                    </a:lnTo>
                    <a:cubicBezTo>
                      <a:pt x="36496" y="74549"/>
                      <a:pt x="36139" y="71930"/>
                      <a:pt x="36496" y="72049"/>
                    </a:cubicBezTo>
                    <a:lnTo>
                      <a:pt x="37449" y="79072"/>
                    </a:lnTo>
                    <a:cubicBezTo>
                      <a:pt x="36854" y="73001"/>
                      <a:pt x="39472" y="84072"/>
                      <a:pt x="39353" y="80739"/>
                    </a:cubicBezTo>
                    <a:cubicBezTo>
                      <a:pt x="38282" y="81096"/>
                      <a:pt x="37925" y="74311"/>
                      <a:pt x="36615" y="70502"/>
                    </a:cubicBezTo>
                    <a:cubicBezTo>
                      <a:pt x="36615" y="63121"/>
                      <a:pt x="40067" y="84310"/>
                      <a:pt x="41020" y="81453"/>
                    </a:cubicBezTo>
                    <a:cubicBezTo>
                      <a:pt x="41020" y="82286"/>
                      <a:pt x="39591" y="78358"/>
                      <a:pt x="39472" y="75858"/>
                    </a:cubicBezTo>
                    <a:cubicBezTo>
                      <a:pt x="39948" y="76930"/>
                      <a:pt x="40782" y="78834"/>
                      <a:pt x="41496" y="81691"/>
                    </a:cubicBezTo>
                    <a:cubicBezTo>
                      <a:pt x="42329" y="80382"/>
                      <a:pt x="40305" y="76215"/>
                      <a:pt x="40067" y="72882"/>
                    </a:cubicBezTo>
                    <a:cubicBezTo>
                      <a:pt x="41615" y="79310"/>
                      <a:pt x="40067" y="70144"/>
                      <a:pt x="40067" y="68002"/>
                    </a:cubicBezTo>
                    <a:lnTo>
                      <a:pt x="41139" y="73477"/>
                    </a:lnTo>
                    <a:cubicBezTo>
                      <a:pt x="42924" y="76691"/>
                      <a:pt x="39234" y="62050"/>
                      <a:pt x="41139" y="66097"/>
                    </a:cubicBezTo>
                    <a:lnTo>
                      <a:pt x="42210" y="73716"/>
                    </a:lnTo>
                    <a:lnTo>
                      <a:pt x="42210" y="71692"/>
                    </a:lnTo>
                    <a:cubicBezTo>
                      <a:pt x="42210" y="71692"/>
                      <a:pt x="43400" y="77882"/>
                      <a:pt x="43400" y="77882"/>
                    </a:cubicBezTo>
                    <a:cubicBezTo>
                      <a:pt x="43043" y="73120"/>
                      <a:pt x="43400" y="74311"/>
                      <a:pt x="44353" y="75977"/>
                    </a:cubicBezTo>
                    <a:cubicBezTo>
                      <a:pt x="43520" y="72168"/>
                      <a:pt x="42448" y="66097"/>
                      <a:pt x="42924" y="65859"/>
                    </a:cubicBezTo>
                    <a:cubicBezTo>
                      <a:pt x="43877" y="68954"/>
                      <a:pt x="43758" y="71097"/>
                      <a:pt x="44353" y="70144"/>
                    </a:cubicBezTo>
                    <a:cubicBezTo>
                      <a:pt x="44829" y="73597"/>
                      <a:pt x="45543" y="77882"/>
                      <a:pt x="44234" y="72882"/>
                    </a:cubicBezTo>
                    <a:cubicBezTo>
                      <a:pt x="44472" y="74668"/>
                      <a:pt x="44829" y="76334"/>
                      <a:pt x="45067" y="78120"/>
                    </a:cubicBezTo>
                    <a:cubicBezTo>
                      <a:pt x="46138" y="81691"/>
                      <a:pt x="46138" y="78715"/>
                      <a:pt x="46376" y="78715"/>
                    </a:cubicBezTo>
                    <a:cubicBezTo>
                      <a:pt x="46257" y="78477"/>
                      <a:pt x="46019" y="78239"/>
                      <a:pt x="45900" y="77525"/>
                    </a:cubicBezTo>
                    <a:lnTo>
                      <a:pt x="45424" y="69787"/>
                    </a:lnTo>
                    <a:cubicBezTo>
                      <a:pt x="46019" y="71811"/>
                      <a:pt x="46138" y="73477"/>
                      <a:pt x="46376" y="75144"/>
                    </a:cubicBezTo>
                    <a:cubicBezTo>
                      <a:pt x="46376" y="74549"/>
                      <a:pt x="46138" y="71930"/>
                      <a:pt x="46376" y="71454"/>
                    </a:cubicBezTo>
                    <a:cubicBezTo>
                      <a:pt x="47210" y="75858"/>
                      <a:pt x="48043" y="80382"/>
                      <a:pt x="48043" y="82643"/>
                    </a:cubicBezTo>
                    <a:lnTo>
                      <a:pt x="48043" y="77525"/>
                    </a:lnTo>
                    <a:cubicBezTo>
                      <a:pt x="48519" y="79429"/>
                      <a:pt x="49590" y="82643"/>
                      <a:pt x="49828" y="84310"/>
                    </a:cubicBezTo>
                    <a:cubicBezTo>
                      <a:pt x="50900" y="86810"/>
                      <a:pt x="49471" y="75501"/>
                      <a:pt x="50900" y="78715"/>
                    </a:cubicBezTo>
                    <a:cubicBezTo>
                      <a:pt x="50781" y="77882"/>
                      <a:pt x="50662" y="77049"/>
                      <a:pt x="50662" y="76334"/>
                    </a:cubicBezTo>
                    <a:cubicBezTo>
                      <a:pt x="51495" y="77168"/>
                      <a:pt x="53161" y="82524"/>
                      <a:pt x="52804" y="76334"/>
                    </a:cubicBezTo>
                    <a:lnTo>
                      <a:pt x="54828" y="84191"/>
                    </a:lnTo>
                    <a:cubicBezTo>
                      <a:pt x="55066" y="82286"/>
                      <a:pt x="52209" y="74311"/>
                      <a:pt x="52685" y="71216"/>
                    </a:cubicBezTo>
                    <a:cubicBezTo>
                      <a:pt x="52924" y="68597"/>
                      <a:pt x="54352" y="77882"/>
                      <a:pt x="55066" y="80025"/>
                    </a:cubicBezTo>
                    <a:cubicBezTo>
                      <a:pt x="54590" y="75977"/>
                      <a:pt x="53638" y="67764"/>
                      <a:pt x="55661" y="73954"/>
                    </a:cubicBezTo>
                    <a:cubicBezTo>
                      <a:pt x="55661" y="75501"/>
                      <a:pt x="55304" y="74311"/>
                      <a:pt x="55185" y="75025"/>
                    </a:cubicBezTo>
                    <a:close/>
                    <a:moveTo>
                      <a:pt x="62327" y="70025"/>
                    </a:moveTo>
                    <a:cubicBezTo>
                      <a:pt x="62327" y="71216"/>
                      <a:pt x="62803" y="74787"/>
                      <a:pt x="62089" y="71573"/>
                    </a:cubicBezTo>
                    <a:cubicBezTo>
                      <a:pt x="61018" y="65383"/>
                      <a:pt x="61732" y="68240"/>
                      <a:pt x="62327" y="70025"/>
                    </a:cubicBezTo>
                    <a:close/>
                    <a:moveTo>
                      <a:pt x="71374" y="54551"/>
                    </a:moveTo>
                    <a:cubicBezTo>
                      <a:pt x="71612" y="56336"/>
                      <a:pt x="71374" y="55503"/>
                      <a:pt x="70660" y="53479"/>
                    </a:cubicBezTo>
                    <a:cubicBezTo>
                      <a:pt x="70660" y="53003"/>
                      <a:pt x="70898" y="53122"/>
                      <a:pt x="71374" y="54551"/>
                    </a:cubicBezTo>
                    <a:close/>
                    <a:moveTo>
                      <a:pt x="95301" y="10269"/>
                    </a:moveTo>
                    <a:cubicBezTo>
                      <a:pt x="95301" y="10269"/>
                      <a:pt x="95301" y="10388"/>
                      <a:pt x="95301" y="10507"/>
                    </a:cubicBezTo>
                    <a:cubicBezTo>
                      <a:pt x="94467" y="8483"/>
                      <a:pt x="94824" y="9317"/>
                      <a:pt x="95301" y="10269"/>
                    </a:cubicBezTo>
                    <a:close/>
                    <a:moveTo>
                      <a:pt x="96491" y="12412"/>
                    </a:moveTo>
                    <a:cubicBezTo>
                      <a:pt x="96491" y="11697"/>
                      <a:pt x="96253" y="10864"/>
                      <a:pt x="96015" y="10150"/>
                    </a:cubicBezTo>
                    <a:cubicBezTo>
                      <a:pt x="96253" y="11578"/>
                      <a:pt x="96133" y="11697"/>
                      <a:pt x="95896" y="11340"/>
                    </a:cubicBezTo>
                    <a:cubicBezTo>
                      <a:pt x="96253" y="12769"/>
                      <a:pt x="96610" y="13721"/>
                      <a:pt x="96491" y="12412"/>
                    </a:cubicBezTo>
                    <a:close/>
                    <a:moveTo>
                      <a:pt x="24117" y="29791"/>
                    </a:moveTo>
                    <a:lnTo>
                      <a:pt x="24474" y="31219"/>
                    </a:lnTo>
                    <a:cubicBezTo>
                      <a:pt x="24474" y="32886"/>
                      <a:pt x="24236" y="31457"/>
                      <a:pt x="24117" y="2979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4" name="Forma libre: forma 1293">
                <a:extLst>
                  <a:ext uri="{FF2B5EF4-FFF2-40B4-BE49-F238E27FC236}">
                    <a16:creationId xmlns:a16="http://schemas.microsoft.com/office/drawing/2014/main" id="{3836E658-027A-4730-9BF0-26465F07E22D}"/>
                  </a:ext>
                </a:extLst>
              </p:cNvPr>
              <p:cNvSpPr/>
              <p:nvPr/>
            </p:nvSpPr>
            <p:spPr>
              <a:xfrm>
                <a:off x="5549387" y="6787872"/>
                <a:ext cx="714" cy="2975"/>
              </a:xfrm>
              <a:custGeom>
                <a:avLst/>
                <a:gdLst>
                  <a:gd name="connsiteX0" fmla="*/ 714 w 714"/>
                  <a:gd name="connsiteY0" fmla="*/ 2976 h 2975"/>
                  <a:gd name="connsiteX1" fmla="*/ 0 w 714"/>
                  <a:gd name="connsiteY1" fmla="*/ 0 h 2975"/>
                  <a:gd name="connsiteX2" fmla="*/ 714 w 714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975">
                    <a:moveTo>
                      <a:pt x="714" y="2976"/>
                    </a:moveTo>
                    <a:cubicBezTo>
                      <a:pt x="476" y="2024"/>
                      <a:pt x="238" y="1071"/>
                      <a:pt x="0" y="0"/>
                    </a:cubicBezTo>
                    <a:cubicBezTo>
                      <a:pt x="119" y="952"/>
                      <a:pt x="357" y="2024"/>
                      <a:pt x="714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5" name="Forma libre: forma 1294">
                <a:extLst>
                  <a:ext uri="{FF2B5EF4-FFF2-40B4-BE49-F238E27FC236}">
                    <a16:creationId xmlns:a16="http://schemas.microsoft.com/office/drawing/2014/main" id="{E0B51A2E-05D5-4152-A000-EDE26EA79B4B}"/>
                  </a:ext>
                </a:extLst>
              </p:cNvPr>
              <p:cNvSpPr/>
              <p:nvPr/>
            </p:nvSpPr>
            <p:spPr>
              <a:xfrm>
                <a:off x="5529508" y="6807513"/>
                <a:ext cx="118" cy="1071"/>
              </a:xfrm>
              <a:custGeom>
                <a:avLst/>
                <a:gdLst>
                  <a:gd name="connsiteX0" fmla="*/ 0 w 118"/>
                  <a:gd name="connsiteY0" fmla="*/ 119 h 1071"/>
                  <a:gd name="connsiteX1" fmla="*/ 0 w 118"/>
                  <a:gd name="connsiteY1" fmla="*/ 0 h 1071"/>
                  <a:gd name="connsiteX2" fmla="*/ 119 w 118"/>
                  <a:gd name="connsiteY2" fmla="*/ 1071 h 1071"/>
                  <a:gd name="connsiteX3" fmla="*/ 0 w 118"/>
                  <a:gd name="connsiteY3" fmla="*/ 119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8" h="1071">
                    <a:moveTo>
                      <a:pt x="0" y="119"/>
                    </a:moveTo>
                    <a:lnTo>
                      <a:pt x="0" y="0"/>
                    </a:lnTo>
                    <a:lnTo>
                      <a:pt x="119" y="1071"/>
                    </a:lnTo>
                    <a:lnTo>
                      <a:pt x="0" y="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6" name="Forma libre: forma 1295">
                <a:extLst>
                  <a:ext uri="{FF2B5EF4-FFF2-40B4-BE49-F238E27FC236}">
                    <a16:creationId xmlns:a16="http://schemas.microsoft.com/office/drawing/2014/main" id="{8706C02A-4F7A-41C4-A3A9-9DA0751CF387}"/>
                  </a:ext>
                </a:extLst>
              </p:cNvPr>
              <p:cNvSpPr/>
              <p:nvPr/>
            </p:nvSpPr>
            <p:spPr>
              <a:xfrm>
                <a:off x="5573908" y="6786205"/>
                <a:ext cx="952" cy="2737"/>
              </a:xfrm>
              <a:custGeom>
                <a:avLst/>
                <a:gdLst>
                  <a:gd name="connsiteX0" fmla="*/ 952 w 952"/>
                  <a:gd name="connsiteY0" fmla="*/ 2738 h 2737"/>
                  <a:gd name="connsiteX1" fmla="*/ 0 w 952"/>
                  <a:gd name="connsiteY1" fmla="*/ 0 h 2737"/>
                  <a:gd name="connsiteX2" fmla="*/ 952 w 952"/>
                  <a:gd name="connsiteY2" fmla="*/ 2738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2737">
                    <a:moveTo>
                      <a:pt x="952" y="2738"/>
                    </a:moveTo>
                    <a:cubicBezTo>
                      <a:pt x="595" y="2024"/>
                      <a:pt x="357" y="1071"/>
                      <a:pt x="0" y="0"/>
                    </a:cubicBezTo>
                    <a:cubicBezTo>
                      <a:pt x="238" y="1309"/>
                      <a:pt x="595" y="2381"/>
                      <a:pt x="952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7" name="Forma libre: forma 1296">
                <a:extLst>
                  <a:ext uri="{FF2B5EF4-FFF2-40B4-BE49-F238E27FC236}">
                    <a16:creationId xmlns:a16="http://schemas.microsoft.com/office/drawing/2014/main" id="{427ADD96-D14A-4710-A5EC-AAAD20E921C5}"/>
                  </a:ext>
                </a:extLst>
              </p:cNvPr>
              <p:cNvSpPr/>
              <p:nvPr/>
            </p:nvSpPr>
            <p:spPr>
              <a:xfrm>
                <a:off x="5576390" y="6731091"/>
                <a:ext cx="732" cy="3213"/>
              </a:xfrm>
              <a:custGeom>
                <a:avLst/>
                <a:gdLst>
                  <a:gd name="connsiteX0" fmla="*/ 19 w 732"/>
                  <a:gd name="connsiteY0" fmla="*/ 0 h 3213"/>
                  <a:gd name="connsiteX1" fmla="*/ 19 w 732"/>
                  <a:gd name="connsiteY1" fmla="*/ 1547 h 3213"/>
                  <a:gd name="connsiteX2" fmla="*/ 733 w 732"/>
                  <a:gd name="connsiteY2" fmla="*/ 3214 h 3213"/>
                  <a:gd name="connsiteX3" fmla="*/ 19 w 732"/>
                  <a:gd name="connsiteY3" fmla="*/ 0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32" h="3213">
                    <a:moveTo>
                      <a:pt x="19" y="0"/>
                    </a:moveTo>
                    <a:lnTo>
                      <a:pt x="19" y="1547"/>
                    </a:lnTo>
                    <a:cubicBezTo>
                      <a:pt x="19" y="1547"/>
                      <a:pt x="376" y="2381"/>
                      <a:pt x="733" y="3214"/>
                    </a:cubicBezTo>
                    <a:cubicBezTo>
                      <a:pt x="376" y="1905"/>
                      <a:pt x="-100" y="119"/>
                      <a:pt x="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8" name="Forma libre: forma 1297">
                <a:extLst>
                  <a:ext uri="{FF2B5EF4-FFF2-40B4-BE49-F238E27FC236}">
                    <a16:creationId xmlns:a16="http://schemas.microsoft.com/office/drawing/2014/main" id="{81173E42-213E-4C65-8616-8093BB9766C7}"/>
                  </a:ext>
                </a:extLst>
              </p:cNvPr>
              <p:cNvSpPr/>
              <p:nvPr/>
            </p:nvSpPr>
            <p:spPr>
              <a:xfrm>
                <a:off x="5587479" y="6760255"/>
                <a:ext cx="647" cy="3333"/>
              </a:xfrm>
              <a:custGeom>
                <a:avLst/>
                <a:gdLst>
                  <a:gd name="connsiteX0" fmla="*/ 595 w 647"/>
                  <a:gd name="connsiteY0" fmla="*/ 3333 h 3333"/>
                  <a:gd name="connsiteX1" fmla="*/ 595 w 647"/>
                  <a:gd name="connsiteY1" fmla="*/ 2500 h 3333"/>
                  <a:gd name="connsiteX2" fmla="*/ 0 w 647"/>
                  <a:gd name="connsiteY2" fmla="*/ 0 h 3333"/>
                  <a:gd name="connsiteX3" fmla="*/ 595 w 647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7" h="3333">
                    <a:moveTo>
                      <a:pt x="595" y="3333"/>
                    </a:moveTo>
                    <a:cubicBezTo>
                      <a:pt x="595" y="2619"/>
                      <a:pt x="714" y="3333"/>
                      <a:pt x="595" y="2500"/>
                    </a:cubicBezTo>
                    <a:lnTo>
                      <a:pt x="0" y="0"/>
                    </a:lnTo>
                    <a:cubicBezTo>
                      <a:pt x="0" y="0"/>
                      <a:pt x="0" y="2262"/>
                      <a:pt x="595" y="33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299" name="Forma libre: forma 1298">
                <a:extLst>
                  <a:ext uri="{FF2B5EF4-FFF2-40B4-BE49-F238E27FC236}">
                    <a16:creationId xmlns:a16="http://schemas.microsoft.com/office/drawing/2014/main" id="{753D1E43-B6F3-4569-AF96-2FDB2F715033}"/>
                  </a:ext>
                </a:extLst>
              </p:cNvPr>
              <p:cNvSpPr/>
              <p:nvPr/>
            </p:nvSpPr>
            <p:spPr>
              <a:xfrm>
                <a:off x="5580958" y="6746789"/>
                <a:ext cx="1163" cy="5226"/>
              </a:xfrm>
              <a:custGeom>
                <a:avLst/>
                <a:gdLst>
                  <a:gd name="connsiteX0" fmla="*/ 93 w 1163"/>
                  <a:gd name="connsiteY0" fmla="*/ 2158 h 5226"/>
                  <a:gd name="connsiteX1" fmla="*/ 1164 w 1163"/>
                  <a:gd name="connsiteY1" fmla="*/ 4181 h 5226"/>
                  <a:gd name="connsiteX2" fmla="*/ 1164 w 1163"/>
                  <a:gd name="connsiteY2" fmla="*/ 4181 h 5226"/>
                  <a:gd name="connsiteX3" fmla="*/ 93 w 1163"/>
                  <a:gd name="connsiteY3" fmla="*/ 2158 h 5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63" h="5226">
                    <a:moveTo>
                      <a:pt x="93" y="2158"/>
                    </a:moveTo>
                    <a:cubicBezTo>
                      <a:pt x="1164" y="6681"/>
                      <a:pt x="1045" y="5134"/>
                      <a:pt x="1164" y="4181"/>
                    </a:cubicBezTo>
                    <a:cubicBezTo>
                      <a:pt x="1164" y="4181"/>
                      <a:pt x="1164" y="4181"/>
                      <a:pt x="1164" y="4181"/>
                    </a:cubicBezTo>
                    <a:cubicBezTo>
                      <a:pt x="-264" y="-2128"/>
                      <a:pt x="-27" y="15"/>
                      <a:pt x="93" y="215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0" name="Forma libre: forma 1299">
                <a:extLst>
                  <a:ext uri="{FF2B5EF4-FFF2-40B4-BE49-F238E27FC236}">
                    <a16:creationId xmlns:a16="http://schemas.microsoft.com/office/drawing/2014/main" id="{CB5B4D3C-156F-4823-B6A5-ED25B79FBF8B}"/>
                  </a:ext>
                </a:extLst>
              </p:cNvPr>
              <p:cNvSpPr/>
              <p:nvPr/>
            </p:nvSpPr>
            <p:spPr>
              <a:xfrm>
                <a:off x="5582016" y="6749395"/>
                <a:ext cx="344" cy="1337"/>
              </a:xfrm>
              <a:custGeom>
                <a:avLst/>
                <a:gdLst>
                  <a:gd name="connsiteX0" fmla="*/ 106 w 344"/>
                  <a:gd name="connsiteY0" fmla="*/ 1338 h 1337"/>
                  <a:gd name="connsiteX1" fmla="*/ 345 w 344"/>
                  <a:gd name="connsiteY1" fmla="*/ 1219 h 1337"/>
                  <a:gd name="connsiteX2" fmla="*/ 106 w 344"/>
                  <a:gd name="connsiteY2" fmla="*/ 1338 h 1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44" h="1337">
                    <a:moveTo>
                      <a:pt x="106" y="1338"/>
                    </a:moveTo>
                    <a:cubicBezTo>
                      <a:pt x="106" y="1338"/>
                      <a:pt x="106" y="981"/>
                      <a:pt x="345" y="1219"/>
                    </a:cubicBezTo>
                    <a:cubicBezTo>
                      <a:pt x="-251" y="-1281"/>
                      <a:pt x="106" y="743"/>
                      <a:pt x="106" y="13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1" name="Forma libre: forma 1300">
                <a:extLst>
                  <a:ext uri="{FF2B5EF4-FFF2-40B4-BE49-F238E27FC236}">
                    <a16:creationId xmlns:a16="http://schemas.microsoft.com/office/drawing/2014/main" id="{7C1FAAFB-1AA7-40AF-B717-59B20ABDFA2F}"/>
                  </a:ext>
                </a:extLst>
              </p:cNvPr>
              <p:cNvSpPr/>
              <p:nvPr/>
            </p:nvSpPr>
            <p:spPr>
              <a:xfrm>
                <a:off x="5573993" y="6732420"/>
                <a:ext cx="1156" cy="5976"/>
              </a:xfrm>
              <a:custGeom>
                <a:avLst/>
                <a:gdLst>
                  <a:gd name="connsiteX0" fmla="*/ 1106 w 1156"/>
                  <a:gd name="connsiteY0" fmla="*/ 5456 h 5976"/>
                  <a:gd name="connsiteX1" fmla="*/ 391 w 1156"/>
                  <a:gd name="connsiteY1" fmla="*/ 1528 h 5976"/>
                  <a:gd name="connsiteX2" fmla="*/ 1106 w 1156"/>
                  <a:gd name="connsiteY2" fmla="*/ 5456 h 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6" h="5976">
                    <a:moveTo>
                      <a:pt x="1106" y="5456"/>
                    </a:moveTo>
                    <a:cubicBezTo>
                      <a:pt x="1463" y="6647"/>
                      <a:pt x="-204" y="-377"/>
                      <a:pt x="391" y="1528"/>
                    </a:cubicBezTo>
                    <a:cubicBezTo>
                      <a:pt x="-799" y="-4305"/>
                      <a:pt x="1106" y="8670"/>
                      <a:pt x="1106" y="545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2" name="Forma libre: forma 1301">
                <a:extLst>
                  <a:ext uri="{FF2B5EF4-FFF2-40B4-BE49-F238E27FC236}">
                    <a16:creationId xmlns:a16="http://schemas.microsoft.com/office/drawing/2014/main" id="{5E604718-EBFD-488C-90A9-BA852349B4B5}"/>
                  </a:ext>
                </a:extLst>
              </p:cNvPr>
              <p:cNvSpPr/>
              <p:nvPr/>
            </p:nvSpPr>
            <p:spPr>
              <a:xfrm>
                <a:off x="5583312" y="6758232"/>
                <a:ext cx="1428" cy="5594"/>
              </a:xfrm>
              <a:custGeom>
                <a:avLst/>
                <a:gdLst>
                  <a:gd name="connsiteX0" fmla="*/ 1428 w 1428"/>
                  <a:gd name="connsiteY0" fmla="*/ 5595 h 5594"/>
                  <a:gd name="connsiteX1" fmla="*/ 0 w 1428"/>
                  <a:gd name="connsiteY1" fmla="*/ 0 h 5594"/>
                  <a:gd name="connsiteX2" fmla="*/ 952 w 1428"/>
                  <a:gd name="connsiteY2" fmla="*/ 4523 h 5594"/>
                  <a:gd name="connsiteX3" fmla="*/ 1428 w 1428"/>
                  <a:gd name="connsiteY3" fmla="*/ 5595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5594">
                    <a:moveTo>
                      <a:pt x="1428" y="5595"/>
                    </a:moveTo>
                    <a:lnTo>
                      <a:pt x="0" y="0"/>
                    </a:lnTo>
                    <a:lnTo>
                      <a:pt x="952" y="4523"/>
                    </a:lnTo>
                    <a:lnTo>
                      <a:pt x="1428" y="559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3" name="Forma libre: forma 1302">
                <a:extLst>
                  <a:ext uri="{FF2B5EF4-FFF2-40B4-BE49-F238E27FC236}">
                    <a16:creationId xmlns:a16="http://schemas.microsoft.com/office/drawing/2014/main" id="{87819D30-59BF-4CC8-9234-4ECC0D21A6FF}"/>
                  </a:ext>
                </a:extLst>
              </p:cNvPr>
              <p:cNvSpPr/>
              <p:nvPr/>
            </p:nvSpPr>
            <p:spPr>
              <a:xfrm>
                <a:off x="5581178" y="6759212"/>
                <a:ext cx="1062" cy="2352"/>
              </a:xfrm>
              <a:custGeom>
                <a:avLst/>
                <a:gdLst>
                  <a:gd name="connsiteX0" fmla="*/ 229 w 1062"/>
                  <a:gd name="connsiteY0" fmla="*/ 925 h 2352"/>
                  <a:gd name="connsiteX1" fmla="*/ 1063 w 1062"/>
                  <a:gd name="connsiteY1" fmla="*/ 2353 h 2352"/>
                  <a:gd name="connsiteX2" fmla="*/ 705 w 1062"/>
                  <a:gd name="connsiteY2" fmla="*/ 448 h 2352"/>
                  <a:gd name="connsiteX3" fmla="*/ 110 w 1062"/>
                  <a:gd name="connsiteY3" fmla="*/ 925 h 2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2" h="2352">
                    <a:moveTo>
                      <a:pt x="229" y="925"/>
                    </a:moveTo>
                    <a:lnTo>
                      <a:pt x="1063" y="2353"/>
                    </a:lnTo>
                    <a:cubicBezTo>
                      <a:pt x="825" y="1401"/>
                      <a:pt x="825" y="805"/>
                      <a:pt x="705" y="448"/>
                    </a:cubicBezTo>
                    <a:cubicBezTo>
                      <a:pt x="348" y="329"/>
                      <a:pt x="-247" y="-742"/>
                      <a:pt x="110" y="92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4" name="Forma libre: forma 1303">
                <a:extLst>
                  <a:ext uri="{FF2B5EF4-FFF2-40B4-BE49-F238E27FC236}">
                    <a16:creationId xmlns:a16="http://schemas.microsoft.com/office/drawing/2014/main" id="{1EF5F138-89A8-47E4-9E20-57D2001BF46F}"/>
                  </a:ext>
                </a:extLst>
              </p:cNvPr>
              <p:cNvSpPr/>
              <p:nvPr/>
            </p:nvSpPr>
            <p:spPr>
              <a:xfrm>
                <a:off x="5581851" y="6758708"/>
                <a:ext cx="234" cy="952"/>
              </a:xfrm>
              <a:custGeom>
                <a:avLst/>
                <a:gdLst>
                  <a:gd name="connsiteX0" fmla="*/ 33 w 234"/>
                  <a:gd name="connsiteY0" fmla="*/ 952 h 952"/>
                  <a:gd name="connsiteX1" fmla="*/ 153 w 234"/>
                  <a:gd name="connsiteY1" fmla="*/ 0 h 952"/>
                  <a:gd name="connsiteX2" fmla="*/ 33 w 234"/>
                  <a:gd name="connsiteY2" fmla="*/ 952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4" h="952">
                    <a:moveTo>
                      <a:pt x="33" y="952"/>
                    </a:moveTo>
                    <a:cubicBezTo>
                      <a:pt x="33" y="952"/>
                      <a:pt x="390" y="952"/>
                      <a:pt x="153" y="0"/>
                    </a:cubicBezTo>
                    <a:cubicBezTo>
                      <a:pt x="153" y="0"/>
                      <a:pt x="-86" y="357"/>
                      <a:pt x="33" y="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5" name="Forma libre: forma 1304">
                <a:extLst>
                  <a:ext uri="{FF2B5EF4-FFF2-40B4-BE49-F238E27FC236}">
                    <a16:creationId xmlns:a16="http://schemas.microsoft.com/office/drawing/2014/main" id="{59BE5E6C-2B60-4E7F-8BC9-2C833BB542B9}"/>
                  </a:ext>
                </a:extLst>
              </p:cNvPr>
              <p:cNvSpPr/>
              <p:nvPr/>
            </p:nvSpPr>
            <p:spPr>
              <a:xfrm>
                <a:off x="5583669" y="6764184"/>
                <a:ext cx="833" cy="1428"/>
              </a:xfrm>
              <a:custGeom>
                <a:avLst/>
                <a:gdLst>
                  <a:gd name="connsiteX0" fmla="*/ 833 w 833"/>
                  <a:gd name="connsiteY0" fmla="*/ 1428 h 1428"/>
                  <a:gd name="connsiteX1" fmla="*/ 357 w 833"/>
                  <a:gd name="connsiteY1" fmla="*/ 238 h 1428"/>
                  <a:gd name="connsiteX2" fmla="*/ 0 w 833"/>
                  <a:gd name="connsiteY2" fmla="*/ 0 h 1428"/>
                  <a:gd name="connsiteX3" fmla="*/ 833 w 833"/>
                  <a:gd name="connsiteY3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1428">
                    <a:moveTo>
                      <a:pt x="833" y="1428"/>
                    </a:moveTo>
                    <a:lnTo>
                      <a:pt x="357" y="238"/>
                    </a:lnTo>
                    <a:lnTo>
                      <a:pt x="0" y="0"/>
                    </a:lnTo>
                    <a:lnTo>
                      <a:pt x="833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6" name="Forma libre: forma 1305">
                <a:extLst>
                  <a:ext uri="{FF2B5EF4-FFF2-40B4-BE49-F238E27FC236}">
                    <a16:creationId xmlns:a16="http://schemas.microsoft.com/office/drawing/2014/main" id="{82E58A22-3782-4A2A-8D1D-B12C2B52C2D9}"/>
                  </a:ext>
                </a:extLst>
              </p:cNvPr>
              <p:cNvSpPr/>
              <p:nvPr/>
            </p:nvSpPr>
            <p:spPr>
              <a:xfrm>
                <a:off x="5575813" y="6760255"/>
                <a:ext cx="714" cy="4198"/>
              </a:xfrm>
              <a:custGeom>
                <a:avLst/>
                <a:gdLst>
                  <a:gd name="connsiteX0" fmla="*/ 0 w 714"/>
                  <a:gd name="connsiteY0" fmla="*/ 0 h 4198"/>
                  <a:gd name="connsiteX1" fmla="*/ 0 w 714"/>
                  <a:gd name="connsiteY1" fmla="*/ 1667 h 4198"/>
                  <a:gd name="connsiteX2" fmla="*/ 714 w 714"/>
                  <a:gd name="connsiteY2" fmla="*/ 3928 h 4198"/>
                  <a:gd name="connsiteX3" fmla="*/ 0 w 714"/>
                  <a:gd name="connsiteY3" fmla="*/ 0 h 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" h="4198">
                    <a:moveTo>
                      <a:pt x="0" y="0"/>
                    </a:moveTo>
                    <a:lnTo>
                      <a:pt x="0" y="1667"/>
                    </a:lnTo>
                    <a:cubicBezTo>
                      <a:pt x="238" y="3571"/>
                      <a:pt x="595" y="4761"/>
                      <a:pt x="714" y="3928"/>
                    </a:cubicBezTo>
                    <a:cubicBezTo>
                      <a:pt x="476" y="2619"/>
                      <a:pt x="595" y="178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7" name="Forma libre: forma 1306">
                <a:extLst>
                  <a:ext uri="{FF2B5EF4-FFF2-40B4-BE49-F238E27FC236}">
                    <a16:creationId xmlns:a16="http://schemas.microsoft.com/office/drawing/2014/main" id="{D760859D-0403-4607-8250-6BC7D2FB4E13}"/>
                  </a:ext>
                </a:extLst>
              </p:cNvPr>
              <p:cNvSpPr/>
              <p:nvPr/>
            </p:nvSpPr>
            <p:spPr>
              <a:xfrm>
                <a:off x="5579860" y="6771088"/>
                <a:ext cx="1547" cy="6904"/>
              </a:xfrm>
              <a:custGeom>
                <a:avLst/>
                <a:gdLst>
                  <a:gd name="connsiteX0" fmla="*/ 1190 w 1547"/>
                  <a:gd name="connsiteY0" fmla="*/ 4166 h 6904"/>
                  <a:gd name="connsiteX1" fmla="*/ 0 w 1547"/>
                  <a:gd name="connsiteY1" fmla="*/ 0 h 6904"/>
                  <a:gd name="connsiteX2" fmla="*/ 1548 w 1547"/>
                  <a:gd name="connsiteY2" fmla="*/ 6904 h 6904"/>
                  <a:gd name="connsiteX3" fmla="*/ 1190 w 1547"/>
                  <a:gd name="connsiteY3" fmla="*/ 4166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6904">
                    <a:moveTo>
                      <a:pt x="1190" y="4166"/>
                    </a:moveTo>
                    <a:cubicBezTo>
                      <a:pt x="833" y="2976"/>
                      <a:pt x="476" y="1786"/>
                      <a:pt x="0" y="0"/>
                    </a:cubicBezTo>
                    <a:lnTo>
                      <a:pt x="1548" y="6904"/>
                    </a:lnTo>
                    <a:lnTo>
                      <a:pt x="1190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8" name="Forma libre: forma 1307">
                <a:extLst>
                  <a:ext uri="{FF2B5EF4-FFF2-40B4-BE49-F238E27FC236}">
                    <a16:creationId xmlns:a16="http://schemas.microsoft.com/office/drawing/2014/main" id="{4D0F762F-3D24-437F-857B-B9D20737918B}"/>
                  </a:ext>
                </a:extLst>
              </p:cNvPr>
              <p:cNvSpPr/>
              <p:nvPr/>
            </p:nvSpPr>
            <p:spPr>
              <a:xfrm>
                <a:off x="5579741" y="6777159"/>
                <a:ext cx="1071" cy="5181"/>
              </a:xfrm>
              <a:custGeom>
                <a:avLst/>
                <a:gdLst>
                  <a:gd name="connsiteX0" fmla="*/ 0 w 1071"/>
                  <a:gd name="connsiteY0" fmla="*/ 0 h 5181"/>
                  <a:gd name="connsiteX1" fmla="*/ 1071 w 1071"/>
                  <a:gd name="connsiteY1" fmla="*/ 5119 h 5181"/>
                  <a:gd name="connsiteX2" fmla="*/ 0 w 1071"/>
                  <a:gd name="connsiteY2" fmla="*/ 0 h 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71" h="5181">
                    <a:moveTo>
                      <a:pt x="0" y="0"/>
                    </a:moveTo>
                    <a:cubicBezTo>
                      <a:pt x="357" y="1905"/>
                      <a:pt x="476" y="5714"/>
                      <a:pt x="1071" y="5119"/>
                    </a:cubicBezTo>
                    <a:cubicBezTo>
                      <a:pt x="714" y="3214"/>
                      <a:pt x="833" y="1428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09" name="Forma libre: forma 1308">
                <a:extLst>
                  <a:ext uri="{FF2B5EF4-FFF2-40B4-BE49-F238E27FC236}">
                    <a16:creationId xmlns:a16="http://schemas.microsoft.com/office/drawing/2014/main" id="{5004D2EF-E3D3-4648-9A28-C9F6055B079B}"/>
                  </a:ext>
                </a:extLst>
              </p:cNvPr>
              <p:cNvSpPr/>
              <p:nvPr/>
            </p:nvSpPr>
            <p:spPr>
              <a:xfrm>
                <a:off x="5567242" y="6758589"/>
                <a:ext cx="2499" cy="11427"/>
              </a:xfrm>
              <a:custGeom>
                <a:avLst/>
                <a:gdLst>
                  <a:gd name="connsiteX0" fmla="*/ 2381 w 2499"/>
                  <a:gd name="connsiteY0" fmla="*/ 11428 h 11427"/>
                  <a:gd name="connsiteX1" fmla="*/ 2500 w 2499"/>
                  <a:gd name="connsiteY1" fmla="*/ 11309 h 11427"/>
                  <a:gd name="connsiteX2" fmla="*/ 0 w 2499"/>
                  <a:gd name="connsiteY2" fmla="*/ 0 h 11427"/>
                  <a:gd name="connsiteX3" fmla="*/ 2381 w 2499"/>
                  <a:gd name="connsiteY3" fmla="*/ 11428 h 11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11427">
                    <a:moveTo>
                      <a:pt x="2381" y="11428"/>
                    </a:moveTo>
                    <a:lnTo>
                      <a:pt x="2500" y="11309"/>
                    </a:lnTo>
                    <a:lnTo>
                      <a:pt x="0" y="0"/>
                    </a:lnTo>
                    <a:lnTo>
                      <a:pt x="2381" y="1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0" name="Forma libre: forma 1309">
                <a:extLst>
                  <a:ext uri="{FF2B5EF4-FFF2-40B4-BE49-F238E27FC236}">
                    <a16:creationId xmlns:a16="http://schemas.microsoft.com/office/drawing/2014/main" id="{4D61F1DF-0CBD-49F3-9FEC-62B33A14A917}"/>
                  </a:ext>
                </a:extLst>
              </p:cNvPr>
              <p:cNvSpPr/>
              <p:nvPr/>
            </p:nvSpPr>
            <p:spPr>
              <a:xfrm>
                <a:off x="5567124" y="6790015"/>
                <a:ext cx="1794" cy="9265"/>
              </a:xfrm>
              <a:custGeom>
                <a:avLst/>
                <a:gdLst>
                  <a:gd name="connsiteX0" fmla="*/ 1428 w 1794"/>
                  <a:gd name="connsiteY0" fmla="*/ 8809 h 9265"/>
                  <a:gd name="connsiteX1" fmla="*/ 1428 w 1794"/>
                  <a:gd name="connsiteY1" fmla="*/ 5000 h 9265"/>
                  <a:gd name="connsiteX2" fmla="*/ 0 w 1794"/>
                  <a:gd name="connsiteY2" fmla="*/ 0 h 9265"/>
                  <a:gd name="connsiteX3" fmla="*/ 1547 w 1794"/>
                  <a:gd name="connsiteY3" fmla="*/ 8809 h 9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4" h="9265">
                    <a:moveTo>
                      <a:pt x="1428" y="8809"/>
                    </a:moveTo>
                    <a:cubicBezTo>
                      <a:pt x="2738" y="11428"/>
                      <a:pt x="0" y="1786"/>
                      <a:pt x="1428" y="5000"/>
                    </a:cubicBezTo>
                    <a:cubicBezTo>
                      <a:pt x="952" y="2262"/>
                      <a:pt x="357" y="2262"/>
                      <a:pt x="0" y="0"/>
                    </a:cubicBezTo>
                    <a:cubicBezTo>
                      <a:pt x="238" y="2976"/>
                      <a:pt x="-357" y="1309"/>
                      <a:pt x="1547" y="88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1" name="Forma libre: forma 1310">
                <a:extLst>
                  <a:ext uri="{FF2B5EF4-FFF2-40B4-BE49-F238E27FC236}">
                    <a16:creationId xmlns:a16="http://schemas.microsoft.com/office/drawing/2014/main" id="{F6DE13D6-D941-48CB-A27F-11A5106F5BF0}"/>
                  </a:ext>
                </a:extLst>
              </p:cNvPr>
              <p:cNvSpPr/>
              <p:nvPr/>
            </p:nvSpPr>
            <p:spPr>
              <a:xfrm>
                <a:off x="5566766" y="6788229"/>
                <a:ext cx="238" cy="1785"/>
              </a:xfrm>
              <a:custGeom>
                <a:avLst/>
                <a:gdLst>
                  <a:gd name="connsiteX0" fmla="*/ 238 w 238"/>
                  <a:gd name="connsiteY0" fmla="*/ 1785 h 1785"/>
                  <a:gd name="connsiteX1" fmla="*/ 0 w 238"/>
                  <a:gd name="connsiteY1" fmla="*/ 0 h 1785"/>
                  <a:gd name="connsiteX2" fmla="*/ 238 w 238"/>
                  <a:gd name="connsiteY2" fmla="*/ 1785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1785">
                    <a:moveTo>
                      <a:pt x="238" y="1785"/>
                    </a:moveTo>
                    <a:cubicBezTo>
                      <a:pt x="238" y="1785"/>
                      <a:pt x="238" y="714"/>
                      <a:pt x="0" y="0"/>
                    </a:cubicBezTo>
                    <a:cubicBezTo>
                      <a:pt x="0" y="714"/>
                      <a:pt x="119" y="1309"/>
                      <a:pt x="238" y="17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2" name="Forma libre: forma 1311">
                <a:extLst>
                  <a:ext uri="{FF2B5EF4-FFF2-40B4-BE49-F238E27FC236}">
                    <a16:creationId xmlns:a16="http://schemas.microsoft.com/office/drawing/2014/main" id="{9489B923-EDCB-4778-A918-F14478BF4785}"/>
                  </a:ext>
                </a:extLst>
              </p:cNvPr>
              <p:cNvSpPr/>
              <p:nvPr/>
            </p:nvSpPr>
            <p:spPr>
              <a:xfrm>
                <a:off x="5476179" y="6755375"/>
                <a:ext cx="833" cy="3809"/>
              </a:xfrm>
              <a:custGeom>
                <a:avLst/>
                <a:gdLst>
                  <a:gd name="connsiteX0" fmla="*/ 714 w 833"/>
                  <a:gd name="connsiteY0" fmla="*/ 2262 h 3809"/>
                  <a:gd name="connsiteX1" fmla="*/ 0 w 833"/>
                  <a:gd name="connsiteY1" fmla="*/ 0 h 3809"/>
                  <a:gd name="connsiteX2" fmla="*/ 833 w 833"/>
                  <a:gd name="connsiteY2" fmla="*/ 3809 h 3809"/>
                  <a:gd name="connsiteX3" fmla="*/ 714 w 833"/>
                  <a:gd name="connsiteY3" fmla="*/ 2262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3809">
                    <a:moveTo>
                      <a:pt x="714" y="2262"/>
                    </a:moveTo>
                    <a:lnTo>
                      <a:pt x="0" y="0"/>
                    </a:lnTo>
                    <a:lnTo>
                      <a:pt x="833" y="3809"/>
                    </a:lnTo>
                    <a:lnTo>
                      <a:pt x="714" y="226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3" name="Forma libre: forma 1312">
                <a:extLst>
                  <a:ext uri="{FF2B5EF4-FFF2-40B4-BE49-F238E27FC236}">
                    <a16:creationId xmlns:a16="http://schemas.microsoft.com/office/drawing/2014/main" id="{F7DE928F-133A-4E7E-BB0F-F5A3B5A8693D}"/>
                  </a:ext>
                </a:extLst>
              </p:cNvPr>
              <p:cNvSpPr/>
              <p:nvPr/>
            </p:nvSpPr>
            <p:spPr>
              <a:xfrm>
                <a:off x="5476179" y="6759065"/>
                <a:ext cx="1428" cy="7261"/>
              </a:xfrm>
              <a:custGeom>
                <a:avLst/>
                <a:gdLst>
                  <a:gd name="connsiteX0" fmla="*/ 1428 w 1428"/>
                  <a:gd name="connsiteY0" fmla="*/ 7261 h 7261"/>
                  <a:gd name="connsiteX1" fmla="*/ 0 w 1428"/>
                  <a:gd name="connsiteY1" fmla="*/ 0 h 7261"/>
                  <a:gd name="connsiteX2" fmla="*/ 952 w 1428"/>
                  <a:gd name="connsiteY2" fmla="*/ 6666 h 7261"/>
                  <a:gd name="connsiteX3" fmla="*/ 1428 w 1428"/>
                  <a:gd name="connsiteY3" fmla="*/ 7261 h 7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7261">
                    <a:moveTo>
                      <a:pt x="1428" y="7261"/>
                    </a:moveTo>
                    <a:lnTo>
                      <a:pt x="0" y="0"/>
                    </a:lnTo>
                    <a:lnTo>
                      <a:pt x="952" y="6666"/>
                    </a:lnTo>
                    <a:cubicBezTo>
                      <a:pt x="952" y="6666"/>
                      <a:pt x="952" y="5595"/>
                      <a:pt x="1428" y="72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4" name="Forma libre: forma 1313">
                <a:extLst>
                  <a:ext uri="{FF2B5EF4-FFF2-40B4-BE49-F238E27FC236}">
                    <a16:creationId xmlns:a16="http://schemas.microsoft.com/office/drawing/2014/main" id="{0EE6A4EB-76CE-4B03-8066-31C73A9163F0}"/>
                  </a:ext>
                </a:extLst>
              </p:cNvPr>
              <p:cNvSpPr/>
              <p:nvPr/>
            </p:nvSpPr>
            <p:spPr>
              <a:xfrm>
                <a:off x="5543792" y="6809061"/>
                <a:ext cx="1190" cy="4047"/>
              </a:xfrm>
              <a:custGeom>
                <a:avLst/>
                <a:gdLst>
                  <a:gd name="connsiteX0" fmla="*/ 1190 w 1190"/>
                  <a:gd name="connsiteY0" fmla="*/ 4047 h 4047"/>
                  <a:gd name="connsiteX1" fmla="*/ 833 w 1190"/>
                  <a:gd name="connsiteY1" fmla="*/ 2262 h 4047"/>
                  <a:gd name="connsiteX2" fmla="*/ 0 w 1190"/>
                  <a:gd name="connsiteY2" fmla="*/ 0 h 4047"/>
                  <a:gd name="connsiteX3" fmla="*/ 1190 w 1190"/>
                  <a:gd name="connsiteY3" fmla="*/ 4047 h 4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4047">
                    <a:moveTo>
                      <a:pt x="1190" y="4047"/>
                    </a:moveTo>
                    <a:lnTo>
                      <a:pt x="833" y="2262"/>
                    </a:lnTo>
                    <a:cubicBezTo>
                      <a:pt x="357" y="357"/>
                      <a:pt x="238" y="238"/>
                      <a:pt x="0" y="0"/>
                    </a:cubicBezTo>
                    <a:lnTo>
                      <a:pt x="1190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5" name="Forma libre: forma 1314">
                <a:extLst>
                  <a:ext uri="{FF2B5EF4-FFF2-40B4-BE49-F238E27FC236}">
                    <a16:creationId xmlns:a16="http://schemas.microsoft.com/office/drawing/2014/main" id="{73AEE3BA-AA13-4E3B-BC37-3A6B6695D6F9}"/>
                  </a:ext>
                </a:extLst>
              </p:cNvPr>
              <p:cNvSpPr/>
              <p:nvPr/>
            </p:nvSpPr>
            <p:spPr>
              <a:xfrm>
                <a:off x="5536888" y="6802394"/>
                <a:ext cx="1428" cy="6547"/>
              </a:xfrm>
              <a:custGeom>
                <a:avLst/>
                <a:gdLst>
                  <a:gd name="connsiteX0" fmla="*/ 1309 w 1428"/>
                  <a:gd name="connsiteY0" fmla="*/ 6428 h 6547"/>
                  <a:gd name="connsiteX1" fmla="*/ 1428 w 1428"/>
                  <a:gd name="connsiteY1" fmla="*/ 6547 h 6547"/>
                  <a:gd name="connsiteX2" fmla="*/ 0 w 1428"/>
                  <a:gd name="connsiteY2" fmla="*/ 0 h 6547"/>
                  <a:gd name="connsiteX3" fmla="*/ 1309 w 1428"/>
                  <a:gd name="connsiteY3" fmla="*/ 6428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" h="6547">
                    <a:moveTo>
                      <a:pt x="1309" y="6428"/>
                    </a:moveTo>
                    <a:lnTo>
                      <a:pt x="1428" y="6547"/>
                    </a:lnTo>
                    <a:lnTo>
                      <a:pt x="0" y="0"/>
                    </a:lnTo>
                    <a:lnTo>
                      <a:pt x="1309" y="6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6" name="Forma libre: forma 1315">
                <a:extLst>
                  <a:ext uri="{FF2B5EF4-FFF2-40B4-BE49-F238E27FC236}">
                    <a16:creationId xmlns:a16="http://schemas.microsoft.com/office/drawing/2014/main" id="{1C1A2421-6DE7-4E84-8191-BDB3231135BF}"/>
                  </a:ext>
                </a:extLst>
              </p:cNvPr>
              <p:cNvSpPr/>
              <p:nvPr/>
            </p:nvSpPr>
            <p:spPr>
              <a:xfrm>
                <a:off x="5534545" y="6814589"/>
                <a:ext cx="1153" cy="3637"/>
              </a:xfrm>
              <a:custGeom>
                <a:avLst/>
                <a:gdLst>
                  <a:gd name="connsiteX0" fmla="*/ 677 w 1153"/>
                  <a:gd name="connsiteY0" fmla="*/ 3637 h 3637"/>
                  <a:gd name="connsiteX1" fmla="*/ 1153 w 1153"/>
                  <a:gd name="connsiteY1" fmla="*/ 2566 h 3637"/>
                  <a:gd name="connsiteX2" fmla="*/ 677 w 1153"/>
                  <a:gd name="connsiteY2" fmla="*/ 3637 h 3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53" h="3637">
                    <a:moveTo>
                      <a:pt x="677" y="3637"/>
                    </a:moveTo>
                    <a:cubicBezTo>
                      <a:pt x="677" y="3637"/>
                      <a:pt x="915" y="2328"/>
                      <a:pt x="1153" y="2566"/>
                    </a:cubicBezTo>
                    <a:cubicBezTo>
                      <a:pt x="915" y="3875"/>
                      <a:pt x="-989" y="-4576"/>
                      <a:pt x="677" y="363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317" name="Gráfico 144">
              <a:extLst>
                <a:ext uri="{FF2B5EF4-FFF2-40B4-BE49-F238E27FC236}">
                  <a16:creationId xmlns:a16="http://schemas.microsoft.com/office/drawing/2014/main" id="{22189F1E-AAFD-40B6-A618-D5E73945AD24}"/>
                </a:ext>
              </a:extLst>
            </p:cNvPr>
            <p:cNvGrpSpPr/>
            <p:nvPr/>
          </p:nvGrpSpPr>
          <p:grpSpPr>
            <a:xfrm>
              <a:off x="5716157" y="6643956"/>
              <a:ext cx="118560" cy="169868"/>
              <a:chOff x="5716157" y="6643956"/>
              <a:chExt cx="118560" cy="169868"/>
            </a:xfrm>
            <a:grpFill/>
          </p:grpSpPr>
          <p:sp>
            <p:nvSpPr>
              <p:cNvPr id="1318" name="Forma libre: forma 1317">
                <a:extLst>
                  <a:ext uri="{FF2B5EF4-FFF2-40B4-BE49-F238E27FC236}">
                    <a16:creationId xmlns:a16="http://schemas.microsoft.com/office/drawing/2014/main" id="{ED74EA43-8584-41AC-8DA8-E241B0C8BA9A}"/>
                  </a:ext>
                </a:extLst>
              </p:cNvPr>
              <p:cNvSpPr/>
              <p:nvPr/>
            </p:nvSpPr>
            <p:spPr>
              <a:xfrm>
                <a:off x="5828885" y="6648480"/>
                <a:ext cx="2114" cy="5033"/>
              </a:xfrm>
              <a:custGeom>
                <a:avLst/>
                <a:gdLst>
                  <a:gd name="connsiteX0" fmla="*/ 2023 w 2114"/>
                  <a:gd name="connsiteY0" fmla="*/ 4881 h 5033"/>
                  <a:gd name="connsiteX1" fmla="*/ 0 w 2114"/>
                  <a:gd name="connsiteY1" fmla="*/ 0 h 5033"/>
                  <a:gd name="connsiteX2" fmla="*/ 2023 w 2114"/>
                  <a:gd name="connsiteY2" fmla="*/ 4881 h 5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4" h="5033">
                    <a:moveTo>
                      <a:pt x="2023" y="4881"/>
                    </a:moveTo>
                    <a:cubicBezTo>
                      <a:pt x="2023" y="4881"/>
                      <a:pt x="357" y="833"/>
                      <a:pt x="0" y="0"/>
                    </a:cubicBezTo>
                    <a:cubicBezTo>
                      <a:pt x="119" y="1071"/>
                      <a:pt x="2619" y="5952"/>
                      <a:pt x="2023" y="48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19" name="Forma libre: forma 1318">
                <a:extLst>
                  <a:ext uri="{FF2B5EF4-FFF2-40B4-BE49-F238E27FC236}">
                    <a16:creationId xmlns:a16="http://schemas.microsoft.com/office/drawing/2014/main" id="{2D11873F-64BD-4D79-ADA4-65F3204254D8}"/>
                  </a:ext>
                </a:extLst>
              </p:cNvPr>
              <p:cNvSpPr/>
              <p:nvPr/>
            </p:nvSpPr>
            <p:spPr>
              <a:xfrm>
                <a:off x="5831861" y="6662645"/>
                <a:ext cx="1666" cy="4642"/>
              </a:xfrm>
              <a:custGeom>
                <a:avLst/>
                <a:gdLst>
                  <a:gd name="connsiteX0" fmla="*/ 833 w 1666"/>
                  <a:gd name="connsiteY0" fmla="*/ 1905 h 4642"/>
                  <a:gd name="connsiteX1" fmla="*/ 0 w 1666"/>
                  <a:gd name="connsiteY1" fmla="*/ 0 h 4642"/>
                  <a:gd name="connsiteX2" fmla="*/ 1666 w 1666"/>
                  <a:gd name="connsiteY2" fmla="*/ 4642 h 4642"/>
                  <a:gd name="connsiteX3" fmla="*/ 833 w 1666"/>
                  <a:gd name="connsiteY3" fmla="*/ 1905 h 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66" h="4642">
                    <a:moveTo>
                      <a:pt x="833" y="1905"/>
                    </a:moveTo>
                    <a:lnTo>
                      <a:pt x="0" y="0"/>
                    </a:lnTo>
                    <a:lnTo>
                      <a:pt x="1666" y="4642"/>
                    </a:lnTo>
                    <a:lnTo>
                      <a:pt x="833" y="190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0" name="Forma libre: forma 1319">
                <a:extLst>
                  <a:ext uri="{FF2B5EF4-FFF2-40B4-BE49-F238E27FC236}">
                    <a16:creationId xmlns:a16="http://schemas.microsoft.com/office/drawing/2014/main" id="{F9C9C513-92AF-47A4-86A6-9315F36775C8}"/>
                  </a:ext>
                </a:extLst>
              </p:cNvPr>
              <p:cNvSpPr/>
              <p:nvPr/>
            </p:nvSpPr>
            <p:spPr>
              <a:xfrm>
                <a:off x="5830075" y="6662050"/>
                <a:ext cx="2856" cy="6533"/>
              </a:xfrm>
              <a:custGeom>
                <a:avLst/>
                <a:gdLst>
                  <a:gd name="connsiteX0" fmla="*/ 0 w 2856"/>
                  <a:gd name="connsiteY0" fmla="*/ 3571 h 6533"/>
                  <a:gd name="connsiteX1" fmla="*/ 2023 w 2856"/>
                  <a:gd name="connsiteY1" fmla="*/ 4404 h 6533"/>
                  <a:gd name="connsiteX2" fmla="*/ 2857 w 2856"/>
                  <a:gd name="connsiteY2" fmla="*/ 6071 h 6533"/>
                  <a:gd name="connsiteX3" fmla="*/ 357 w 2856"/>
                  <a:gd name="connsiteY3" fmla="*/ 0 h 6533"/>
                  <a:gd name="connsiteX4" fmla="*/ 0 w 2856"/>
                  <a:gd name="connsiteY4" fmla="*/ 3571 h 6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6" h="6533">
                    <a:moveTo>
                      <a:pt x="0" y="3571"/>
                    </a:moveTo>
                    <a:cubicBezTo>
                      <a:pt x="3571" y="10951"/>
                      <a:pt x="357" y="1905"/>
                      <a:pt x="2023" y="4404"/>
                    </a:cubicBezTo>
                    <a:lnTo>
                      <a:pt x="2857" y="6071"/>
                    </a:lnTo>
                    <a:lnTo>
                      <a:pt x="357" y="0"/>
                    </a:lnTo>
                    <a:cubicBezTo>
                      <a:pt x="238" y="1190"/>
                      <a:pt x="1309" y="5476"/>
                      <a:pt x="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1" name="Forma libre: forma 1320">
                <a:extLst>
                  <a:ext uri="{FF2B5EF4-FFF2-40B4-BE49-F238E27FC236}">
                    <a16:creationId xmlns:a16="http://schemas.microsoft.com/office/drawing/2014/main" id="{FB74BB8B-C75A-4131-B738-D90BE1983644}"/>
                  </a:ext>
                </a:extLst>
              </p:cNvPr>
              <p:cNvSpPr/>
              <p:nvPr/>
            </p:nvSpPr>
            <p:spPr>
              <a:xfrm>
                <a:off x="5821504" y="6650027"/>
                <a:ext cx="938" cy="2147"/>
              </a:xfrm>
              <a:custGeom>
                <a:avLst/>
                <a:gdLst>
                  <a:gd name="connsiteX0" fmla="*/ 0 w 938"/>
                  <a:gd name="connsiteY0" fmla="*/ 0 h 2147"/>
                  <a:gd name="connsiteX1" fmla="*/ 714 w 938"/>
                  <a:gd name="connsiteY1" fmla="*/ 714 h 2147"/>
                  <a:gd name="connsiteX2" fmla="*/ 357 w 938"/>
                  <a:gd name="connsiteY2" fmla="*/ 0 h 2147"/>
                  <a:gd name="connsiteX3" fmla="*/ 0 w 938"/>
                  <a:gd name="connsiteY3" fmla="*/ 0 h 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38" h="2147">
                    <a:moveTo>
                      <a:pt x="0" y="0"/>
                    </a:moveTo>
                    <a:cubicBezTo>
                      <a:pt x="1428" y="2857"/>
                      <a:pt x="833" y="2619"/>
                      <a:pt x="714" y="714"/>
                    </a:cubicBezTo>
                    <a:cubicBezTo>
                      <a:pt x="595" y="357"/>
                      <a:pt x="476" y="238"/>
                      <a:pt x="357" y="0"/>
                    </a:cubicBezTo>
                    <a:cubicBezTo>
                      <a:pt x="357" y="0"/>
                      <a:pt x="357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2" name="Forma libre: forma 1321">
                <a:extLst>
                  <a:ext uri="{FF2B5EF4-FFF2-40B4-BE49-F238E27FC236}">
                    <a16:creationId xmlns:a16="http://schemas.microsoft.com/office/drawing/2014/main" id="{E1D723EA-8BA1-4A4E-B84F-64E110F5C13B}"/>
                  </a:ext>
                </a:extLst>
              </p:cNvPr>
              <p:cNvSpPr/>
              <p:nvPr/>
            </p:nvSpPr>
            <p:spPr>
              <a:xfrm>
                <a:off x="5821161" y="6649088"/>
                <a:ext cx="581" cy="1058"/>
              </a:xfrm>
              <a:custGeom>
                <a:avLst/>
                <a:gdLst>
                  <a:gd name="connsiteX0" fmla="*/ 582 w 581"/>
                  <a:gd name="connsiteY0" fmla="*/ 1058 h 1058"/>
                  <a:gd name="connsiteX1" fmla="*/ 582 w 581"/>
                  <a:gd name="connsiteY1" fmla="*/ 1058 h 1058"/>
                  <a:gd name="connsiteX2" fmla="*/ 582 w 581"/>
                  <a:gd name="connsiteY2" fmla="*/ 1058 h 10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" h="1058">
                    <a:moveTo>
                      <a:pt x="582" y="1058"/>
                    </a:moveTo>
                    <a:cubicBezTo>
                      <a:pt x="582" y="1058"/>
                      <a:pt x="-727" y="-1323"/>
                      <a:pt x="582" y="1058"/>
                    </a:cubicBezTo>
                    <a:lnTo>
                      <a:pt x="582" y="105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3" name="Forma libre: forma 1322">
                <a:extLst>
                  <a:ext uri="{FF2B5EF4-FFF2-40B4-BE49-F238E27FC236}">
                    <a16:creationId xmlns:a16="http://schemas.microsoft.com/office/drawing/2014/main" id="{AC3EC4AF-CF69-476B-B594-D93254E5A7B0}"/>
                  </a:ext>
                </a:extLst>
              </p:cNvPr>
              <p:cNvSpPr/>
              <p:nvPr/>
            </p:nvSpPr>
            <p:spPr>
              <a:xfrm>
                <a:off x="5818647" y="6646337"/>
                <a:ext cx="2618" cy="5951"/>
              </a:xfrm>
              <a:custGeom>
                <a:avLst/>
                <a:gdLst>
                  <a:gd name="connsiteX0" fmla="*/ 2619 w 2618"/>
                  <a:gd name="connsiteY0" fmla="*/ 5952 h 5951"/>
                  <a:gd name="connsiteX1" fmla="*/ 1786 w 2618"/>
                  <a:gd name="connsiteY1" fmla="*/ 3214 h 5951"/>
                  <a:gd name="connsiteX2" fmla="*/ 0 w 2618"/>
                  <a:gd name="connsiteY2" fmla="*/ 0 h 5951"/>
                  <a:gd name="connsiteX3" fmla="*/ 2619 w 2618"/>
                  <a:gd name="connsiteY3" fmla="*/ 5952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5951">
                    <a:moveTo>
                      <a:pt x="2619" y="5952"/>
                    </a:moveTo>
                    <a:lnTo>
                      <a:pt x="1786" y="3214"/>
                    </a:lnTo>
                    <a:cubicBezTo>
                      <a:pt x="952" y="1548"/>
                      <a:pt x="476" y="1309"/>
                      <a:pt x="0" y="0"/>
                    </a:cubicBezTo>
                    <a:cubicBezTo>
                      <a:pt x="238" y="1548"/>
                      <a:pt x="1071" y="3214"/>
                      <a:pt x="2619" y="5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4" name="Forma libre: forma 1323">
                <a:extLst>
                  <a:ext uri="{FF2B5EF4-FFF2-40B4-BE49-F238E27FC236}">
                    <a16:creationId xmlns:a16="http://schemas.microsoft.com/office/drawing/2014/main" id="{DA60E11E-ACC0-47A0-9677-DC753083D80E}"/>
                  </a:ext>
                </a:extLst>
              </p:cNvPr>
              <p:cNvSpPr/>
              <p:nvPr/>
            </p:nvSpPr>
            <p:spPr>
              <a:xfrm>
                <a:off x="5822779" y="6656186"/>
                <a:ext cx="629" cy="1697"/>
              </a:xfrm>
              <a:custGeom>
                <a:avLst/>
                <a:gdLst>
                  <a:gd name="connsiteX0" fmla="*/ 630 w 629"/>
                  <a:gd name="connsiteY0" fmla="*/ 1697 h 1697"/>
                  <a:gd name="connsiteX1" fmla="*/ 273 w 629"/>
                  <a:gd name="connsiteY1" fmla="*/ 507 h 1697"/>
                  <a:gd name="connsiteX2" fmla="*/ 630 w 629"/>
                  <a:gd name="connsiteY2" fmla="*/ 1697 h 1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29" h="1697">
                    <a:moveTo>
                      <a:pt x="630" y="1697"/>
                    </a:moveTo>
                    <a:lnTo>
                      <a:pt x="273" y="507"/>
                    </a:lnTo>
                    <a:cubicBezTo>
                      <a:pt x="-85" y="-207"/>
                      <a:pt x="-204" y="-445"/>
                      <a:pt x="630" y="169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5" name="Forma libre: forma 1324">
                <a:extLst>
                  <a:ext uri="{FF2B5EF4-FFF2-40B4-BE49-F238E27FC236}">
                    <a16:creationId xmlns:a16="http://schemas.microsoft.com/office/drawing/2014/main" id="{AC187D91-30A7-4C98-B313-92008C697517}"/>
                  </a:ext>
                </a:extLst>
              </p:cNvPr>
              <p:cNvSpPr/>
              <p:nvPr/>
            </p:nvSpPr>
            <p:spPr>
              <a:xfrm>
                <a:off x="5822337" y="6654194"/>
                <a:ext cx="1557" cy="4198"/>
              </a:xfrm>
              <a:custGeom>
                <a:avLst/>
                <a:gdLst>
                  <a:gd name="connsiteX0" fmla="*/ 119 w 1557"/>
                  <a:gd name="connsiteY0" fmla="*/ 0 h 4198"/>
                  <a:gd name="connsiteX1" fmla="*/ 715 w 1557"/>
                  <a:gd name="connsiteY1" fmla="*/ 2500 h 4198"/>
                  <a:gd name="connsiteX2" fmla="*/ 476 w 1557"/>
                  <a:gd name="connsiteY2" fmla="*/ 1547 h 4198"/>
                  <a:gd name="connsiteX3" fmla="*/ 0 w 1557"/>
                  <a:gd name="connsiteY3" fmla="*/ 0 h 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57" h="4198">
                    <a:moveTo>
                      <a:pt x="119" y="0"/>
                    </a:moveTo>
                    <a:lnTo>
                      <a:pt x="715" y="2500"/>
                    </a:lnTo>
                    <a:cubicBezTo>
                      <a:pt x="1310" y="3690"/>
                      <a:pt x="2381" y="6071"/>
                      <a:pt x="476" y="1547"/>
                    </a:cubicBezTo>
                    <a:cubicBezTo>
                      <a:pt x="1429" y="3809"/>
                      <a:pt x="476" y="154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6" name="Forma libre: forma 1325">
                <a:extLst>
                  <a:ext uri="{FF2B5EF4-FFF2-40B4-BE49-F238E27FC236}">
                    <a16:creationId xmlns:a16="http://schemas.microsoft.com/office/drawing/2014/main" id="{72DF60C7-F02B-4972-9A4A-6DB668941845}"/>
                  </a:ext>
                </a:extLst>
              </p:cNvPr>
              <p:cNvSpPr/>
              <p:nvPr/>
            </p:nvSpPr>
            <p:spPr>
              <a:xfrm>
                <a:off x="5823171" y="6655056"/>
                <a:ext cx="2396" cy="5446"/>
              </a:xfrm>
              <a:custGeom>
                <a:avLst/>
                <a:gdLst>
                  <a:gd name="connsiteX0" fmla="*/ 0 w 2396"/>
                  <a:gd name="connsiteY0" fmla="*/ 208 h 5446"/>
                  <a:gd name="connsiteX1" fmla="*/ 2381 w 2396"/>
                  <a:gd name="connsiteY1" fmla="*/ 5446 h 5446"/>
                  <a:gd name="connsiteX2" fmla="*/ 0 w 2396"/>
                  <a:gd name="connsiteY2" fmla="*/ 208 h 5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96" h="5446">
                    <a:moveTo>
                      <a:pt x="0" y="208"/>
                    </a:moveTo>
                    <a:cubicBezTo>
                      <a:pt x="952" y="1756"/>
                      <a:pt x="1667" y="2708"/>
                      <a:pt x="2381" y="5446"/>
                    </a:cubicBezTo>
                    <a:cubicBezTo>
                      <a:pt x="2619" y="4137"/>
                      <a:pt x="119" y="-1101"/>
                      <a:pt x="0" y="20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7" name="Forma libre: forma 1326">
                <a:extLst>
                  <a:ext uri="{FF2B5EF4-FFF2-40B4-BE49-F238E27FC236}">
                    <a16:creationId xmlns:a16="http://schemas.microsoft.com/office/drawing/2014/main" id="{FB510553-B5FD-43A7-B16D-A6CCCBC8DAF6}"/>
                  </a:ext>
                </a:extLst>
              </p:cNvPr>
              <p:cNvSpPr/>
              <p:nvPr/>
            </p:nvSpPr>
            <p:spPr>
              <a:xfrm>
                <a:off x="5833195" y="6672427"/>
                <a:ext cx="1522" cy="2954"/>
              </a:xfrm>
              <a:custGeom>
                <a:avLst/>
                <a:gdLst>
                  <a:gd name="connsiteX0" fmla="*/ 213 w 1522"/>
                  <a:gd name="connsiteY0" fmla="*/ 931 h 2954"/>
                  <a:gd name="connsiteX1" fmla="*/ 1523 w 1522"/>
                  <a:gd name="connsiteY1" fmla="*/ 2955 h 2954"/>
                  <a:gd name="connsiteX2" fmla="*/ 689 w 1522"/>
                  <a:gd name="connsiteY2" fmla="*/ 336 h 2954"/>
                  <a:gd name="connsiteX3" fmla="*/ 332 w 1522"/>
                  <a:gd name="connsiteY3" fmla="*/ 931 h 2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2" h="2954">
                    <a:moveTo>
                      <a:pt x="213" y="931"/>
                    </a:moveTo>
                    <a:lnTo>
                      <a:pt x="1523" y="2955"/>
                    </a:lnTo>
                    <a:lnTo>
                      <a:pt x="689" y="336"/>
                    </a:lnTo>
                    <a:cubicBezTo>
                      <a:pt x="1166" y="1645"/>
                      <a:pt x="-739" y="-1450"/>
                      <a:pt x="332" y="93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8" name="Forma libre: forma 1327">
                <a:extLst>
                  <a:ext uri="{FF2B5EF4-FFF2-40B4-BE49-F238E27FC236}">
                    <a16:creationId xmlns:a16="http://schemas.microsoft.com/office/drawing/2014/main" id="{8D1C48F4-E0B5-4B66-864B-BF47DB6DD201}"/>
                  </a:ext>
                </a:extLst>
              </p:cNvPr>
              <p:cNvSpPr/>
              <p:nvPr/>
            </p:nvSpPr>
            <p:spPr>
              <a:xfrm>
                <a:off x="5817338" y="6649432"/>
                <a:ext cx="2975" cy="6189"/>
              </a:xfrm>
              <a:custGeom>
                <a:avLst/>
                <a:gdLst>
                  <a:gd name="connsiteX0" fmla="*/ 0 w 2975"/>
                  <a:gd name="connsiteY0" fmla="*/ 0 h 6189"/>
                  <a:gd name="connsiteX1" fmla="*/ 2976 w 2975"/>
                  <a:gd name="connsiteY1" fmla="*/ 6190 h 6189"/>
                  <a:gd name="connsiteX2" fmla="*/ 2381 w 2975"/>
                  <a:gd name="connsiteY2" fmla="*/ 4285 h 6189"/>
                  <a:gd name="connsiteX3" fmla="*/ 0 w 2975"/>
                  <a:gd name="connsiteY3" fmla="*/ 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75" h="6189">
                    <a:moveTo>
                      <a:pt x="0" y="0"/>
                    </a:moveTo>
                    <a:cubicBezTo>
                      <a:pt x="714" y="1547"/>
                      <a:pt x="2023" y="4166"/>
                      <a:pt x="2976" y="6190"/>
                    </a:cubicBezTo>
                    <a:lnTo>
                      <a:pt x="2381" y="4285"/>
                    </a:lnTo>
                    <a:cubicBezTo>
                      <a:pt x="1785" y="3214"/>
                      <a:pt x="1071" y="2381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29" name="Forma libre: forma 1328">
                <a:extLst>
                  <a:ext uri="{FF2B5EF4-FFF2-40B4-BE49-F238E27FC236}">
                    <a16:creationId xmlns:a16="http://schemas.microsoft.com/office/drawing/2014/main" id="{FB09259F-80D7-43EA-B8DA-9CB15327A887}"/>
                  </a:ext>
                </a:extLst>
              </p:cNvPr>
              <p:cNvSpPr/>
              <p:nvPr/>
            </p:nvSpPr>
            <p:spPr>
              <a:xfrm>
                <a:off x="5820314" y="6655622"/>
                <a:ext cx="833" cy="2856"/>
              </a:xfrm>
              <a:custGeom>
                <a:avLst/>
                <a:gdLst>
                  <a:gd name="connsiteX0" fmla="*/ 0 w 833"/>
                  <a:gd name="connsiteY0" fmla="*/ 0 h 2856"/>
                  <a:gd name="connsiteX1" fmla="*/ 833 w 833"/>
                  <a:gd name="connsiteY1" fmla="*/ 2857 h 2856"/>
                  <a:gd name="connsiteX2" fmla="*/ 0 w 833"/>
                  <a:gd name="connsiteY2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2856">
                    <a:moveTo>
                      <a:pt x="0" y="0"/>
                    </a:moveTo>
                    <a:lnTo>
                      <a:pt x="833" y="2857"/>
                    </a:lnTo>
                    <a:cubicBezTo>
                      <a:pt x="833" y="2857"/>
                      <a:pt x="833" y="166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0" name="Forma libre: forma 1329">
                <a:extLst>
                  <a:ext uri="{FF2B5EF4-FFF2-40B4-BE49-F238E27FC236}">
                    <a16:creationId xmlns:a16="http://schemas.microsoft.com/office/drawing/2014/main" id="{E45E7C17-FAF7-4217-8637-AFE596BD31E4}"/>
                  </a:ext>
                </a:extLst>
              </p:cNvPr>
              <p:cNvSpPr/>
              <p:nvPr/>
            </p:nvSpPr>
            <p:spPr>
              <a:xfrm>
                <a:off x="5825075" y="6660264"/>
                <a:ext cx="1904" cy="6070"/>
              </a:xfrm>
              <a:custGeom>
                <a:avLst/>
                <a:gdLst>
                  <a:gd name="connsiteX0" fmla="*/ 1905 w 1904"/>
                  <a:gd name="connsiteY0" fmla="*/ 5952 h 6070"/>
                  <a:gd name="connsiteX1" fmla="*/ 0 w 1904"/>
                  <a:gd name="connsiteY1" fmla="*/ 0 h 6070"/>
                  <a:gd name="connsiteX2" fmla="*/ 1905 w 1904"/>
                  <a:gd name="connsiteY2" fmla="*/ 6071 h 6070"/>
                  <a:gd name="connsiteX3" fmla="*/ 1905 w 1904"/>
                  <a:gd name="connsiteY3" fmla="*/ 5952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6070">
                    <a:moveTo>
                      <a:pt x="1905" y="5952"/>
                    </a:moveTo>
                    <a:lnTo>
                      <a:pt x="0" y="0"/>
                    </a:lnTo>
                    <a:lnTo>
                      <a:pt x="1905" y="6071"/>
                    </a:lnTo>
                    <a:lnTo>
                      <a:pt x="1905" y="5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1" name="Forma libre: forma 1330">
                <a:extLst>
                  <a:ext uri="{FF2B5EF4-FFF2-40B4-BE49-F238E27FC236}">
                    <a16:creationId xmlns:a16="http://schemas.microsoft.com/office/drawing/2014/main" id="{B72BAF62-9B34-4F66-A9E2-5D1E0ACD8A3F}"/>
                  </a:ext>
                </a:extLst>
              </p:cNvPr>
              <p:cNvSpPr/>
              <p:nvPr/>
            </p:nvSpPr>
            <p:spPr>
              <a:xfrm>
                <a:off x="5814362" y="6646099"/>
                <a:ext cx="2142" cy="5713"/>
              </a:xfrm>
              <a:custGeom>
                <a:avLst/>
                <a:gdLst>
                  <a:gd name="connsiteX0" fmla="*/ 1428 w 2142"/>
                  <a:gd name="connsiteY0" fmla="*/ 3809 h 5713"/>
                  <a:gd name="connsiteX1" fmla="*/ 0 w 2142"/>
                  <a:gd name="connsiteY1" fmla="*/ 0 h 5713"/>
                  <a:gd name="connsiteX2" fmla="*/ 2143 w 2142"/>
                  <a:gd name="connsiteY2" fmla="*/ 5714 h 5713"/>
                  <a:gd name="connsiteX3" fmla="*/ 1428 w 2142"/>
                  <a:gd name="connsiteY3" fmla="*/ 3809 h 5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5713">
                    <a:moveTo>
                      <a:pt x="1428" y="3809"/>
                    </a:moveTo>
                    <a:lnTo>
                      <a:pt x="0" y="0"/>
                    </a:lnTo>
                    <a:lnTo>
                      <a:pt x="2143" y="5714"/>
                    </a:lnTo>
                    <a:lnTo>
                      <a:pt x="1428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2" name="Forma libre: forma 1331">
                <a:extLst>
                  <a:ext uri="{FF2B5EF4-FFF2-40B4-BE49-F238E27FC236}">
                    <a16:creationId xmlns:a16="http://schemas.microsoft.com/office/drawing/2014/main" id="{78190F7B-F776-430C-A5A8-E660AB464597}"/>
                  </a:ext>
                </a:extLst>
              </p:cNvPr>
              <p:cNvSpPr/>
              <p:nvPr/>
            </p:nvSpPr>
            <p:spPr>
              <a:xfrm>
                <a:off x="5811863" y="6643956"/>
                <a:ext cx="3213" cy="7023"/>
              </a:xfrm>
              <a:custGeom>
                <a:avLst/>
                <a:gdLst>
                  <a:gd name="connsiteX0" fmla="*/ 3214 w 3213"/>
                  <a:gd name="connsiteY0" fmla="*/ 7023 h 7023"/>
                  <a:gd name="connsiteX1" fmla="*/ 0 w 3213"/>
                  <a:gd name="connsiteY1" fmla="*/ 0 h 7023"/>
                  <a:gd name="connsiteX2" fmla="*/ 1785 w 3213"/>
                  <a:gd name="connsiteY2" fmla="*/ 5833 h 7023"/>
                  <a:gd name="connsiteX3" fmla="*/ 3214 w 3213"/>
                  <a:gd name="connsiteY3" fmla="*/ 7023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13" h="7023">
                    <a:moveTo>
                      <a:pt x="3214" y="7023"/>
                    </a:moveTo>
                    <a:cubicBezTo>
                      <a:pt x="2023" y="3928"/>
                      <a:pt x="714" y="1905"/>
                      <a:pt x="0" y="0"/>
                    </a:cubicBezTo>
                    <a:cubicBezTo>
                      <a:pt x="0" y="714"/>
                      <a:pt x="952" y="3333"/>
                      <a:pt x="1785" y="5833"/>
                    </a:cubicBezTo>
                    <a:cubicBezTo>
                      <a:pt x="1428" y="4404"/>
                      <a:pt x="1785" y="4642"/>
                      <a:pt x="3214" y="7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3" name="Forma libre: forma 1332">
                <a:extLst>
                  <a:ext uri="{FF2B5EF4-FFF2-40B4-BE49-F238E27FC236}">
                    <a16:creationId xmlns:a16="http://schemas.microsoft.com/office/drawing/2014/main" id="{CAFCB4CF-F02D-40F4-AB0D-FC37C2869651}"/>
                  </a:ext>
                </a:extLst>
              </p:cNvPr>
              <p:cNvSpPr/>
              <p:nvPr/>
            </p:nvSpPr>
            <p:spPr>
              <a:xfrm>
                <a:off x="5813648" y="6649789"/>
                <a:ext cx="1190" cy="3571"/>
              </a:xfrm>
              <a:custGeom>
                <a:avLst/>
                <a:gdLst>
                  <a:gd name="connsiteX0" fmla="*/ 1190 w 1190"/>
                  <a:gd name="connsiteY0" fmla="*/ 3571 h 3571"/>
                  <a:gd name="connsiteX1" fmla="*/ 0 w 1190"/>
                  <a:gd name="connsiteY1" fmla="*/ 0 h 3571"/>
                  <a:gd name="connsiteX2" fmla="*/ 1190 w 1190"/>
                  <a:gd name="connsiteY2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3571">
                    <a:moveTo>
                      <a:pt x="1190" y="3571"/>
                    </a:moveTo>
                    <a:cubicBezTo>
                      <a:pt x="952" y="2857"/>
                      <a:pt x="476" y="1428"/>
                      <a:pt x="0" y="0"/>
                    </a:cubicBezTo>
                    <a:cubicBezTo>
                      <a:pt x="238" y="714"/>
                      <a:pt x="476" y="1786"/>
                      <a:pt x="1190" y="35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4" name="Forma libre: forma 1333">
                <a:extLst>
                  <a:ext uri="{FF2B5EF4-FFF2-40B4-BE49-F238E27FC236}">
                    <a16:creationId xmlns:a16="http://schemas.microsoft.com/office/drawing/2014/main" id="{55079C05-E324-41E2-8767-6B459A81D8E7}"/>
                  </a:ext>
                </a:extLst>
              </p:cNvPr>
              <p:cNvSpPr/>
              <p:nvPr/>
            </p:nvSpPr>
            <p:spPr>
              <a:xfrm>
                <a:off x="5817814" y="6653598"/>
                <a:ext cx="2380" cy="4404"/>
              </a:xfrm>
              <a:custGeom>
                <a:avLst/>
                <a:gdLst>
                  <a:gd name="connsiteX0" fmla="*/ 2262 w 2380"/>
                  <a:gd name="connsiteY0" fmla="*/ 4404 h 4404"/>
                  <a:gd name="connsiteX1" fmla="*/ 0 w 2380"/>
                  <a:gd name="connsiteY1" fmla="*/ 0 h 4404"/>
                  <a:gd name="connsiteX2" fmla="*/ 2143 w 2380"/>
                  <a:gd name="connsiteY2" fmla="*/ 4404 h 4404"/>
                  <a:gd name="connsiteX3" fmla="*/ 2381 w 2380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80" h="4404">
                    <a:moveTo>
                      <a:pt x="2262" y="4404"/>
                    </a:moveTo>
                    <a:cubicBezTo>
                      <a:pt x="1785" y="3452"/>
                      <a:pt x="595" y="952"/>
                      <a:pt x="0" y="0"/>
                    </a:cubicBezTo>
                    <a:lnTo>
                      <a:pt x="2143" y="4404"/>
                    </a:lnTo>
                    <a:cubicBezTo>
                      <a:pt x="2143" y="4404"/>
                      <a:pt x="2262" y="4404"/>
                      <a:pt x="2381" y="440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5" name="Forma libre: forma 1334">
                <a:extLst>
                  <a:ext uri="{FF2B5EF4-FFF2-40B4-BE49-F238E27FC236}">
                    <a16:creationId xmlns:a16="http://schemas.microsoft.com/office/drawing/2014/main" id="{1B7DA8AA-ACCE-4CAB-BAA8-61A6584A5DAA}"/>
                  </a:ext>
                </a:extLst>
              </p:cNvPr>
              <p:cNvSpPr/>
              <p:nvPr/>
            </p:nvSpPr>
            <p:spPr>
              <a:xfrm>
                <a:off x="5819481" y="6658003"/>
                <a:ext cx="476" cy="238"/>
              </a:xfrm>
              <a:custGeom>
                <a:avLst/>
                <a:gdLst>
                  <a:gd name="connsiteX0" fmla="*/ 476 w 476"/>
                  <a:gd name="connsiteY0" fmla="*/ 238 h 238"/>
                  <a:gd name="connsiteX1" fmla="*/ 476 w 476"/>
                  <a:gd name="connsiteY1" fmla="*/ 238 h 238"/>
                  <a:gd name="connsiteX2" fmla="*/ 0 w 476"/>
                  <a:gd name="connsiteY2" fmla="*/ 0 h 238"/>
                  <a:gd name="connsiteX3" fmla="*/ 476 w 476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238">
                    <a:moveTo>
                      <a:pt x="476" y="238"/>
                    </a:moveTo>
                    <a:lnTo>
                      <a:pt x="476" y="238"/>
                    </a:lnTo>
                    <a:cubicBezTo>
                      <a:pt x="476" y="238"/>
                      <a:pt x="119" y="0"/>
                      <a:pt x="0" y="0"/>
                    </a:cubicBezTo>
                    <a:cubicBezTo>
                      <a:pt x="0" y="0"/>
                      <a:pt x="238" y="0"/>
                      <a:pt x="476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6" name="Forma libre: forma 1335">
                <a:extLst>
                  <a:ext uri="{FF2B5EF4-FFF2-40B4-BE49-F238E27FC236}">
                    <a16:creationId xmlns:a16="http://schemas.microsoft.com/office/drawing/2014/main" id="{6E325BEF-2B87-40D5-8440-E1CC65A30873}"/>
                  </a:ext>
                </a:extLst>
              </p:cNvPr>
              <p:cNvSpPr/>
              <p:nvPr/>
            </p:nvSpPr>
            <p:spPr>
              <a:xfrm>
                <a:off x="5820195" y="6658003"/>
                <a:ext cx="105" cy="264"/>
              </a:xfrm>
              <a:custGeom>
                <a:avLst/>
                <a:gdLst>
                  <a:gd name="connsiteX0" fmla="*/ 0 w 105"/>
                  <a:gd name="connsiteY0" fmla="*/ 0 h 264"/>
                  <a:gd name="connsiteX1" fmla="*/ 0 w 105"/>
                  <a:gd name="connsiteY1" fmla="*/ 0 h 264"/>
                  <a:gd name="connsiteX2" fmla="*/ 0 w 105"/>
                  <a:gd name="connsiteY2" fmla="*/ 0 h 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64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238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7" name="Forma libre: forma 1336">
                <a:extLst>
                  <a:ext uri="{FF2B5EF4-FFF2-40B4-BE49-F238E27FC236}">
                    <a16:creationId xmlns:a16="http://schemas.microsoft.com/office/drawing/2014/main" id="{3B401742-C7E2-4540-9AAB-F05C21B4B178}"/>
                  </a:ext>
                </a:extLst>
              </p:cNvPr>
              <p:cNvSpPr/>
              <p:nvPr/>
            </p:nvSpPr>
            <p:spPr>
              <a:xfrm>
                <a:off x="5824242" y="6662645"/>
                <a:ext cx="3809" cy="9165"/>
              </a:xfrm>
              <a:custGeom>
                <a:avLst/>
                <a:gdLst>
                  <a:gd name="connsiteX0" fmla="*/ 0 w 3809"/>
                  <a:gd name="connsiteY0" fmla="*/ 0 h 9165"/>
                  <a:gd name="connsiteX1" fmla="*/ 3809 w 3809"/>
                  <a:gd name="connsiteY1" fmla="*/ 9166 h 9165"/>
                  <a:gd name="connsiteX2" fmla="*/ 0 w 3809"/>
                  <a:gd name="connsiteY2" fmla="*/ 0 h 9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809" h="9165">
                    <a:moveTo>
                      <a:pt x="0" y="0"/>
                    </a:moveTo>
                    <a:cubicBezTo>
                      <a:pt x="833" y="2619"/>
                      <a:pt x="1548" y="5476"/>
                      <a:pt x="3809" y="9166"/>
                    </a:cubicBezTo>
                    <a:cubicBezTo>
                      <a:pt x="2619" y="6071"/>
                      <a:pt x="1428" y="3928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8" name="Forma libre: forma 1337">
                <a:extLst>
                  <a:ext uri="{FF2B5EF4-FFF2-40B4-BE49-F238E27FC236}">
                    <a16:creationId xmlns:a16="http://schemas.microsoft.com/office/drawing/2014/main" id="{C066B8DC-B021-4CA1-8FB4-03476C65711A}"/>
                  </a:ext>
                </a:extLst>
              </p:cNvPr>
              <p:cNvSpPr/>
              <p:nvPr/>
            </p:nvSpPr>
            <p:spPr>
              <a:xfrm>
                <a:off x="5821862" y="6660264"/>
                <a:ext cx="1785" cy="4166"/>
              </a:xfrm>
              <a:custGeom>
                <a:avLst/>
                <a:gdLst>
                  <a:gd name="connsiteX0" fmla="*/ 952 w 1785"/>
                  <a:gd name="connsiteY0" fmla="*/ 3333 h 4166"/>
                  <a:gd name="connsiteX1" fmla="*/ 1785 w 1785"/>
                  <a:gd name="connsiteY1" fmla="*/ 4166 h 4166"/>
                  <a:gd name="connsiteX2" fmla="*/ 0 w 1785"/>
                  <a:gd name="connsiteY2" fmla="*/ 0 h 4166"/>
                  <a:gd name="connsiteX3" fmla="*/ 952 w 1785"/>
                  <a:gd name="connsiteY3" fmla="*/ 3333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4166">
                    <a:moveTo>
                      <a:pt x="952" y="3333"/>
                    </a:moveTo>
                    <a:lnTo>
                      <a:pt x="1785" y="4166"/>
                    </a:lnTo>
                    <a:cubicBezTo>
                      <a:pt x="1309" y="2976"/>
                      <a:pt x="357" y="1309"/>
                      <a:pt x="0" y="0"/>
                    </a:cubicBezTo>
                    <a:lnTo>
                      <a:pt x="952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39" name="Forma libre: forma 1338">
                <a:extLst>
                  <a:ext uri="{FF2B5EF4-FFF2-40B4-BE49-F238E27FC236}">
                    <a16:creationId xmlns:a16="http://schemas.microsoft.com/office/drawing/2014/main" id="{78040D47-4D05-4EC9-A314-8393609D3BF0}"/>
                  </a:ext>
                </a:extLst>
              </p:cNvPr>
              <p:cNvSpPr/>
              <p:nvPr/>
            </p:nvSpPr>
            <p:spPr>
              <a:xfrm>
                <a:off x="5822457" y="6663240"/>
                <a:ext cx="833" cy="1785"/>
              </a:xfrm>
              <a:custGeom>
                <a:avLst/>
                <a:gdLst>
                  <a:gd name="connsiteX0" fmla="*/ 833 w 833"/>
                  <a:gd name="connsiteY0" fmla="*/ 1785 h 1785"/>
                  <a:gd name="connsiteX1" fmla="*/ 357 w 833"/>
                  <a:gd name="connsiteY1" fmla="*/ 357 h 1785"/>
                  <a:gd name="connsiteX2" fmla="*/ 0 w 833"/>
                  <a:gd name="connsiteY2" fmla="*/ 0 h 1785"/>
                  <a:gd name="connsiteX3" fmla="*/ 833 w 833"/>
                  <a:gd name="connsiteY3" fmla="*/ 1785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33" h="1785">
                    <a:moveTo>
                      <a:pt x="833" y="1785"/>
                    </a:moveTo>
                    <a:lnTo>
                      <a:pt x="357" y="357"/>
                    </a:lnTo>
                    <a:lnTo>
                      <a:pt x="0" y="0"/>
                    </a:lnTo>
                    <a:lnTo>
                      <a:pt x="833" y="178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0" name="Forma libre: forma 1339">
                <a:extLst>
                  <a:ext uri="{FF2B5EF4-FFF2-40B4-BE49-F238E27FC236}">
                    <a16:creationId xmlns:a16="http://schemas.microsoft.com/office/drawing/2014/main" id="{BE2185DD-9267-4C18-9599-44E891E999CC}"/>
                  </a:ext>
                </a:extLst>
              </p:cNvPr>
              <p:cNvSpPr/>
              <p:nvPr/>
            </p:nvSpPr>
            <p:spPr>
              <a:xfrm>
                <a:off x="5817457" y="6657289"/>
                <a:ext cx="1785" cy="3831"/>
              </a:xfrm>
              <a:custGeom>
                <a:avLst/>
                <a:gdLst>
                  <a:gd name="connsiteX0" fmla="*/ 0 w 1785"/>
                  <a:gd name="connsiteY0" fmla="*/ 0 h 3831"/>
                  <a:gd name="connsiteX1" fmla="*/ 476 w 1785"/>
                  <a:gd name="connsiteY1" fmla="*/ 2738 h 3831"/>
                  <a:gd name="connsiteX2" fmla="*/ 1785 w 1785"/>
                  <a:gd name="connsiteY2" fmla="*/ 3809 h 3831"/>
                  <a:gd name="connsiteX3" fmla="*/ 0 w 1785"/>
                  <a:gd name="connsiteY3" fmla="*/ 119 h 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3831">
                    <a:moveTo>
                      <a:pt x="0" y="0"/>
                    </a:moveTo>
                    <a:cubicBezTo>
                      <a:pt x="714" y="2024"/>
                      <a:pt x="595" y="2262"/>
                      <a:pt x="476" y="2738"/>
                    </a:cubicBezTo>
                    <a:cubicBezTo>
                      <a:pt x="1071" y="3571"/>
                      <a:pt x="1547" y="3928"/>
                      <a:pt x="1785" y="3809"/>
                    </a:cubicBezTo>
                    <a:cubicBezTo>
                      <a:pt x="1190" y="2381"/>
                      <a:pt x="238" y="-238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1" name="Forma libre: forma 1340">
                <a:extLst>
                  <a:ext uri="{FF2B5EF4-FFF2-40B4-BE49-F238E27FC236}">
                    <a16:creationId xmlns:a16="http://schemas.microsoft.com/office/drawing/2014/main" id="{BDB031BB-CDDA-496F-BF42-9002B1FE184A}"/>
                  </a:ext>
                </a:extLst>
              </p:cNvPr>
              <p:cNvSpPr/>
              <p:nvPr/>
            </p:nvSpPr>
            <p:spPr>
              <a:xfrm>
                <a:off x="5818886" y="6658122"/>
                <a:ext cx="158" cy="393"/>
              </a:xfrm>
              <a:custGeom>
                <a:avLst/>
                <a:gdLst>
                  <a:gd name="connsiteX0" fmla="*/ 0 w 158"/>
                  <a:gd name="connsiteY0" fmla="*/ 0 h 393"/>
                  <a:gd name="connsiteX1" fmla="*/ 0 w 158"/>
                  <a:gd name="connsiteY1" fmla="*/ 238 h 393"/>
                  <a:gd name="connsiteX2" fmla="*/ 0 w 158"/>
                  <a:gd name="connsiteY2" fmla="*/ 0 h 3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393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357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2" name="Forma libre: forma 1341">
                <a:extLst>
                  <a:ext uri="{FF2B5EF4-FFF2-40B4-BE49-F238E27FC236}">
                    <a16:creationId xmlns:a16="http://schemas.microsoft.com/office/drawing/2014/main" id="{1FB4B363-9D89-44AB-88C1-0794490DC9A5}"/>
                  </a:ext>
                </a:extLst>
              </p:cNvPr>
              <p:cNvSpPr/>
              <p:nvPr/>
            </p:nvSpPr>
            <p:spPr>
              <a:xfrm>
                <a:off x="5815671" y="6660860"/>
                <a:ext cx="357" cy="833"/>
              </a:xfrm>
              <a:custGeom>
                <a:avLst/>
                <a:gdLst>
                  <a:gd name="connsiteX0" fmla="*/ 0 w 357"/>
                  <a:gd name="connsiteY0" fmla="*/ 0 h 833"/>
                  <a:gd name="connsiteX1" fmla="*/ 357 w 357"/>
                  <a:gd name="connsiteY1" fmla="*/ 833 h 833"/>
                  <a:gd name="connsiteX2" fmla="*/ 0 w 357"/>
                  <a:gd name="connsiteY2" fmla="*/ 0 h 833"/>
                  <a:gd name="connsiteX3" fmla="*/ 0 w 357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833">
                    <a:moveTo>
                      <a:pt x="0" y="0"/>
                    </a:moveTo>
                    <a:cubicBezTo>
                      <a:pt x="0" y="0"/>
                      <a:pt x="238" y="595"/>
                      <a:pt x="357" y="833"/>
                    </a:cubicBez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3" name="Forma libre: forma 1342">
                <a:extLst>
                  <a:ext uri="{FF2B5EF4-FFF2-40B4-BE49-F238E27FC236}">
                    <a16:creationId xmlns:a16="http://schemas.microsoft.com/office/drawing/2014/main" id="{226D23C3-0CE1-4305-9716-62CA7A665CBB}"/>
                  </a:ext>
                </a:extLst>
              </p:cNvPr>
              <p:cNvSpPr/>
              <p:nvPr/>
            </p:nvSpPr>
            <p:spPr>
              <a:xfrm>
                <a:off x="5819243" y="6660026"/>
                <a:ext cx="662" cy="2061"/>
              </a:xfrm>
              <a:custGeom>
                <a:avLst/>
                <a:gdLst>
                  <a:gd name="connsiteX0" fmla="*/ 357 w 662"/>
                  <a:gd name="connsiteY0" fmla="*/ 1786 h 2061"/>
                  <a:gd name="connsiteX1" fmla="*/ 0 w 662"/>
                  <a:gd name="connsiteY1" fmla="*/ 0 h 2061"/>
                  <a:gd name="connsiteX2" fmla="*/ 0 w 662"/>
                  <a:gd name="connsiteY2" fmla="*/ 952 h 2061"/>
                  <a:gd name="connsiteX3" fmla="*/ 357 w 662"/>
                  <a:gd name="connsiteY3" fmla="*/ 1786 h 2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62" h="2061">
                    <a:moveTo>
                      <a:pt x="357" y="1786"/>
                    </a:moveTo>
                    <a:cubicBezTo>
                      <a:pt x="952" y="2619"/>
                      <a:pt x="595" y="1428"/>
                      <a:pt x="0" y="0"/>
                    </a:cubicBezTo>
                    <a:cubicBezTo>
                      <a:pt x="0" y="476"/>
                      <a:pt x="0" y="833"/>
                      <a:pt x="0" y="952"/>
                    </a:cubicBezTo>
                    <a:cubicBezTo>
                      <a:pt x="238" y="1547"/>
                      <a:pt x="476" y="2024"/>
                      <a:pt x="357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4" name="Forma libre: forma 1343">
                <a:extLst>
                  <a:ext uri="{FF2B5EF4-FFF2-40B4-BE49-F238E27FC236}">
                    <a16:creationId xmlns:a16="http://schemas.microsoft.com/office/drawing/2014/main" id="{06A2B9CB-D531-4594-9FB0-94B1AE8B3006}"/>
                  </a:ext>
                </a:extLst>
              </p:cNvPr>
              <p:cNvSpPr/>
              <p:nvPr/>
            </p:nvSpPr>
            <p:spPr>
              <a:xfrm>
                <a:off x="5815086" y="6655394"/>
                <a:ext cx="1537" cy="2727"/>
              </a:xfrm>
              <a:custGeom>
                <a:avLst/>
                <a:gdLst>
                  <a:gd name="connsiteX0" fmla="*/ 109 w 1537"/>
                  <a:gd name="connsiteY0" fmla="*/ 347 h 2727"/>
                  <a:gd name="connsiteX1" fmla="*/ 1538 w 1537"/>
                  <a:gd name="connsiteY1" fmla="*/ 2728 h 2727"/>
                  <a:gd name="connsiteX2" fmla="*/ 109 w 1537"/>
                  <a:gd name="connsiteY2" fmla="*/ 347 h 2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7" h="2727">
                    <a:moveTo>
                      <a:pt x="109" y="347"/>
                    </a:moveTo>
                    <a:cubicBezTo>
                      <a:pt x="585" y="1180"/>
                      <a:pt x="1062" y="2013"/>
                      <a:pt x="1538" y="2728"/>
                    </a:cubicBezTo>
                    <a:cubicBezTo>
                      <a:pt x="824" y="1299"/>
                      <a:pt x="-367" y="-844"/>
                      <a:pt x="109" y="3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5" name="Forma libre: forma 1344">
                <a:extLst>
                  <a:ext uri="{FF2B5EF4-FFF2-40B4-BE49-F238E27FC236}">
                    <a16:creationId xmlns:a16="http://schemas.microsoft.com/office/drawing/2014/main" id="{626338C5-B8C4-4360-B87B-53F0986FA432}"/>
                  </a:ext>
                </a:extLst>
              </p:cNvPr>
              <p:cNvSpPr/>
              <p:nvPr/>
            </p:nvSpPr>
            <p:spPr>
              <a:xfrm>
                <a:off x="5818015" y="6656398"/>
                <a:ext cx="274" cy="771"/>
              </a:xfrm>
              <a:custGeom>
                <a:avLst/>
                <a:gdLst>
                  <a:gd name="connsiteX0" fmla="*/ 275 w 274"/>
                  <a:gd name="connsiteY0" fmla="*/ 771 h 771"/>
                  <a:gd name="connsiteX1" fmla="*/ 275 w 274"/>
                  <a:gd name="connsiteY1" fmla="*/ 533 h 771"/>
                  <a:gd name="connsiteX2" fmla="*/ 275 w 274"/>
                  <a:gd name="connsiteY2" fmla="*/ 771 h 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74" h="771">
                    <a:moveTo>
                      <a:pt x="275" y="771"/>
                    </a:moveTo>
                    <a:cubicBezTo>
                      <a:pt x="275" y="771"/>
                      <a:pt x="275" y="533"/>
                      <a:pt x="275" y="533"/>
                    </a:cubicBezTo>
                    <a:cubicBezTo>
                      <a:pt x="-201" y="-419"/>
                      <a:pt x="37" y="57"/>
                      <a:pt x="275" y="7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6" name="Forma libre: forma 1345">
                <a:extLst>
                  <a:ext uri="{FF2B5EF4-FFF2-40B4-BE49-F238E27FC236}">
                    <a16:creationId xmlns:a16="http://schemas.microsoft.com/office/drawing/2014/main" id="{048A6CFC-EA68-4D08-AF0C-E118098F7939}"/>
                  </a:ext>
                </a:extLst>
              </p:cNvPr>
              <p:cNvSpPr/>
              <p:nvPr/>
            </p:nvSpPr>
            <p:spPr>
              <a:xfrm>
                <a:off x="5818290" y="6657169"/>
                <a:ext cx="952" cy="2856"/>
              </a:xfrm>
              <a:custGeom>
                <a:avLst/>
                <a:gdLst>
                  <a:gd name="connsiteX0" fmla="*/ 0 w 952"/>
                  <a:gd name="connsiteY0" fmla="*/ 0 h 2856"/>
                  <a:gd name="connsiteX1" fmla="*/ 952 w 952"/>
                  <a:gd name="connsiteY1" fmla="*/ 2857 h 2856"/>
                  <a:gd name="connsiteX2" fmla="*/ 595 w 952"/>
                  <a:gd name="connsiteY2" fmla="*/ 1190 h 2856"/>
                  <a:gd name="connsiteX3" fmla="*/ 0 w 952"/>
                  <a:gd name="connsiteY3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2856">
                    <a:moveTo>
                      <a:pt x="0" y="0"/>
                    </a:moveTo>
                    <a:cubicBezTo>
                      <a:pt x="238" y="714"/>
                      <a:pt x="595" y="1786"/>
                      <a:pt x="952" y="2857"/>
                    </a:cubicBezTo>
                    <a:cubicBezTo>
                      <a:pt x="952" y="2500"/>
                      <a:pt x="833" y="1905"/>
                      <a:pt x="595" y="1190"/>
                    </a:cubicBezTo>
                    <a:cubicBezTo>
                      <a:pt x="476" y="833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7" name="Forma libre: forma 1346">
                <a:extLst>
                  <a:ext uri="{FF2B5EF4-FFF2-40B4-BE49-F238E27FC236}">
                    <a16:creationId xmlns:a16="http://schemas.microsoft.com/office/drawing/2014/main" id="{DD380383-CF2A-45D3-B673-BAF7B2EB659E}"/>
                  </a:ext>
                </a:extLst>
              </p:cNvPr>
              <p:cNvSpPr/>
              <p:nvPr/>
            </p:nvSpPr>
            <p:spPr>
              <a:xfrm>
                <a:off x="5816029" y="6661693"/>
                <a:ext cx="11546" cy="28449"/>
              </a:xfrm>
              <a:custGeom>
                <a:avLst/>
                <a:gdLst>
                  <a:gd name="connsiteX0" fmla="*/ 11547 w 11546"/>
                  <a:gd name="connsiteY0" fmla="*/ 28331 h 28449"/>
                  <a:gd name="connsiteX1" fmla="*/ 10952 w 11546"/>
                  <a:gd name="connsiteY1" fmla="*/ 24403 h 28449"/>
                  <a:gd name="connsiteX2" fmla="*/ 0 w 11546"/>
                  <a:gd name="connsiteY2" fmla="*/ 0 h 28449"/>
                  <a:gd name="connsiteX3" fmla="*/ 2143 w 11546"/>
                  <a:gd name="connsiteY3" fmla="*/ 6190 h 28449"/>
                  <a:gd name="connsiteX4" fmla="*/ 6666 w 11546"/>
                  <a:gd name="connsiteY4" fmla="*/ 14999 h 28449"/>
                  <a:gd name="connsiteX5" fmla="*/ 4286 w 11546"/>
                  <a:gd name="connsiteY5" fmla="*/ 11666 h 28449"/>
                  <a:gd name="connsiteX6" fmla="*/ 10356 w 11546"/>
                  <a:gd name="connsiteY6" fmla="*/ 27140 h 28449"/>
                  <a:gd name="connsiteX7" fmla="*/ 9642 w 11546"/>
                  <a:gd name="connsiteY7" fmla="*/ 24284 h 28449"/>
                  <a:gd name="connsiteX8" fmla="*/ 11428 w 11546"/>
                  <a:gd name="connsiteY8" fmla="*/ 28450 h 28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546" h="28449">
                    <a:moveTo>
                      <a:pt x="11547" y="28331"/>
                    </a:moveTo>
                    <a:cubicBezTo>
                      <a:pt x="9761" y="24164"/>
                      <a:pt x="8571" y="20117"/>
                      <a:pt x="10952" y="24403"/>
                    </a:cubicBezTo>
                    <a:cubicBezTo>
                      <a:pt x="9999" y="21070"/>
                      <a:pt x="3690" y="7499"/>
                      <a:pt x="0" y="0"/>
                    </a:cubicBezTo>
                    <a:cubicBezTo>
                      <a:pt x="833" y="1786"/>
                      <a:pt x="1548" y="3452"/>
                      <a:pt x="2143" y="6190"/>
                    </a:cubicBezTo>
                    <a:cubicBezTo>
                      <a:pt x="3333" y="8452"/>
                      <a:pt x="5357" y="11070"/>
                      <a:pt x="6666" y="14999"/>
                    </a:cubicBezTo>
                    <a:cubicBezTo>
                      <a:pt x="7023" y="17379"/>
                      <a:pt x="5595" y="13689"/>
                      <a:pt x="4286" y="11666"/>
                    </a:cubicBezTo>
                    <a:cubicBezTo>
                      <a:pt x="6785" y="16784"/>
                      <a:pt x="6904" y="19522"/>
                      <a:pt x="10356" y="27140"/>
                    </a:cubicBezTo>
                    <a:lnTo>
                      <a:pt x="9642" y="24284"/>
                    </a:lnTo>
                    <a:cubicBezTo>
                      <a:pt x="10118" y="25474"/>
                      <a:pt x="10832" y="27379"/>
                      <a:pt x="11428" y="2845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8" name="Forma libre: forma 1347">
                <a:extLst>
                  <a:ext uri="{FF2B5EF4-FFF2-40B4-BE49-F238E27FC236}">
                    <a16:creationId xmlns:a16="http://schemas.microsoft.com/office/drawing/2014/main" id="{D934E4CF-76ED-4A9F-A716-620E4699B4D4}"/>
                  </a:ext>
                </a:extLst>
              </p:cNvPr>
              <p:cNvSpPr/>
              <p:nvPr/>
            </p:nvSpPr>
            <p:spPr>
              <a:xfrm>
                <a:off x="5813886" y="6655741"/>
                <a:ext cx="3095" cy="5951"/>
              </a:xfrm>
              <a:custGeom>
                <a:avLst/>
                <a:gdLst>
                  <a:gd name="connsiteX0" fmla="*/ 3095 w 3095"/>
                  <a:gd name="connsiteY0" fmla="*/ 5952 h 5951"/>
                  <a:gd name="connsiteX1" fmla="*/ 3095 w 3095"/>
                  <a:gd name="connsiteY1" fmla="*/ 5357 h 5951"/>
                  <a:gd name="connsiteX2" fmla="*/ 0 w 3095"/>
                  <a:gd name="connsiteY2" fmla="*/ 0 h 5951"/>
                  <a:gd name="connsiteX3" fmla="*/ 1785 w 3095"/>
                  <a:gd name="connsiteY3" fmla="*/ 5119 h 5951"/>
                  <a:gd name="connsiteX4" fmla="*/ 2857 w 3095"/>
                  <a:gd name="connsiteY4" fmla="*/ 5357 h 5951"/>
                  <a:gd name="connsiteX5" fmla="*/ 3095 w 3095"/>
                  <a:gd name="connsiteY5" fmla="*/ 5952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95" h="5951">
                    <a:moveTo>
                      <a:pt x="3095" y="5952"/>
                    </a:moveTo>
                    <a:lnTo>
                      <a:pt x="3095" y="5357"/>
                    </a:lnTo>
                    <a:cubicBezTo>
                      <a:pt x="2500" y="4761"/>
                      <a:pt x="1667" y="3095"/>
                      <a:pt x="0" y="0"/>
                    </a:cubicBezTo>
                    <a:cubicBezTo>
                      <a:pt x="595" y="2143"/>
                      <a:pt x="1190" y="3690"/>
                      <a:pt x="1785" y="5119"/>
                    </a:cubicBezTo>
                    <a:lnTo>
                      <a:pt x="2857" y="5357"/>
                    </a:lnTo>
                    <a:lnTo>
                      <a:pt x="3095" y="595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49" name="Forma libre: forma 1348">
                <a:extLst>
                  <a:ext uri="{FF2B5EF4-FFF2-40B4-BE49-F238E27FC236}">
                    <a16:creationId xmlns:a16="http://schemas.microsoft.com/office/drawing/2014/main" id="{E69F7A1C-6FFE-42F3-90E9-9EA49452D7C8}"/>
                  </a:ext>
                </a:extLst>
              </p:cNvPr>
              <p:cNvSpPr/>
              <p:nvPr/>
            </p:nvSpPr>
            <p:spPr>
              <a:xfrm>
                <a:off x="5816505" y="6658003"/>
                <a:ext cx="5882" cy="14284"/>
              </a:xfrm>
              <a:custGeom>
                <a:avLst/>
                <a:gdLst>
                  <a:gd name="connsiteX0" fmla="*/ 1190 w 5882"/>
                  <a:gd name="connsiteY0" fmla="*/ 2857 h 14284"/>
                  <a:gd name="connsiteX1" fmla="*/ 5833 w 5882"/>
                  <a:gd name="connsiteY1" fmla="*/ 14284 h 14284"/>
                  <a:gd name="connsiteX2" fmla="*/ 3928 w 5882"/>
                  <a:gd name="connsiteY2" fmla="*/ 8214 h 14284"/>
                  <a:gd name="connsiteX3" fmla="*/ 1310 w 5882"/>
                  <a:gd name="connsiteY3" fmla="*/ 3333 h 14284"/>
                  <a:gd name="connsiteX4" fmla="*/ 1310 w 5882"/>
                  <a:gd name="connsiteY4" fmla="*/ 1905 h 14284"/>
                  <a:gd name="connsiteX5" fmla="*/ 0 w 5882"/>
                  <a:gd name="connsiteY5" fmla="*/ 0 h 14284"/>
                  <a:gd name="connsiteX6" fmla="*/ 0 w 5882"/>
                  <a:gd name="connsiteY6" fmla="*/ 238 h 14284"/>
                  <a:gd name="connsiteX7" fmla="*/ 119 w 5882"/>
                  <a:gd name="connsiteY7" fmla="*/ 238 h 14284"/>
                  <a:gd name="connsiteX8" fmla="*/ 119 w 5882"/>
                  <a:gd name="connsiteY8" fmla="*/ 238 h 14284"/>
                  <a:gd name="connsiteX9" fmla="*/ 357 w 5882"/>
                  <a:gd name="connsiteY9" fmla="*/ 833 h 14284"/>
                  <a:gd name="connsiteX10" fmla="*/ 357 w 5882"/>
                  <a:gd name="connsiteY10" fmla="*/ 833 h 14284"/>
                  <a:gd name="connsiteX11" fmla="*/ 1071 w 5882"/>
                  <a:gd name="connsiteY11" fmla="*/ 2500 h 14284"/>
                  <a:gd name="connsiteX12" fmla="*/ 357 w 5882"/>
                  <a:gd name="connsiteY12" fmla="*/ 833 h 14284"/>
                  <a:gd name="connsiteX13" fmla="*/ 119 w 5882"/>
                  <a:gd name="connsiteY13" fmla="*/ 119 h 14284"/>
                  <a:gd name="connsiteX14" fmla="*/ 119 w 5882"/>
                  <a:gd name="connsiteY14" fmla="*/ 119 h 14284"/>
                  <a:gd name="connsiteX15" fmla="*/ 357 w 5882"/>
                  <a:gd name="connsiteY15" fmla="*/ 2857 h 14284"/>
                  <a:gd name="connsiteX16" fmla="*/ 1071 w 5882"/>
                  <a:gd name="connsiteY16" fmla="*/ 2500 h 14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82" h="14284">
                    <a:moveTo>
                      <a:pt x="1190" y="2857"/>
                    </a:moveTo>
                    <a:cubicBezTo>
                      <a:pt x="3095" y="7499"/>
                      <a:pt x="3452" y="9523"/>
                      <a:pt x="5833" y="14284"/>
                    </a:cubicBezTo>
                    <a:cubicBezTo>
                      <a:pt x="6190" y="13808"/>
                      <a:pt x="4523" y="10356"/>
                      <a:pt x="3928" y="8214"/>
                    </a:cubicBezTo>
                    <a:cubicBezTo>
                      <a:pt x="3571" y="9642"/>
                      <a:pt x="3095" y="5595"/>
                      <a:pt x="1310" y="3333"/>
                    </a:cubicBezTo>
                    <a:cubicBezTo>
                      <a:pt x="1071" y="2500"/>
                      <a:pt x="1190" y="2143"/>
                      <a:pt x="1310" y="1905"/>
                    </a:cubicBezTo>
                    <a:cubicBezTo>
                      <a:pt x="952" y="1428"/>
                      <a:pt x="476" y="833"/>
                      <a:pt x="0" y="0"/>
                    </a:cubicBezTo>
                    <a:lnTo>
                      <a:pt x="0" y="238"/>
                    </a:lnTo>
                    <a:cubicBezTo>
                      <a:pt x="0" y="238"/>
                      <a:pt x="119" y="238"/>
                      <a:pt x="119" y="238"/>
                    </a:cubicBezTo>
                    <a:lnTo>
                      <a:pt x="119" y="238"/>
                    </a:lnTo>
                    <a:cubicBezTo>
                      <a:pt x="357" y="833"/>
                      <a:pt x="595" y="1190"/>
                      <a:pt x="357" y="833"/>
                    </a:cubicBezTo>
                    <a:cubicBezTo>
                      <a:pt x="357" y="833"/>
                      <a:pt x="357" y="833"/>
                      <a:pt x="357" y="833"/>
                    </a:cubicBezTo>
                    <a:cubicBezTo>
                      <a:pt x="595" y="1428"/>
                      <a:pt x="833" y="2024"/>
                      <a:pt x="1071" y="2500"/>
                    </a:cubicBezTo>
                    <a:cubicBezTo>
                      <a:pt x="476" y="1667"/>
                      <a:pt x="476" y="1309"/>
                      <a:pt x="357" y="833"/>
                    </a:cubicBezTo>
                    <a:lnTo>
                      <a:pt x="119" y="119"/>
                    </a:lnTo>
                    <a:lnTo>
                      <a:pt x="119" y="119"/>
                    </a:lnTo>
                    <a:cubicBezTo>
                      <a:pt x="119" y="119"/>
                      <a:pt x="357" y="2857"/>
                      <a:pt x="357" y="2857"/>
                    </a:cubicBezTo>
                    <a:cubicBezTo>
                      <a:pt x="833" y="3452"/>
                      <a:pt x="952" y="3214"/>
                      <a:pt x="1071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0" name="Forma libre: forma 1349">
                <a:extLst>
                  <a:ext uri="{FF2B5EF4-FFF2-40B4-BE49-F238E27FC236}">
                    <a16:creationId xmlns:a16="http://schemas.microsoft.com/office/drawing/2014/main" id="{C009D4CE-3163-4428-8A79-B5FEC69515C1}"/>
                  </a:ext>
                </a:extLst>
              </p:cNvPr>
              <p:cNvSpPr/>
              <p:nvPr/>
            </p:nvSpPr>
            <p:spPr>
              <a:xfrm>
                <a:off x="5831384" y="6680620"/>
                <a:ext cx="476" cy="1071"/>
              </a:xfrm>
              <a:custGeom>
                <a:avLst/>
                <a:gdLst>
                  <a:gd name="connsiteX0" fmla="*/ 476 w 476"/>
                  <a:gd name="connsiteY0" fmla="*/ 1071 h 1071"/>
                  <a:gd name="connsiteX1" fmla="*/ 0 w 476"/>
                  <a:gd name="connsiteY1" fmla="*/ 0 h 1071"/>
                  <a:gd name="connsiteX2" fmla="*/ 476 w 476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071">
                    <a:moveTo>
                      <a:pt x="476" y="1071"/>
                    </a:moveTo>
                    <a:cubicBezTo>
                      <a:pt x="476" y="1071"/>
                      <a:pt x="119" y="357"/>
                      <a:pt x="0" y="0"/>
                    </a:cubicBezTo>
                    <a:cubicBezTo>
                      <a:pt x="238" y="595"/>
                      <a:pt x="357" y="952"/>
                      <a:pt x="476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1" name="Forma libre: forma 1350">
                <a:extLst>
                  <a:ext uri="{FF2B5EF4-FFF2-40B4-BE49-F238E27FC236}">
                    <a16:creationId xmlns:a16="http://schemas.microsoft.com/office/drawing/2014/main" id="{016AB2B2-AE9C-49E9-8F2F-7DC1B061B101}"/>
                  </a:ext>
                </a:extLst>
              </p:cNvPr>
              <p:cNvSpPr/>
              <p:nvPr/>
            </p:nvSpPr>
            <p:spPr>
              <a:xfrm>
                <a:off x="5825075" y="6668240"/>
                <a:ext cx="6308" cy="12379"/>
              </a:xfrm>
              <a:custGeom>
                <a:avLst/>
                <a:gdLst>
                  <a:gd name="connsiteX0" fmla="*/ 5238 w 6308"/>
                  <a:gd name="connsiteY0" fmla="*/ 10832 h 12379"/>
                  <a:gd name="connsiteX1" fmla="*/ 4643 w 6308"/>
                  <a:gd name="connsiteY1" fmla="*/ 8690 h 12379"/>
                  <a:gd name="connsiteX2" fmla="*/ 6309 w 6308"/>
                  <a:gd name="connsiteY2" fmla="*/ 12380 h 12379"/>
                  <a:gd name="connsiteX3" fmla="*/ 3928 w 6308"/>
                  <a:gd name="connsiteY3" fmla="*/ 6904 h 12379"/>
                  <a:gd name="connsiteX4" fmla="*/ 4166 w 6308"/>
                  <a:gd name="connsiteY4" fmla="*/ 7499 h 12379"/>
                  <a:gd name="connsiteX5" fmla="*/ 0 w 6308"/>
                  <a:gd name="connsiteY5" fmla="*/ 0 h 12379"/>
                  <a:gd name="connsiteX6" fmla="*/ 5238 w 6308"/>
                  <a:gd name="connsiteY6" fmla="*/ 10713 h 1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308" h="12379">
                    <a:moveTo>
                      <a:pt x="5238" y="10832"/>
                    </a:moveTo>
                    <a:cubicBezTo>
                      <a:pt x="5000" y="10118"/>
                      <a:pt x="4286" y="8333"/>
                      <a:pt x="4643" y="8690"/>
                    </a:cubicBezTo>
                    <a:cubicBezTo>
                      <a:pt x="5357" y="9999"/>
                      <a:pt x="5595" y="10832"/>
                      <a:pt x="6309" y="12380"/>
                    </a:cubicBezTo>
                    <a:cubicBezTo>
                      <a:pt x="5952" y="11189"/>
                      <a:pt x="5238" y="8928"/>
                      <a:pt x="3928" y="6904"/>
                    </a:cubicBezTo>
                    <a:lnTo>
                      <a:pt x="4166" y="7499"/>
                    </a:lnTo>
                    <a:cubicBezTo>
                      <a:pt x="3095" y="6071"/>
                      <a:pt x="238" y="595"/>
                      <a:pt x="0" y="0"/>
                    </a:cubicBezTo>
                    <a:cubicBezTo>
                      <a:pt x="1905" y="4047"/>
                      <a:pt x="3333" y="6904"/>
                      <a:pt x="5238" y="1071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2" name="Forma libre: forma 1351">
                <a:extLst>
                  <a:ext uri="{FF2B5EF4-FFF2-40B4-BE49-F238E27FC236}">
                    <a16:creationId xmlns:a16="http://schemas.microsoft.com/office/drawing/2014/main" id="{CF6CBDBD-B72E-4242-9D63-5275B66DF345}"/>
                  </a:ext>
                </a:extLst>
              </p:cNvPr>
              <p:cNvSpPr/>
              <p:nvPr/>
            </p:nvSpPr>
            <p:spPr>
              <a:xfrm>
                <a:off x="5824361" y="6671097"/>
                <a:ext cx="2380" cy="6308"/>
              </a:xfrm>
              <a:custGeom>
                <a:avLst/>
                <a:gdLst>
                  <a:gd name="connsiteX0" fmla="*/ 119 w 2380"/>
                  <a:gd name="connsiteY0" fmla="*/ 0 h 6308"/>
                  <a:gd name="connsiteX1" fmla="*/ 357 w 2380"/>
                  <a:gd name="connsiteY1" fmla="*/ 2500 h 6308"/>
                  <a:gd name="connsiteX2" fmla="*/ 2381 w 2380"/>
                  <a:gd name="connsiteY2" fmla="*/ 6309 h 6308"/>
                  <a:gd name="connsiteX3" fmla="*/ 1309 w 2380"/>
                  <a:gd name="connsiteY3" fmla="*/ 3928 h 6308"/>
                  <a:gd name="connsiteX4" fmla="*/ 0 w 2380"/>
                  <a:gd name="connsiteY4" fmla="*/ 0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0" h="6308">
                    <a:moveTo>
                      <a:pt x="119" y="0"/>
                    </a:moveTo>
                    <a:lnTo>
                      <a:pt x="357" y="2500"/>
                    </a:lnTo>
                    <a:lnTo>
                      <a:pt x="2381" y="6309"/>
                    </a:lnTo>
                    <a:lnTo>
                      <a:pt x="1309" y="3928"/>
                    </a:lnTo>
                    <a:cubicBezTo>
                      <a:pt x="2143" y="4642"/>
                      <a:pt x="714" y="178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3" name="Forma libre: forma 1352">
                <a:extLst>
                  <a:ext uri="{FF2B5EF4-FFF2-40B4-BE49-F238E27FC236}">
                    <a16:creationId xmlns:a16="http://schemas.microsoft.com/office/drawing/2014/main" id="{CD0FFCF9-E63D-457A-A2F2-9B212394ECBF}"/>
                  </a:ext>
                </a:extLst>
              </p:cNvPr>
              <p:cNvSpPr/>
              <p:nvPr/>
            </p:nvSpPr>
            <p:spPr>
              <a:xfrm>
                <a:off x="5812577" y="6653836"/>
                <a:ext cx="2618" cy="6904"/>
              </a:xfrm>
              <a:custGeom>
                <a:avLst/>
                <a:gdLst>
                  <a:gd name="connsiteX0" fmla="*/ 2023 w 2618"/>
                  <a:gd name="connsiteY0" fmla="*/ 4761 h 6904"/>
                  <a:gd name="connsiteX1" fmla="*/ 0 w 2618"/>
                  <a:gd name="connsiteY1" fmla="*/ 0 h 6904"/>
                  <a:gd name="connsiteX2" fmla="*/ 2619 w 2618"/>
                  <a:gd name="connsiteY2" fmla="*/ 6904 h 6904"/>
                  <a:gd name="connsiteX3" fmla="*/ 2023 w 2618"/>
                  <a:gd name="connsiteY3" fmla="*/ 4761 h 6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6904">
                    <a:moveTo>
                      <a:pt x="2023" y="4761"/>
                    </a:moveTo>
                    <a:lnTo>
                      <a:pt x="0" y="0"/>
                    </a:lnTo>
                    <a:lnTo>
                      <a:pt x="2619" y="6904"/>
                    </a:lnTo>
                    <a:lnTo>
                      <a:pt x="2023" y="476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4" name="Forma libre: forma 1353">
                <a:extLst>
                  <a:ext uri="{FF2B5EF4-FFF2-40B4-BE49-F238E27FC236}">
                    <a16:creationId xmlns:a16="http://schemas.microsoft.com/office/drawing/2014/main" id="{4DCF61A6-AE6A-49F0-AEBE-C4ABC9B95C32}"/>
                  </a:ext>
                </a:extLst>
              </p:cNvPr>
              <p:cNvSpPr/>
              <p:nvPr/>
            </p:nvSpPr>
            <p:spPr>
              <a:xfrm>
                <a:off x="5812220" y="6655384"/>
                <a:ext cx="1785" cy="4166"/>
              </a:xfrm>
              <a:custGeom>
                <a:avLst/>
                <a:gdLst>
                  <a:gd name="connsiteX0" fmla="*/ 1785 w 1785"/>
                  <a:gd name="connsiteY0" fmla="*/ 4166 h 4166"/>
                  <a:gd name="connsiteX1" fmla="*/ 0 w 1785"/>
                  <a:gd name="connsiteY1" fmla="*/ 0 h 4166"/>
                  <a:gd name="connsiteX2" fmla="*/ 833 w 1785"/>
                  <a:gd name="connsiteY2" fmla="*/ 2619 h 4166"/>
                  <a:gd name="connsiteX3" fmla="*/ 1785 w 1785"/>
                  <a:gd name="connsiteY3" fmla="*/ 4166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4166">
                    <a:moveTo>
                      <a:pt x="1785" y="4166"/>
                    </a:moveTo>
                    <a:lnTo>
                      <a:pt x="0" y="0"/>
                    </a:lnTo>
                    <a:lnTo>
                      <a:pt x="833" y="2619"/>
                    </a:lnTo>
                    <a:lnTo>
                      <a:pt x="1785" y="4166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5" name="Forma libre: forma 1354">
                <a:extLst>
                  <a:ext uri="{FF2B5EF4-FFF2-40B4-BE49-F238E27FC236}">
                    <a16:creationId xmlns:a16="http://schemas.microsoft.com/office/drawing/2014/main" id="{86653902-F692-417C-BEEB-F355010F59FC}"/>
                  </a:ext>
                </a:extLst>
              </p:cNvPr>
              <p:cNvSpPr/>
              <p:nvPr/>
            </p:nvSpPr>
            <p:spPr>
              <a:xfrm>
                <a:off x="5784246" y="6732520"/>
                <a:ext cx="237" cy="1309"/>
              </a:xfrm>
              <a:custGeom>
                <a:avLst/>
                <a:gdLst>
                  <a:gd name="connsiteX0" fmla="*/ 0 w 237"/>
                  <a:gd name="connsiteY0" fmla="*/ 0 h 1309"/>
                  <a:gd name="connsiteX1" fmla="*/ 238 w 237"/>
                  <a:gd name="connsiteY1" fmla="*/ 1309 h 1309"/>
                  <a:gd name="connsiteX2" fmla="*/ 0 w 237"/>
                  <a:gd name="connsiteY2" fmla="*/ 0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1309">
                    <a:moveTo>
                      <a:pt x="0" y="0"/>
                    </a:moveTo>
                    <a:lnTo>
                      <a:pt x="238" y="1309"/>
                    </a:lnTo>
                    <a:cubicBezTo>
                      <a:pt x="238" y="1309"/>
                      <a:pt x="119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6" name="Forma libre: forma 1355">
                <a:extLst>
                  <a:ext uri="{FF2B5EF4-FFF2-40B4-BE49-F238E27FC236}">
                    <a16:creationId xmlns:a16="http://schemas.microsoft.com/office/drawing/2014/main" id="{2DC88DE0-286F-49F3-8C9C-CB24BF188B78}"/>
                  </a:ext>
                </a:extLst>
              </p:cNvPr>
              <p:cNvSpPr/>
              <p:nvPr/>
            </p:nvSpPr>
            <p:spPr>
              <a:xfrm>
                <a:off x="5785079" y="6730020"/>
                <a:ext cx="714" cy="2142"/>
              </a:xfrm>
              <a:custGeom>
                <a:avLst/>
                <a:gdLst>
                  <a:gd name="connsiteX0" fmla="*/ 714 w 714"/>
                  <a:gd name="connsiteY0" fmla="*/ 2143 h 2142"/>
                  <a:gd name="connsiteX1" fmla="*/ 0 w 714"/>
                  <a:gd name="connsiteY1" fmla="*/ 0 h 2142"/>
                  <a:gd name="connsiteX2" fmla="*/ 714 w 714"/>
                  <a:gd name="connsiteY2" fmla="*/ 2143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2142">
                    <a:moveTo>
                      <a:pt x="714" y="2143"/>
                    </a:moveTo>
                    <a:lnTo>
                      <a:pt x="0" y="0"/>
                    </a:lnTo>
                    <a:cubicBezTo>
                      <a:pt x="357" y="1190"/>
                      <a:pt x="714" y="2024"/>
                      <a:pt x="714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7" name="Forma libre: forma 1356">
                <a:extLst>
                  <a:ext uri="{FF2B5EF4-FFF2-40B4-BE49-F238E27FC236}">
                    <a16:creationId xmlns:a16="http://schemas.microsoft.com/office/drawing/2014/main" id="{9A18A51A-8970-432A-A238-D34774F9EE4C}"/>
                  </a:ext>
                </a:extLst>
              </p:cNvPr>
              <p:cNvSpPr/>
              <p:nvPr/>
            </p:nvSpPr>
            <p:spPr>
              <a:xfrm>
                <a:off x="5789146" y="6662425"/>
                <a:ext cx="3432" cy="6767"/>
              </a:xfrm>
              <a:custGeom>
                <a:avLst/>
                <a:gdLst>
                  <a:gd name="connsiteX0" fmla="*/ 3432 w 3432"/>
                  <a:gd name="connsiteY0" fmla="*/ 6767 h 6767"/>
                  <a:gd name="connsiteX1" fmla="*/ 694 w 3432"/>
                  <a:gd name="connsiteY1" fmla="*/ 1768 h 6767"/>
                  <a:gd name="connsiteX2" fmla="*/ 2718 w 3432"/>
                  <a:gd name="connsiteY2" fmla="*/ 6291 h 6767"/>
                  <a:gd name="connsiteX3" fmla="*/ 3432 w 3432"/>
                  <a:gd name="connsiteY3" fmla="*/ 6767 h 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32" h="6767">
                    <a:moveTo>
                      <a:pt x="3432" y="6767"/>
                    </a:moveTo>
                    <a:cubicBezTo>
                      <a:pt x="1528" y="2958"/>
                      <a:pt x="-1329" y="-2994"/>
                      <a:pt x="694" y="1768"/>
                    </a:cubicBezTo>
                    <a:lnTo>
                      <a:pt x="2718" y="6291"/>
                    </a:lnTo>
                    <a:cubicBezTo>
                      <a:pt x="2599" y="5339"/>
                      <a:pt x="2956" y="5815"/>
                      <a:pt x="3432" y="67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8" name="Forma libre: forma 1357">
                <a:extLst>
                  <a:ext uri="{FF2B5EF4-FFF2-40B4-BE49-F238E27FC236}">
                    <a16:creationId xmlns:a16="http://schemas.microsoft.com/office/drawing/2014/main" id="{3C70A51A-4835-40C4-BBB8-C635B4952F16}"/>
                  </a:ext>
                </a:extLst>
              </p:cNvPr>
              <p:cNvSpPr/>
              <p:nvPr/>
            </p:nvSpPr>
            <p:spPr>
              <a:xfrm>
                <a:off x="5787698" y="6699666"/>
                <a:ext cx="1547" cy="4523"/>
              </a:xfrm>
              <a:custGeom>
                <a:avLst/>
                <a:gdLst>
                  <a:gd name="connsiteX0" fmla="*/ 952 w 1547"/>
                  <a:gd name="connsiteY0" fmla="*/ 3095 h 4523"/>
                  <a:gd name="connsiteX1" fmla="*/ 1547 w 1547"/>
                  <a:gd name="connsiteY1" fmla="*/ 4523 h 4523"/>
                  <a:gd name="connsiteX2" fmla="*/ 0 w 1547"/>
                  <a:gd name="connsiteY2" fmla="*/ 0 h 4523"/>
                  <a:gd name="connsiteX3" fmla="*/ 952 w 1547"/>
                  <a:gd name="connsiteY3" fmla="*/ 3095 h 4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4523">
                    <a:moveTo>
                      <a:pt x="952" y="3095"/>
                    </a:moveTo>
                    <a:cubicBezTo>
                      <a:pt x="952" y="3095"/>
                      <a:pt x="1428" y="4047"/>
                      <a:pt x="1547" y="4523"/>
                    </a:cubicBezTo>
                    <a:cubicBezTo>
                      <a:pt x="952" y="2857"/>
                      <a:pt x="476" y="1428"/>
                      <a:pt x="0" y="0"/>
                    </a:cubicBezTo>
                    <a:cubicBezTo>
                      <a:pt x="238" y="952"/>
                      <a:pt x="595" y="2024"/>
                      <a:pt x="952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59" name="Forma libre: forma 1358">
                <a:extLst>
                  <a:ext uri="{FF2B5EF4-FFF2-40B4-BE49-F238E27FC236}">
                    <a16:creationId xmlns:a16="http://schemas.microsoft.com/office/drawing/2014/main" id="{F2F6B849-805E-4599-AD5B-41122BE4F9D9}"/>
                  </a:ext>
                </a:extLst>
              </p:cNvPr>
              <p:cNvSpPr/>
              <p:nvPr/>
            </p:nvSpPr>
            <p:spPr>
              <a:xfrm>
                <a:off x="5794483" y="6719188"/>
                <a:ext cx="1547" cy="2856"/>
              </a:xfrm>
              <a:custGeom>
                <a:avLst/>
                <a:gdLst>
                  <a:gd name="connsiteX0" fmla="*/ 1548 w 1547"/>
                  <a:gd name="connsiteY0" fmla="*/ 2857 h 2856"/>
                  <a:gd name="connsiteX1" fmla="*/ 0 w 1547"/>
                  <a:gd name="connsiteY1" fmla="*/ 0 h 2856"/>
                  <a:gd name="connsiteX2" fmla="*/ 1548 w 1547"/>
                  <a:gd name="connsiteY2" fmla="*/ 2857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7" h="2856">
                    <a:moveTo>
                      <a:pt x="1548" y="2857"/>
                    </a:moveTo>
                    <a:lnTo>
                      <a:pt x="0" y="0"/>
                    </a:lnTo>
                    <a:cubicBezTo>
                      <a:pt x="476" y="952"/>
                      <a:pt x="1071" y="1905"/>
                      <a:pt x="1548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0" name="Forma libre: forma 1359">
                <a:extLst>
                  <a:ext uri="{FF2B5EF4-FFF2-40B4-BE49-F238E27FC236}">
                    <a16:creationId xmlns:a16="http://schemas.microsoft.com/office/drawing/2014/main" id="{504A8246-F06C-4D53-9518-DA72A8417951}"/>
                  </a:ext>
                </a:extLst>
              </p:cNvPr>
              <p:cNvSpPr/>
              <p:nvPr/>
            </p:nvSpPr>
            <p:spPr>
              <a:xfrm>
                <a:off x="5777699" y="6740614"/>
                <a:ext cx="1547" cy="4880"/>
              </a:xfrm>
              <a:custGeom>
                <a:avLst/>
                <a:gdLst>
                  <a:gd name="connsiteX0" fmla="*/ 0 w 1547"/>
                  <a:gd name="connsiteY0" fmla="*/ 0 h 4880"/>
                  <a:gd name="connsiteX1" fmla="*/ 1548 w 1547"/>
                  <a:gd name="connsiteY1" fmla="*/ 4880 h 4880"/>
                  <a:gd name="connsiteX2" fmla="*/ 0 w 1547"/>
                  <a:gd name="connsiteY2" fmla="*/ 0 h 4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47" h="4880">
                    <a:moveTo>
                      <a:pt x="0" y="0"/>
                    </a:moveTo>
                    <a:lnTo>
                      <a:pt x="1548" y="4880"/>
                    </a:lnTo>
                    <a:cubicBezTo>
                      <a:pt x="1548" y="4880"/>
                      <a:pt x="833" y="2381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1" name="Forma libre: forma 1360">
                <a:extLst>
                  <a:ext uri="{FF2B5EF4-FFF2-40B4-BE49-F238E27FC236}">
                    <a16:creationId xmlns:a16="http://schemas.microsoft.com/office/drawing/2014/main" id="{FB8C58EB-EFE0-4E4B-9080-8745A52B8845}"/>
                  </a:ext>
                </a:extLst>
              </p:cNvPr>
              <p:cNvSpPr/>
              <p:nvPr/>
            </p:nvSpPr>
            <p:spPr>
              <a:xfrm>
                <a:off x="5804006" y="6662645"/>
                <a:ext cx="2361" cy="4112"/>
              </a:xfrm>
              <a:custGeom>
                <a:avLst/>
                <a:gdLst>
                  <a:gd name="connsiteX0" fmla="*/ 1785 w 2361"/>
                  <a:gd name="connsiteY0" fmla="*/ 2500 h 4112"/>
                  <a:gd name="connsiteX1" fmla="*/ 0 w 2361"/>
                  <a:gd name="connsiteY1" fmla="*/ 0 h 4112"/>
                  <a:gd name="connsiteX2" fmla="*/ 1785 w 2361"/>
                  <a:gd name="connsiteY2" fmla="*/ 2500 h 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61" h="4112">
                    <a:moveTo>
                      <a:pt x="1785" y="2500"/>
                    </a:moveTo>
                    <a:cubicBezTo>
                      <a:pt x="833" y="833"/>
                      <a:pt x="238" y="119"/>
                      <a:pt x="0" y="0"/>
                    </a:cubicBezTo>
                    <a:cubicBezTo>
                      <a:pt x="1428" y="2500"/>
                      <a:pt x="3333" y="6309"/>
                      <a:pt x="1785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2" name="Forma libre: forma 1361">
                <a:extLst>
                  <a:ext uri="{FF2B5EF4-FFF2-40B4-BE49-F238E27FC236}">
                    <a16:creationId xmlns:a16="http://schemas.microsoft.com/office/drawing/2014/main" id="{EF7A97A5-E518-4920-898C-191E78B4304B}"/>
                  </a:ext>
                </a:extLst>
              </p:cNvPr>
              <p:cNvSpPr/>
              <p:nvPr/>
            </p:nvSpPr>
            <p:spPr>
              <a:xfrm>
                <a:off x="5766033" y="6683000"/>
                <a:ext cx="952" cy="2856"/>
              </a:xfrm>
              <a:custGeom>
                <a:avLst/>
                <a:gdLst>
                  <a:gd name="connsiteX0" fmla="*/ 0 w 952"/>
                  <a:gd name="connsiteY0" fmla="*/ 0 h 2856"/>
                  <a:gd name="connsiteX1" fmla="*/ 952 w 952"/>
                  <a:gd name="connsiteY1" fmla="*/ 2857 h 2856"/>
                  <a:gd name="connsiteX2" fmla="*/ 0 w 952"/>
                  <a:gd name="connsiteY2" fmla="*/ 0 h 2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2856">
                    <a:moveTo>
                      <a:pt x="0" y="0"/>
                    </a:moveTo>
                    <a:cubicBezTo>
                      <a:pt x="238" y="833"/>
                      <a:pt x="476" y="1905"/>
                      <a:pt x="952" y="2857"/>
                    </a:cubicBezTo>
                    <a:cubicBezTo>
                      <a:pt x="833" y="2024"/>
                      <a:pt x="476" y="1071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3" name="Forma libre: forma 1362">
                <a:extLst>
                  <a:ext uri="{FF2B5EF4-FFF2-40B4-BE49-F238E27FC236}">
                    <a16:creationId xmlns:a16="http://schemas.microsoft.com/office/drawing/2014/main" id="{E421070A-5DAE-442A-9ADD-D65CC6154ADF}"/>
                  </a:ext>
                </a:extLst>
              </p:cNvPr>
              <p:cNvSpPr/>
              <p:nvPr/>
            </p:nvSpPr>
            <p:spPr>
              <a:xfrm>
                <a:off x="5802643" y="6660970"/>
                <a:ext cx="1244" cy="3103"/>
              </a:xfrm>
              <a:custGeom>
                <a:avLst/>
                <a:gdLst>
                  <a:gd name="connsiteX0" fmla="*/ 530 w 1244"/>
                  <a:gd name="connsiteY0" fmla="*/ 2033 h 3103"/>
                  <a:gd name="connsiteX1" fmla="*/ 1125 w 1244"/>
                  <a:gd name="connsiteY1" fmla="*/ 3104 h 3103"/>
                  <a:gd name="connsiteX2" fmla="*/ 1244 w 1244"/>
                  <a:gd name="connsiteY2" fmla="*/ 1795 h 3103"/>
                  <a:gd name="connsiteX3" fmla="*/ 530 w 1244"/>
                  <a:gd name="connsiteY3" fmla="*/ 2152 h 3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44" h="3103">
                    <a:moveTo>
                      <a:pt x="530" y="2033"/>
                    </a:moveTo>
                    <a:cubicBezTo>
                      <a:pt x="530" y="2033"/>
                      <a:pt x="887" y="2747"/>
                      <a:pt x="1125" y="3104"/>
                    </a:cubicBezTo>
                    <a:cubicBezTo>
                      <a:pt x="1006" y="2271"/>
                      <a:pt x="887" y="1556"/>
                      <a:pt x="1244" y="1795"/>
                    </a:cubicBezTo>
                    <a:cubicBezTo>
                      <a:pt x="173" y="-110"/>
                      <a:pt x="-541" y="-1181"/>
                      <a:pt x="530" y="21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4" name="Forma libre: forma 1363">
                <a:extLst>
                  <a:ext uri="{FF2B5EF4-FFF2-40B4-BE49-F238E27FC236}">
                    <a16:creationId xmlns:a16="http://schemas.microsoft.com/office/drawing/2014/main" id="{B7312FF2-AD5D-4155-BE4E-77BC53B65B50}"/>
                  </a:ext>
                </a:extLst>
              </p:cNvPr>
              <p:cNvSpPr/>
              <p:nvPr/>
            </p:nvSpPr>
            <p:spPr>
              <a:xfrm>
                <a:off x="5745559" y="6747042"/>
                <a:ext cx="237" cy="636"/>
              </a:xfrm>
              <a:custGeom>
                <a:avLst/>
                <a:gdLst>
                  <a:gd name="connsiteX0" fmla="*/ 238 w 237"/>
                  <a:gd name="connsiteY0" fmla="*/ 595 h 636"/>
                  <a:gd name="connsiteX1" fmla="*/ 0 w 237"/>
                  <a:gd name="connsiteY1" fmla="*/ 0 h 636"/>
                  <a:gd name="connsiteX2" fmla="*/ 238 w 237"/>
                  <a:gd name="connsiteY2" fmla="*/ 595 h 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7" h="636">
                    <a:moveTo>
                      <a:pt x="238" y="595"/>
                    </a:moveTo>
                    <a:cubicBezTo>
                      <a:pt x="238" y="595"/>
                      <a:pt x="119" y="238"/>
                      <a:pt x="0" y="0"/>
                    </a:cubicBezTo>
                    <a:cubicBezTo>
                      <a:pt x="238" y="595"/>
                      <a:pt x="238" y="714"/>
                      <a:pt x="238" y="5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5" name="Forma libre: forma 1364">
                <a:extLst>
                  <a:ext uri="{FF2B5EF4-FFF2-40B4-BE49-F238E27FC236}">
                    <a16:creationId xmlns:a16="http://schemas.microsoft.com/office/drawing/2014/main" id="{8A2F5972-CC22-40CF-8CEE-0529057AAB29}"/>
                  </a:ext>
                </a:extLst>
              </p:cNvPr>
              <p:cNvSpPr/>
              <p:nvPr/>
            </p:nvSpPr>
            <p:spPr>
              <a:xfrm>
                <a:off x="5720799" y="6702566"/>
                <a:ext cx="238" cy="671"/>
              </a:xfrm>
              <a:custGeom>
                <a:avLst/>
                <a:gdLst>
                  <a:gd name="connsiteX0" fmla="*/ 0 w 238"/>
                  <a:gd name="connsiteY0" fmla="*/ 671 h 671"/>
                  <a:gd name="connsiteX1" fmla="*/ 238 w 238"/>
                  <a:gd name="connsiteY1" fmla="*/ 195 h 671"/>
                  <a:gd name="connsiteX2" fmla="*/ 0 w 238"/>
                  <a:gd name="connsiteY2" fmla="*/ 671 h 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" h="671">
                    <a:moveTo>
                      <a:pt x="0" y="671"/>
                    </a:moveTo>
                    <a:cubicBezTo>
                      <a:pt x="0" y="671"/>
                      <a:pt x="119" y="314"/>
                      <a:pt x="238" y="195"/>
                    </a:cubicBezTo>
                    <a:cubicBezTo>
                      <a:pt x="119" y="-162"/>
                      <a:pt x="0" y="-43"/>
                      <a:pt x="0" y="6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6" name="Forma libre: forma 1365">
                <a:extLst>
                  <a:ext uri="{FF2B5EF4-FFF2-40B4-BE49-F238E27FC236}">
                    <a16:creationId xmlns:a16="http://schemas.microsoft.com/office/drawing/2014/main" id="{076A72AE-C075-49C7-8FB0-D9B2D0AD8569}"/>
                  </a:ext>
                </a:extLst>
              </p:cNvPr>
              <p:cNvSpPr/>
              <p:nvPr/>
            </p:nvSpPr>
            <p:spPr>
              <a:xfrm>
                <a:off x="5809495" y="6658981"/>
                <a:ext cx="105" cy="211"/>
              </a:xfrm>
              <a:custGeom>
                <a:avLst/>
                <a:gdLst>
                  <a:gd name="connsiteX0" fmla="*/ 106 w 105"/>
                  <a:gd name="connsiteY0" fmla="*/ 212 h 211"/>
                  <a:gd name="connsiteX1" fmla="*/ 106 w 105"/>
                  <a:gd name="connsiteY1" fmla="*/ 212 h 211"/>
                  <a:gd name="connsiteX2" fmla="*/ 106 w 105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5" h="211">
                    <a:moveTo>
                      <a:pt x="106" y="212"/>
                    </a:moveTo>
                    <a:cubicBezTo>
                      <a:pt x="106" y="212"/>
                      <a:pt x="-132" y="-265"/>
                      <a:pt x="106" y="212"/>
                    </a:cubicBezTo>
                    <a:lnTo>
                      <a:pt x="106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7" name="Forma libre: forma 1366">
                <a:extLst>
                  <a:ext uri="{FF2B5EF4-FFF2-40B4-BE49-F238E27FC236}">
                    <a16:creationId xmlns:a16="http://schemas.microsoft.com/office/drawing/2014/main" id="{C20F3CE9-4C36-40C7-A557-01A426D64E78}"/>
                  </a:ext>
                </a:extLst>
              </p:cNvPr>
              <p:cNvSpPr/>
              <p:nvPr/>
            </p:nvSpPr>
            <p:spPr>
              <a:xfrm>
                <a:off x="5818290" y="6676811"/>
                <a:ext cx="833" cy="2261"/>
              </a:xfrm>
              <a:custGeom>
                <a:avLst/>
                <a:gdLst>
                  <a:gd name="connsiteX0" fmla="*/ 0 w 833"/>
                  <a:gd name="connsiteY0" fmla="*/ 0 h 2261"/>
                  <a:gd name="connsiteX1" fmla="*/ 833 w 833"/>
                  <a:gd name="connsiteY1" fmla="*/ 2262 h 2261"/>
                  <a:gd name="connsiteX2" fmla="*/ 0 w 833"/>
                  <a:gd name="connsiteY2" fmla="*/ 0 h 2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3" h="2261">
                    <a:moveTo>
                      <a:pt x="0" y="0"/>
                    </a:moveTo>
                    <a:cubicBezTo>
                      <a:pt x="0" y="0"/>
                      <a:pt x="476" y="1190"/>
                      <a:pt x="833" y="2262"/>
                    </a:cubicBezTo>
                    <a:cubicBezTo>
                      <a:pt x="357" y="1190"/>
                      <a:pt x="119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8" name="Forma libre: forma 1367">
                <a:extLst>
                  <a:ext uri="{FF2B5EF4-FFF2-40B4-BE49-F238E27FC236}">
                    <a16:creationId xmlns:a16="http://schemas.microsoft.com/office/drawing/2014/main" id="{E62F6DAD-15D3-4B24-B2AD-155F67801867}"/>
                  </a:ext>
                </a:extLst>
              </p:cNvPr>
              <p:cNvSpPr/>
              <p:nvPr/>
            </p:nvSpPr>
            <p:spPr>
              <a:xfrm>
                <a:off x="5813410" y="6692285"/>
                <a:ext cx="314" cy="581"/>
              </a:xfrm>
              <a:custGeom>
                <a:avLst/>
                <a:gdLst>
                  <a:gd name="connsiteX0" fmla="*/ 0 w 314"/>
                  <a:gd name="connsiteY0" fmla="*/ 0 h 581"/>
                  <a:gd name="connsiteX1" fmla="*/ 0 w 314"/>
                  <a:gd name="connsiteY1" fmla="*/ 0 h 581"/>
                  <a:gd name="connsiteX2" fmla="*/ 0 w 314"/>
                  <a:gd name="connsiteY2" fmla="*/ 0 h 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14" h="581">
                    <a:moveTo>
                      <a:pt x="0" y="0"/>
                    </a:moveTo>
                    <a:lnTo>
                      <a:pt x="0" y="0"/>
                    </a:lnTo>
                    <a:cubicBezTo>
                      <a:pt x="476" y="833"/>
                      <a:pt x="357" y="7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69" name="Forma libre: forma 1368">
                <a:extLst>
                  <a:ext uri="{FF2B5EF4-FFF2-40B4-BE49-F238E27FC236}">
                    <a16:creationId xmlns:a16="http://schemas.microsoft.com/office/drawing/2014/main" id="{999FE31C-22B9-4E6B-BA87-68DCF0242872}"/>
                  </a:ext>
                </a:extLst>
              </p:cNvPr>
              <p:cNvSpPr/>
              <p:nvPr/>
            </p:nvSpPr>
            <p:spPr>
              <a:xfrm>
                <a:off x="5809958" y="6659788"/>
                <a:ext cx="832" cy="1309"/>
              </a:xfrm>
              <a:custGeom>
                <a:avLst/>
                <a:gdLst>
                  <a:gd name="connsiteX0" fmla="*/ 833 w 832"/>
                  <a:gd name="connsiteY0" fmla="*/ 1309 h 1309"/>
                  <a:gd name="connsiteX1" fmla="*/ 0 w 832"/>
                  <a:gd name="connsiteY1" fmla="*/ 0 h 1309"/>
                  <a:gd name="connsiteX2" fmla="*/ 833 w 832"/>
                  <a:gd name="connsiteY2" fmla="*/ 1309 h 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32" h="1309">
                    <a:moveTo>
                      <a:pt x="833" y="1309"/>
                    </a:moveTo>
                    <a:cubicBezTo>
                      <a:pt x="833" y="1309"/>
                      <a:pt x="238" y="357"/>
                      <a:pt x="0" y="0"/>
                    </a:cubicBezTo>
                    <a:cubicBezTo>
                      <a:pt x="238" y="357"/>
                      <a:pt x="476" y="714"/>
                      <a:pt x="833" y="130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0" name="Forma libre: forma 1369">
                <a:extLst>
                  <a:ext uri="{FF2B5EF4-FFF2-40B4-BE49-F238E27FC236}">
                    <a16:creationId xmlns:a16="http://schemas.microsoft.com/office/drawing/2014/main" id="{62C128A5-C41F-4CE7-8CC5-DB93AE1BB1E1}"/>
                  </a:ext>
                </a:extLst>
              </p:cNvPr>
              <p:cNvSpPr/>
              <p:nvPr/>
            </p:nvSpPr>
            <p:spPr>
              <a:xfrm>
                <a:off x="5809794" y="6658513"/>
                <a:ext cx="401" cy="798"/>
              </a:xfrm>
              <a:custGeom>
                <a:avLst/>
                <a:gdLst>
                  <a:gd name="connsiteX0" fmla="*/ 45 w 401"/>
                  <a:gd name="connsiteY0" fmla="*/ 442 h 798"/>
                  <a:gd name="connsiteX1" fmla="*/ 402 w 401"/>
                  <a:gd name="connsiteY1" fmla="*/ 799 h 798"/>
                  <a:gd name="connsiteX2" fmla="*/ 45 w 401"/>
                  <a:gd name="connsiteY2" fmla="*/ 442 h 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1" h="798">
                    <a:moveTo>
                      <a:pt x="45" y="442"/>
                    </a:moveTo>
                    <a:cubicBezTo>
                      <a:pt x="45" y="442"/>
                      <a:pt x="283" y="680"/>
                      <a:pt x="402" y="799"/>
                    </a:cubicBezTo>
                    <a:cubicBezTo>
                      <a:pt x="45" y="84"/>
                      <a:pt x="-74" y="-392"/>
                      <a:pt x="45" y="44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1" name="Forma libre: forma 1370">
                <a:extLst>
                  <a:ext uri="{FF2B5EF4-FFF2-40B4-BE49-F238E27FC236}">
                    <a16:creationId xmlns:a16="http://schemas.microsoft.com/office/drawing/2014/main" id="{F555E0F5-D9E0-4863-B104-49F9FF83BE07}"/>
                  </a:ext>
                </a:extLst>
              </p:cNvPr>
              <p:cNvSpPr/>
              <p:nvPr/>
            </p:nvSpPr>
            <p:spPr>
              <a:xfrm>
                <a:off x="5809482" y="6659193"/>
                <a:ext cx="476" cy="714"/>
              </a:xfrm>
              <a:custGeom>
                <a:avLst/>
                <a:gdLst>
                  <a:gd name="connsiteX0" fmla="*/ 0 w 476"/>
                  <a:gd name="connsiteY0" fmla="*/ 357 h 714"/>
                  <a:gd name="connsiteX1" fmla="*/ 476 w 476"/>
                  <a:gd name="connsiteY1" fmla="*/ 714 h 714"/>
                  <a:gd name="connsiteX2" fmla="*/ 119 w 476"/>
                  <a:gd name="connsiteY2" fmla="*/ 0 h 714"/>
                  <a:gd name="connsiteX3" fmla="*/ 0 w 476"/>
                  <a:gd name="connsiteY3" fmla="*/ 357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6" h="714">
                    <a:moveTo>
                      <a:pt x="0" y="357"/>
                    </a:moveTo>
                    <a:cubicBezTo>
                      <a:pt x="0" y="357"/>
                      <a:pt x="238" y="357"/>
                      <a:pt x="476" y="714"/>
                    </a:cubicBezTo>
                    <a:cubicBezTo>
                      <a:pt x="357" y="476"/>
                      <a:pt x="238" y="119"/>
                      <a:pt x="119" y="0"/>
                    </a:cubicBezTo>
                    <a:cubicBezTo>
                      <a:pt x="119" y="0"/>
                      <a:pt x="119" y="238"/>
                      <a:pt x="0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2" name="Forma libre: forma 1371">
                <a:extLst>
                  <a:ext uri="{FF2B5EF4-FFF2-40B4-BE49-F238E27FC236}">
                    <a16:creationId xmlns:a16="http://schemas.microsoft.com/office/drawing/2014/main" id="{509F3165-DC4D-4412-885B-DD730ED934AE}"/>
                  </a:ext>
                </a:extLst>
              </p:cNvPr>
              <p:cNvSpPr/>
              <p:nvPr/>
            </p:nvSpPr>
            <p:spPr>
              <a:xfrm>
                <a:off x="5757344" y="6728949"/>
                <a:ext cx="394" cy="1443"/>
              </a:xfrm>
              <a:custGeom>
                <a:avLst/>
                <a:gdLst>
                  <a:gd name="connsiteX0" fmla="*/ 238 w 394"/>
                  <a:gd name="connsiteY0" fmla="*/ 476 h 1443"/>
                  <a:gd name="connsiteX1" fmla="*/ 0 w 394"/>
                  <a:gd name="connsiteY1" fmla="*/ 0 h 1443"/>
                  <a:gd name="connsiteX2" fmla="*/ 238 w 394"/>
                  <a:gd name="connsiteY2" fmla="*/ 476 h 1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4" h="1443">
                    <a:moveTo>
                      <a:pt x="238" y="476"/>
                    </a:moveTo>
                    <a:cubicBezTo>
                      <a:pt x="238" y="476"/>
                      <a:pt x="238" y="238"/>
                      <a:pt x="0" y="0"/>
                    </a:cubicBezTo>
                    <a:cubicBezTo>
                      <a:pt x="476" y="2024"/>
                      <a:pt x="476" y="1667"/>
                      <a:pt x="238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3" name="Forma libre: forma 1372">
                <a:extLst>
                  <a:ext uri="{FF2B5EF4-FFF2-40B4-BE49-F238E27FC236}">
                    <a16:creationId xmlns:a16="http://schemas.microsoft.com/office/drawing/2014/main" id="{A522556D-34E7-4A59-8CD8-EE67C01642AF}"/>
                  </a:ext>
                </a:extLst>
              </p:cNvPr>
              <p:cNvSpPr/>
              <p:nvPr/>
            </p:nvSpPr>
            <p:spPr>
              <a:xfrm>
                <a:off x="5807101" y="6718831"/>
                <a:ext cx="119" cy="238"/>
              </a:xfrm>
              <a:custGeom>
                <a:avLst/>
                <a:gdLst>
                  <a:gd name="connsiteX0" fmla="*/ 0 w 119"/>
                  <a:gd name="connsiteY0" fmla="*/ 238 h 238"/>
                  <a:gd name="connsiteX1" fmla="*/ 0 w 119"/>
                  <a:gd name="connsiteY1" fmla="*/ 0 h 238"/>
                  <a:gd name="connsiteX2" fmla="*/ 0 w 119"/>
                  <a:gd name="connsiteY2" fmla="*/ 0 h 238"/>
                  <a:gd name="connsiteX3" fmla="*/ 119 w 119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" h="238">
                    <a:moveTo>
                      <a:pt x="0" y="238"/>
                    </a:moveTo>
                    <a:cubicBezTo>
                      <a:pt x="0" y="238"/>
                      <a:pt x="0" y="119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119" y="238"/>
                      <a:pt x="119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4" name="Forma libre: forma 1373">
                <a:extLst>
                  <a:ext uri="{FF2B5EF4-FFF2-40B4-BE49-F238E27FC236}">
                    <a16:creationId xmlns:a16="http://schemas.microsoft.com/office/drawing/2014/main" id="{ED4B3E3A-5225-4984-9A6C-5CC1B6614706}"/>
                  </a:ext>
                </a:extLst>
              </p:cNvPr>
              <p:cNvSpPr/>
              <p:nvPr/>
            </p:nvSpPr>
            <p:spPr>
              <a:xfrm>
                <a:off x="5801387" y="6705498"/>
                <a:ext cx="6427" cy="17260"/>
              </a:xfrm>
              <a:custGeom>
                <a:avLst/>
                <a:gdLst>
                  <a:gd name="connsiteX0" fmla="*/ 6428 w 6427"/>
                  <a:gd name="connsiteY0" fmla="*/ 17260 h 17260"/>
                  <a:gd name="connsiteX1" fmla="*/ 5595 w 6427"/>
                  <a:gd name="connsiteY1" fmla="*/ 13213 h 17260"/>
                  <a:gd name="connsiteX2" fmla="*/ 0 w 6427"/>
                  <a:gd name="connsiteY2" fmla="*/ 0 h 17260"/>
                  <a:gd name="connsiteX3" fmla="*/ 6428 w 6427"/>
                  <a:gd name="connsiteY3" fmla="*/ 17260 h 1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27" h="17260">
                    <a:moveTo>
                      <a:pt x="6428" y="17260"/>
                    </a:moveTo>
                    <a:cubicBezTo>
                      <a:pt x="4404" y="11428"/>
                      <a:pt x="4881" y="12023"/>
                      <a:pt x="5595" y="13213"/>
                    </a:cubicBezTo>
                    <a:lnTo>
                      <a:pt x="0" y="0"/>
                    </a:lnTo>
                    <a:lnTo>
                      <a:pt x="6428" y="1726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5" name="Forma libre: forma 1374">
                <a:extLst>
                  <a:ext uri="{FF2B5EF4-FFF2-40B4-BE49-F238E27FC236}">
                    <a16:creationId xmlns:a16="http://schemas.microsoft.com/office/drawing/2014/main" id="{550C88B8-4C60-4739-B859-691787CAFC52}"/>
                  </a:ext>
                </a:extLst>
              </p:cNvPr>
              <p:cNvSpPr/>
              <p:nvPr/>
            </p:nvSpPr>
            <p:spPr>
              <a:xfrm>
                <a:off x="5720323" y="6656336"/>
                <a:ext cx="103323" cy="93563"/>
              </a:xfrm>
              <a:custGeom>
                <a:avLst/>
                <a:gdLst>
                  <a:gd name="connsiteX0" fmla="*/ 60708 w 103323"/>
                  <a:gd name="connsiteY0" fmla="*/ 78921 h 93563"/>
                  <a:gd name="connsiteX1" fmla="*/ 62732 w 103323"/>
                  <a:gd name="connsiteY1" fmla="*/ 82969 h 93563"/>
                  <a:gd name="connsiteX2" fmla="*/ 66065 w 103323"/>
                  <a:gd name="connsiteY2" fmla="*/ 93563 h 93563"/>
                  <a:gd name="connsiteX3" fmla="*/ 62018 w 103323"/>
                  <a:gd name="connsiteY3" fmla="*/ 76779 h 93563"/>
                  <a:gd name="connsiteX4" fmla="*/ 63565 w 103323"/>
                  <a:gd name="connsiteY4" fmla="*/ 79755 h 93563"/>
                  <a:gd name="connsiteX5" fmla="*/ 63565 w 103323"/>
                  <a:gd name="connsiteY5" fmla="*/ 80350 h 93563"/>
                  <a:gd name="connsiteX6" fmla="*/ 61661 w 103323"/>
                  <a:gd name="connsiteY6" fmla="*/ 71422 h 93563"/>
                  <a:gd name="connsiteX7" fmla="*/ 63803 w 103323"/>
                  <a:gd name="connsiteY7" fmla="*/ 76303 h 93563"/>
                  <a:gd name="connsiteX8" fmla="*/ 63089 w 103323"/>
                  <a:gd name="connsiteY8" fmla="*/ 72493 h 93563"/>
                  <a:gd name="connsiteX9" fmla="*/ 64042 w 103323"/>
                  <a:gd name="connsiteY9" fmla="*/ 74993 h 93563"/>
                  <a:gd name="connsiteX10" fmla="*/ 64518 w 103323"/>
                  <a:gd name="connsiteY10" fmla="*/ 73446 h 93563"/>
                  <a:gd name="connsiteX11" fmla="*/ 64518 w 103323"/>
                  <a:gd name="connsiteY11" fmla="*/ 73922 h 93563"/>
                  <a:gd name="connsiteX12" fmla="*/ 62494 w 103323"/>
                  <a:gd name="connsiteY12" fmla="*/ 66423 h 93563"/>
                  <a:gd name="connsiteX13" fmla="*/ 63684 w 103323"/>
                  <a:gd name="connsiteY13" fmla="*/ 69756 h 93563"/>
                  <a:gd name="connsiteX14" fmla="*/ 62851 w 103323"/>
                  <a:gd name="connsiteY14" fmla="*/ 66065 h 93563"/>
                  <a:gd name="connsiteX15" fmla="*/ 64875 w 103323"/>
                  <a:gd name="connsiteY15" fmla="*/ 73208 h 93563"/>
                  <a:gd name="connsiteX16" fmla="*/ 68208 w 103323"/>
                  <a:gd name="connsiteY16" fmla="*/ 77493 h 93563"/>
                  <a:gd name="connsiteX17" fmla="*/ 68446 w 103323"/>
                  <a:gd name="connsiteY17" fmla="*/ 79517 h 93563"/>
                  <a:gd name="connsiteX18" fmla="*/ 73802 w 103323"/>
                  <a:gd name="connsiteY18" fmla="*/ 89397 h 93563"/>
                  <a:gd name="connsiteX19" fmla="*/ 66898 w 103323"/>
                  <a:gd name="connsiteY19" fmla="*/ 73089 h 93563"/>
                  <a:gd name="connsiteX20" fmla="*/ 67136 w 103323"/>
                  <a:gd name="connsiteY20" fmla="*/ 71541 h 93563"/>
                  <a:gd name="connsiteX21" fmla="*/ 69279 w 103323"/>
                  <a:gd name="connsiteY21" fmla="*/ 74874 h 93563"/>
                  <a:gd name="connsiteX22" fmla="*/ 71898 w 103323"/>
                  <a:gd name="connsiteY22" fmla="*/ 81778 h 93563"/>
                  <a:gd name="connsiteX23" fmla="*/ 69279 w 103323"/>
                  <a:gd name="connsiteY23" fmla="*/ 72970 h 93563"/>
                  <a:gd name="connsiteX24" fmla="*/ 74041 w 103323"/>
                  <a:gd name="connsiteY24" fmla="*/ 83088 h 93563"/>
                  <a:gd name="connsiteX25" fmla="*/ 70589 w 103323"/>
                  <a:gd name="connsiteY25" fmla="*/ 73208 h 93563"/>
                  <a:gd name="connsiteX26" fmla="*/ 70708 w 103323"/>
                  <a:gd name="connsiteY26" fmla="*/ 68208 h 93563"/>
                  <a:gd name="connsiteX27" fmla="*/ 73207 w 103323"/>
                  <a:gd name="connsiteY27" fmla="*/ 74279 h 93563"/>
                  <a:gd name="connsiteX28" fmla="*/ 71422 w 103323"/>
                  <a:gd name="connsiteY28" fmla="*/ 68684 h 93563"/>
                  <a:gd name="connsiteX29" fmla="*/ 72493 w 103323"/>
                  <a:gd name="connsiteY29" fmla="*/ 71303 h 93563"/>
                  <a:gd name="connsiteX30" fmla="*/ 69636 w 103323"/>
                  <a:gd name="connsiteY30" fmla="*/ 62375 h 93563"/>
                  <a:gd name="connsiteX31" fmla="*/ 72255 w 103323"/>
                  <a:gd name="connsiteY31" fmla="*/ 64161 h 93563"/>
                  <a:gd name="connsiteX32" fmla="*/ 74874 w 103323"/>
                  <a:gd name="connsiteY32" fmla="*/ 70946 h 93563"/>
                  <a:gd name="connsiteX33" fmla="*/ 71779 w 103323"/>
                  <a:gd name="connsiteY33" fmla="*/ 58804 h 93563"/>
                  <a:gd name="connsiteX34" fmla="*/ 74160 w 103323"/>
                  <a:gd name="connsiteY34" fmla="*/ 63090 h 93563"/>
                  <a:gd name="connsiteX35" fmla="*/ 68446 w 103323"/>
                  <a:gd name="connsiteY35" fmla="*/ 46662 h 93563"/>
                  <a:gd name="connsiteX36" fmla="*/ 65827 w 103323"/>
                  <a:gd name="connsiteY36" fmla="*/ 41187 h 93563"/>
                  <a:gd name="connsiteX37" fmla="*/ 65113 w 103323"/>
                  <a:gd name="connsiteY37" fmla="*/ 37259 h 93563"/>
                  <a:gd name="connsiteX38" fmla="*/ 67493 w 103323"/>
                  <a:gd name="connsiteY38" fmla="*/ 43567 h 93563"/>
                  <a:gd name="connsiteX39" fmla="*/ 67018 w 103323"/>
                  <a:gd name="connsiteY39" fmla="*/ 41901 h 93563"/>
                  <a:gd name="connsiteX40" fmla="*/ 71065 w 103323"/>
                  <a:gd name="connsiteY40" fmla="*/ 52138 h 93563"/>
                  <a:gd name="connsiteX41" fmla="*/ 69160 w 103323"/>
                  <a:gd name="connsiteY41" fmla="*/ 48091 h 93563"/>
                  <a:gd name="connsiteX42" fmla="*/ 73802 w 103323"/>
                  <a:gd name="connsiteY42" fmla="*/ 60947 h 93563"/>
                  <a:gd name="connsiteX43" fmla="*/ 73327 w 103323"/>
                  <a:gd name="connsiteY43" fmla="*/ 59042 h 93563"/>
                  <a:gd name="connsiteX44" fmla="*/ 74398 w 103323"/>
                  <a:gd name="connsiteY44" fmla="*/ 61899 h 93563"/>
                  <a:gd name="connsiteX45" fmla="*/ 73684 w 103323"/>
                  <a:gd name="connsiteY45" fmla="*/ 59280 h 93563"/>
                  <a:gd name="connsiteX46" fmla="*/ 76897 w 103323"/>
                  <a:gd name="connsiteY46" fmla="*/ 66780 h 93563"/>
                  <a:gd name="connsiteX47" fmla="*/ 75707 w 103323"/>
                  <a:gd name="connsiteY47" fmla="*/ 63685 h 93563"/>
                  <a:gd name="connsiteX48" fmla="*/ 78564 w 103323"/>
                  <a:gd name="connsiteY48" fmla="*/ 68089 h 93563"/>
                  <a:gd name="connsiteX49" fmla="*/ 72374 w 103323"/>
                  <a:gd name="connsiteY49" fmla="*/ 44996 h 93563"/>
                  <a:gd name="connsiteX50" fmla="*/ 78564 w 103323"/>
                  <a:gd name="connsiteY50" fmla="*/ 60709 h 93563"/>
                  <a:gd name="connsiteX51" fmla="*/ 77731 w 103323"/>
                  <a:gd name="connsiteY51" fmla="*/ 62851 h 93563"/>
                  <a:gd name="connsiteX52" fmla="*/ 79873 w 103323"/>
                  <a:gd name="connsiteY52" fmla="*/ 67732 h 93563"/>
                  <a:gd name="connsiteX53" fmla="*/ 78445 w 103323"/>
                  <a:gd name="connsiteY53" fmla="*/ 60947 h 93563"/>
                  <a:gd name="connsiteX54" fmla="*/ 81421 w 103323"/>
                  <a:gd name="connsiteY54" fmla="*/ 67018 h 93563"/>
                  <a:gd name="connsiteX55" fmla="*/ 78564 w 103323"/>
                  <a:gd name="connsiteY55" fmla="*/ 56185 h 93563"/>
                  <a:gd name="connsiteX56" fmla="*/ 80468 w 103323"/>
                  <a:gd name="connsiteY56" fmla="*/ 62851 h 93563"/>
                  <a:gd name="connsiteX57" fmla="*/ 79516 w 103323"/>
                  <a:gd name="connsiteY57" fmla="*/ 56662 h 93563"/>
                  <a:gd name="connsiteX58" fmla="*/ 79754 w 103323"/>
                  <a:gd name="connsiteY58" fmla="*/ 58090 h 93563"/>
                  <a:gd name="connsiteX59" fmla="*/ 81659 w 103323"/>
                  <a:gd name="connsiteY59" fmla="*/ 60233 h 93563"/>
                  <a:gd name="connsiteX60" fmla="*/ 81659 w 103323"/>
                  <a:gd name="connsiteY60" fmla="*/ 60233 h 93563"/>
                  <a:gd name="connsiteX61" fmla="*/ 80826 w 103323"/>
                  <a:gd name="connsiteY61" fmla="*/ 50234 h 93563"/>
                  <a:gd name="connsiteX62" fmla="*/ 85825 w 103323"/>
                  <a:gd name="connsiteY62" fmla="*/ 62971 h 93563"/>
                  <a:gd name="connsiteX63" fmla="*/ 74993 w 103323"/>
                  <a:gd name="connsiteY63" fmla="*/ 31902 h 93563"/>
                  <a:gd name="connsiteX64" fmla="*/ 87134 w 103323"/>
                  <a:gd name="connsiteY64" fmla="*/ 62613 h 93563"/>
                  <a:gd name="connsiteX65" fmla="*/ 87849 w 103323"/>
                  <a:gd name="connsiteY65" fmla="*/ 61899 h 93563"/>
                  <a:gd name="connsiteX66" fmla="*/ 82849 w 103323"/>
                  <a:gd name="connsiteY66" fmla="*/ 49995 h 93563"/>
                  <a:gd name="connsiteX67" fmla="*/ 88682 w 103323"/>
                  <a:gd name="connsiteY67" fmla="*/ 61542 h 93563"/>
                  <a:gd name="connsiteX68" fmla="*/ 83563 w 103323"/>
                  <a:gd name="connsiteY68" fmla="*/ 47972 h 93563"/>
                  <a:gd name="connsiteX69" fmla="*/ 88920 w 103323"/>
                  <a:gd name="connsiteY69" fmla="*/ 61304 h 93563"/>
                  <a:gd name="connsiteX70" fmla="*/ 84873 w 103323"/>
                  <a:gd name="connsiteY70" fmla="*/ 49043 h 93563"/>
                  <a:gd name="connsiteX71" fmla="*/ 90587 w 103323"/>
                  <a:gd name="connsiteY71" fmla="*/ 62494 h 93563"/>
                  <a:gd name="connsiteX72" fmla="*/ 91182 w 103323"/>
                  <a:gd name="connsiteY72" fmla="*/ 61185 h 93563"/>
                  <a:gd name="connsiteX73" fmla="*/ 89753 w 103323"/>
                  <a:gd name="connsiteY73" fmla="*/ 58566 h 93563"/>
                  <a:gd name="connsiteX74" fmla="*/ 84992 w 103323"/>
                  <a:gd name="connsiteY74" fmla="*/ 41663 h 93563"/>
                  <a:gd name="connsiteX75" fmla="*/ 92015 w 103323"/>
                  <a:gd name="connsiteY75" fmla="*/ 58209 h 93563"/>
                  <a:gd name="connsiteX76" fmla="*/ 79754 w 103323"/>
                  <a:gd name="connsiteY76" fmla="*/ 23450 h 93563"/>
                  <a:gd name="connsiteX77" fmla="*/ 81302 w 103323"/>
                  <a:gd name="connsiteY77" fmla="*/ 26902 h 93563"/>
                  <a:gd name="connsiteX78" fmla="*/ 80230 w 103323"/>
                  <a:gd name="connsiteY78" fmla="*/ 22736 h 93563"/>
                  <a:gd name="connsiteX79" fmla="*/ 93086 w 103323"/>
                  <a:gd name="connsiteY79" fmla="*/ 59637 h 93563"/>
                  <a:gd name="connsiteX80" fmla="*/ 95229 w 103323"/>
                  <a:gd name="connsiteY80" fmla="*/ 63209 h 93563"/>
                  <a:gd name="connsiteX81" fmla="*/ 96896 w 103323"/>
                  <a:gd name="connsiteY81" fmla="*/ 68565 h 93563"/>
                  <a:gd name="connsiteX82" fmla="*/ 99038 w 103323"/>
                  <a:gd name="connsiteY82" fmla="*/ 70113 h 93563"/>
                  <a:gd name="connsiteX83" fmla="*/ 94515 w 103323"/>
                  <a:gd name="connsiteY83" fmla="*/ 56662 h 93563"/>
                  <a:gd name="connsiteX84" fmla="*/ 96181 w 103323"/>
                  <a:gd name="connsiteY84" fmla="*/ 64637 h 93563"/>
                  <a:gd name="connsiteX85" fmla="*/ 89992 w 103323"/>
                  <a:gd name="connsiteY85" fmla="*/ 44996 h 93563"/>
                  <a:gd name="connsiteX86" fmla="*/ 96062 w 103323"/>
                  <a:gd name="connsiteY86" fmla="*/ 60114 h 93563"/>
                  <a:gd name="connsiteX87" fmla="*/ 95705 w 103323"/>
                  <a:gd name="connsiteY87" fmla="*/ 56781 h 93563"/>
                  <a:gd name="connsiteX88" fmla="*/ 96896 w 103323"/>
                  <a:gd name="connsiteY88" fmla="*/ 60709 h 93563"/>
                  <a:gd name="connsiteX89" fmla="*/ 97134 w 103323"/>
                  <a:gd name="connsiteY89" fmla="*/ 57495 h 93563"/>
                  <a:gd name="connsiteX90" fmla="*/ 99871 w 103323"/>
                  <a:gd name="connsiteY90" fmla="*/ 62137 h 93563"/>
                  <a:gd name="connsiteX91" fmla="*/ 83326 w 103323"/>
                  <a:gd name="connsiteY91" fmla="*/ 22855 h 93563"/>
                  <a:gd name="connsiteX92" fmla="*/ 89515 w 103323"/>
                  <a:gd name="connsiteY92" fmla="*/ 34045 h 93563"/>
                  <a:gd name="connsiteX93" fmla="*/ 97967 w 103323"/>
                  <a:gd name="connsiteY93" fmla="*/ 54757 h 93563"/>
                  <a:gd name="connsiteX94" fmla="*/ 96062 w 103323"/>
                  <a:gd name="connsiteY94" fmla="*/ 49519 h 93563"/>
                  <a:gd name="connsiteX95" fmla="*/ 98562 w 103323"/>
                  <a:gd name="connsiteY95" fmla="*/ 54519 h 93563"/>
                  <a:gd name="connsiteX96" fmla="*/ 96181 w 103323"/>
                  <a:gd name="connsiteY96" fmla="*/ 48329 h 93563"/>
                  <a:gd name="connsiteX97" fmla="*/ 97610 w 103323"/>
                  <a:gd name="connsiteY97" fmla="*/ 49043 h 93563"/>
                  <a:gd name="connsiteX98" fmla="*/ 90944 w 103323"/>
                  <a:gd name="connsiteY98" fmla="*/ 30712 h 93563"/>
                  <a:gd name="connsiteX99" fmla="*/ 93325 w 103323"/>
                  <a:gd name="connsiteY99" fmla="*/ 35949 h 93563"/>
                  <a:gd name="connsiteX100" fmla="*/ 97253 w 103323"/>
                  <a:gd name="connsiteY100" fmla="*/ 39044 h 93563"/>
                  <a:gd name="connsiteX101" fmla="*/ 100467 w 103323"/>
                  <a:gd name="connsiteY101" fmla="*/ 45829 h 93563"/>
                  <a:gd name="connsiteX102" fmla="*/ 99276 w 103323"/>
                  <a:gd name="connsiteY102" fmla="*/ 41782 h 93563"/>
                  <a:gd name="connsiteX103" fmla="*/ 102609 w 103323"/>
                  <a:gd name="connsiteY103" fmla="*/ 50353 h 93563"/>
                  <a:gd name="connsiteX104" fmla="*/ 100110 w 103323"/>
                  <a:gd name="connsiteY104" fmla="*/ 41544 h 93563"/>
                  <a:gd name="connsiteX105" fmla="*/ 99514 w 103323"/>
                  <a:gd name="connsiteY105" fmla="*/ 43449 h 93563"/>
                  <a:gd name="connsiteX106" fmla="*/ 91539 w 103323"/>
                  <a:gd name="connsiteY106" fmla="*/ 20474 h 93563"/>
                  <a:gd name="connsiteX107" fmla="*/ 93920 w 103323"/>
                  <a:gd name="connsiteY107" fmla="*/ 24760 h 93563"/>
                  <a:gd name="connsiteX108" fmla="*/ 92134 w 103323"/>
                  <a:gd name="connsiteY108" fmla="*/ 14761 h 93563"/>
                  <a:gd name="connsiteX109" fmla="*/ 98800 w 103323"/>
                  <a:gd name="connsiteY109" fmla="*/ 30116 h 93563"/>
                  <a:gd name="connsiteX110" fmla="*/ 96062 w 103323"/>
                  <a:gd name="connsiteY110" fmla="*/ 27259 h 93563"/>
                  <a:gd name="connsiteX111" fmla="*/ 97729 w 103323"/>
                  <a:gd name="connsiteY111" fmla="*/ 29759 h 93563"/>
                  <a:gd name="connsiteX112" fmla="*/ 97729 w 103323"/>
                  <a:gd name="connsiteY112" fmla="*/ 31783 h 93563"/>
                  <a:gd name="connsiteX113" fmla="*/ 103324 w 103323"/>
                  <a:gd name="connsiteY113" fmla="*/ 36068 h 93563"/>
                  <a:gd name="connsiteX114" fmla="*/ 101062 w 103323"/>
                  <a:gd name="connsiteY114" fmla="*/ 29759 h 93563"/>
                  <a:gd name="connsiteX115" fmla="*/ 101062 w 103323"/>
                  <a:gd name="connsiteY115" fmla="*/ 30712 h 93563"/>
                  <a:gd name="connsiteX116" fmla="*/ 97610 w 103323"/>
                  <a:gd name="connsiteY116" fmla="*/ 22141 h 93563"/>
                  <a:gd name="connsiteX117" fmla="*/ 96658 w 103323"/>
                  <a:gd name="connsiteY117" fmla="*/ 15832 h 93563"/>
                  <a:gd name="connsiteX118" fmla="*/ 99514 w 103323"/>
                  <a:gd name="connsiteY118" fmla="*/ 22260 h 93563"/>
                  <a:gd name="connsiteX119" fmla="*/ 98205 w 103323"/>
                  <a:gd name="connsiteY119" fmla="*/ 20593 h 93563"/>
                  <a:gd name="connsiteX120" fmla="*/ 99514 w 103323"/>
                  <a:gd name="connsiteY120" fmla="*/ 20355 h 93563"/>
                  <a:gd name="connsiteX121" fmla="*/ 97134 w 103323"/>
                  <a:gd name="connsiteY121" fmla="*/ 16070 h 93563"/>
                  <a:gd name="connsiteX122" fmla="*/ 95110 w 103323"/>
                  <a:gd name="connsiteY122" fmla="*/ 7380 h 93563"/>
                  <a:gd name="connsiteX123" fmla="*/ 91658 w 103323"/>
                  <a:gd name="connsiteY123" fmla="*/ 833 h 93563"/>
                  <a:gd name="connsiteX124" fmla="*/ 94872 w 103323"/>
                  <a:gd name="connsiteY124" fmla="*/ 10594 h 93563"/>
                  <a:gd name="connsiteX125" fmla="*/ 88920 w 103323"/>
                  <a:gd name="connsiteY125" fmla="*/ 0 h 93563"/>
                  <a:gd name="connsiteX126" fmla="*/ 89992 w 103323"/>
                  <a:gd name="connsiteY126" fmla="*/ 3095 h 93563"/>
                  <a:gd name="connsiteX127" fmla="*/ 90706 w 103323"/>
                  <a:gd name="connsiteY127" fmla="*/ 5000 h 93563"/>
                  <a:gd name="connsiteX128" fmla="*/ 90706 w 103323"/>
                  <a:gd name="connsiteY128" fmla="*/ 5000 h 93563"/>
                  <a:gd name="connsiteX129" fmla="*/ 90825 w 103323"/>
                  <a:gd name="connsiteY129" fmla="*/ 5000 h 93563"/>
                  <a:gd name="connsiteX130" fmla="*/ 90825 w 103323"/>
                  <a:gd name="connsiteY130" fmla="*/ 5000 h 93563"/>
                  <a:gd name="connsiteX131" fmla="*/ 92491 w 103323"/>
                  <a:gd name="connsiteY131" fmla="*/ 8095 h 93563"/>
                  <a:gd name="connsiteX132" fmla="*/ 94515 w 103323"/>
                  <a:gd name="connsiteY132" fmla="*/ 15832 h 93563"/>
                  <a:gd name="connsiteX133" fmla="*/ 92491 w 103323"/>
                  <a:gd name="connsiteY133" fmla="*/ 11189 h 93563"/>
                  <a:gd name="connsiteX134" fmla="*/ 93801 w 103323"/>
                  <a:gd name="connsiteY134" fmla="*/ 15118 h 93563"/>
                  <a:gd name="connsiteX135" fmla="*/ 89158 w 103323"/>
                  <a:gd name="connsiteY135" fmla="*/ 4523 h 93563"/>
                  <a:gd name="connsiteX136" fmla="*/ 88563 w 103323"/>
                  <a:gd name="connsiteY136" fmla="*/ 4523 h 93563"/>
                  <a:gd name="connsiteX137" fmla="*/ 86777 w 103323"/>
                  <a:gd name="connsiteY137" fmla="*/ 3214 h 93563"/>
                  <a:gd name="connsiteX138" fmla="*/ 87016 w 103323"/>
                  <a:gd name="connsiteY138" fmla="*/ 4880 h 93563"/>
                  <a:gd name="connsiteX139" fmla="*/ 87373 w 103323"/>
                  <a:gd name="connsiteY139" fmla="*/ 8213 h 93563"/>
                  <a:gd name="connsiteX140" fmla="*/ 86896 w 103323"/>
                  <a:gd name="connsiteY140" fmla="*/ 7023 h 93563"/>
                  <a:gd name="connsiteX141" fmla="*/ 83921 w 103323"/>
                  <a:gd name="connsiteY141" fmla="*/ 7499 h 93563"/>
                  <a:gd name="connsiteX142" fmla="*/ 83444 w 103323"/>
                  <a:gd name="connsiteY142" fmla="*/ 9285 h 93563"/>
                  <a:gd name="connsiteX143" fmla="*/ 81659 w 103323"/>
                  <a:gd name="connsiteY143" fmla="*/ 5238 h 93563"/>
                  <a:gd name="connsiteX144" fmla="*/ 80468 w 103323"/>
                  <a:gd name="connsiteY144" fmla="*/ 5952 h 93563"/>
                  <a:gd name="connsiteX145" fmla="*/ 76183 w 103323"/>
                  <a:gd name="connsiteY145" fmla="*/ 2619 h 93563"/>
                  <a:gd name="connsiteX146" fmla="*/ 78445 w 103323"/>
                  <a:gd name="connsiteY146" fmla="*/ 7975 h 93563"/>
                  <a:gd name="connsiteX147" fmla="*/ 78445 w 103323"/>
                  <a:gd name="connsiteY147" fmla="*/ 11904 h 93563"/>
                  <a:gd name="connsiteX148" fmla="*/ 80468 w 103323"/>
                  <a:gd name="connsiteY148" fmla="*/ 16665 h 93563"/>
                  <a:gd name="connsiteX149" fmla="*/ 77255 w 103323"/>
                  <a:gd name="connsiteY149" fmla="*/ 14641 h 93563"/>
                  <a:gd name="connsiteX150" fmla="*/ 77493 w 103323"/>
                  <a:gd name="connsiteY150" fmla="*/ 14284 h 93563"/>
                  <a:gd name="connsiteX151" fmla="*/ 74755 w 103323"/>
                  <a:gd name="connsiteY151" fmla="*/ 15356 h 93563"/>
                  <a:gd name="connsiteX152" fmla="*/ 74279 w 103323"/>
                  <a:gd name="connsiteY152" fmla="*/ 15475 h 93563"/>
                  <a:gd name="connsiteX153" fmla="*/ 74279 w 103323"/>
                  <a:gd name="connsiteY153" fmla="*/ 15237 h 93563"/>
                  <a:gd name="connsiteX154" fmla="*/ 74279 w 103323"/>
                  <a:gd name="connsiteY154" fmla="*/ 15237 h 93563"/>
                  <a:gd name="connsiteX155" fmla="*/ 72969 w 103323"/>
                  <a:gd name="connsiteY155" fmla="*/ 12856 h 93563"/>
                  <a:gd name="connsiteX156" fmla="*/ 74279 w 103323"/>
                  <a:gd name="connsiteY156" fmla="*/ 15356 h 93563"/>
                  <a:gd name="connsiteX157" fmla="*/ 74398 w 103323"/>
                  <a:gd name="connsiteY157" fmla="*/ 17498 h 93563"/>
                  <a:gd name="connsiteX158" fmla="*/ 72255 w 103323"/>
                  <a:gd name="connsiteY158" fmla="*/ 12380 h 93563"/>
                  <a:gd name="connsiteX159" fmla="*/ 72255 w 103323"/>
                  <a:gd name="connsiteY159" fmla="*/ 12499 h 93563"/>
                  <a:gd name="connsiteX160" fmla="*/ 74755 w 103323"/>
                  <a:gd name="connsiteY160" fmla="*/ 18808 h 93563"/>
                  <a:gd name="connsiteX161" fmla="*/ 75707 w 103323"/>
                  <a:gd name="connsiteY161" fmla="*/ 22022 h 93563"/>
                  <a:gd name="connsiteX162" fmla="*/ 72374 w 103323"/>
                  <a:gd name="connsiteY162" fmla="*/ 16308 h 93563"/>
                  <a:gd name="connsiteX163" fmla="*/ 76064 w 103323"/>
                  <a:gd name="connsiteY163" fmla="*/ 29045 h 93563"/>
                  <a:gd name="connsiteX164" fmla="*/ 75350 w 103323"/>
                  <a:gd name="connsiteY164" fmla="*/ 27259 h 93563"/>
                  <a:gd name="connsiteX165" fmla="*/ 74755 w 103323"/>
                  <a:gd name="connsiteY165" fmla="*/ 28093 h 93563"/>
                  <a:gd name="connsiteX166" fmla="*/ 72017 w 103323"/>
                  <a:gd name="connsiteY166" fmla="*/ 21665 h 93563"/>
                  <a:gd name="connsiteX167" fmla="*/ 74993 w 103323"/>
                  <a:gd name="connsiteY167" fmla="*/ 30592 h 93563"/>
                  <a:gd name="connsiteX168" fmla="*/ 70231 w 103323"/>
                  <a:gd name="connsiteY168" fmla="*/ 19403 h 93563"/>
                  <a:gd name="connsiteX169" fmla="*/ 73088 w 103323"/>
                  <a:gd name="connsiteY169" fmla="*/ 30473 h 93563"/>
                  <a:gd name="connsiteX170" fmla="*/ 71422 w 103323"/>
                  <a:gd name="connsiteY170" fmla="*/ 26307 h 93563"/>
                  <a:gd name="connsiteX171" fmla="*/ 71541 w 103323"/>
                  <a:gd name="connsiteY171" fmla="*/ 28926 h 93563"/>
                  <a:gd name="connsiteX172" fmla="*/ 63803 w 103323"/>
                  <a:gd name="connsiteY172" fmla="*/ 22141 h 93563"/>
                  <a:gd name="connsiteX173" fmla="*/ 64637 w 103323"/>
                  <a:gd name="connsiteY173" fmla="*/ 26545 h 93563"/>
                  <a:gd name="connsiteX174" fmla="*/ 61780 w 103323"/>
                  <a:gd name="connsiteY174" fmla="*/ 19403 h 93563"/>
                  <a:gd name="connsiteX175" fmla="*/ 61542 w 103323"/>
                  <a:gd name="connsiteY175" fmla="*/ 23569 h 93563"/>
                  <a:gd name="connsiteX176" fmla="*/ 59280 w 103323"/>
                  <a:gd name="connsiteY176" fmla="*/ 17498 h 93563"/>
                  <a:gd name="connsiteX177" fmla="*/ 59280 w 103323"/>
                  <a:gd name="connsiteY177" fmla="*/ 18451 h 93563"/>
                  <a:gd name="connsiteX178" fmla="*/ 57971 w 103323"/>
                  <a:gd name="connsiteY178" fmla="*/ 14641 h 93563"/>
                  <a:gd name="connsiteX179" fmla="*/ 64280 w 103323"/>
                  <a:gd name="connsiteY179" fmla="*/ 33092 h 93563"/>
                  <a:gd name="connsiteX180" fmla="*/ 64280 w 103323"/>
                  <a:gd name="connsiteY180" fmla="*/ 35592 h 93563"/>
                  <a:gd name="connsiteX181" fmla="*/ 61780 w 103323"/>
                  <a:gd name="connsiteY181" fmla="*/ 28807 h 93563"/>
                  <a:gd name="connsiteX182" fmla="*/ 61185 w 103323"/>
                  <a:gd name="connsiteY182" fmla="*/ 32140 h 93563"/>
                  <a:gd name="connsiteX183" fmla="*/ 60827 w 103323"/>
                  <a:gd name="connsiteY183" fmla="*/ 32616 h 93563"/>
                  <a:gd name="connsiteX184" fmla="*/ 59399 w 103323"/>
                  <a:gd name="connsiteY184" fmla="*/ 32616 h 93563"/>
                  <a:gd name="connsiteX185" fmla="*/ 59994 w 103323"/>
                  <a:gd name="connsiteY185" fmla="*/ 33687 h 93563"/>
                  <a:gd name="connsiteX186" fmla="*/ 60113 w 103323"/>
                  <a:gd name="connsiteY186" fmla="*/ 36901 h 93563"/>
                  <a:gd name="connsiteX187" fmla="*/ 59756 w 103323"/>
                  <a:gd name="connsiteY187" fmla="*/ 36068 h 93563"/>
                  <a:gd name="connsiteX188" fmla="*/ 56661 w 103323"/>
                  <a:gd name="connsiteY188" fmla="*/ 32735 h 93563"/>
                  <a:gd name="connsiteX189" fmla="*/ 58685 w 103323"/>
                  <a:gd name="connsiteY189" fmla="*/ 37854 h 93563"/>
                  <a:gd name="connsiteX190" fmla="*/ 56185 w 103323"/>
                  <a:gd name="connsiteY190" fmla="*/ 36187 h 93563"/>
                  <a:gd name="connsiteX191" fmla="*/ 57494 w 103323"/>
                  <a:gd name="connsiteY191" fmla="*/ 39044 h 93563"/>
                  <a:gd name="connsiteX192" fmla="*/ 49876 w 103323"/>
                  <a:gd name="connsiteY192" fmla="*/ 23212 h 93563"/>
                  <a:gd name="connsiteX193" fmla="*/ 49281 w 103323"/>
                  <a:gd name="connsiteY193" fmla="*/ 20831 h 93563"/>
                  <a:gd name="connsiteX194" fmla="*/ 51662 w 103323"/>
                  <a:gd name="connsiteY194" fmla="*/ 29402 h 93563"/>
                  <a:gd name="connsiteX195" fmla="*/ 47615 w 103323"/>
                  <a:gd name="connsiteY195" fmla="*/ 19641 h 93563"/>
                  <a:gd name="connsiteX196" fmla="*/ 47615 w 103323"/>
                  <a:gd name="connsiteY196" fmla="*/ 25236 h 93563"/>
                  <a:gd name="connsiteX197" fmla="*/ 50471 w 103323"/>
                  <a:gd name="connsiteY197" fmla="*/ 32973 h 93563"/>
                  <a:gd name="connsiteX198" fmla="*/ 48090 w 103323"/>
                  <a:gd name="connsiteY198" fmla="*/ 31902 h 93563"/>
                  <a:gd name="connsiteX199" fmla="*/ 47138 w 103323"/>
                  <a:gd name="connsiteY199" fmla="*/ 29759 h 93563"/>
                  <a:gd name="connsiteX200" fmla="*/ 49043 w 103323"/>
                  <a:gd name="connsiteY200" fmla="*/ 38806 h 93563"/>
                  <a:gd name="connsiteX201" fmla="*/ 43805 w 103323"/>
                  <a:gd name="connsiteY201" fmla="*/ 31902 h 93563"/>
                  <a:gd name="connsiteX202" fmla="*/ 42972 w 103323"/>
                  <a:gd name="connsiteY202" fmla="*/ 33211 h 93563"/>
                  <a:gd name="connsiteX203" fmla="*/ 42377 w 103323"/>
                  <a:gd name="connsiteY203" fmla="*/ 31545 h 93563"/>
                  <a:gd name="connsiteX204" fmla="*/ 43686 w 103323"/>
                  <a:gd name="connsiteY204" fmla="*/ 38806 h 93563"/>
                  <a:gd name="connsiteX205" fmla="*/ 42377 w 103323"/>
                  <a:gd name="connsiteY205" fmla="*/ 35354 h 93563"/>
                  <a:gd name="connsiteX206" fmla="*/ 42377 w 103323"/>
                  <a:gd name="connsiteY206" fmla="*/ 41663 h 93563"/>
                  <a:gd name="connsiteX207" fmla="*/ 40353 w 103323"/>
                  <a:gd name="connsiteY207" fmla="*/ 36425 h 93563"/>
                  <a:gd name="connsiteX208" fmla="*/ 37020 w 103323"/>
                  <a:gd name="connsiteY208" fmla="*/ 35235 h 93563"/>
                  <a:gd name="connsiteX209" fmla="*/ 36306 w 103323"/>
                  <a:gd name="connsiteY209" fmla="*/ 32854 h 93563"/>
                  <a:gd name="connsiteX210" fmla="*/ 34758 w 103323"/>
                  <a:gd name="connsiteY210" fmla="*/ 38687 h 93563"/>
                  <a:gd name="connsiteX211" fmla="*/ 35711 w 103323"/>
                  <a:gd name="connsiteY211" fmla="*/ 43806 h 93563"/>
                  <a:gd name="connsiteX212" fmla="*/ 40234 w 103323"/>
                  <a:gd name="connsiteY212" fmla="*/ 55352 h 93563"/>
                  <a:gd name="connsiteX213" fmla="*/ 37139 w 103323"/>
                  <a:gd name="connsiteY213" fmla="*/ 48686 h 93563"/>
                  <a:gd name="connsiteX214" fmla="*/ 37616 w 103323"/>
                  <a:gd name="connsiteY214" fmla="*/ 49638 h 93563"/>
                  <a:gd name="connsiteX215" fmla="*/ 32616 w 103323"/>
                  <a:gd name="connsiteY215" fmla="*/ 39639 h 93563"/>
                  <a:gd name="connsiteX216" fmla="*/ 24879 w 103323"/>
                  <a:gd name="connsiteY216" fmla="*/ 36187 h 93563"/>
                  <a:gd name="connsiteX217" fmla="*/ 27973 w 103323"/>
                  <a:gd name="connsiteY217" fmla="*/ 44044 h 93563"/>
                  <a:gd name="connsiteX218" fmla="*/ 27140 w 103323"/>
                  <a:gd name="connsiteY218" fmla="*/ 43806 h 93563"/>
                  <a:gd name="connsiteX219" fmla="*/ 25236 w 103323"/>
                  <a:gd name="connsiteY219" fmla="*/ 37854 h 93563"/>
                  <a:gd name="connsiteX220" fmla="*/ 26426 w 103323"/>
                  <a:gd name="connsiteY220" fmla="*/ 43567 h 93563"/>
                  <a:gd name="connsiteX221" fmla="*/ 23093 w 103323"/>
                  <a:gd name="connsiteY221" fmla="*/ 34164 h 93563"/>
                  <a:gd name="connsiteX222" fmla="*/ 23093 w 103323"/>
                  <a:gd name="connsiteY222" fmla="*/ 34878 h 93563"/>
                  <a:gd name="connsiteX223" fmla="*/ 23331 w 103323"/>
                  <a:gd name="connsiteY223" fmla="*/ 35711 h 93563"/>
                  <a:gd name="connsiteX224" fmla="*/ 24759 w 103323"/>
                  <a:gd name="connsiteY224" fmla="*/ 42258 h 93563"/>
                  <a:gd name="connsiteX225" fmla="*/ 22617 w 103323"/>
                  <a:gd name="connsiteY225" fmla="*/ 37139 h 93563"/>
                  <a:gd name="connsiteX226" fmla="*/ 22379 w 103323"/>
                  <a:gd name="connsiteY226" fmla="*/ 37020 h 93563"/>
                  <a:gd name="connsiteX227" fmla="*/ 21307 w 103323"/>
                  <a:gd name="connsiteY227" fmla="*/ 36663 h 93563"/>
                  <a:gd name="connsiteX228" fmla="*/ 23807 w 103323"/>
                  <a:gd name="connsiteY228" fmla="*/ 42734 h 93563"/>
                  <a:gd name="connsiteX229" fmla="*/ 25831 w 103323"/>
                  <a:gd name="connsiteY229" fmla="*/ 49638 h 93563"/>
                  <a:gd name="connsiteX230" fmla="*/ 19879 w 103323"/>
                  <a:gd name="connsiteY230" fmla="*/ 43567 h 93563"/>
                  <a:gd name="connsiteX231" fmla="*/ 19641 w 103323"/>
                  <a:gd name="connsiteY231" fmla="*/ 48091 h 93563"/>
                  <a:gd name="connsiteX232" fmla="*/ 22021 w 103323"/>
                  <a:gd name="connsiteY232" fmla="*/ 55709 h 93563"/>
                  <a:gd name="connsiteX233" fmla="*/ 14760 w 103323"/>
                  <a:gd name="connsiteY233" fmla="*/ 39520 h 93563"/>
                  <a:gd name="connsiteX234" fmla="*/ 17855 w 103323"/>
                  <a:gd name="connsiteY234" fmla="*/ 51424 h 93563"/>
                  <a:gd name="connsiteX235" fmla="*/ 14403 w 103323"/>
                  <a:gd name="connsiteY235" fmla="*/ 42734 h 93563"/>
                  <a:gd name="connsiteX236" fmla="*/ 10237 w 103323"/>
                  <a:gd name="connsiteY236" fmla="*/ 42258 h 93563"/>
                  <a:gd name="connsiteX237" fmla="*/ 12856 w 103323"/>
                  <a:gd name="connsiteY237" fmla="*/ 49995 h 93563"/>
                  <a:gd name="connsiteX238" fmla="*/ 8809 w 103323"/>
                  <a:gd name="connsiteY238" fmla="*/ 40711 h 93563"/>
                  <a:gd name="connsiteX239" fmla="*/ 9642 w 103323"/>
                  <a:gd name="connsiteY239" fmla="*/ 45353 h 93563"/>
                  <a:gd name="connsiteX240" fmla="*/ 11189 w 103323"/>
                  <a:gd name="connsiteY240" fmla="*/ 49995 h 93563"/>
                  <a:gd name="connsiteX241" fmla="*/ 0 w 103323"/>
                  <a:gd name="connsiteY241" fmla="*/ 42853 h 93563"/>
                  <a:gd name="connsiteX242" fmla="*/ 1309 w 103323"/>
                  <a:gd name="connsiteY242" fmla="*/ 47139 h 93563"/>
                  <a:gd name="connsiteX243" fmla="*/ 3809 w 103323"/>
                  <a:gd name="connsiteY243" fmla="*/ 54400 h 93563"/>
                  <a:gd name="connsiteX244" fmla="*/ 238 w 103323"/>
                  <a:gd name="connsiteY244" fmla="*/ 47615 h 93563"/>
                  <a:gd name="connsiteX245" fmla="*/ 1428 w 103323"/>
                  <a:gd name="connsiteY245" fmla="*/ 55352 h 93563"/>
                  <a:gd name="connsiteX246" fmla="*/ 1428 w 103323"/>
                  <a:gd name="connsiteY246" fmla="*/ 54043 h 93563"/>
                  <a:gd name="connsiteX247" fmla="*/ 11547 w 103323"/>
                  <a:gd name="connsiteY247" fmla="*/ 82254 h 93563"/>
                  <a:gd name="connsiteX248" fmla="*/ 13927 w 103323"/>
                  <a:gd name="connsiteY248" fmla="*/ 81897 h 93563"/>
                  <a:gd name="connsiteX249" fmla="*/ 15832 w 103323"/>
                  <a:gd name="connsiteY249" fmla="*/ 87730 h 93563"/>
                  <a:gd name="connsiteX250" fmla="*/ 15713 w 103323"/>
                  <a:gd name="connsiteY250" fmla="*/ 84040 h 93563"/>
                  <a:gd name="connsiteX251" fmla="*/ 16070 w 103323"/>
                  <a:gd name="connsiteY251" fmla="*/ 85111 h 93563"/>
                  <a:gd name="connsiteX252" fmla="*/ 21664 w 103323"/>
                  <a:gd name="connsiteY252" fmla="*/ 90111 h 93563"/>
                  <a:gd name="connsiteX253" fmla="*/ 19760 w 103323"/>
                  <a:gd name="connsiteY253" fmla="*/ 84992 h 93563"/>
                  <a:gd name="connsiteX254" fmla="*/ 21546 w 103323"/>
                  <a:gd name="connsiteY254" fmla="*/ 88444 h 93563"/>
                  <a:gd name="connsiteX255" fmla="*/ 17855 w 103323"/>
                  <a:gd name="connsiteY255" fmla="*/ 79636 h 93563"/>
                  <a:gd name="connsiteX256" fmla="*/ 24640 w 103323"/>
                  <a:gd name="connsiteY256" fmla="*/ 90706 h 93563"/>
                  <a:gd name="connsiteX257" fmla="*/ 22974 w 103323"/>
                  <a:gd name="connsiteY257" fmla="*/ 84754 h 93563"/>
                  <a:gd name="connsiteX258" fmla="*/ 24164 w 103323"/>
                  <a:gd name="connsiteY258" fmla="*/ 87968 h 93563"/>
                  <a:gd name="connsiteX259" fmla="*/ 22855 w 103323"/>
                  <a:gd name="connsiteY259" fmla="*/ 83802 h 93563"/>
                  <a:gd name="connsiteX260" fmla="*/ 25950 w 103323"/>
                  <a:gd name="connsiteY260" fmla="*/ 91063 h 93563"/>
                  <a:gd name="connsiteX261" fmla="*/ 25950 w 103323"/>
                  <a:gd name="connsiteY261" fmla="*/ 92135 h 93563"/>
                  <a:gd name="connsiteX262" fmla="*/ 27259 w 103323"/>
                  <a:gd name="connsiteY262" fmla="*/ 91539 h 93563"/>
                  <a:gd name="connsiteX263" fmla="*/ 26069 w 103323"/>
                  <a:gd name="connsiteY263" fmla="*/ 89754 h 93563"/>
                  <a:gd name="connsiteX264" fmla="*/ 28688 w 103323"/>
                  <a:gd name="connsiteY264" fmla="*/ 82850 h 93563"/>
                  <a:gd name="connsiteX265" fmla="*/ 27735 w 103323"/>
                  <a:gd name="connsiteY265" fmla="*/ 80469 h 93563"/>
                  <a:gd name="connsiteX266" fmla="*/ 29878 w 103323"/>
                  <a:gd name="connsiteY266" fmla="*/ 80469 h 93563"/>
                  <a:gd name="connsiteX267" fmla="*/ 29878 w 103323"/>
                  <a:gd name="connsiteY267" fmla="*/ 81064 h 93563"/>
                  <a:gd name="connsiteX268" fmla="*/ 29640 w 103323"/>
                  <a:gd name="connsiteY268" fmla="*/ 77374 h 93563"/>
                  <a:gd name="connsiteX269" fmla="*/ 32854 w 103323"/>
                  <a:gd name="connsiteY269" fmla="*/ 85945 h 93563"/>
                  <a:gd name="connsiteX270" fmla="*/ 29640 w 103323"/>
                  <a:gd name="connsiteY270" fmla="*/ 72732 h 93563"/>
                  <a:gd name="connsiteX271" fmla="*/ 31188 w 103323"/>
                  <a:gd name="connsiteY271" fmla="*/ 76660 h 93563"/>
                  <a:gd name="connsiteX272" fmla="*/ 29640 w 103323"/>
                  <a:gd name="connsiteY272" fmla="*/ 69756 h 93563"/>
                  <a:gd name="connsiteX273" fmla="*/ 33211 w 103323"/>
                  <a:gd name="connsiteY273" fmla="*/ 80469 h 93563"/>
                  <a:gd name="connsiteX274" fmla="*/ 36901 w 103323"/>
                  <a:gd name="connsiteY274" fmla="*/ 83564 h 93563"/>
                  <a:gd name="connsiteX275" fmla="*/ 33092 w 103323"/>
                  <a:gd name="connsiteY275" fmla="*/ 75350 h 93563"/>
                  <a:gd name="connsiteX276" fmla="*/ 31307 w 103323"/>
                  <a:gd name="connsiteY276" fmla="*/ 67851 h 93563"/>
                  <a:gd name="connsiteX277" fmla="*/ 37854 w 103323"/>
                  <a:gd name="connsiteY277" fmla="*/ 81302 h 93563"/>
                  <a:gd name="connsiteX278" fmla="*/ 37854 w 103323"/>
                  <a:gd name="connsiteY278" fmla="*/ 82136 h 93563"/>
                  <a:gd name="connsiteX279" fmla="*/ 39282 w 103323"/>
                  <a:gd name="connsiteY279" fmla="*/ 82493 h 93563"/>
                  <a:gd name="connsiteX280" fmla="*/ 37020 w 103323"/>
                  <a:gd name="connsiteY280" fmla="*/ 74160 h 93563"/>
                  <a:gd name="connsiteX281" fmla="*/ 37020 w 103323"/>
                  <a:gd name="connsiteY281" fmla="*/ 76422 h 93563"/>
                  <a:gd name="connsiteX282" fmla="*/ 35949 w 103323"/>
                  <a:gd name="connsiteY282" fmla="*/ 68446 h 93563"/>
                  <a:gd name="connsiteX283" fmla="*/ 37377 w 103323"/>
                  <a:gd name="connsiteY283" fmla="*/ 73922 h 93563"/>
                  <a:gd name="connsiteX284" fmla="*/ 38449 w 103323"/>
                  <a:gd name="connsiteY284" fmla="*/ 74636 h 93563"/>
                  <a:gd name="connsiteX285" fmla="*/ 39877 w 103323"/>
                  <a:gd name="connsiteY285" fmla="*/ 83564 h 93563"/>
                  <a:gd name="connsiteX286" fmla="*/ 41663 w 103323"/>
                  <a:gd name="connsiteY286" fmla="*/ 86421 h 93563"/>
                  <a:gd name="connsiteX287" fmla="*/ 40591 w 103323"/>
                  <a:gd name="connsiteY287" fmla="*/ 78326 h 93563"/>
                  <a:gd name="connsiteX288" fmla="*/ 42377 w 103323"/>
                  <a:gd name="connsiteY288" fmla="*/ 83445 h 93563"/>
                  <a:gd name="connsiteX289" fmla="*/ 41782 w 103323"/>
                  <a:gd name="connsiteY289" fmla="*/ 80231 h 93563"/>
                  <a:gd name="connsiteX290" fmla="*/ 43805 w 103323"/>
                  <a:gd name="connsiteY290" fmla="*/ 87016 h 93563"/>
                  <a:gd name="connsiteX291" fmla="*/ 45948 w 103323"/>
                  <a:gd name="connsiteY291" fmla="*/ 88325 h 93563"/>
                  <a:gd name="connsiteX292" fmla="*/ 41663 w 103323"/>
                  <a:gd name="connsiteY292" fmla="*/ 78683 h 93563"/>
                  <a:gd name="connsiteX293" fmla="*/ 47853 w 103323"/>
                  <a:gd name="connsiteY293" fmla="*/ 88802 h 93563"/>
                  <a:gd name="connsiteX294" fmla="*/ 45472 w 103323"/>
                  <a:gd name="connsiteY294" fmla="*/ 83564 h 93563"/>
                  <a:gd name="connsiteX295" fmla="*/ 48329 w 103323"/>
                  <a:gd name="connsiteY295" fmla="*/ 88921 h 93563"/>
                  <a:gd name="connsiteX296" fmla="*/ 45472 w 103323"/>
                  <a:gd name="connsiteY296" fmla="*/ 80469 h 93563"/>
                  <a:gd name="connsiteX297" fmla="*/ 44757 w 103323"/>
                  <a:gd name="connsiteY297" fmla="*/ 75588 h 93563"/>
                  <a:gd name="connsiteX298" fmla="*/ 46662 w 103323"/>
                  <a:gd name="connsiteY298" fmla="*/ 80826 h 93563"/>
                  <a:gd name="connsiteX299" fmla="*/ 45472 w 103323"/>
                  <a:gd name="connsiteY299" fmla="*/ 73565 h 93563"/>
                  <a:gd name="connsiteX300" fmla="*/ 47733 w 103323"/>
                  <a:gd name="connsiteY300" fmla="*/ 80945 h 93563"/>
                  <a:gd name="connsiteX301" fmla="*/ 47733 w 103323"/>
                  <a:gd name="connsiteY301" fmla="*/ 78921 h 93563"/>
                  <a:gd name="connsiteX302" fmla="*/ 49638 w 103323"/>
                  <a:gd name="connsiteY302" fmla="*/ 84873 h 93563"/>
                  <a:gd name="connsiteX303" fmla="*/ 50352 w 103323"/>
                  <a:gd name="connsiteY303" fmla="*/ 82850 h 93563"/>
                  <a:gd name="connsiteX304" fmla="*/ 47376 w 103323"/>
                  <a:gd name="connsiteY304" fmla="*/ 73089 h 93563"/>
                  <a:gd name="connsiteX305" fmla="*/ 49400 w 103323"/>
                  <a:gd name="connsiteY305" fmla="*/ 77136 h 93563"/>
                  <a:gd name="connsiteX306" fmla="*/ 49757 w 103323"/>
                  <a:gd name="connsiteY306" fmla="*/ 79874 h 93563"/>
                  <a:gd name="connsiteX307" fmla="*/ 51423 w 103323"/>
                  <a:gd name="connsiteY307" fmla="*/ 84873 h 93563"/>
                  <a:gd name="connsiteX308" fmla="*/ 52852 w 103323"/>
                  <a:gd name="connsiteY308" fmla="*/ 85230 h 93563"/>
                  <a:gd name="connsiteX309" fmla="*/ 52138 w 103323"/>
                  <a:gd name="connsiteY309" fmla="*/ 84159 h 93563"/>
                  <a:gd name="connsiteX310" fmla="*/ 50471 w 103323"/>
                  <a:gd name="connsiteY310" fmla="*/ 76660 h 93563"/>
                  <a:gd name="connsiteX311" fmla="*/ 52257 w 103323"/>
                  <a:gd name="connsiteY311" fmla="*/ 81778 h 93563"/>
                  <a:gd name="connsiteX312" fmla="*/ 51662 w 103323"/>
                  <a:gd name="connsiteY312" fmla="*/ 78207 h 93563"/>
                  <a:gd name="connsiteX313" fmla="*/ 55114 w 103323"/>
                  <a:gd name="connsiteY313" fmla="*/ 88921 h 93563"/>
                  <a:gd name="connsiteX314" fmla="*/ 54281 w 103323"/>
                  <a:gd name="connsiteY314" fmla="*/ 83921 h 93563"/>
                  <a:gd name="connsiteX315" fmla="*/ 57137 w 103323"/>
                  <a:gd name="connsiteY315" fmla="*/ 90349 h 93563"/>
                  <a:gd name="connsiteX316" fmla="*/ 57257 w 103323"/>
                  <a:gd name="connsiteY316" fmla="*/ 84754 h 93563"/>
                  <a:gd name="connsiteX317" fmla="*/ 56661 w 103323"/>
                  <a:gd name="connsiteY317" fmla="*/ 82493 h 93563"/>
                  <a:gd name="connsiteX318" fmla="*/ 58804 w 103323"/>
                  <a:gd name="connsiteY318" fmla="*/ 82136 h 93563"/>
                  <a:gd name="connsiteX319" fmla="*/ 62137 w 103323"/>
                  <a:gd name="connsiteY319" fmla="*/ 89516 h 93563"/>
                  <a:gd name="connsiteX320" fmla="*/ 57852 w 103323"/>
                  <a:gd name="connsiteY320" fmla="*/ 77017 h 93563"/>
                  <a:gd name="connsiteX321" fmla="*/ 61542 w 103323"/>
                  <a:gd name="connsiteY321" fmla="*/ 85349 h 93563"/>
                  <a:gd name="connsiteX322" fmla="*/ 61185 w 103323"/>
                  <a:gd name="connsiteY322" fmla="*/ 79279 h 93563"/>
                  <a:gd name="connsiteX323" fmla="*/ 60947 w 103323"/>
                  <a:gd name="connsiteY323" fmla="*/ 80350 h 93563"/>
                  <a:gd name="connsiteX324" fmla="*/ 66898 w 103323"/>
                  <a:gd name="connsiteY324" fmla="*/ 72732 h 93563"/>
                  <a:gd name="connsiteX325" fmla="*/ 66898 w 103323"/>
                  <a:gd name="connsiteY325" fmla="*/ 74279 h 93563"/>
                  <a:gd name="connsiteX326" fmla="*/ 66898 w 103323"/>
                  <a:gd name="connsiteY326" fmla="*/ 72732 h 93563"/>
                  <a:gd name="connsiteX327" fmla="*/ 73327 w 103323"/>
                  <a:gd name="connsiteY327" fmla="*/ 55947 h 93563"/>
                  <a:gd name="connsiteX328" fmla="*/ 72493 w 103323"/>
                  <a:gd name="connsiteY328" fmla="*/ 54995 h 93563"/>
                  <a:gd name="connsiteX329" fmla="*/ 73327 w 103323"/>
                  <a:gd name="connsiteY329" fmla="*/ 55947 h 93563"/>
                  <a:gd name="connsiteX330" fmla="*/ 89039 w 103323"/>
                  <a:gd name="connsiteY330" fmla="*/ 7856 h 93563"/>
                  <a:gd name="connsiteX331" fmla="*/ 89039 w 103323"/>
                  <a:gd name="connsiteY331" fmla="*/ 8095 h 93563"/>
                  <a:gd name="connsiteX332" fmla="*/ 89039 w 103323"/>
                  <a:gd name="connsiteY332" fmla="*/ 7856 h 93563"/>
                  <a:gd name="connsiteX333" fmla="*/ 90587 w 103323"/>
                  <a:gd name="connsiteY333" fmla="*/ 9761 h 93563"/>
                  <a:gd name="connsiteX334" fmla="*/ 89753 w 103323"/>
                  <a:gd name="connsiteY334" fmla="*/ 7618 h 93563"/>
                  <a:gd name="connsiteX335" fmla="*/ 89753 w 103323"/>
                  <a:gd name="connsiteY335" fmla="*/ 8809 h 93563"/>
                  <a:gd name="connsiteX336" fmla="*/ 90587 w 103323"/>
                  <a:gd name="connsiteY336" fmla="*/ 9761 h 93563"/>
                  <a:gd name="connsiteX337" fmla="*/ 22617 w 103323"/>
                  <a:gd name="connsiteY337" fmla="*/ 38806 h 93563"/>
                  <a:gd name="connsiteX338" fmla="*/ 23212 w 103323"/>
                  <a:gd name="connsiteY338" fmla="*/ 40115 h 93563"/>
                  <a:gd name="connsiteX339" fmla="*/ 22617 w 103323"/>
                  <a:gd name="connsiteY339" fmla="*/ 38806 h 93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03323" h="93563">
                    <a:moveTo>
                      <a:pt x="60708" y="78921"/>
                    </a:moveTo>
                    <a:lnTo>
                      <a:pt x="62732" y="82969"/>
                    </a:lnTo>
                    <a:cubicBezTo>
                      <a:pt x="64756" y="90111"/>
                      <a:pt x="63327" y="87849"/>
                      <a:pt x="66065" y="93563"/>
                    </a:cubicBezTo>
                    <a:cubicBezTo>
                      <a:pt x="60590" y="78921"/>
                      <a:pt x="67493" y="91301"/>
                      <a:pt x="62018" y="76779"/>
                    </a:cubicBezTo>
                    <a:lnTo>
                      <a:pt x="63565" y="79755"/>
                    </a:lnTo>
                    <a:cubicBezTo>
                      <a:pt x="63565" y="79755"/>
                      <a:pt x="63684" y="80469"/>
                      <a:pt x="63565" y="80350"/>
                    </a:cubicBezTo>
                    <a:cubicBezTo>
                      <a:pt x="66898" y="87135"/>
                      <a:pt x="59994" y="69637"/>
                      <a:pt x="61661" y="71422"/>
                    </a:cubicBezTo>
                    <a:cubicBezTo>
                      <a:pt x="62375" y="72374"/>
                      <a:pt x="63327" y="74517"/>
                      <a:pt x="63803" y="76303"/>
                    </a:cubicBezTo>
                    <a:lnTo>
                      <a:pt x="63089" y="72493"/>
                    </a:lnTo>
                    <a:cubicBezTo>
                      <a:pt x="63089" y="72493"/>
                      <a:pt x="64280" y="75231"/>
                      <a:pt x="64042" y="74993"/>
                    </a:cubicBezTo>
                    <a:lnTo>
                      <a:pt x="64518" y="73446"/>
                    </a:lnTo>
                    <a:lnTo>
                      <a:pt x="64518" y="73922"/>
                    </a:lnTo>
                    <a:cubicBezTo>
                      <a:pt x="64042" y="71541"/>
                      <a:pt x="62970" y="67970"/>
                      <a:pt x="62494" y="66423"/>
                    </a:cubicBezTo>
                    <a:cubicBezTo>
                      <a:pt x="63565" y="68446"/>
                      <a:pt x="62970" y="67970"/>
                      <a:pt x="63684" y="69756"/>
                    </a:cubicBezTo>
                    <a:lnTo>
                      <a:pt x="62851" y="66065"/>
                    </a:lnTo>
                    <a:cubicBezTo>
                      <a:pt x="64518" y="69756"/>
                      <a:pt x="65470" y="73565"/>
                      <a:pt x="64875" y="73208"/>
                    </a:cubicBezTo>
                    <a:cubicBezTo>
                      <a:pt x="70946" y="87492"/>
                      <a:pt x="63923" y="69399"/>
                      <a:pt x="68208" y="77493"/>
                    </a:cubicBezTo>
                    <a:lnTo>
                      <a:pt x="68446" y="79517"/>
                    </a:lnTo>
                    <a:cubicBezTo>
                      <a:pt x="71898" y="87611"/>
                      <a:pt x="71184" y="84516"/>
                      <a:pt x="73802" y="89397"/>
                    </a:cubicBezTo>
                    <a:cubicBezTo>
                      <a:pt x="72612" y="86778"/>
                      <a:pt x="67613" y="76898"/>
                      <a:pt x="66898" y="73089"/>
                    </a:cubicBezTo>
                    <a:cubicBezTo>
                      <a:pt x="67493" y="74160"/>
                      <a:pt x="67851" y="74517"/>
                      <a:pt x="67136" y="71541"/>
                    </a:cubicBezTo>
                    <a:cubicBezTo>
                      <a:pt x="69160" y="76660"/>
                      <a:pt x="68922" y="75350"/>
                      <a:pt x="69279" y="74874"/>
                    </a:cubicBezTo>
                    <a:lnTo>
                      <a:pt x="71898" y="81778"/>
                    </a:lnTo>
                    <a:cubicBezTo>
                      <a:pt x="71541" y="79636"/>
                      <a:pt x="70231" y="76184"/>
                      <a:pt x="69279" y="72970"/>
                    </a:cubicBezTo>
                    <a:cubicBezTo>
                      <a:pt x="69994" y="73446"/>
                      <a:pt x="72136" y="78683"/>
                      <a:pt x="74041" y="83088"/>
                    </a:cubicBezTo>
                    <a:cubicBezTo>
                      <a:pt x="75231" y="83921"/>
                      <a:pt x="70231" y="74755"/>
                      <a:pt x="70589" y="73208"/>
                    </a:cubicBezTo>
                    <a:cubicBezTo>
                      <a:pt x="72255" y="75588"/>
                      <a:pt x="71541" y="72613"/>
                      <a:pt x="70708" y="68208"/>
                    </a:cubicBezTo>
                    <a:cubicBezTo>
                      <a:pt x="72017" y="70351"/>
                      <a:pt x="72255" y="72374"/>
                      <a:pt x="73207" y="74279"/>
                    </a:cubicBezTo>
                    <a:lnTo>
                      <a:pt x="71422" y="68684"/>
                    </a:lnTo>
                    <a:cubicBezTo>
                      <a:pt x="71422" y="68684"/>
                      <a:pt x="72136" y="70470"/>
                      <a:pt x="72493" y="71303"/>
                    </a:cubicBezTo>
                    <a:cubicBezTo>
                      <a:pt x="72017" y="69041"/>
                      <a:pt x="69874" y="64518"/>
                      <a:pt x="69636" y="62375"/>
                    </a:cubicBezTo>
                    <a:cubicBezTo>
                      <a:pt x="66779" y="54757"/>
                      <a:pt x="74993" y="72970"/>
                      <a:pt x="72255" y="64161"/>
                    </a:cubicBezTo>
                    <a:cubicBezTo>
                      <a:pt x="73207" y="66065"/>
                      <a:pt x="73802" y="68327"/>
                      <a:pt x="74874" y="70946"/>
                    </a:cubicBezTo>
                    <a:cubicBezTo>
                      <a:pt x="73564" y="64994"/>
                      <a:pt x="74041" y="66542"/>
                      <a:pt x="71779" y="58804"/>
                    </a:cubicBezTo>
                    <a:lnTo>
                      <a:pt x="74160" y="63090"/>
                    </a:lnTo>
                    <a:cubicBezTo>
                      <a:pt x="71660" y="58090"/>
                      <a:pt x="69874" y="51900"/>
                      <a:pt x="68446" y="46662"/>
                    </a:cubicBezTo>
                    <a:cubicBezTo>
                      <a:pt x="67256" y="44282"/>
                      <a:pt x="66303" y="42139"/>
                      <a:pt x="65827" y="41187"/>
                    </a:cubicBezTo>
                    <a:lnTo>
                      <a:pt x="65113" y="37259"/>
                    </a:lnTo>
                    <a:cubicBezTo>
                      <a:pt x="65589" y="38330"/>
                      <a:pt x="66541" y="40711"/>
                      <a:pt x="67493" y="43567"/>
                    </a:cubicBezTo>
                    <a:cubicBezTo>
                      <a:pt x="67375" y="42972"/>
                      <a:pt x="67136" y="42377"/>
                      <a:pt x="67018" y="41901"/>
                    </a:cubicBezTo>
                    <a:cubicBezTo>
                      <a:pt x="68327" y="44282"/>
                      <a:pt x="69755" y="48329"/>
                      <a:pt x="71065" y="52138"/>
                    </a:cubicBezTo>
                    <a:cubicBezTo>
                      <a:pt x="70469" y="50829"/>
                      <a:pt x="69755" y="49400"/>
                      <a:pt x="69160" y="48091"/>
                    </a:cubicBezTo>
                    <a:cubicBezTo>
                      <a:pt x="70589" y="52257"/>
                      <a:pt x="72255" y="57019"/>
                      <a:pt x="73802" y="60947"/>
                    </a:cubicBezTo>
                    <a:cubicBezTo>
                      <a:pt x="73564" y="60114"/>
                      <a:pt x="73327" y="59399"/>
                      <a:pt x="73327" y="59042"/>
                    </a:cubicBezTo>
                    <a:cubicBezTo>
                      <a:pt x="73802" y="60233"/>
                      <a:pt x="74160" y="61185"/>
                      <a:pt x="74398" y="61899"/>
                    </a:cubicBezTo>
                    <a:cubicBezTo>
                      <a:pt x="74755" y="62613"/>
                      <a:pt x="74160" y="61066"/>
                      <a:pt x="73684" y="59280"/>
                    </a:cubicBezTo>
                    <a:lnTo>
                      <a:pt x="76897" y="66780"/>
                    </a:lnTo>
                    <a:lnTo>
                      <a:pt x="75707" y="63685"/>
                    </a:lnTo>
                    <a:lnTo>
                      <a:pt x="78564" y="68089"/>
                    </a:lnTo>
                    <a:cubicBezTo>
                      <a:pt x="76302" y="60114"/>
                      <a:pt x="72493" y="48686"/>
                      <a:pt x="72374" y="44996"/>
                    </a:cubicBezTo>
                    <a:cubicBezTo>
                      <a:pt x="74279" y="50710"/>
                      <a:pt x="75945" y="54162"/>
                      <a:pt x="78564" y="60709"/>
                    </a:cubicBezTo>
                    <a:cubicBezTo>
                      <a:pt x="75469" y="53805"/>
                      <a:pt x="78802" y="64042"/>
                      <a:pt x="77731" y="62851"/>
                    </a:cubicBezTo>
                    <a:cubicBezTo>
                      <a:pt x="78326" y="63447"/>
                      <a:pt x="79516" y="66661"/>
                      <a:pt x="79873" y="67732"/>
                    </a:cubicBezTo>
                    <a:lnTo>
                      <a:pt x="78445" y="60947"/>
                    </a:lnTo>
                    <a:cubicBezTo>
                      <a:pt x="80588" y="66304"/>
                      <a:pt x="80230" y="64875"/>
                      <a:pt x="81421" y="67018"/>
                    </a:cubicBezTo>
                    <a:cubicBezTo>
                      <a:pt x="76897" y="56423"/>
                      <a:pt x="79397" y="59637"/>
                      <a:pt x="78564" y="56185"/>
                    </a:cubicBezTo>
                    <a:cubicBezTo>
                      <a:pt x="79993" y="59757"/>
                      <a:pt x="81421" y="63447"/>
                      <a:pt x="80468" y="62851"/>
                    </a:cubicBezTo>
                    <a:cubicBezTo>
                      <a:pt x="84278" y="70589"/>
                      <a:pt x="76183" y="49995"/>
                      <a:pt x="79516" y="56662"/>
                    </a:cubicBezTo>
                    <a:cubicBezTo>
                      <a:pt x="79516" y="56781"/>
                      <a:pt x="79159" y="56304"/>
                      <a:pt x="79754" y="58090"/>
                    </a:cubicBezTo>
                    <a:cubicBezTo>
                      <a:pt x="78802" y="54757"/>
                      <a:pt x="80588" y="57019"/>
                      <a:pt x="81659" y="60233"/>
                    </a:cubicBezTo>
                    <a:lnTo>
                      <a:pt x="81659" y="60233"/>
                    </a:lnTo>
                    <a:cubicBezTo>
                      <a:pt x="83087" y="61304"/>
                      <a:pt x="84278" y="59399"/>
                      <a:pt x="80826" y="50234"/>
                    </a:cubicBezTo>
                    <a:cubicBezTo>
                      <a:pt x="81302" y="51424"/>
                      <a:pt x="85111" y="61185"/>
                      <a:pt x="85825" y="62971"/>
                    </a:cubicBezTo>
                    <a:lnTo>
                      <a:pt x="74993" y="31902"/>
                    </a:lnTo>
                    <a:cubicBezTo>
                      <a:pt x="77969" y="39758"/>
                      <a:pt x="86063" y="57971"/>
                      <a:pt x="87134" y="62613"/>
                    </a:cubicBezTo>
                    <a:cubicBezTo>
                      <a:pt x="87730" y="63685"/>
                      <a:pt x="88563" y="64875"/>
                      <a:pt x="87849" y="61899"/>
                    </a:cubicBezTo>
                    <a:cubicBezTo>
                      <a:pt x="87254" y="60828"/>
                      <a:pt x="82968" y="50829"/>
                      <a:pt x="82849" y="49995"/>
                    </a:cubicBezTo>
                    <a:cubicBezTo>
                      <a:pt x="86896" y="58447"/>
                      <a:pt x="85111" y="54519"/>
                      <a:pt x="88682" y="61542"/>
                    </a:cubicBezTo>
                    <a:cubicBezTo>
                      <a:pt x="87849" y="59995"/>
                      <a:pt x="83087" y="47734"/>
                      <a:pt x="83563" y="47972"/>
                    </a:cubicBezTo>
                    <a:cubicBezTo>
                      <a:pt x="84278" y="49757"/>
                      <a:pt x="88325" y="59995"/>
                      <a:pt x="88920" y="61304"/>
                    </a:cubicBezTo>
                    <a:lnTo>
                      <a:pt x="84873" y="49043"/>
                    </a:lnTo>
                    <a:cubicBezTo>
                      <a:pt x="85587" y="51305"/>
                      <a:pt x="88920" y="59161"/>
                      <a:pt x="90587" y="62494"/>
                    </a:cubicBezTo>
                    <a:cubicBezTo>
                      <a:pt x="89515" y="60233"/>
                      <a:pt x="91420" y="62494"/>
                      <a:pt x="91182" y="61185"/>
                    </a:cubicBezTo>
                    <a:lnTo>
                      <a:pt x="89753" y="58566"/>
                    </a:lnTo>
                    <a:cubicBezTo>
                      <a:pt x="91420" y="59995"/>
                      <a:pt x="83801" y="41425"/>
                      <a:pt x="84992" y="41663"/>
                    </a:cubicBezTo>
                    <a:cubicBezTo>
                      <a:pt x="85944" y="44163"/>
                      <a:pt x="90944" y="56900"/>
                      <a:pt x="92015" y="58209"/>
                    </a:cubicBezTo>
                    <a:cubicBezTo>
                      <a:pt x="89753" y="52019"/>
                      <a:pt x="80826" y="28450"/>
                      <a:pt x="79754" y="23450"/>
                    </a:cubicBezTo>
                    <a:lnTo>
                      <a:pt x="81302" y="26902"/>
                    </a:lnTo>
                    <a:lnTo>
                      <a:pt x="80230" y="22736"/>
                    </a:lnTo>
                    <a:cubicBezTo>
                      <a:pt x="83683" y="32021"/>
                      <a:pt x="90587" y="51900"/>
                      <a:pt x="93086" y="59637"/>
                    </a:cubicBezTo>
                    <a:cubicBezTo>
                      <a:pt x="94634" y="62256"/>
                      <a:pt x="94872" y="63685"/>
                      <a:pt x="95229" y="63209"/>
                    </a:cubicBezTo>
                    <a:cubicBezTo>
                      <a:pt x="96777" y="66423"/>
                      <a:pt x="97015" y="68327"/>
                      <a:pt x="96896" y="68565"/>
                    </a:cubicBezTo>
                    <a:lnTo>
                      <a:pt x="99038" y="70113"/>
                    </a:lnTo>
                    <a:cubicBezTo>
                      <a:pt x="96062" y="62971"/>
                      <a:pt x="97015" y="62613"/>
                      <a:pt x="94515" y="56662"/>
                    </a:cubicBezTo>
                    <a:lnTo>
                      <a:pt x="96181" y="64637"/>
                    </a:lnTo>
                    <a:cubicBezTo>
                      <a:pt x="93205" y="57495"/>
                      <a:pt x="88563" y="44044"/>
                      <a:pt x="89992" y="44996"/>
                    </a:cubicBezTo>
                    <a:cubicBezTo>
                      <a:pt x="91420" y="47734"/>
                      <a:pt x="95110" y="57733"/>
                      <a:pt x="96062" y="60114"/>
                    </a:cubicBezTo>
                    <a:cubicBezTo>
                      <a:pt x="95110" y="57614"/>
                      <a:pt x="94991" y="55114"/>
                      <a:pt x="95705" y="56781"/>
                    </a:cubicBezTo>
                    <a:lnTo>
                      <a:pt x="96896" y="60709"/>
                    </a:lnTo>
                    <a:cubicBezTo>
                      <a:pt x="98443" y="63209"/>
                      <a:pt x="93801" y="50948"/>
                      <a:pt x="97134" y="57495"/>
                    </a:cubicBezTo>
                    <a:cubicBezTo>
                      <a:pt x="97491" y="57852"/>
                      <a:pt x="101538" y="66423"/>
                      <a:pt x="99871" y="62137"/>
                    </a:cubicBezTo>
                    <a:cubicBezTo>
                      <a:pt x="96181" y="54162"/>
                      <a:pt x="85587" y="29045"/>
                      <a:pt x="83326" y="22855"/>
                    </a:cubicBezTo>
                    <a:cubicBezTo>
                      <a:pt x="83563" y="23331"/>
                      <a:pt x="87611" y="30235"/>
                      <a:pt x="89515" y="34045"/>
                    </a:cubicBezTo>
                    <a:cubicBezTo>
                      <a:pt x="92491" y="40234"/>
                      <a:pt x="95348" y="49400"/>
                      <a:pt x="97967" y="54757"/>
                    </a:cubicBezTo>
                    <a:cubicBezTo>
                      <a:pt x="97134" y="52852"/>
                      <a:pt x="96300" y="50353"/>
                      <a:pt x="96062" y="49519"/>
                    </a:cubicBezTo>
                    <a:cubicBezTo>
                      <a:pt x="97015" y="51067"/>
                      <a:pt x="98443" y="55590"/>
                      <a:pt x="98562" y="54519"/>
                    </a:cubicBezTo>
                    <a:cubicBezTo>
                      <a:pt x="95586" y="47258"/>
                      <a:pt x="99753" y="54757"/>
                      <a:pt x="96181" y="48329"/>
                    </a:cubicBezTo>
                    <a:cubicBezTo>
                      <a:pt x="95705" y="46067"/>
                      <a:pt x="97253" y="49638"/>
                      <a:pt x="97610" y="49043"/>
                    </a:cubicBezTo>
                    <a:cubicBezTo>
                      <a:pt x="95467" y="44401"/>
                      <a:pt x="91420" y="32973"/>
                      <a:pt x="90944" y="30712"/>
                    </a:cubicBezTo>
                    <a:cubicBezTo>
                      <a:pt x="91777" y="32497"/>
                      <a:pt x="92848" y="34878"/>
                      <a:pt x="93325" y="35949"/>
                    </a:cubicBezTo>
                    <a:cubicBezTo>
                      <a:pt x="94515" y="36187"/>
                      <a:pt x="96300" y="39282"/>
                      <a:pt x="97253" y="39044"/>
                    </a:cubicBezTo>
                    <a:cubicBezTo>
                      <a:pt x="98086" y="40711"/>
                      <a:pt x="99395" y="42734"/>
                      <a:pt x="100467" y="45829"/>
                    </a:cubicBezTo>
                    <a:cubicBezTo>
                      <a:pt x="99991" y="44520"/>
                      <a:pt x="99157" y="42020"/>
                      <a:pt x="99276" y="41782"/>
                    </a:cubicBezTo>
                    <a:cubicBezTo>
                      <a:pt x="102371" y="47734"/>
                      <a:pt x="99157" y="42972"/>
                      <a:pt x="102609" y="50353"/>
                    </a:cubicBezTo>
                    <a:cubicBezTo>
                      <a:pt x="100824" y="46186"/>
                      <a:pt x="100824" y="44282"/>
                      <a:pt x="100110" y="41544"/>
                    </a:cubicBezTo>
                    <a:cubicBezTo>
                      <a:pt x="97253" y="35116"/>
                      <a:pt x="98681" y="40711"/>
                      <a:pt x="99514" y="43449"/>
                    </a:cubicBezTo>
                    <a:cubicBezTo>
                      <a:pt x="95705" y="34521"/>
                      <a:pt x="92372" y="24998"/>
                      <a:pt x="91539" y="20474"/>
                    </a:cubicBezTo>
                    <a:cubicBezTo>
                      <a:pt x="91301" y="17975"/>
                      <a:pt x="94277" y="26069"/>
                      <a:pt x="93920" y="24760"/>
                    </a:cubicBezTo>
                    <a:cubicBezTo>
                      <a:pt x="95824" y="25712"/>
                      <a:pt x="88325" y="8809"/>
                      <a:pt x="92134" y="14761"/>
                    </a:cubicBezTo>
                    <a:cubicBezTo>
                      <a:pt x="94991" y="20236"/>
                      <a:pt x="97015" y="26069"/>
                      <a:pt x="98800" y="30116"/>
                    </a:cubicBezTo>
                    <a:cubicBezTo>
                      <a:pt x="99157" y="32497"/>
                      <a:pt x="96419" y="26902"/>
                      <a:pt x="96062" y="27259"/>
                    </a:cubicBezTo>
                    <a:lnTo>
                      <a:pt x="97729" y="29759"/>
                    </a:lnTo>
                    <a:cubicBezTo>
                      <a:pt x="98324" y="31664"/>
                      <a:pt x="98562" y="33330"/>
                      <a:pt x="97729" y="31783"/>
                    </a:cubicBezTo>
                    <a:cubicBezTo>
                      <a:pt x="100229" y="36663"/>
                      <a:pt x="100348" y="31783"/>
                      <a:pt x="103324" y="36068"/>
                    </a:cubicBezTo>
                    <a:cubicBezTo>
                      <a:pt x="102729" y="34045"/>
                      <a:pt x="102133" y="32021"/>
                      <a:pt x="101062" y="29759"/>
                    </a:cubicBezTo>
                    <a:lnTo>
                      <a:pt x="101062" y="30712"/>
                    </a:lnTo>
                    <a:cubicBezTo>
                      <a:pt x="98800" y="26307"/>
                      <a:pt x="98919" y="24164"/>
                      <a:pt x="97610" y="22141"/>
                    </a:cubicBezTo>
                    <a:cubicBezTo>
                      <a:pt x="96658" y="18808"/>
                      <a:pt x="94991" y="13451"/>
                      <a:pt x="96658" y="15832"/>
                    </a:cubicBezTo>
                    <a:lnTo>
                      <a:pt x="99514" y="22260"/>
                    </a:lnTo>
                    <a:cubicBezTo>
                      <a:pt x="98681" y="20355"/>
                      <a:pt x="97491" y="18570"/>
                      <a:pt x="98205" y="20593"/>
                    </a:cubicBezTo>
                    <a:cubicBezTo>
                      <a:pt x="97253" y="17617"/>
                      <a:pt x="102847" y="28926"/>
                      <a:pt x="99514" y="20355"/>
                    </a:cubicBezTo>
                    <a:lnTo>
                      <a:pt x="97134" y="16070"/>
                    </a:lnTo>
                    <a:cubicBezTo>
                      <a:pt x="96181" y="12618"/>
                      <a:pt x="93682" y="5595"/>
                      <a:pt x="95110" y="7380"/>
                    </a:cubicBezTo>
                    <a:cubicBezTo>
                      <a:pt x="92134" y="1071"/>
                      <a:pt x="95348" y="8213"/>
                      <a:pt x="91658" y="833"/>
                    </a:cubicBezTo>
                    <a:cubicBezTo>
                      <a:pt x="95943" y="9999"/>
                      <a:pt x="90230" y="1071"/>
                      <a:pt x="94872" y="10594"/>
                    </a:cubicBezTo>
                    <a:cubicBezTo>
                      <a:pt x="90706" y="2143"/>
                      <a:pt x="92610" y="7261"/>
                      <a:pt x="88920" y="0"/>
                    </a:cubicBezTo>
                    <a:cubicBezTo>
                      <a:pt x="89872" y="2143"/>
                      <a:pt x="90825" y="4047"/>
                      <a:pt x="89992" y="3095"/>
                    </a:cubicBezTo>
                    <a:cubicBezTo>
                      <a:pt x="90230" y="3690"/>
                      <a:pt x="90587" y="4523"/>
                      <a:pt x="90706" y="5000"/>
                    </a:cubicBezTo>
                    <a:lnTo>
                      <a:pt x="90706" y="5000"/>
                    </a:lnTo>
                    <a:cubicBezTo>
                      <a:pt x="90706" y="5000"/>
                      <a:pt x="90825" y="5000"/>
                      <a:pt x="90825" y="5000"/>
                    </a:cubicBezTo>
                    <a:cubicBezTo>
                      <a:pt x="90944" y="5357"/>
                      <a:pt x="90944" y="5357"/>
                      <a:pt x="90825" y="5000"/>
                    </a:cubicBezTo>
                    <a:cubicBezTo>
                      <a:pt x="91301" y="5833"/>
                      <a:pt x="91896" y="7023"/>
                      <a:pt x="92491" y="8095"/>
                    </a:cubicBezTo>
                    <a:cubicBezTo>
                      <a:pt x="94396" y="13094"/>
                      <a:pt x="93682" y="13213"/>
                      <a:pt x="94515" y="15832"/>
                    </a:cubicBezTo>
                    <a:cubicBezTo>
                      <a:pt x="93801" y="14880"/>
                      <a:pt x="93563" y="13332"/>
                      <a:pt x="92491" y="11189"/>
                    </a:cubicBezTo>
                    <a:lnTo>
                      <a:pt x="93801" y="15118"/>
                    </a:lnTo>
                    <a:cubicBezTo>
                      <a:pt x="91777" y="10356"/>
                      <a:pt x="89753" y="7499"/>
                      <a:pt x="89158" y="4523"/>
                    </a:cubicBezTo>
                    <a:lnTo>
                      <a:pt x="88563" y="4523"/>
                    </a:lnTo>
                    <a:cubicBezTo>
                      <a:pt x="87134" y="2024"/>
                      <a:pt x="86182" y="1190"/>
                      <a:pt x="86777" y="3214"/>
                    </a:cubicBezTo>
                    <a:cubicBezTo>
                      <a:pt x="86063" y="2262"/>
                      <a:pt x="88325" y="8690"/>
                      <a:pt x="87016" y="4880"/>
                    </a:cubicBezTo>
                    <a:lnTo>
                      <a:pt x="87373" y="8213"/>
                    </a:lnTo>
                    <a:lnTo>
                      <a:pt x="86896" y="7023"/>
                    </a:lnTo>
                    <a:cubicBezTo>
                      <a:pt x="85825" y="6785"/>
                      <a:pt x="88444" y="15594"/>
                      <a:pt x="83921" y="7499"/>
                    </a:cubicBezTo>
                    <a:cubicBezTo>
                      <a:pt x="84159" y="8809"/>
                      <a:pt x="84516" y="10356"/>
                      <a:pt x="83444" y="9285"/>
                    </a:cubicBezTo>
                    <a:lnTo>
                      <a:pt x="81659" y="5238"/>
                    </a:lnTo>
                    <a:cubicBezTo>
                      <a:pt x="81897" y="6785"/>
                      <a:pt x="78802" y="1547"/>
                      <a:pt x="80468" y="5952"/>
                    </a:cubicBezTo>
                    <a:cubicBezTo>
                      <a:pt x="75469" y="-4881"/>
                      <a:pt x="77731" y="4285"/>
                      <a:pt x="76183" y="2619"/>
                    </a:cubicBezTo>
                    <a:lnTo>
                      <a:pt x="78445" y="7975"/>
                    </a:lnTo>
                    <a:cubicBezTo>
                      <a:pt x="78445" y="7975"/>
                      <a:pt x="78088" y="9523"/>
                      <a:pt x="78445" y="11904"/>
                    </a:cubicBezTo>
                    <a:lnTo>
                      <a:pt x="80468" y="16665"/>
                    </a:lnTo>
                    <a:cubicBezTo>
                      <a:pt x="81659" y="20712"/>
                      <a:pt x="77850" y="13808"/>
                      <a:pt x="77255" y="14641"/>
                    </a:cubicBezTo>
                    <a:cubicBezTo>
                      <a:pt x="76540" y="12856"/>
                      <a:pt x="76897" y="13213"/>
                      <a:pt x="77493" y="14284"/>
                    </a:cubicBezTo>
                    <a:cubicBezTo>
                      <a:pt x="72136" y="3928"/>
                      <a:pt x="78802" y="22855"/>
                      <a:pt x="74755" y="15356"/>
                    </a:cubicBezTo>
                    <a:cubicBezTo>
                      <a:pt x="75231" y="17141"/>
                      <a:pt x="74755" y="16665"/>
                      <a:pt x="74279" y="15475"/>
                    </a:cubicBezTo>
                    <a:cubicBezTo>
                      <a:pt x="74279" y="15475"/>
                      <a:pt x="74279" y="15475"/>
                      <a:pt x="74279" y="15237"/>
                    </a:cubicBezTo>
                    <a:cubicBezTo>
                      <a:pt x="74279" y="15237"/>
                      <a:pt x="74279" y="15237"/>
                      <a:pt x="74279" y="15237"/>
                    </a:cubicBezTo>
                    <a:cubicBezTo>
                      <a:pt x="73802" y="14403"/>
                      <a:pt x="73327" y="13570"/>
                      <a:pt x="72969" y="12856"/>
                    </a:cubicBezTo>
                    <a:cubicBezTo>
                      <a:pt x="73564" y="13927"/>
                      <a:pt x="74041" y="14880"/>
                      <a:pt x="74279" y="15356"/>
                    </a:cubicBezTo>
                    <a:cubicBezTo>
                      <a:pt x="74279" y="15475"/>
                      <a:pt x="74279" y="16189"/>
                      <a:pt x="74398" y="17498"/>
                    </a:cubicBezTo>
                    <a:lnTo>
                      <a:pt x="72255" y="12380"/>
                    </a:lnTo>
                    <a:cubicBezTo>
                      <a:pt x="72255" y="12380"/>
                      <a:pt x="72255" y="12380"/>
                      <a:pt x="72255" y="12499"/>
                    </a:cubicBezTo>
                    <a:cubicBezTo>
                      <a:pt x="71303" y="10713"/>
                      <a:pt x="73088" y="14999"/>
                      <a:pt x="74755" y="18808"/>
                    </a:cubicBezTo>
                    <a:cubicBezTo>
                      <a:pt x="74993" y="19641"/>
                      <a:pt x="75350" y="20712"/>
                      <a:pt x="75707" y="22022"/>
                    </a:cubicBezTo>
                    <a:cubicBezTo>
                      <a:pt x="72136" y="13808"/>
                      <a:pt x="76183" y="24998"/>
                      <a:pt x="72374" y="16308"/>
                    </a:cubicBezTo>
                    <a:cubicBezTo>
                      <a:pt x="73922" y="20712"/>
                      <a:pt x="72493" y="19998"/>
                      <a:pt x="76064" y="29045"/>
                    </a:cubicBezTo>
                    <a:cubicBezTo>
                      <a:pt x="75588" y="27855"/>
                      <a:pt x="75231" y="27378"/>
                      <a:pt x="75350" y="27259"/>
                    </a:cubicBezTo>
                    <a:cubicBezTo>
                      <a:pt x="74636" y="26307"/>
                      <a:pt x="74041" y="25474"/>
                      <a:pt x="74755" y="28093"/>
                    </a:cubicBezTo>
                    <a:lnTo>
                      <a:pt x="72017" y="21665"/>
                    </a:lnTo>
                    <a:lnTo>
                      <a:pt x="74993" y="30592"/>
                    </a:lnTo>
                    <a:cubicBezTo>
                      <a:pt x="73088" y="26783"/>
                      <a:pt x="71898" y="24522"/>
                      <a:pt x="70231" y="19403"/>
                    </a:cubicBezTo>
                    <a:cubicBezTo>
                      <a:pt x="72493" y="27498"/>
                      <a:pt x="70708" y="22617"/>
                      <a:pt x="73088" y="30473"/>
                    </a:cubicBezTo>
                    <a:lnTo>
                      <a:pt x="71422" y="26307"/>
                    </a:lnTo>
                    <a:cubicBezTo>
                      <a:pt x="71422" y="26307"/>
                      <a:pt x="73088" y="32378"/>
                      <a:pt x="71541" y="28926"/>
                    </a:cubicBezTo>
                    <a:cubicBezTo>
                      <a:pt x="67732" y="21189"/>
                      <a:pt x="68208" y="28926"/>
                      <a:pt x="63803" y="22141"/>
                    </a:cubicBezTo>
                    <a:cubicBezTo>
                      <a:pt x="69041" y="34402"/>
                      <a:pt x="60947" y="16903"/>
                      <a:pt x="64637" y="26545"/>
                    </a:cubicBezTo>
                    <a:cubicBezTo>
                      <a:pt x="63327" y="23688"/>
                      <a:pt x="62494" y="22022"/>
                      <a:pt x="61780" y="19403"/>
                    </a:cubicBezTo>
                    <a:cubicBezTo>
                      <a:pt x="62137" y="22617"/>
                      <a:pt x="58804" y="15237"/>
                      <a:pt x="61542" y="23569"/>
                    </a:cubicBezTo>
                    <a:cubicBezTo>
                      <a:pt x="60232" y="20593"/>
                      <a:pt x="59994" y="19165"/>
                      <a:pt x="59280" y="17498"/>
                    </a:cubicBezTo>
                    <a:cubicBezTo>
                      <a:pt x="59518" y="18213"/>
                      <a:pt x="60113" y="20117"/>
                      <a:pt x="59280" y="18451"/>
                    </a:cubicBezTo>
                    <a:cubicBezTo>
                      <a:pt x="58566" y="16784"/>
                      <a:pt x="58447" y="15951"/>
                      <a:pt x="57971" y="14641"/>
                    </a:cubicBezTo>
                    <a:cubicBezTo>
                      <a:pt x="57375" y="15475"/>
                      <a:pt x="60947" y="24522"/>
                      <a:pt x="64280" y="33092"/>
                    </a:cubicBezTo>
                    <a:cubicBezTo>
                      <a:pt x="62256" y="29164"/>
                      <a:pt x="62375" y="29878"/>
                      <a:pt x="64280" y="35592"/>
                    </a:cubicBezTo>
                    <a:cubicBezTo>
                      <a:pt x="63089" y="32854"/>
                      <a:pt x="61661" y="29997"/>
                      <a:pt x="61780" y="28807"/>
                    </a:cubicBezTo>
                    <a:cubicBezTo>
                      <a:pt x="61304" y="28450"/>
                      <a:pt x="58566" y="25355"/>
                      <a:pt x="61185" y="32140"/>
                    </a:cubicBezTo>
                    <a:cubicBezTo>
                      <a:pt x="60470" y="30473"/>
                      <a:pt x="60590" y="31783"/>
                      <a:pt x="60827" y="32616"/>
                    </a:cubicBezTo>
                    <a:cubicBezTo>
                      <a:pt x="60113" y="32497"/>
                      <a:pt x="59756" y="31902"/>
                      <a:pt x="59399" y="32616"/>
                    </a:cubicBezTo>
                    <a:lnTo>
                      <a:pt x="59994" y="33687"/>
                    </a:lnTo>
                    <a:cubicBezTo>
                      <a:pt x="62970" y="42020"/>
                      <a:pt x="60232" y="35711"/>
                      <a:pt x="60113" y="36901"/>
                    </a:cubicBezTo>
                    <a:lnTo>
                      <a:pt x="59756" y="36068"/>
                    </a:lnTo>
                    <a:cubicBezTo>
                      <a:pt x="56304" y="30592"/>
                      <a:pt x="60351" y="39044"/>
                      <a:pt x="56661" y="32735"/>
                    </a:cubicBezTo>
                    <a:lnTo>
                      <a:pt x="58685" y="37854"/>
                    </a:lnTo>
                    <a:cubicBezTo>
                      <a:pt x="62851" y="48924"/>
                      <a:pt x="55233" y="31783"/>
                      <a:pt x="56185" y="36187"/>
                    </a:cubicBezTo>
                    <a:lnTo>
                      <a:pt x="57494" y="39044"/>
                    </a:lnTo>
                    <a:cubicBezTo>
                      <a:pt x="58566" y="42972"/>
                      <a:pt x="50709" y="24403"/>
                      <a:pt x="49876" y="23212"/>
                    </a:cubicBezTo>
                    <a:cubicBezTo>
                      <a:pt x="49400" y="22260"/>
                      <a:pt x="49400" y="21665"/>
                      <a:pt x="49281" y="20831"/>
                    </a:cubicBezTo>
                    <a:cubicBezTo>
                      <a:pt x="45829" y="14641"/>
                      <a:pt x="51781" y="27617"/>
                      <a:pt x="51662" y="29402"/>
                    </a:cubicBezTo>
                    <a:cubicBezTo>
                      <a:pt x="50114" y="25831"/>
                      <a:pt x="48210" y="20117"/>
                      <a:pt x="47615" y="19641"/>
                    </a:cubicBezTo>
                    <a:cubicBezTo>
                      <a:pt x="46305" y="16784"/>
                      <a:pt x="50828" y="31902"/>
                      <a:pt x="47615" y="25236"/>
                    </a:cubicBezTo>
                    <a:cubicBezTo>
                      <a:pt x="48805" y="27974"/>
                      <a:pt x="49995" y="30712"/>
                      <a:pt x="50471" y="32973"/>
                    </a:cubicBezTo>
                    <a:cubicBezTo>
                      <a:pt x="50471" y="34164"/>
                      <a:pt x="45115" y="22855"/>
                      <a:pt x="48090" y="31902"/>
                    </a:cubicBezTo>
                    <a:cubicBezTo>
                      <a:pt x="47733" y="31188"/>
                      <a:pt x="47495" y="30473"/>
                      <a:pt x="47138" y="29759"/>
                    </a:cubicBezTo>
                    <a:cubicBezTo>
                      <a:pt x="47615" y="32140"/>
                      <a:pt x="47376" y="34045"/>
                      <a:pt x="49043" y="38806"/>
                    </a:cubicBezTo>
                    <a:cubicBezTo>
                      <a:pt x="42020" y="21189"/>
                      <a:pt x="49995" y="48329"/>
                      <a:pt x="43805" y="31902"/>
                    </a:cubicBezTo>
                    <a:lnTo>
                      <a:pt x="42972" y="33211"/>
                    </a:lnTo>
                    <a:lnTo>
                      <a:pt x="42377" y="31545"/>
                    </a:lnTo>
                    <a:cubicBezTo>
                      <a:pt x="41306" y="30712"/>
                      <a:pt x="42377" y="34759"/>
                      <a:pt x="43686" y="38806"/>
                    </a:cubicBezTo>
                    <a:cubicBezTo>
                      <a:pt x="43091" y="37735"/>
                      <a:pt x="42615" y="36187"/>
                      <a:pt x="42377" y="35354"/>
                    </a:cubicBezTo>
                    <a:cubicBezTo>
                      <a:pt x="40115" y="32497"/>
                      <a:pt x="40234" y="33211"/>
                      <a:pt x="42377" y="41663"/>
                    </a:cubicBezTo>
                    <a:lnTo>
                      <a:pt x="40353" y="36425"/>
                    </a:lnTo>
                    <a:cubicBezTo>
                      <a:pt x="41306" y="39639"/>
                      <a:pt x="35711" y="28688"/>
                      <a:pt x="37020" y="35235"/>
                    </a:cubicBezTo>
                    <a:cubicBezTo>
                      <a:pt x="36782" y="34640"/>
                      <a:pt x="36544" y="33568"/>
                      <a:pt x="36306" y="32854"/>
                    </a:cubicBezTo>
                    <a:cubicBezTo>
                      <a:pt x="37496" y="39520"/>
                      <a:pt x="28092" y="19046"/>
                      <a:pt x="34758" y="38687"/>
                    </a:cubicBezTo>
                    <a:lnTo>
                      <a:pt x="35711" y="43806"/>
                    </a:lnTo>
                    <a:cubicBezTo>
                      <a:pt x="37258" y="44996"/>
                      <a:pt x="38687" y="52257"/>
                      <a:pt x="40234" y="55352"/>
                    </a:cubicBezTo>
                    <a:cubicBezTo>
                      <a:pt x="40234" y="56662"/>
                      <a:pt x="37020" y="49876"/>
                      <a:pt x="37139" y="48686"/>
                    </a:cubicBezTo>
                    <a:lnTo>
                      <a:pt x="37616" y="49638"/>
                    </a:lnTo>
                    <a:cubicBezTo>
                      <a:pt x="34044" y="39401"/>
                      <a:pt x="35116" y="46543"/>
                      <a:pt x="32616" y="39639"/>
                    </a:cubicBezTo>
                    <a:cubicBezTo>
                      <a:pt x="30830" y="40830"/>
                      <a:pt x="26902" y="35949"/>
                      <a:pt x="24879" y="36187"/>
                    </a:cubicBezTo>
                    <a:lnTo>
                      <a:pt x="27973" y="44044"/>
                    </a:lnTo>
                    <a:lnTo>
                      <a:pt x="27140" y="43806"/>
                    </a:lnTo>
                    <a:cubicBezTo>
                      <a:pt x="26307" y="42020"/>
                      <a:pt x="24640" y="37735"/>
                      <a:pt x="25236" y="37854"/>
                    </a:cubicBezTo>
                    <a:cubicBezTo>
                      <a:pt x="23331" y="33449"/>
                      <a:pt x="25831" y="41901"/>
                      <a:pt x="26426" y="43567"/>
                    </a:cubicBezTo>
                    <a:cubicBezTo>
                      <a:pt x="24402" y="40711"/>
                      <a:pt x="23450" y="34283"/>
                      <a:pt x="23093" y="34164"/>
                    </a:cubicBezTo>
                    <a:lnTo>
                      <a:pt x="23093" y="34878"/>
                    </a:lnTo>
                    <a:cubicBezTo>
                      <a:pt x="23093" y="34878"/>
                      <a:pt x="23331" y="35711"/>
                      <a:pt x="23331" y="35711"/>
                    </a:cubicBezTo>
                    <a:cubicBezTo>
                      <a:pt x="24164" y="39044"/>
                      <a:pt x="25355" y="42496"/>
                      <a:pt x="24759" y="42258"/>
                    </a:cubicBezTo>
                    <a:cubicBezTo>
                      <a:pt x="23807" y="40830"/>
                      <a:pt x="22855" y="37497"/>
                      <a:pt x="22617" y="37139"/>
                    </a:cubicBezTo>
                    <a:cubicBezTo>
                      <a:pt x="22379" y="36544"/>
                      <a:pt x="22260" y="36306"/>
                      <a:pt x="22379" y="37020"/>
                    </a:cubicBezTo>
                    <a:lnTo>
                      <a:pt x="21307" y="36663"/>
                    </a:lnTo>
                    <a:lnTo>
                      <a:pt x="23807" y="42734"/>
                    </a:lnTo>
                    <a:cubicBezTo>
                      <a:pt x="24521" y="45948"/>
                      <a:pt x="22974" y="42734"/>
                      <a:pt x="25831" y="49638"/>
                    </a:cubicBezTo>
                    <a:cubicBezTo>
                      <a:pt x="21426" y="38925"/>
                      <a:pt x="21426" y="46782"/>
                      <a:pt x="19879" y="43567"/>
                    </a:cubicBezTo>
                    <a:cubicBezTo>
                      <a:pt x="20950" y="48329"/>
                      <a:pt x="20474" y="48448"/>
                      <a:pt x="19641" y="48091"/>
                    </a:cubicBezTo>
                    <a:cubicBezTo>
                      <a:pt x="20236" y="49281"/>
                      <a:pt x="22855" y="56304"/>
                      <a:pt x="22021" y="55709"/>
                    </a:cubicBezTo>
                    <a:cubicBezTo>
                      <a:pt x="17141" y="41187"/>
                      <a:pt x="18808" y="49757"/>
                      <a:pt x="14760" y="39520"/>
                    </a:cubicBezTo>
                    <a:cubicBezTo>
                      <a:pt x="17617" y="46305"/>
                      <a:pt x="13808" y="41782"/>
                      <a:pt x="17855" y="51424"/>
                    </a:cubicBezTo>
                    <a:cubicBezTo>
                      <a:pt x="17022" y="50353"/>
                      <a:pt x="15951" y="45948"/>
                      <a:pt x="14403" y="42734"/>
                    </a:cubicBezTo>
                    <a:cubicBezTo>
                      <a:pt x="15355" y="48686"/>
                      <a:pt x="10832" y="39877"/>
                      <a:pt x="10237" y="42258"/>
                    </a:cubicBezTo>
                    <a:cubicBezTo>
                      <a:pt x="10832" y="44163"/>
                      <a:pt x="12142" y="47020"/>
                      <a:pt x="12856" y="49995"/>
                    </a:cubicBezTo>
                    <a:lnTo>
                      <a:pt x="8809" y="40711"/>
                    </a:lnTo>
                    <a:cubicBezTo>
                      <a:pt x="8809" y="41782"/>
                      <a:pt x="12380" y="51781"/>
                      <a:pt x="9642" y="45353"/>
                    </a:cubicBezTo>
                    <a:cubicBezTo>
                      <a:pt x="10237" y="46900"/>
                      <a:pt x="11189" y="49281"/>
                      <a:pt x="11189" y="49995"/>
                    </a:cubicBezTo>
                    <a:cubicBezTo>
                      <a:pt x="5476" y="41544"/>
                      <a:pt x="8571" y="59399"/>
                      <a:pt x="0" y="42853"/>
                    </a:cubicBezTo>
                    <a:cubicBezTo>
                      <a:pt x="1548" y="46424"/>
                      <a:pt x="1548" y="46900"/>
                      <a:pt x="1309" y="47139"/>
                    </a:cubicBezTo>
                    <a:cubicBezTo>
                      <a:pt x="1785" y="47972"/>
                      <a:pt x="2857" y="51900"/>
                      <a:pt x="3809" y="54400"/>
                    </a:cubicBezTo>
                    <a:lnTo>
                      <a:pt x="238" y="47615"/>
                    </a:lnTo>
                    <a:cubicBezTo>
                      <a:pt x="2500" y="54876"/>
                      <a:pt x="-714" y="48448"/>
                      <a:pt x="1428" y="55352"/>
                    </a:cubicBezTo>
                    <a:lnTo>
                      <a:pt x="1428" y="54043"/>
                    </a:lnTo>
                    <a:cubicBezTo>
                      <a:pt x="3571" y="62256"/>
                      <a:pt x="8094" y="71898"/>
                      <a:pt x="11547" y="82254"/>
                    </a:cubicBezTo>
                    <a:cubicBezTo>
                      <a:pt x="8928" y="72851"/>
                      <a:pt x="17498" y="95468"/>
                      <a:pt x="13927" y="81897"/>
                    </a:cubicBezTo>
                    <a:cubicBezTo>
                      <a:pt x="14880" y="83921"/>
                      <a:pt x="14880" y="85349"/>
                      <a:pt x="15832" y="87730"/>
                    </a:cubicBezTo>
                    <a:cubicBezTo>
                      <a:pt x="14522" y="83207"/>
                      <a:pt x="14522" y="82136"/>
                      <a:pt x="15713" y="84040"/>
                    </a:cubicBezTo>
                    <a:lnTo>
                      <a:pt x="16070" y="85111"/>
                    </a:lnTo>
                    <a:cubicBezTo>
                      <a:pt x="17022" y="83564"/>
                      <a:pt x="19165" y="87730"/>
                      <a:pt x="21664" y="90111"/>
                    </a:cubicBezTo>
                    <a:lnTo>
                      <a:pt x="19760" y="84992"/>
                    </a:lnTo>
                    <a:cubicBezTo>
                      <a:pt x="19760" y="84992"/>
                      <a:pt x="20950" y="87135"/>
                      <a:pt x="21546" y="88444"/>
                    </a:cubicBezTo>
                    <a:cubicBezTo>
                      <a:pt x="19284" y="80469"/>
                      <a:pt x="20474" y="88325"/>
                      <a:pt x="17855" y="79636"/>
                    </a:cubicBezTo>
                    <a:cubicBezTo>
                      <a:pt x="21903" y="89992"/>
                      <a:pt x="20236" y="79041"/>
                      <a:pt x="24640" y="90706"/>
                    </a:cubicBezTo>
                    <a:cubicBezTo>
                      <a:pt x="25117" y="90706"/>
                      <a:pt x="22379" y="84873"/>
                      <a:pt x="22974" y="84754"/>
                    </a:cubicBezTo>
                    <a:lnTo>
                      <a:pt x="24164" y="87968"/>
                    </a:lnTo>
                    <a:lnTo>
                      <a:pt x="22855" y="83802"/>
                    </a:lnTo>
                    <a:cubicBezTo>
                      <a:pt x="22855" y="83802"/>
                      <a:pt x="24997" y="88325"/>
                      <a:pt x="25950" y="91063"/>
                    </a:cubicBezTo>
                    <a:cubicBezTo>
                      <a:pt x="25712" y="90825"/>
                      <a:pt x="25950" y="91897"/>
                      <a:pt x="25950" y="92135"/>
                    </a:cubicBezTo>
                    <a:cubicBezTo>
                      <a:pt x="27735" y="95706"/>
                      <a:pt x="26783" y="90468"/>
                      <a:pt x="27259" y="91539"/>
                    </a:cubicBezTo>
                    <a:lnTo>
                      <a:pt x="26069" y="89754"/>
                    </a:lnTo>
                    <a:cubicBezTo>
                      <a:pt x="26426" y="86302"/>
                      <a:pt x="29640" y="89873"/>
                      <a:pt x="28688" y="82850"/>
                    </a:cubicBezTo>
                    <a:lnTo>
                      <a:pt x="27735" y="80469"/>
                    </a:lnTo>
                    <a:cubicBezTo>
                      <a:pt x="27140" y="75588"/>
                      <a:pt x="29521" y="82850"/>
                      <a:pt x="29878" y="80469"/>
                    </a:cubicBezTo>
                    <a:lnTo>
                      <a:pt x="29878" y="81064"/>
                    </a:lnTo>
                    <a:cubicBezTo>
                      <a:pt x="29402" y="78564"/>
                      <a:pt x="29283" y="77255"/>
                      <a:pt x="29640" y="77374"/>
                    </a:cubicBezTo>
                    <a:cubicBezTo>
                      <a:pt x="30354" y="80350"/>
                      <a:pt x="32140" y="82731"/>
                      <a:pt x="32854" y="85945"/>
                    </a:cubicBezTo>
                    <a:cubicBezTo>
                      <a:pt x="32259" y="80707"/>
                      <a:pt x="32021" y="82016"/>
                      <a:pt x="29640" y="72732"/>
                    </a:cubicBezTo>
                    <a:lnTo>
                      <a:pt x="31188" y="76660"/>
                    </a:lnTo>
                    <a:cubicBezTo>
                      <a:pt x="30116" y="72970"/>
                      <a:pt x="29521" y="71065"/>
                      <a:pt x="29640" y="69756"/>
                    </a:cubicBezTo>
                    <a:cubicBezTo>
                      <a:pt x="30354" y="73327"/>
                      <a:pt x="32140" y="75708"/>
                      <a:pt x="33211" y="80469"/>
                    </a:cubicBezTo>
                    <a:cubicBezTo>
                      <a:pt x="37496" y="88802"/>
                      <a:pt x="31783" y="70946"/>
                      <a:pt x="36901" y="83564"/>
                    </a:cubicBezTo>
                    <a:cubicBezTo>
                      <a:pt x="33449" y="72255"/>
                      <a:pt x="33687" y="77731"/>
                      <a:pt x="33092" y="75350"/>
                    </a:cubicBezTo>
                    <a:cubicBezTo>
                      <a:pt x="31545" y="71779"/>
                      <a:pt x="30592" y="66899"/>
                      <a:pt x="31307" y="67851"/>
                    </a:cubicBezTo>
                    <a:cubicBezTo>
                      <a:pt x="31783" y="67851"/>
                      <a:pt x="37020" y="81778"/>
                      <a:pt x="37854" y="81302"/>
                    </a:cubicBezTo>
                    <a:cubicBezTo>
                      <a:pt x="37854" y="81302"/>
                      <a:pt x="38091" y="82136"/>
                      <a:pt x="37854" y="82136"/>
                    </a:cubicBezTo>
                    <a:cubicBezTo>
                      <a:pt x="39163" y="84873"/>
                      <a:pt x="37139" y="78088"/>
                      <a:pt x="39282" y="82493"/>
                    </a:cubicBezTo>
                    <a:cubicBezTo>
                      <a:pt x="37139" y="75708"/>
                      <a:pt x="39996" y="82731"/>
                      <a:pt x="37020" y="74160"/>
                    </a:cubicBezTo>
                    <a:lnTo>
                      <a:pt x="37020" y="76422"/>
                    </a:lnTo>
                    <a:cubicBezTo>
                      <a:pt x="36544" y="74041"/>
                      <a:pt x="33449" y="63804"/>
                      <a:pt x="35949" y="68446"/>
                    </a:cubicBezTo>
                    <a:cubicBezTo>
                      <a:pt x="36544" y="70232"/>
                      <a:pt x="37139" y="72493"/>
                      <a:pt x="37377" y="73922"/>
                    </a:cubicBezTo>
                    <a:cubicBezTo>
                      <a:pt x="38568" y="76303"/>
                      <a:pt x="37258" y="72136"/>
                      <a:pt x="38449" y="74636"/>
                    </a:cubicBezTo>
                    <a:cubicBezTo>
                      <a:pt x="41424" y="83207"/>
                      <a:pt x="38091" y="76898"/>
                      <a:pt x="39877" y="83564"/>
                    </a:cubicBezTo>
                    <a:cubicBezTo>
                      <a:pt x="41424" y="87135"/>
                      <a:pt x="38687" y="77017"/>
                      <a:pt x="41663" y="86421"/>
                    </a:cubicBezTo>
                    <a:cubicBezTo>
                      <a:pt x="37854" y="74517"/>
                      <a:pt x="43091" y="87611"/>
                      <a:pt x="40591" y="78326"/>
                    </a:cubicBezTo>
                    <a:lnTo>
                      <a:pt x="42377" y="83445"/>
                    </a:lnTo>
                    <a:cubicBezTo>
                      <a:pt x="42139" y="82612"/>
                      <a:pt x="41544" y="80112"/>
                      <a:pt x="41782" y="80231"/>
                    </a:cubicBezTo>
                    <a:lnTo>
                      <a:pt x="43805" y="87016"/>
                    </a:lnTo>
                    <a:cubicBezTo>
                      <a:pt x="42258" y="81183"/>
                      <a:pt x="46662" y="91658"/>
                      <a:pt x="45948" y="88325"/>
                    </a:cubicBezTo>
                    <a:cubicBezTo>
                      <a:pt x="44996" y="88921"/>
                      <a:pt x="43448" y="82254"/>
                      <a:pt x="41663" y="78683"/>
                    </a:cubicBezTo>
                    <a:cubicBezTo>
                      <a:pt x="40472" y="71422"/>
                      <a:pt x="47258" y="91777"/>
                      <a:pt x="47853" y="88802"/>
                    </a:cubicBezTo>
                    <a:cubicBezTo>
                      <a:pt x="47853" y="89635"/>
                      <a:pt x="45948" y="85945"/>
                      <a:pt x="45472" y="83564"/>
                    </a:cubicBezTo>
                    <a:cubicBezTo>
                      <a:pt x="46186" y="84516"/>
                      <a:pt x="47258" y="86302"/>
                      <a:pt x="48329" y="88921"/>
                    </a:cubicBezTo>
                    <a:cubicBezTo>
                      <a:pt x="48924" y="87492"/>
                      <a:pt x="46305" y="83683"/>
                      <a:pt x="45472" y="80469"/>
                    </a:cubicBezTo>
                    <a:cubicBezTo>
                      <a:pt x="48090" y="86540"/>
                      <a:pt x="44996" y="77731"/>
                      <a:pt x="44757" y="75588"/>
                    </a:cubicBezTo>
                    <a:lnTo>
                      <a:pt x="46662" y="80826"/>
                    </a:lnTo>
                    <a:cubicBezTo>
                      <a:pt x="48924" y="83802"/>
                      <a:pt x="42972" y="69875"/>
                      <a:pt x="45472" y="73565"/>
                    </a:cubicBezTo>
                    <a:lnTo>
                      <a:pt x="47733" y="80945"/>
                    </a:lnTo>
                    <a:lnTo>
                      <a:pt x="47733" y="78921"/>
                    </a:lnTo>
                    <a:cubicBezTo>
                      <a:pt x="47733" y="78921"/>
                      <a:pt x="49638" y="84873"/>
                      <a:pt x="49638" y="84873"/>
                    </a:cubicBezTo>
                    <a:cubicBezTo>
                      <a:pt x="48567" y="80231"/>
                      <a:pt x="49162" y="81302"/>
                      <a:pt x="50352" y="82850"/>
                    </a:cubicBezTo>
                    <a:cubicBezTo>
                      <a:pt x="48924" y="79279"/>
                      <a:pt x="46900" y="73446"/>
                      <a:pt x="47376" y="73089"/>
                    </a:cubicBezTo>
                    <a:cubicBezTo>
                      <a:pt x="48805" y="76065"/>
                      <a:pt x="49043" y="78088"/>
                      <a:pt x="49400" y="77136"/>
                    </a:cubicBezTo>
                    <a:cubicBezTo>
                      <a:pt x="50471" y="80469"/>
                      <a:pt x="51781" y="84635"/>
                      <a:pt x="49757" y="79874"/>
                    </a:cubicBezTo>
                    <a:cubicBezTo>
                      <a:pt x="50352" y="81540"/>
                      <a:pt x="50828" y="83207"/>
                      <a:pt x="51423" y="84873"/>
                    </a:cubicBezTo>
                    <a:cubicBezTo>
                      <a:pt x="53090" y="88325"/>
                      <a:pt x="52614" y="85349"/>
                      <a:pt x="52852" y="85230"/>
                    </a:cubicBezTo>
                    <a:cubicBezTo>
                      <a:pt x="52733" y="85111"/>
                      <a:pt x="52495" y="84873"/>
                      <a:pt x="52138" y="84159"/>
                    </a:cubicBezTo>
                    <a:lnTo>
                      <a:pt x="50471" y="76660"/>
                    </a:lnTo>
                    <a:cubicBezTo>
                      <a:pt x="51305" y="78564"/>
                      <a:pt x="51781" y="80112"/>
                      <a:pt x="52257" y="81778"/>
                    </a:cubicBezTo>
                    <a:cubicBezTo>
                      <a:pt x="52257" y="81183"/>
                      <a:pt x="51543" y="78683"/>
                      <a:pt x="51662" y="78207"/>
                    </a:cubicBezTo>
                    <a:cubicBezTo>
                      <a:pt x="53090" y="82493"/>
                      <a:pt x="54756" y="86778"/>
                      <a:pt x="55114" y="88921"/>
                    </a:cubicBezTo>
                    <a:lnTo>
                      <a:pt x="54281" y="83921"/>
                    </a:lnTo>
                    <a:cubicBezTo>
                      <a:pt x="54995" y="85707"/>
                      <a:pt x="56661" y="88802"/>
                      <a:pt x="57137" y="90349"/>
                    </a:cubicBezTo>
                    <a:cubicBezTo>
                      <a:pt x="58566" y="92611"/>
                      <a:pt x="55352" y="81659"/>
                      <a:pt x="57257" y="84754"/>
                    </a:cubicBezTo>
                    <a:cubicBezTo>
                      <a:pt x="57018" y="83921"/>
                      <a:pt x="56780" y="83088"/>
                      <a:pt x="56661" y="82493"/>
                    </a:cubicBezTo>
                    <a:cubicBezTo>
                      <a:pt x="57614" y="83207"/>
                      <a:pt x="60232" y="88087"/>
                      <a:pt x="58804" y="82136"/>
                    </a:cubicBezTo>
                    <a:lnTo>
                      <a:pt x="62137" y="89516"/>
                    </a:lnTo>
                    <a:cubicBezTo>
                      <a:pt x="62137" y="87611"/>
                      <a:pt x="57971" y="80231"/>
                      <a:pt x="57852" y="77017"/>
                    </a:cubicBezTo>
                    <a:cubicBezTo>
                      <a:pt x="57614" y="74398"/>
                      <a:pt x="60590" y="83326"/>
                      <a:pt x="61542" y="85349"/>
                    </a:cubicBezTo>
                    <a:cubicBezTo>
                      <a:pt x="60470" y="81421"/>
                      <a:pt x="58209" y="73446"/>
                      <a:pt x="61185" y="79279"/>
                    </a:cubicBezTo>
                    <a:cubicBezTo>
                      <a:pt x="61542" y="80826"/>
                      <a:pt x="60947" y="79755"/>
                      <a:pt x="60947" y="80350"/>
                    </a:cubicBezTo>
                    <a:close/>
                    <a:moveTo>
                      <a:pt x="66898" y="72732"/>
                    </a:moveTo>
                    <a:cubicBezTo>
                      <a:pt x="67136" y="73922"/>
                      <a:pt x="68208" y="77374"/>
                      <a:pt x="66898" y="74279"/>
                    </a:cubicBezTo>
                    <a:cubicBezTo>
                      <a:pt x="64756" y="68327"/>
                      <a:pt x="65946" y="71065"/>
                      <a:pt x="66898" y="72732"/>
                    </a:cubicBezTo>
                    <a:close/>
                    <a:moveTo>
                      <a:pt x="73327" y="55947"/>
                    </a:moveTo>
                    <a:cubicBezTo>
                      <a:pt x="73922" y="57733"/>
                      <a:pt x="73327" y="56900"/>
                      <a:pt x="72493" y="54995"/>
                    </a:cubicBezTo>
                    <a:cubicBezTo>
                      <a:pt x="72493" y="54519"/>
                      <a:pt x="72731" y="54638"/>
                      <a:pt x="73327" y="55947"/>
                    </a:cubicBezTo>
                    <a:close/>
                    <a:moveTo>
                      <a:pt x="89039" y="7856"/>
                    </a:moveTo>
                    <a:cubicBezTo>
                      <a:pt x="89039" y="7856"/>
                      <a:pt x="89039" y="7975"/>
                      <a:pt x="89039" y="8095"/>
                    </a:cubicBezTo>
                    <a:cubicBezTo>
                      <a:pt x="87849" y="6190"/>
                      <a:pt x="88325" y="7023"/>
                      <a:pt x="89039" y="7856"/>
                    </a:cubicBezTo>
                    <a:close/>
                    <a:moveTo>
                      <a:pt x="90587" y="9761"/>
                    </a:moveTo>
                    <a:cubicBezTo>
                      <a:pt x="90349" y="9047"/>
                      <a:pt x="89992" y="8333"/>
                      <a:pt x="89753" y="7618"/>
                    </a:cubicBezTo>
                    <a:cubicBezTo>
                      <a:pt x="90230" y="8928"/>
                      <a:pt x="90110" y="9047"/>
                      <a:pt x="89753" y="8809"/>
                    </a:cubicBezTo>
                    <a:cubicBezTo>
                      <a:pt x="90349" y="10118"/>
                      <a:pt x="90825" y="10951"/>
                      <a:pt x="90587" y="9761"/>
                    </a:cubicBezTo>
                    <a:close/>
                    <a:moveTo>
                      <a:pt x="22617" y="38806"/>
                    </a:moveTo>
                    <a:lnTo>
                      <a:pt x="23212" y="40115"/>
                    </a:lnTo>
                    <a:cubicBezTo>
                      <a:pt x="23450" y="41663"/>
                      <a:pt x="23093" y="40354"/>
                      <a:pt x="22617" y="3880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6" name="Forma libre: forma 1375">
                <a:extLst>
                  <a:ext uri="{FF2B5EF4-FFF2-40B4-BE49-F238E27FC236}">
                    <a16:creationId xmlns:a16="http://schemas.microsoft.com/office/drawing/2014/main" id="{A1CACB74-1CD1-41B0-8684-0E29A469B0CC}"/>
                  </a:ext>
                </a:extLst>
              </p:cNvPr>
              <p:cNvSpPr/>
              <p:nvPr/>
            </p:nvSpPr>
            <p:spPr>
              <a:xfrm>
                <a:off x="5794007" y="6717045"/>
                <a:ext cx="1190" cy="2737"/>
              </a:xfrm>
              <a:custGeom>
                <a:avLst/>
                <a:gdLst>
                  <a:gd name="connsiteX0" fmla="*/ 1190 w 1190"/>
                  <a:gd name="connsiteY0" fmla="*/ 2738 h 2737"/>
                  <a:gd name="connsiteX1" fmla="*/ 0 w 1190"/>
                  <a:gd name="connsiteY1" fmla="*/ 0 h 2737"/>
                  <a:gd name="connsiteX2" fmla="*/ 1190 w 1190"/>
                  <a:gd name="connsiteY2" fmla="*/ 2738 h 2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0" h="2737">
                    <a:moveTo>
                      <a:pt x="1190" y="2738"/>
                    </a:moveTo>
                    <a:cubicBezTo>
                      <a:pt x="833" y="1905"/>
                      <a:pt x="476" y="952"/>
                      <a:pt x="0" y="0"/>
                    </a:cubicBezTo>
                    <a:cubicBezTo>
                      <a:pt x="238" y="833"/>
                      <a:pt x="714" y="1905"/>
                      <a:pt x="1190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7" name="Forma libre: forma 1376">
                <a:extLst>
                  <a:ext uri="{FF2B5EF4-FFF2-40B4-BE49-F238E27FC236}">
                    <a16:creationId xmlns:a16="http://schemas.microsoft.com/office/drawing/2014/main" id="{95FA3B0E-1506-4067-8F8A-A0E5C7AE2463}"/>
                  </a:ext>
                </a:extLst>
              </p:cNvPr>
              <p:cNvSpPr/>
              <p:nvPr/>
            </p:nvSpPr>
            <p:spPr>
              <a:xfrm>
                <a:off x="5777342" y="6739662"/>
                <a:ext cx="357" cy="952"/>
              </a:xfrm>
              <a:custGeom>
                <a:avLst/>
                <a:gdLst>
                  <a:gd name="connsiteX0" fmla="*/ 119 w 357"/>
                  <a:gd name="connsiteY0" fmla="*/ 0 h 952"/>
                  <a:gd name="connsiteX1" fmla="*/ 0 w 357"/>
                  <a:gd name="connsiteY1" fmla="*/ 0 h 952"/>
                  <a:gd name="connsiteX2" fmla="*/ 357 w 357"/>
                  <a:gd name="connsiteY2" fmla="*/ 952 h 952"/>
                  <a:gd name="connsiteX3" fmla="*/ 119 w 357"/>
                  <a:gd name="connsiteY3" fmla="*/ 0 h 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952">
                    <a:moveTo>
                      <a:pt x="119" y="0"/>
                    </a:moveTo>
                    <a:lnTo>
                      <a:pt x="0" y="0"/>
                    </a:lnTo>
                    <a:lnTo>
                      <a:pt x="357" y="952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8" name="Forma libre: forma 1377">
                <a:extLst>
                  <a:ext uri="{FF2B5EF4-FFF2-40B4-BE49-F238E27FC236}">
                    <a16:creationId xmlns:a16="http://schemas.microsoft.com/office/drawing/2014/main" id="{34F36E1F-C4A4-4046-9A7F-404E904AA096}"/>
                  </a:ext>
                </a:extLst>
              </p:cNvPr>
              <p:cNvSpPr/>
              <p:nvPr/>
            </p:nvSpPr>
            <p:spPr>
              <a:xfrm>
                <a:off x="5817933" y="6710974"/>
                <a:ext cx="1309" cy="2499"/>
              </a:xfrm>
              <a:custGeom>
                <a:avLst/>
                <a:gdLst>
                  <a:gd name="connsiteX0" fmla="*/ 1310 w 1309"/>
                  <a:gd name="connsiteY0" fmla="*/ 2500 h 2499"/>
                  <a:gd name="connsiteX1" fmla="*/ 0 w 1309"/>
                  <a:gd name="connsiteY1" fmla="*/ 0 h 2499"/>
                  <a:gd name="connsiteX2" fmla="*/ 1310 w 1309"/>
                  <a:gd name="connsiteY2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2499">
                    <a:moveTo>
                      <a:pt x="1310" y="2500"/>
                    </a:moveTo>
                    <a:cubicBezTo>
                      <a:pt x="833" y="1786"/>
                      <a:pt x="357" y="952"/>
                      <a:pt x="0" y="0"/>
                    </a:cubicBezTo>
                    <a:cubicBezTo>
                      <a:pt x="476" y="1309"/>
                      <a:pt x="1071" y="2262"/>
                      <a:pt x="1310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79" name="Forma libre: forma 1378">
                <a:extLst>
                  <a:ext uri="{FF2B5EF4-FFF2-40B4-BE49-F238E27FC236}">
                    <a16:creationId xmlns:a16="http://schemas.microsoft.com/office/drawing/2014/main" id="{2210CE12-BA16-499D-A3FD-36EA385ADCB2}"/>
                  </a:ext>
                </a:extLst>
              </p:cNvPr>
              <p:cNvSpPr/>
              <p:nvPr/>
            </p:nvSpPr>
            <p:spPr>
              <a:xfrm>
                <a:off x="5810553" y="6655979"/>
                <a:ext cx="1309" cy="3094"/>
              </a:xfrm>
              <a:custGeom>
                <a:avLst/>
                <a:gdLst>
                  <a:gd name="connsiteX0" fmla="*/ 0 w 1309"/>
                  <a:gd name="connsiteY0" fmla="*/ 0 h 3094"/>
                  <a:gd name="connsiteX1" fmla="*/ 0 w 1309"/>
                  <a:gd name="connsiteY1" fmla="*/ 1547 h 3094"/>
                  <a:gd name="connsiteX2" fmla="*/ 1310 w 1309"/>
                  <a:gd name="connsiteY2" fmla="*/ 3095 h 3094"/>
                  <a:gd name="connsiteX3" fmla="*/ 0 w 1309"/>
                  <a:gd name="connsiteY3" fmla="*/ 119 h 3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" h="3094">
                    <a:moveTo>
                      <a:pt x="0" y="0"/>
                    </a:moveTo>
                    <a:lnTo>
                      <a:pt x="0" y="1547"/>
                    </a:lnTo>
                    <a:cubicBezTo>
                      <a:pt x="0" y="1547"/>
                      <a:pt x="833" y="2262"/>
                      <a:pt x="1310" y="3095"/>
                    </a:cubicBezTo>
                    <a:cubicBezTo>
                      <a:pt x="833" y="1905"/>
                      <a:pt x="0" y="238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0" name="Forma libre: forma 1379">
                <a:extLst>
                  <a:ext uri="{FF2B5EF4-FFF2-40B4-BE49-F238E27FC236}">
                    <a16:creationId xmlns:a16="http://schemas.microsoft.com/office/drawing/2014/main" id="{2D1669A5-5075-4F10-8804-11C5C2BF9DDF}"/>
                  </a:ext>
                </a:extLst>
              </p:cNvPr>
              <p:cNvSpPr/>
              <p:nvPr/>
            </p:nvSpPr>
            <p:spPr>
              <a:xfrm>
                <a:off x="5826623" y="6682643"/>
                <a:ext cx="1190" cy="3213"/>
              </a:xfrm>
              <a:custGeom>
                <a:avLst/>
                <a:gdLst>
                  <a:gd name="connsiteX0" fmla="*/ 1071 w 1190"/>
                  <a:gd name="connsiteY0" fmla="*/ 3214 h 3213"/>
                  <a:gd name="connsiteX1" fmla="*/ 1071 w 1190"/>
                  <a:gd name="connsiteY1" fmla="*/ 2381 h 3213"/>
                  <a:gd name="connsiteX2" fmla="*/ 0 w 1190"/>
                  <a:gd name="connsiteY2" fmla="*/ 0 h 3213"/>
                  <a:gd name="connsiteX3" fmla="*/ 1190 w 1190"/>
                  <a:gd name="connsiteY3" fmla="*/ 3095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3213">
                    <a:moveTo>
                      <a:pt x="1071" y="3214"/>
                    </a:moveTo>
                    <a:cubicBezTo>
                      <a:pt x="833" y="2619"/>
                      <a:pt x="1071" y="3095"/>
                      <a:pt x="1071" y="2381"/>
                    </a:cubicBezTo>
                    <a:lnTo>
                      <a:pt x="0" y="0"/>
                    </a:lnTo>
                    <a:cubicBezTo>
                      <a:pt x="0" y="0"/>
                      <a:pt x="476" y="2262"/>
                      <a:pt x="1190" y="30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1" name="Forma libre: forma 1380">
                <a:extLst>
                  <a:ext uri="{FF2B5EF4-FFF2-40B4-BE49-F238E27FC236}">
                    <a16:creationId xmlns:a16="http://schemas.microsoft.com/office/drawing/2014/main" id="{7F190431-88F7-47B5-8BED-7A9CE47F9FEA}"/>
                  </a:ext>
                </a:extLst>
              </p:cNvPr>
              <p:cNvSpPr/>
              <p:nvPr/>
            </p:nvSpPr>
            <p:spPr>
              <a:xfrm>
                <a:off x="5817747" y="6670620"/>
                <a:ext cx="1959" cy="5001"/>
              </a:xfrm>
              <a:custGeom>
                <a:avLst/>
                <a:gdLst>
                  <a:gd name="connsiteX0" fmla="*/ 425 w 1959"/>
                  <a:gd name="connsiteY0" fmla="*/ 2143 h 5001"/>
                  <a:gd name="connsiteX1" fmla="*/ 1853 w 1959"/>
                  <a:gd name="connsiteY1" fmla="*/ 3929 h 5001"/>
                  <a:gd name="connsiteX2" fmla="*/ 1853 w 1959"/>
                  <a:gd name="connsiteY2" fmla="*/ 3929 h 5001"/>
                  <a:gd name="connsiteX3" fmla="*/ 425 w 1959"/>
                  <a:gd name="connsiteY3" fmla="*/ 2143 h 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9" h="5001">
                    <a:moveTo>
                      <a:pt x="425" y="2143"/>
                    </a:moveTo>
                    <a:cubicBezTo>
                      <a:pt x="2330" y="6429"/>
                      <a:pt x="1972" y="4881"/>
                      <a:pt x="1853" y="3929"/>
                    </a:cubicBezTo>
                    <a:lnTo>
                      <a:pt x="1853" y="3929"/>
                    </a:lnTo>
                    <a:cubicBezTo>
                      <a:pt x="-646" y="-2023"/>
                      <a:pt x="-51" y="1"/>
                      <a:pt x="425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2" name="Forma libre: forma 1381">
                <a:extLst>
                  <a:ext uri="{FF2B5EF4-FFF2-40B4-BE49-F238E27FC236}">
                    <a16:creationId xmlns:a16="http://schemas.microsoft.com/office/drawing/2014/main" id="{606EA702-DD0F-4FFE-AC06-D485DB71CD62}"/>
                  </a:ext>
                </a:extLst>
              </p:cNvPr>
              <p:cNvSpPr/>
              <p:nvPr/>
            </p:nvSpPr>
            <p:spPr>
              <a:xfrm>
                <a:off x="5819426" y="6672912"/>
                <a:ext cx="531" cy="1398"/>
              </a:xfrm>
              <a:custGeom>
                <a:avLst/>
                <a:gdLst>
                  <a:gd name="connsiteX0" fmla="*/ 293 w 531"/>
                  <a:gd name="connsiteY0" fmla="*/ 1399 h 1398"/>
                  <a:gd name="connsiteX1" fmla="*/ 531 w 531"/>
                  <a:gd name="connsiteY1" fmla="*/ 1161 h 1398"/>
                  <a:gd name="connsiteX2" fmla="*/ 293 w 531"/>
                  <a:gd name="connsiteY2" fmla="*/ 1399 h 1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1" h="1398">
                    <a:moveTo>
                      <a:pt x="293" y="1399"/>
                    </a:moveTo>
                    <a:cubicBezTo>
                      <a:pt x="293" y="1399"/>
                      <a:pt x="293" y="1041"/>
                      <a:pt x="531" y="1161"/>
                    </a:cubicBezTo>
                    <a:cubicBezTo>
                      <a:pt x="-421" y="-1220"/>
                      <a:pt x="174" y="684"/>
                      <a:pt x="293" y="139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3" name="Forma libre: forma 1382">
                <a:extLst>
                  <a:ext uri="{FF2B5EF4-FFF2-40B4-BE49-F238E27FC236}">
                    <a16:creationId xmlns:a16="http://schemas.microsoft.com/office/drawing/2014/main" id="{8B373FF0-17A7-49B8-A55D-AE16D0EDE3D2}"/>
                  </a:ext>
                </a:extLst>
              </p:cNvPr>
              <p:cNvSpPr/>
              <p:nvPr/>
            </p:nvSpPr>
            <p:spPr>
              <a:xfrm>
                <a:off x="5808494" y="6657667"/>
                <a:ext cx="2140" cy="5752"/>
              </a:xfrm>
              <a:custGeom>
                <a:avLst/>
                <a:gdLst>
                  <a:gd name="connsiteX0" fmla="*/ 2059 w 2140"/>
                  <a:gd name="connsiteY0" fmla="*/ 5216 h 5752"/>
                  <a:gd name="connsiteX1" fmla="*/ 630 w 2140"/>
                  <a:gd name="connsiteY1" fmla="*/ 1407 h 5752"/>
                  <a:gd name="connsiteX2" fmla="*/ 2059 w 2140"/>
                  <a:gd name="connsiteY2" fmla="*/ 5216 h 57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40" h="5752">
                    <a:moveTo>
                      <a:pt x="2059" y="5216"/>
                    </a:moveTo>
                    <a:cubicBezTo>
                      <a:pt x="2654" y="6287"/>
                      <a:pt x="-203" y="-260"/>
                      <a:pt x="630" y="1407"/>
                    </a:cubicBezTo>
                    <a:cubicBezTo>
                      <a:pt x="-1512" y="-4069"/>
                      <a:pt x="2535" y="8430"/>
                      <a:pt x="2059" y="52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4" name="Forma libre: forma 1383">
                <a:extLst>
                  <a:ext uri="{FF2B5EF4-FFF2-40B4-BE49-F238E27FC236}">
                    <a16:creationId xmlns:a16="http://schemas.microsoft.com/office/drawing/2014/main" id="{0ACC7169-F13B-4AB1-B105-2DF7E0583BE5}"/>
                  </a:ext>
                </a:extLst>
              </p:cNvPr>
              <p:cNvSpPr/>
              <p:nvPr/>
            </p:nvSpPr>
            <p:spPr>
              <a:xfrm>
                <a:off x="5822099" y="6681453"/>
                <a:ext cx="2499" cy="5237"/>
              </a:xfrm>
              <a:custGeom>
                <a:avLst/>
                <a:gdLst>
                  <a:gd name="connsiteX0" fmla="*/ 2500 w 2499"/>
                  <a:gd name="connsiteY0" fmla="*/ 5238 h 5237"/>
                  <a:gd name="connsiteX1" fmla="*/ 0 w 2499"/>
                  <a:gd name="connsiteY1" fmla="*/ 0 h 5237"/>
                  <a:gd name="connsiteX2" fmla="*/ 1785 w 2499"/>
                  <a:gd name="connsiteY2" fmla="*/ 4285 h 5237"/>
                  <a:gd name="connsiteX3" fmla="*/ 2500 w 2499"/>
                  <a:gd name="connsiteY3" fmla="*/ 5238 h 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5237">
                    <a:moveTo>
                      <a:pt x="2500" y="5238"/>
                    </a:moveTo>
                    <a:lnTo>
                      <a:pt x="0" y="0"/>
                    </a:lnTo>
                    <a:lnTo>
                      <a:pt x="1785" y="4285"/>
                    </a:lnTo>
                    <a:lnTo>
                      <a:pt x="2500" y="5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5" name="Forma libre: forma 1384">
                <a:extLst>
                  <a:ext uri="{FF2B5EF4-FFF2-40B4-BE49-F238E27FC236}">
                    <a16:creationId xmlns:a16="http://schemas.microsoft.com/office/drawing/2014/main" id="{0D01C2E7-C0DB-452E-AF4C-997FEC978D20}"/>
                  </a:ext>
                </a:extLst>
              </p:cNvPr>
              <p:cNvSpPr/>
              <p:nvPr/>
            </p:nvSpPr>
            <p:spPr>
              <a:xfrm>
                <a:off x="5820323" y="6682949"/>
                <a:ext cx="1299" cy="2194"/>
              </a:xfrm>
              <a:custGeom>
                <a:avLst/>
                <a:gdLst>
                  <a:gd name="connsiteX0" fmla="*/ 229 w 1299"/>
                  <a:gd name="connsiteY0" fmla="*/ 885 h 2194"/>
                  <a:gd name="connsiteX1" fmla="*/ 1300 w 1299"/>
                  <a:gd name="connsiteY1" fmla="*/ 2194 h 2194"/>
                  <a:gd name="connsiteX2" fmla="*/ 705 w 1299"/>
                  <a:gd name="connsiteY2" fmla="*/ 290 h 2194"/>
                  <a:gd name="connsiteX3" fmla="*/ 229 w 1299"/>
                  <a:gd name="connsiteY3" fmla="*/ 885 h 2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9" h="2194">
                    <a:moveTo>
                      <a:pt x="229" y="885"/>
                    </a:moveTo>
                    <a:lnTo>
                      <a:pt x="1300" y="2194"/>
                    </a:lnTo>
                    <a:cubicBezTo>
                      <a:pt x="943" y="1361"/>
                      <a:pt x="705" y="766"/>
                      <a:pt x="705" y="290"/>
                    </a:cubicBezTo>
                    <a:cubicBezTo>
                      <a:pt x="348" y="290"/>
                      <a:pt x="-367" y="-662"/>
                      <a:pt x="229" y="88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6" name="Forma libre: forma 1385">
                <a:extLst>
                  <a:ext uri="{FF2B5EF4-FFF2-40B4-BE49-F238E27FC236}">
                    <a16:creationId xmlns:a16="http://schemas.microsoft.com/office/drawing/2014/main" id="{9605D8D3-CEB8-408D-A87A-2C9D708DF91D}"/>
                  </a:ext>
                </a:extLst>
              </p:cNvPr>
              <p:cNvSpPr/>
              <p:nvPr/>
            </p:nvSpPr>
            <p:spPr>
              <a:xfrm>
                <a:off x="5820975" y="6682167"/>
                <a:ext cx="158" cy="1071"/>
              </a:xfrm>
              <a:custGeom>
                <a:avLst/>
                <a:gdLst>
                  <a:gd name="connsiteX0" fmla="*/ 53 w 158"/>
                  <a:gd name="connsiteY0" fmla="*/ 1071 h 1071"/>
                  <a:gd name="connsiteX1" fmla="*/ 53 w 158"/>
                  <a:gd name="connsiteY1" fmla="*/ 0 h 1071"/>
                  <a:gd name="connsiteX2" fmla="*/ 53 w 158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1071">
                    <a:moveTo>
                      <a:pt x="53" y="1071"/>
                    </a:moveTo>
                    <a:cubicBezTo>
                      <a:pt x="53" y="1071"/>
                      <a:pt x="291" y="952"/>
                      <a:pt x="53" y="0"/>
                    </a:cubicBezTo>
                    <a:cubicBezTo>
                      <a:pt x="53" y="0"/>
                      <a:pt x="-66" y="357"/>
                      <a:pt x="53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7" name="Forma libre: forma 1386">
                <a:extLst>
                  <a:ext uri="{FF2B5EF4-FFF2-40B4-BE49-F238E27FC236}">
                    <a16:creationId xmlns:a16="http://schemas.microsoft.com/office/drawing/2014/main" id="{D2E8167B-8768-40D8-AE09-5825E4045377}"/>
                  </a:ext>
                </a:extLst>
              </p:cNvPr>
              <p:cNvSpPr/>
              <p:nvPr/>
            </p:nvSpPr>
            <p:spPr>
              <a:xfrm>
                <a:off x="5823528" y="6687286"/>
                <a:ext cx="1071" cy="1190"/>
              </a:xfrm>
              <a:custGeom>
                <a:avLst/>
                <a:gdLst>
                  <a:gd name="connsiteX0" fmla="*/ 1071 w 1071"/>
                  <a:gd name="connsiteY0" fmla="*/ 1190 h 1190"/>
                  <a:gd name="connsiteX1" fmla="*/ 476 w 1071"/>
                  <a:gd name="connsiteY1" fmla="*/ 238 h 1190"/>
                  <a:gd name="connsiteX2" fmla="*/ 0 w 1071"/>
                  <a:gd name="connsiteY2" fmla="*/ 0 h 1190"/>
                  <a:gd name="connsiteX3" fmla="*/ 1071 w 1071"/>
                  <a:gd name="connsiteY3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1190">
                    <a:moveTo>
                      <a:pt x="1071" y="1190"/>
                    </a:moveTo>
                    <a:lnTo>
                      <a:pt x="476" y="238"/>
                    </a:lnTo>
                    <a:lnTo>
                      <a:pt x="0" y="0"/>
                    </a:lnTo>
                    <a:lnTo>
                      <a:pt x="1071" y="11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8" name="Forma libre: forma 1387">
                <a:extLst>
                  <a:ext uri="{FF2B5EF4-FFF2-40B4-BE49-F238E27FC236}">
                    <a16:creationId xmlns:a16="http://schemas.microsoft.com/office/drawing/2014/main" id="{287DF000-7ECE-4A99-BE64-32B90AB48832}"/>
                  </a:ext>
                </a:extLst>
              </p:cNvPr>
              <p:cNvSpPr/>
              <p:nvPr/>
            </p:nvSpPr>
            <p:spPr>
              <a:xfrm>
                <a:off x="5815196" y="6684905"/>
                <a:ext cx="1324" cy="4096"/>
              </a:xfrm>
              <a:custGeom>
                <a:avLst/>
                <a:gdLst>
                  <a:gd name="connsiteX0" fmla="*/ 0 w 1324"/>
                  <a:gd name="connsiteY0" fmla="*/ 0 h 4096"/>
                  <a:gd name="connsiteX1" fmla="*/ 0 w 1324"/>
                  <a:gd name="connsiteY1" fmla="*/ 1785 h 4096"/>
                  <a:gd name="connsiteX2" fmla="*/ 1309 w 1324"/>
                  <a:gd name="connsiteY2" fmla="*/ 3809 h 4096"/>
                  <a:gd name="connsiteX3" fmla="*/ 0 w 1324"/>
                  <a:gd name="connsiteY3" fmla="*/ 0 h 4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24" h="4096">
                    <a:moveTo>
                      <a:pt x="0" y="0"/>
                    </a:moveTo>
                    <a:lnTo>
                      <a:pt x="0" y="1785"/>
                    </a:lnTo>
                    <a:cubicBezTo>
                      <a:pt x="833" y="3571"/>
                      <a:pt x="1428" y="4642"/>
                      <a:pt x="1309" y="3809"/>
                    </a:cubicBezTo>
                    <a:cubicBezTo>
                      <a:pt x="833" y="2500"/>
                      <a:pt x="833" y="166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89" name="Forma libre: forma 1388">
                <a:extLst>
                  <a:ext uri="{FF2B5EF4-FFF2-40B4-BE49-F238E27FC236}">
                    <a16:creationId xmlns:a16="http://schemas.microsoft.com/office/drawing/2014/main" id="{21C92A06-92A4-4B60-9CD5-F8A100654EE1}"/>
                  </a:ext>
                </a:extLst>
              </p:cNvPr>
              <p:cNvSpPr/>
              <p:nvPr/>
            </p:nvSpPr>
            <p:spPr>
              <a:xfrm>
                <a:off x="5821028" y="6694785"/>
                <a:ext cx="2737" cy="6547"/>
              </a:xfrm>
              <a:custGeom>
                <a:avLst/>
                <a:gdLst>
                  <a:gd name="connsiteX0" fmla="*/ 1905 w 2737"/>
                  <a:gd name="connsiteY0" fmla="*/ 3928 h 6547"/>
                  <a:gd name="connsiteX1" fmla="*/ 0 w 2737"/>
                  <a:gd name="connsiteY1" fmla="*/ 0 h 6547"/>
                  <a:gd name="connsiteX2" fmla="*/ 2738 w 2737"/>
                  <a:gd name="connsiteY2" fmla="*/ 6547 h 6547"/>
                  <a:gd name="connsiteX3" fmla="*/ 1905 w 2737"/>
                  <a:gd name="connsiteY3" fmla="*/ 3928 h 6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6547">
                    <a:moveTo>
                      <a:pt x="1905" y="3928"/>
                    </a:moveTo>
                    <a:cubicBezTo>
                      <a:pt x="1309" y="2857"/>
                      <a:pt x="833" y="1667"/>
                      <a:pt x="0" y="0"/>
                    </a:cubicBezTo>
                    <a:lnTo>
                      <a:pt x="2738" y="6547"/>
                    </a:lnTo>
                    <a:lnTo>
                      <a:pt x="1905" y="39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0" name="Forma libre: forma 1389">
                <a:extLst>
                  <a:ext uri="{FF2B5EF4-FFF2-40B4-BE49-F238E27FC236}">
                    <a16:creationId xmlns:a16="http://schemas.microsoft.com/office/drawing/2014/main" id="{6EE5C958-5777-49E9-8360-A5DB226F13CA}"/>
                  </a:ext>
                </a:extLst>
              </p:cNvPr>
              <p:cNvSpPr/>
              <p:nvPr/>
            </p:nvSpPr>
            <p:spPr>
              <a:xfrm>
                <a:off x="5822099" y="6700856"/>
                <a:ext cx="1904" cy="4968"/>
              </a:xfrm>
              <a:custGeom>
                <a:avLst/>
                <a:gdLst>
                  <a:gd name="connsiteX0" fmla="*/ 0 w 1904"/>
                  <a:gd name="connsiteY0" fmla="*/ 0 h 4968"/>
                  <a:gd name="connsiteX1" fmla="*/ 1905 w 1904"/>
                  <a:gd name="connsiteY1" fmla="*/ 4881 h 4968"/>
                  <a:gd name="connsiteX2" fmla="*/ 0 w 1904"/>
                  <a:gd name="connsiteY2" fmla="*/ 0 h 4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04" h="4968">
                    <a:moveTo>
                      <a:pt x="0" y="0"/>
                    </a:moveTo>
                    <a:cubicBezTo>
                      <a:pt x="714" y="1786"/>
                      <a:pt x="1428" y="5595"/>
                      <a:pt x="1905" y="4881"/>
                    </a:cubicBezTo>
                    <a:cubicBezTo>
                      <a:pt x="1190" y="3095"/>
                      <a:pt x="1071" y="1309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1" name="Forma libre: forma 1390">
                <a:extLst>
                  <a:ext uri="{FF2B5EF4-FFF2-40B4-BE49-F238E27FC236}">
                    <a16:creationId xmlns:a16="http://schemas.microsoft.com/office/drawing/2014/main" id="{152F7D43-CC4C-4AF5-ADEB-FF3F3CE41E5C}"/>
                  </a:ext>
                </a:extLst>
              </p:cNvPr>
              <p:cNvSpPr/>
              <p:nvPr/>
            </p:nvSpPr>
            <p:spPr>
              <a:xfrm>
                <a:off x="5806506" y="6684905"/>
                <a:ext cx="4523" cy="10951"/>
              </a:xfrm>
              <a:custGeom>
                <a:avLst/>
                <a:gdLst>
                  <a:gd name="connsiteX0" fmla="*/ 4404 w 4523"/>
                  <a:gd name="connsiteY0" fmla="*/ 10951 h 10951"/>
                  <a:gd name="connsiteX1" fmla="*/ 4523 w 4523"/>
                  <a:gd name="connsiteY1" fmla="*/ 10713 h 10951"/>
                  <a:gd name="connsiteX2" fmla="*/ 0 w 4523"/>
                  <a:gd name="connsiteY2" fmla="*/ 0 h 10951"/>
                  <a:gd name="connsiteX3" fmla="*/ 4404 w 4523"/>
                  <a:gd name="connsiteY3" fmla="*/ 10951 h 1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" h="10951">
                    <a:moveTo>
                      <a:pt x="4404" y="10951"/>
                    </a:moveTo>
                    <a:lnTo>
                      <a:pt x="4523" y="10713"/>
                    </a:lnTo>
                    <a:lnTo>
                      <a:pt x="0" y="0"/>
                    </a:lnTo>
                    <a:lnTo>
                      <a:pt x="4404" y="1095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2" name="Forma libre: forma 1391">
                <a:extLst>
                  <a:ext uri="{FF2B5EF4-FFF2-40B4-BE49-F238E27FC236}">
                    <a16:creationId xmlns:a16="http://schemas.microsoft.com/office/drawing/2014/main" id="{56111C29-3039-4D1F-9F3B-39145F806B44}"/>
                  </a:ext>
                </a:extLst>
              </p:cNvPr>
              <p:cNvSpPr/>
              <p:nvPr/>
            </p:nvSpPr>
            <p:spPr>
              <a:xfrm>
                <a:off x="5811743" y="6715974"/>
                <a:ext cx="3369" cy="8851"/>
              </a:xfrm>
              <a:custGeom>
                <a:avLst/>
                <a:gdLst>
                  <a:gd name="connsiteX0" fmla="*/ 2976 w 3369"/>
                  <a:gd name="connsiteY0" fmla="*/ 8452 h 8851"/>
                  <a:gd name="connsiteX1" fmla="*/ 2262 w 3369"/>
                  <a:gd name="connsiteY1" fmla="*/ 4761 h 8851"/>
                  <a:gd name="connsiteX2" fmla="*/ 0 w 3369"/>
                  <a:gd name="connsiteY2" fmla="*/ 0 h 8851"/>
                  <a:gd name="connsiteX3" fmla="*/ 2976 w 3369"/>
                  <a:gd name="connsiteY3" fmla="*/ 8452 h 8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9" h="8851">
                    <a:moveTo>
                      <a:pt x="2976" y="8452"/>
                    </a:moveTo>
                    <a:cubicBezTo>
                      <a:pt x="4642" y="10832"/>
                      <a:pt x="357" y="1667"/>
                      <a:pt x="2262" y="4761"/>
                    </a:cubicBezTo>
                    <a:cubicBezTo>
                      <a:pt x="1309" y="2143"/>
                      <a:pt x="714" y="2262"/>
                      <a:pt x="0" y="0"/>
                    </a:cubicBezTo>
                    <a:cubicBezTo>
                      <a:pt x="714" y="2857"/>
                      <a:pt x="0" y="1428"/>
                      <a:pt x="2976" y="84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3" name="Forma libre: forma 1392">
                <a:extLst>
                  <a:ext uri="{FF2B5EF4-FFF2-40B4-BE49-F238E27FC236}">
                    <a16:creationId xmlns:a16="http://schemas.microsoft.com/office/drawing/2014/main" id="{3745DF12-EA08-4C60-AD32-E3345B08378B}"/>
                  </a:ext>
                </a:extLst>
              </p:cNvPr>
              <p:cNvSpPr/>
              <p:nvPr/>
            </p:nvSpPr>
            <p:spPr>
              <a:xfrm>
                <a:off x="5811267" y="6714307"/>
                <a:ext cx="476" cy="1666"/>
              </a:xfrm>
              <a:custGeom>
                <a:avLst/>
                <a:gdLst>
                  <a:gd name="connsiteX0" fmla="*/ 476 w 476"/>
                  <a:gd name="connsiteY0" fmla="*/ 1667 h 1666"/>
                  <a:gd name="connsiteX1" fmla="*/ 0 w 476"/>
                  <a:gd name="connsiteY1" fmla="*/ 0 h 1666"/>
                  <a:gd name="connsiteX2" fmla="*/ 476 w 476"/>
                  <a:gd name="connsiteY2" fmla="*/ 1667 h 16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6" h="1666">
                    <a:moveTo>
                      <a:pt x="476" y="1667"/>
                    </a:moveTo>
                    <a:cubicBezTo>
                      <a:pt x="476" y="1667"/>
                      <a:pt x="238" y="714"/>
                      <a:pt x="0" y="0"/>
                    </a:cubicBezTo>
                    <a:cubicBezTo>
                      <a:pt x="238" y="714"/>
                      <a:pt x="357" y="1190"/>
                      <a:pt x="476" y="166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4" name="Forma libre: forma 1393">
                <a:extLst>
                  <a:ext uri="{FF2B5EF4-FFF2-40B4-BE49-F238E27FC236}">
                    <a16:creationId xmlns:a16="http://schemas.microsoft.com/office/drawing/2014/main" id="{FB5131CE-E6D9-47C6-878B-486E286CFDEF}"/>
                  </a:ext>
                </a:extLst>
              </p:cNvPr>
              <p:cNvSpPr/>
              <p:nvPr/>
            </p:nvSpPr>
            <p:spPr>
              <a:xfrm>
                <a:off x="5716157" y="6695618"/>
                <a:ext cx="1547" cy="3571"/>
              </a:xfrm>
              <a:custGeom>
                <a:avLst/>
                <a:gdLst>
                  <a:gd name="connsiteX0" fmla="*/ 1190 w 1547"/>
                  <a:gd name="connsiteY0" fmla="*/ 2143 h 3571"/>
                  <a:gd name="connsiteX1" fmla="*/ 0 w 1547"/>
                  <a:gd name="connsiteY1" fmla="*/ 0 h 3571"/>
                  <a:gd name="connsiteX2" fmla="*/ 1548 w 1547"/>
                  <a:gd name="connsiteY2" fmla="*/ 3571 h 3571"/>
                  <a:gd name="connsiteX3" fmla="*/ 1190 w 1547"/>
                  <a:gd name="connsiteY3" fmla="*/ 2143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47" h="3571">
                    <a:moveTo>
                      <a:pt x="1190" y="2143"/>
                    </a:moveTo>
                    <a:lnTo>
                      <a:pt x="0" y="0"/>
                    </a:lnTo>
                    <a:lnTo>
                      <a:pt x="1548" y="3571"/>
                    </a:lnTo>
                    <a:lnTo>
                      <a:pt x="1190" y="214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5" name="Forma libre: forma 1394">
                <a:extLst>
                  <a:ext uri="{FF2B5EF4-FFF2-40B4-BE49-F238E27FC236}">
                    <a16:creationId xmlns:a16="http://schemas.microsoft.com/office/drawing/2014/main" id="{3578F959-F3B8-49BA-AAED-CA70FDA8F8B0}"/>
                  </a:ext>
                </a:extLst>
              </p:cNvPr>
              <p:cNvSpPr/>
              <p:nvPr/>
            </p:nvSpPr>
            <p:spPr>
              <a:xfrm>
                <a:off x="5716871" y="6699189"/>
                <a:ext cx="2499" cy="7023"/>
              </a:xfrm>
              <a:custGeom>
                <a:avLst/>
                <a:gdLst>
                  <a:gd name="connsiteX0" fmla="*/ 2500 w 2499"/>
                  <a:gd name="connsiteY0" fmla="*/ 7023 h 7023"/>
                  <a:gd name="connsiteX1" fmla="*/ 0 w 2499"/>
                  <a:gd name="connsiteY1" fmla="*/ 0 h 7023"/>
                  <a:gd name="connsiteX2" fmla="*/ 1905 w 2499"/>
                  <a:gd name="connsiteY2" fmla="*/ 6428 h 7023"/>
                  <a:gd name="connsiteX3" fmla="*/ 2500 w 2499"/>
                  <a:gd name="connsiteY3" fmla="*/ 7023 h 7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7023">
                    <a:moveTo>
                      <a:pt x="2500" y="7023"/>
                    </a:moveTo>
                    <a:lnTo>
                      <a:pt x="0" y="0"/>
                    </a:lnTo>
                    <a:lnTo>
                      <a:pt x="1905" y="6428"/>
                    </a:lnTo>
                    <a:cubicBezTo>
                      <a:pt x="1905" y="6428"/>
                      <a:pt x="1905" y="5476"/>
                      <a:pt x="2500" y="702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6" name="Forma libre: forma 1395">
                <a:extLst>
                  <a:ext uri="{FF2B5EF4-FFF2-40B4-BE49-F238E27FC236}">
                    <a16:creationId xmlns:a16="http://schemas.microsoft.com/office/drawing/2014/main" id="{0891AF01-8DA1-4ECE-9CEE-D389FE8590FD}"/>
                  </a:ext>
                </a:extLst>
              </p:cNvPr>
              <p:cNvSpPr/>
              <p:nvPr/>
            </p:nvSpPr>
            <p:spPr>
              <a:xfrm>
                <a:off x="5791983" y="6738829"/>
                <a:ext cx="1785" cy="3809"/>
              </a:xfrm>
              <a:custGeom>
                <a:avLst/>
                <a:gdLst>
                  <a:gd name="connsiteX0" fmla="*/ 1785 w 1785"/>
                  <a:gd name="connsiteY0" fmla="*/ 3809 h 3809"/>
                  <a:gd name="connsiteX1" fmla="*/ 1190 w 1785"/>
                  <a:gd name="connsiteY1" fmla="*/ 2143 h 3809"/>
                  <a:gd name="connsiteX2" fmla="*/ 0 w 1785"/>
                  <a:gd name="connsiteY2" fmla="*/ 0 h 3809"/>
                  <a:gd name="connsiteX3" fmla="*/ 1785 w 1785"/>
                  <a:gd name="connsiteY3" fmla="*/ 3809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3809">
                    <a:moveTo>
                      <a:pt x="1785" y="3809"/>
                    </a:moveTo>
                    <a:lnTo>
                      <a:pt x="1190" y="2143"/>
                    </a:lnTo>
                    <a:cubicBezTo>
                      <a:pt x="476" y="357"/>
                      <a:pt x="238" y="238"/>
                      <a:pt x="0" y="0"/>
                    </a:cubicBezTo>
                    <a:lnTo>
                      <a:pt x="1785" y="38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7" name="Forma libre: forma 1396">
                <a:extLst>
                  <a:ext uri="{FF2B5EF4-FFF2-40B4-BE49-F238E27FC236}">
                    <a16:creationId xmlns:a16="http://schemas.microsoft.com/office/drawing/2014/main" id="{6C952556-FC55-43B8-931A-74D7BBC539B9}"/>
                  </a:ext>
                </a:extLst>
              </p:cNvPr>
              <p:cNvSpPr/>
              <p:nvPr/>
            </p:nvSpPr>
            <p:spPr>
              <a:xfrm>
                <a:off x="5783889" y="6733353"/>
                <a:ext cx="2499" cy="6308"/>
              </a:xfrm>
              <a:custGeom>
                <a:avLst/>
                <a:gdLst>
                  <a:gd name="connsiteX0" fmla="*/ 2381 w 2499"/>
                  <a:gd name="connsiteY0" fmla="*/ 6190 h 6308"/>
                  <a:gd name="connsiteX1" fmla="*/ 2500 w 2499"/>
                  <a:gd name="connsiteY1" fmla="*/ 6309 h 6308"/>
                  <a:gd name="connsiteX2" fmla="*/ 0 w 2499"/>
                  <a:gd name="connsiteY2" fmla="*/ 0 h 6308"/>
                  <a:gd name="connsiteX3" fmla="*/ 2381 w 2499"/>
                  <a:gd name="connsiteY3" fmla="*/ 6190 h 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9" h="6308">
                    <a:moveTo>
                      <a:pt x="2381" y="6190"/>
                    </a:moveTo>
                    <a:lnTo>
                      <a:pt x="2500" y="6309"/>
                    </a:lnTo>
                    <a:lnTo>
                      <a:pt x="0" y="0"/>
                    </a:lnTo>
                    <a:lnTo>
                      <a:pt x="2381" y="61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398" name="Forma libre: forma 1397">
                <a:extLst>
                  <a:ext uri="{FF2B5EF4-FFF2-40B4-BE49-F238E27FC236}">
                    <a16:creationId xmlns:a16="http://schemas.microsoft.com/office/drawing/2014/main" id="{1132427A-4D82-49EA-8A38-0D3276CD294C}"/>
                  </a:ext>
                </a:extLst>
              </p:cNvPr>
              <p:cNvSpPr/>
              <p:nvPr/>
            </p:nvSpPr>
            <p:spPr>
              <a:xfrm>
                <a:off x="5783406" y="6745825"/>
                <a:ext cx="1554" cy="3478"/>
              </a:xfrm>
              <a:custGeom>
                <a:avLst/>
                <a:gdLst>
                  <a:gd name="connsiteX0" fmla="*/ 1316 w 1554"/>
                  <a:gd name="connsiteY0" fmla="*/ 3479 h 3478"/>
                  <a:gd name="connsiteX1" fmla="*/ 1554 w 1554"/>
                  <a:gd name="connsiteY1" fmla="*/ 2407 h 3478"/>
                  <a:gd name="connsiteX2" fmla="*/ 1316 w 1554"/>
                  <a:gd name="connsiteY2" fmla="*/ 3479 h 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4" h="3478">
                    <a:moveTo>
                      <a:pt x="1316" y="3479"/>
                    </a:moveTo>
                    <a:cubicBezTo>
                      <a:pt x="1316" y="3479"/>
                      <a:pt x="1316" y="2169"/>
                      <a:pt x="1554" y="2407"/>
                    </a:cubicBezTo>
                    <a:cubicBezTo>
                      <a:pt x="1554" y="3717"/>
                      <a:pt x="-1779" y="-4378"/>
                      <a:pt x="1316" y="347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399" name="Gráfico 144">
              <a:extLst>
                <a:ext uri="{FF2B5EF4-FFF2-40B4-BE49-F238E27FC236}">
                  <a16:creationId xmlns:a16="http://schemas.microsoft.com/office/drawing/2014/main" id="{C373BC9D-5A60-4F29-9EDA-9E71F3F18748}"/>
                </a:ext>
              </a:extLst>
            </p:cNvPr>
            <p:cNvGrpSpPr/>
            <p:nvPr/>
          </p:nvGrpSpPr>
          <p:grpSpPr>
            <a:xfrm>
              <a:off x="5936970" y="6558488"/>
              <a:ext cx="65112" cy="137040"/>
              <a:chOff x="5936970" y="6558488"/>
              <a:chExt cx="65112" cy="137040"/>
            </a:xfrm>
            <a:grpFill/>
          </p:grpSpPr>
          <p:sp>
            <p:nvSpPr>
              <p:cNvPr id="1400" name="Forma libre: forma 1399">
                <a:extLst>
                  <a:ext uri="{FF2B5EF4-FFF2-40B4-BE49-F238E27FC236}">
                    <a16:creationId xmlns:a16="http://schemas.microsoft.com/office/drawing/2014/main" id="{35D9674D-AEF5-465A-9925-83CFCCD47D64}"/>
                  </a:ext>
                </a:extLst>
              </p:cNvPr>
              <p:cNvSpPr/>
              <p:nvPr/>
            </p:nvSpPr>
            <p:spPr>
              <a:xfrm>
                <a:off x="5971490" y="6564440"/>
                <a:ext cx="3571" cy="3928"/>
              </a:xfrm>
              <a:custGeom>
                <a:avLst/>
                <a:gdLst>
                  <a:gd name="connsiteX0" fmla="*/ 3571 w 3571"/>
                  <a:gd name="connsiteY0" fmla="*/ 3928 h 3928"/>
                  <a:gd name="connsiteX1" fmla="*/ 0 w 3571"/>
                  <a:gd name="connsiteY1" fmla="*/ 0 h 3928"/>
                  <a:gd name="connsiteX2" fmla="*/ 3571 w 3571"/>
                  <a:gd name="connsiteY2" fmla="*/ 3928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1" h="3928">
                    <a:moveTo>
                      <a:pt x="3571" y="3928"/>
                    </a:moveTo>
                    <a:cubicBezTo>
                      <a:pt x="3571" y="3928"/>
                      <a:pt x="595" y="714"/>
                      <a:pt x="0" y="0"/>
                    </a:cubicBezTo>
                    <a:cubicBezTo>
                      <a:pt x="715" y="714"/>
                      <a:pt x="2738" y="2976"/>
                      <a:pt x="3571" y="39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1" name="Forma libre: forma 1400">
                <a:extLst>
                  <a:ext uri="{FF2B5EF4-FFF2-40B4-BE49-F238E27FC236}">
                    <a16:creationId xmlns:a16="http://schemas.microsoft.com/office/drawing/2014/main" id="{264F9504-E84D-4052-B902-5A5ADEC8D2B6}"/>
                  </a:ext>
                </a:extLst>
              </p:cNvPr>
              <p:cNvSpPr/>
              <p:nvPr/>
            </p:nvSpPr>
            <p:spPr>
              <a:xfrm>
                <a:off x="5980418" y="6575629"/>
                <a:ext cx="2975" cy="3690"/>
              </a:xfrm>
              <a:custGeom>
                <a:avLst/>
                <a:gdLst>
                  <a:gd name="connsiteX0" fmla="*/ 1190 w 2975"/>
                  <a:gd name="connsiteY0" fmla="*/ 1428 h 3690"/>
                  <a:gd name="connsiteX1" fmla="*/ 0 w 2975"/>
                  <a:gd name="connsiteY1" fmla="*/ 0 h 3690"/>
                  <a:gd name="connsiteX2" fmla="*/ 2976 w 2975"/>
                  <a:gd name="connsiteY2" fmla="*/ 3690 h 3690"/>
                  <a:gd name="connsiteX3" fmla="*/ 1190 w 2975"/>
                  <a:gd name="connsiteY3" fmla="*/ 1428 h 3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75" h="3690">
                    <a:moveTo>
                      <a:pt x="1190" y="1428"/>
                    </a:moveTo>
                    <a:lnTo>
                      <a:pt x="0" y="0"/>
                    </a:lnTo>
                    <a:lnTo>
                      <a:pt x="2976" y="3690"/>
                    </a:lnTo>
                    <a:lnTo>
                      <a:pt x="1190" y="142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2" name="Forma libre: forma 1401">
                <a:extLst>
                  <a:ext uri="{FF2B5EF4-FFF2-40B4-BE49-F238E27FC236}">
                    <a16:creationId xmlns:a16="http://schemas.microsoft.com/office/drawing/2014/main" id="{C8BECEDC-B0A1-49A0-B864-EFBB32243411}"/>
                  </a:ext>
                </a:extLst>
              </p:cNvPr>
              <p:cNvSpPr/>
              <p:nvPr/>
            </p:nvSpPr>
            <p:spPr>
              <a:xfrm>
                <a:off x="5979347" y="6574915"/>
                <a:ext cx="4166" cy="5266"/>
              </a:xfrm>
              <a:custGeom>
                <a:avLst/>
                <a:gdLst>
                  <a:gd name="connsiteX0" fmla="*/ 1548 w 4166"/>
                  <a:gd name="connsiteY0" fmla="*/ 2738 h 5266"/>
                  <a:gd name="connsiteX1" fmla="*/ 2976 w 4166"/>
                  <a:gd name="connsiteY1" fmla="*/ 3571 h 5266"/>
                  <a:gd name="connsiteX2" fmla="*/ 4166 w 4166"/>
                  <a:gd name="connsiteY2" fmla="*/ 5000 h 5266"/>
                  <a:gd name="connsiteX3" fmla="*/ 0 w 4166"/>
                  <a:gd name="connsiteY3" fmla="*/ 0 h 5266"/>
                  <a:gd name="connsiteX4" fmla="*/ 1548 w 4166"/>
                  <a:gd name="connsiteY4" fmla="*/ 2857 h 5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66" h="5266">
                    <a:moveTo>
                      <a:pt x="1548" y="2738"/>
                    </a:moveTo>
                    <a:cubicBezTo>
                      <a:pt x="6904" y="8928"/>
                      <a:pt x="952" y="1548"/>
                      <a:pt x="2976" y="3571"/>
                    </a:cubicBezTo>
                    <a:lnTo>
                      <a:pt x="4166" y="5000"/>
                    </a:lnTo>
                    <a:lnTo>
                      <a:pt x="0" y="0"/>
                    </a:lnTo>
                    <a:cubicBezTo>
                      <a:pt x="476" y="952"/>
                      <a:pt x="3095" y="4404"/>
                      <a:pt x="1548" y="28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3" name="Forma libre: forma 1402">
                <a:extLst>
                  <a:ext uri="{FF2B5EF4-FFF2-40B4-BE49-F238E27FC236}">
                    <a16:creationId xmlns:a16="http://schemas.microsoft.com/office/drawing/2014/main" id="{8A32833C-C966-4AF0-8A3C-8F42B6E91356}"/>
                  </a:ext>
                </a:extLst>
              </p:cNvPr>
              <p:cNvSpPr/>
              <p:nvPr/>
            </p:nvSpPr>
            <p:spPr>
              <a:xfrm>
                <a:off x="5969110" y="6564440"/>
                <a:ext cx="1476" cy="1791"/>
              </a:xfrm>
              <a:custGeom>
                <a:avLst/>
                <a:gdLst>
                  <a:gd name="connsiteX0" fmla="*/ 0 w 1476"/>
                  <a:gd name="connsiteY0" fmla="*/ 0 h 1791"/>
                  <a:gd name="connsiteX1" fmla="*/ 714 w 1476"/>
                  <a:gd name="connsiteY1" fmla="*/ 714 h 1791"/>
                  <a:gd name="connsiteX2" fmla="*/ 238 w 1476"/>
                  <a:gd name="connsiteY2" fmla="*/ 119 h 1791"/>
                  <a:gd name="connsiteX3" fmla="*/ 0 w 1476"/>
                  <a:gd name="connsiteY3" fmla="*/ 119 h 1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76" h="1791">
                    <a:moveTo>
                      <a:pt x="0" y="0"/>
                    </a:moveTo>
                    <a:cubicBezTo>
                      <a:pt x="2023" y="2381"/>
                      <a:pt x="1666" y="2143"/>
                      <a:pt x="714" y="714"/>
                    </a:cubicBezTo>
                    <a:cubicBezTo>
                      <a:pt x="476" y="476"/>
                      <a:pt x="357" y="357"/>
                      <a:pt x="238" y="119"/>
                    </a:cubicBezTo>
                    <a:cubicBezTo>
                      <a:pt x="238" y="119"/>
                      <a:pt x="238" y="119"/>
                      <a:pt x="0" y="1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4" name="Forma libre: forma 1403">
                <a:extLst>
                  <a:ext uri="{FF2B5EF4-FFF2-40B4-BE49-F238E27FC236}">
                    <a16:creationId xmlns:a16="http://schemas.microsoft.com/office/drawing/2014/main" id="{0F3089AA-DA54-4141-9A18-9DA762337B2E}"/>
                  </a:ext>
                </a:extLst>
              </p:cNvPr>
              <p:cNvSpPr/>
              <p:nvPr/>
            </p:nvSpPr>
            <p:spPr>
              <a:xfrm>
                <a:off x="5968435" y="6563659"/>
                <a:ext cx="793" cy="899"/>
              </a:xfrm>
              <a:custGeom>
                <a:avLst/>
                <a:gdLst>
                  <a:gd name="connsiteX0" fmla="*/ 794 w 793"/>
                  <a:gd name="connsiteY0" fmla="*/ 899 h 899"/>
                  <a:gd name="connsiteX1" fmla="*/ 794 w 793"/>
                  <a:gd name="connsiteY1" fmla="*/ 899 h 899"/>
                  <a:gd name="connsiteX2" fmla="*/ 794 w 793"/>
                  <a:gd name="connsiteY2" fmla="*/ 899 h 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93" h="899">
                    <a:moveTo>
                      <a:pt x="794" y="899"/>
                    </a:moveTo>
                    <a:cubicBezTo>
                      <a:pt x="794" y="899"/>
                      <a:pt x="-992" y="-1124"/>
                      <a:pt x="794" y="899"/>
                    </a:cubicBezTo>
                    <a:lnTo>
                      <a:pt x="794" y="89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5" name="Forma libre: forma 1404">
                <a:extLst>
                  <a:ext uri="{FF2B5EF4-FFF2-40B4-BE49-F238E27FC236}">
                    <a16:creationId xmlns:a16="http://schemas.microsoft.com/office/drawing/2014/main" id="{883D7A5E-067E-4C87-81D5-A94CFA2CAA54}"/>
                  </a:ext>
                </a:extLst>
              </p:cNvPr>
              <p:cNvSpPr/>
              <p:nvPr/>
            </p:nvSpPr>
            <p:spPr>
              <a:xfrm>
                <a:off x="5966015" y="6561226"/>
                <a:ext cx="4166" cy="4999"/>
              </a:xfrm>
              <a:custGeom>
                <a:avLst/>
                <a:gdLst>
                  <a:gd name="connsiteX0" fmla="*/ 4047 w 4166"/>
                  <a:gd name="connsiteY0" fmla="*/ 5000 h 4999"/>
                  <a:gd name="connsiteX1" fmla="*/ 2381 w 4166"/>
                  <a:gd name="connsiteY1" fmla="*/ 2738 h 4999"/>
                  <a:gd name="connsiteX2" fmla="*/ 0 w 4166"/>
                  <a:gd name="connsiteY2" fmla="*/ 0 h 4999"/>
                  <a:gd name="connsiteX3" fmla="*/ 4166 w 4166"/>
                  <a:gd name="connsiteY3" fmla="*/ 5000 h 4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166" h="4999">
                    <a:moveTo>
                      <a:pt x="4047" y="5000"/>
                    </a:moveTo>
                    <a:lnTo>
                      <a:pt x="2381" y="2738"/>
                    </a:lnTo>
                    <a:cubicBezTo>
                      <a:pt x="1190" y="1309"/>
                      <a:pt x="833" y="1071"/>
                      <a:pt x="0" y="0"/>
                    </a:cubicBezTo>
                    <a:cubicBezTo>
                      <a:pt x="952" y="1309"/>
                      <a:pt x="2143" y="2738"/>
                      <a:pt x="4166" y="50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6" name="Forma libre: forma 1405">
                <a:extLst>
                  <a:ext uri="{FF2B5EF4-FFF2-40B4-BE49-F238E27FC236}">
                    <a16:creationId xmlns:a16="http://schemas.microsoft.com/office/drawing/2014/main" id="{37D0323C-737A-4EB8-914B-AEE557AF31C1}"/>
                  </a:ext>
                </a:extLst>
              </p:cNvPr>
              <p:cNvSpPr/>
              <p:nvPr/>
            </p:nvSpPr>
            <p:spPr>
              <a:xfrm>
                <a:off x="5972669" y="6569478"/>
                <a:ext cx="1082" cy="1389"/>
              </a:xfrm>
              <a:custGeom>
                <a:avLst/>
                <a:gdLst>
                  <a:gd name="connsiteX0" fmla="*/ 1083 w 1082"/>
                  <a:gd name="connsiteY0" fmla="*/ 1390 h 1389"/>
                  <a:gd name="connsiteX1" fmla="*/ 369 w 1082"/>
                  <a:gd name="connsiteY1" fmla="*/ 437 h 1389"/>
                  <a:gd name="connsiteX2" fmla="*/ 1083 w 1082"/>
                  <a:gd name="connsiteY2" fmla="*/ 1390 h 1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82" h="1389">
                    <a:moveTo>
                      <a:pt x="1083" y="1390"/>
                    </a:moveTo>
                    <a:lnTo>
                      <a:pt x="369" y="437"/>
                    </a:lnTo>
                    <a:cubicBezTo>
                      <a:pt x="-107" y="-158"/>
                      <a:pt x="-346" y="-396"/>
                      <a:pt x="1083" y="13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7" name="Forma libre: forma 1406">
                <a:extLst>
                  <a:ext uri="{FF2B5EF4-FFF2-40B4-BE49-F238E27FC236}">
                    <a16:creationId xmlns:a16="http://schemas.microsoft.com/office/drawing/2014/main" id="{63E520B1-D1FF-4F07-9AC9-C7CF88FEECE9}"/>
                  </a:ext>
                </a:extLst>
              </p:cNvPr>
              <p:cNvSpPr/>
              <p:nvPr/>
            </p:nvSpPr>
            <p:spPr>
              <a:xfrm>
                <a:off x="5971609" y="6567892"/>
                <a:ext cx="2820" cy="3489"/>
              </a:xfrm>
              <a:custGeom>
                <a:avLst/>
                <a:gdLst>
                  <a:gd name="connsiteX0" fmla="*/ 0 w 2820"/>
                  <a:gd name="connsiteY0" fmla="*/ 0 h 3489"/>
                  <a:gd name="connsiteX1" fmla="*/ 1548 w 2820"/>
                  <a:gd name="connsiteY1" fmla="*/ 2024 h 3489"/>
                  <a:gd name="connsiteX2" fmla="*/ 1071 w 2820"/>
                  <a:gd name="connsiteY2" fmla="*/ 1309 h 3489"/>
                  <a:gd name="connsiteX3" fmla="*/ 119 w 2820"/>
                  <a:gd name="connsiteY3" fmla="*/ 0 h 3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20" h="3489">
                    <a:moveTo>
                      <a:pt x="0" y="0"/>
                    </a:moveTo>
                    <a:lnTo>
                      <a:pt x="1548" y="2024"/>
                    </a:lnTo>
                    <a:cubicBezTo>
                      <a:pt x="2381" y="2976"/>
                      <a:pt x="4166" y="5119"/>
                      <a:pt x="1071" y="1309"/>
                    </a:cubicBezTo>
                    <a:cubicBezTo>
                      <a:pt x="2619" y="3214"/>
                      <a:pt x="1071" y="1309"/>
                      <a:pt x="119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8" name="Forma libre: forma 1407">
                <a:extLst>
                  <a:ext uri="{FF2B5EF4-FFF2-40B4-BE49-F238E27FC236}">
                    <a16:creationId xmlns:a16="http://schemas.microsoft.com/office/drawing/2014/main" id="{5675F5D6-64C5-425E-9366-4E31F18CA1A0}"/>
                  </a:ext>
                </a:extLst>
              </p:cNvPr>
              <p:cNvSpPr/>
              <p:nvPr/>
            </p:nvSpPr>
            <p:spPr>
              <a:xfrm>
                <a:off x="5972380" y="6568588"/>
                <a:ext cx="3753" cy="4541"/>
              </a:xfrm>
              <a:custGeom>
                <a:avLst/>
                <a:gdLst>
                  <a:gd name="connsiteX0" fmla="*/ 63 w 3753"/>
                  <a:gd name="connsiteY0" fmla="*/ 137 h 4541"/>
                  <a:gd name="connsiteX1" fmla="*/ 3753 w 3753"/>
                  <a:gd name="connsiteY1" fmla="*/ 4541 h 4541"/>
                  <a:gd name="connsiteX2" fmla="*/ 63 w 3753"/>
                  <a:gd name="connsiteY2" fmla="*/ 137 h 4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53" h="4541">
                    <a:moveTo>
                      <a:pt x="63" y="137"/>
                    </a:moveTo>
                    <a:cubicBezTo>
                      <a:pt x="1253" y="1446"/>
                      <a:pt x="2086" y="2280"/>
                      <a:pt x="3753" y="4541"/>
                    </a:cubicBezTo>
                    <a:cubicBezTo>
                      <a:pt x="3277" y="3470"/>
                      <a:pt x="-532" y="-815"/>
                      <a:pt x="63" y="13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09" name="Forma libre: forma 1408">
                <a:extLst>
                  <a:ext uri="{FF2B5EF4-FFF2-40B4-BE49-F238E27FC236}">
                    <a16:creationId xmlns:a16="http://schemas.microsoft.com/office/drawing/2014/main" id="{FF975557-ACC1-47CF-A16B-5FCD4D27C90E}"/>
                  </a:ext>
                </a:extLst>
              </p:cNvPr>
              <p:cNvSpPr/>
              <p:nvPr/>
            </p:nvSpPr>
            <p:spPr>
              <a:xfrm>
                <a:off x="5985715" y="6583483"/>
                <a:ext cx="2202" cy="2501"/>
              </a:xfrm>
              <a:custGeom>
                <a:avLst/>
                <a:gdLst>
                  <a:gd name="connsiteX0" fmla="*/ 536 w 2202"/>
                  <a:gd name="connsiteY0" fmla="*/ 716 h 2501"/>
                  <a:gd name="connsiteX1" fmla="*/ 2202 w 2202"/>
                  <a:gd name="connsiteY1" fmla="*/ 2502 h 2501"/>
                  <a:gd name="connsiteX2" fmla="*/ 536 w 2202"/>
                  <a:gd name="connsiteY2" fmla="*/ 359 h 2501"/>
                  <a:gd name="connsiteX3" fmla="*/ 536 w 2202"/>
                  <a:gd name="connsiteY3" fmla="*/ 716 h 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02" h="2501">
                    <a:moveTo>
                      <a:pt x="536" y="716"/>
                    </a:moveTo>
                    <a:lnTo>
                      <a:pt x="2202" y="2502"/>
                    </a:lnTo>
                    <a:lnTo>
                      <a:pt x="536" y="359"/>
                    </a:lnTo>
                    <a:cubicBezTo>
                      <a:pt x="1369" y="1431"/>
                      <a:pt x="-1012" y="-1188"/>
                      <a:pt x="536" y="7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0" name="Forma libre: forma 1409">
                <a:extLst>
                  <a:ext uri="{FF2B5EF4-FFF2-40B4-BE49-F238E27FC236}">
                    <a16:creationId xmlns:a16="http://schemas.microsoft.com/office/drawing/2014/main" id="{9B964C35-7F5E-4388-B839-60AB3A13EEED}"/>
                  </a:ext>
                </a:extLst>
              </p:cNvPr>
              <p:cNvSpPr/>
              <p:nvPr/>
            </p:nvSpPr>
            <p:spPr>
              <a:xfrm>
                <a:off x="5966729" y="6563487"/>
                <a:ext cx="4404" cy="5237"/>
              </a:xfrm>
              <a:custGeom>
                <a:avLst/>
                <a:gdLst>
                  <a:gd name="connsiteX0" fmla="*/ 0 w 4404"/>
                  <a:gd name="connsiteY0" fmla="*/ 0 h 5237"/>
                  <a:gd name="connsiteX1" fmla="*/ 4404 w 4404"/>
                  <a:gd name="connsiteY1" fmla="*/ 5238 h 5237"/>
                  <a:gd name="connsiteX2" fmla="*/ 3214 w 4404"/>
                  <a:gd name="connsiteY2" fmla="*/ 3690 h 5237"/>
                  <a:gd name="connsiteX3" fmla="*/ 0 w 4404"/>
                  <a:gd name="connsiteY3" fmla="*/ 0 h 5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5237">
                    <a:moveTo>
                      <a:pt x="0" y="0"/>
                    </a:moveTo>
                    <a:cubicBezTo>
                      <a:pt x="1071" y="1309"/>
                      <a:pt x="2976" y="3571"/>
                      <a:pt x="4404" y="5238"/>
                    </a:cubicBezTo>
                    <a:lnTo>
                      <a:pt x="3214" y="3690"/>
                    </a:lnTo>
                    <a:cubicBezTo>
                      <a:pt x="2381" y="2738"/>
                      <a:pt x="1667" y="202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1" name="Forma libre: forma 1410">
                <a:extLst>
                  <a:ext uri="{FF2B5EF4-FFF2-40B4-BE49-F238E27FC236}">
                    <a16:creationId xmlns:a16="http://schemas.microsoft.com/office/drawing/2014/main" id="{F6CDEB78-C2F4-4B69-9036-EA6FAB66AD49}"/>
                  </a:ext>
                </a:extLst>
              </p:cNvPr>
              <p:cNvSpPr/>
              <p:nvPr/>
            </p:nvSpPr>
            <p:spPr>
              <a:xfrm>
                <a:off x="5971133" y="6568725"/>
                <a:ext cx="1785" cy="2380"/>
              </a:xfrm>
              <a:custGeom>
                <a:avLst/>
                <a:gdLst>
                  <a:gd name="connsiteX0" fmla="*/ 0 w 1785"/>
                  <a:gd name="connsiteY0" fmla="*/ 0 h 2380"/>
                  <a:gd name="connsiteX1" fmla="*/ 1786 w 1785"/>
                  <a:gd name="connsiteY1" fmla="*/ 2381 h 2380"/>
                  <a:gd name="connsiteX2" fmla="*/ 0 w 1785"/>
                  <a:gd name="connsiteY2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380">
                    <a:moveTo>
                      <a:pt x="0" y="0"/>
                    </a:moveTo>
                    <a:lnTo>
                      <a:pt x="1786" y="2381"/>
                    </a:lnTo>
                    <a:cubicBezTo>
                      <a:pt x="1786" y="2381"/>
                      <a:pt x="1190" y="1428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2" name="Forma libre: forma 1411">
                <a:extLst>
                  <a:ext uri="{FF2B5EF4-FFF2-40B4-BE49-F238E27FC236}">
                    <a16:creationId xmlns:a16="http://schemas.microsoft.com/office/drawing/2014/main" id="{EAB2FB9F-96E5-4F9F-A86A-CB1A3F3C8A2E}"/>
                  </a:ext>
                </a:extLst>
              </p:cNvPr>
              <p:cNvSpPr/>
              <p:nvPr/>
            </p:nvSpPr>
            <p:spPr>
              <a:xfrm>
                <a:off x="5975776" y="6572891"/>
                <a:ext cx="3809" cy="5118"/>
              </a:xfrm>
              <a:custGeom>
                <a:avLst/>
                <a:gdLst>
                  <a:gd name="connsiteX0" fmla="*/ 3809 w 3809"/>
                  <a:gd name="connsiteY0" fmla="*/ 5000 h 5118"/>
                  <a:gd name="connsiteX1" fmla="*/ 0 w 3809"/>
                  <a:gd name="connsiteY1" fmla="*/ 0 h 5118"/>
                  <a:gd name="connsiteX2" fmla="*/ 3809 w 3809"/>
                  <a:gd name="connsiteY2" fmla="*/ 5119 h 5118"/>
                  <a:gd name="connsiteX3" fmla="*/ 3809 w 3809"/>
                  <a:gd name="connsiteY3" fmla="*/ 5000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" h="5118">
                    <a:moveTo>
                      <a:pt x="3809" y="5000"/>
                    </a:moveTo>
                    <a:lnTo>
                      <a:pt x="0" y="0"/>
                    </a:lnTo>
                    <a:lnTo>
                      <a:pt x="3809" y="5119"/>
                    </a:lnTo>
                    <a:lnTo>
                      <a:pt x="3809" y="500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3" name="Forma libre: forma 1412">
                <a:extLst>
                  <a:ext uri="{FF2B5EF4-FFF2-40B4-BE49-F238E27FC236}">
                    <a16:creationId xmlns:a16="http://schemas.microsoft.com/office/drawing/2014/main" id="{59065264-7A8F-40F4-86F5-D800D1586A09}"/>
                  </a:ext>
                </a:extLst>
              </p:cNvPr>
              <p:cNvSpPr/>
              <p:nvPr/>
            </p:nvSpPr>
            <p:spPr>
              <a:xfrm>
                <a:off x="5963753" y="6560511"/>
                <a:ext cx="3690" cy="4761"/>
              </a:xfrm>
              <a:custGeom>
                <a:avLst/>
                <a:gdLst>
                  <a:gd name="connsiteX0" fmla="*/ 2500 w 3690"/>
                  <a:gd name="connsiteY0" fmla="*/ 3095 h 4761"/>
                  <a:gd name="connsiteX1" fmla="*/ 0 w 3690"/>
                  <a:gd name="connsiteY1" fmla="*/ 0 h 4761"/>
                  <a:gd name="connsiteX2" fmla="*/ 3690 w 3690"/>
                  <a:gd name="connsiteY2" fmla="*/ 4761 h 4761"/>
                  <a:gd name="connsiteX3" fmla="*/ 2500 w 3690"/>
                  <a:gd name="connsiteY3" fmla="*/ 3095 h 47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690" h="4761">
                    <a:moveTo>
                      <a:pt x="2500" y="3095"/>
                    </a:moveTo>
                    <a:lnTo>
                      <a:pt x="0" y="0"/>
                    </a:lnTo>
                    <a:lnTo>
                      <a:pt x="3690" y="4761"/>
                    </a:lnTo>
                    <a:lnTo>
                      <a:pt x="2500" y="3095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4" name="Forma libre: forma 1413">
                <a:extLst>
                  <a:ext uri="{FF2B5EF4-FFF2-40B4-BE49-F238E27FC236}">
                    <a16:creationId xmlns:a16="http://schemas.microsoft.com/office/drawing/2014/main" id="{DDD48C1F-324A-4833-8104-BB6F997EA1E1}"/>
                  </a:ext>
                </a:extLst>
              </p:cNvPr>
              <p:cNvSpPr/>
              <p:nvPr/>
            </p:nvSpPr>
            <p:spPr>
              <a:xfrm>
                <a:off x="5961491" y="6558488"/>
                <a:ext cx="4880" cy="5951"/>
              </a:xfrm>
              <a:custGeom>
                <a:avLst/>
                <a:gdLst>
                  <a:gd name="connsiteX0" fmla="*/ 4881 w 4880"/>
                  <a:gd name="connsiteY0" fmla="*/ 5952 h 5951"/>
                  <a:gd name="connsiteX1" fmla="*/ 0 w 4880"/>
                  <a:gd name="connsiteY1" fmla="*/ 0 h 5951"/>
                  <a:gd name="connsiteX2" fmla="*/ 3571 w 4880"/>
                  <a:gd name="connsiteY2" fmla="*/ 4880 h 5951"/>
                  <a:gd name="connsiteX3" fmla="*/ 4881 w 4880"/>
                  <a:gd name="connsiteY3" fmla="*/ 5952 h 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80" h="5951">
                    <a:moveTo>
                      <a:pt x="4881" y="5952"/>
                    </a:moveTo>
                    <a:cubicBezTo>
                      <a:pt x="2738" y="3333"/>
                      <a:pt x="1310" y="1547"/>
                      <a:pt x="0" y="0"/>
                    </a:cubicBezTo>
                    <a:cubicBezTo>
                      <a:pt x="357" y="476"/>
                      <a:pt x="2024" y="2738"/>
                      <a:pt x="3571" y="4880"/>
                    </a:cubicBezTo>
                    <a:cubicBezTo>
                      <a:pt x="2738" y="3690"/>
                      <a:pt x="2976" y="3928"/>
                      <a:pt x="4881" y="595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5" name="Forma libre: forma 1414">
                <a:extLst>
                  <a:ext uri="{FF2B5EF4-FFF2-40B4-BE49-F238E27FC236}">
                    <a16:creationId xmlns:a16="http://schemas.microsoft.com/office/drawing/2014/main" id="{6CE9A852-6EC2-433B-A9EB-AE0CE5ACCBD7}"/>
                  </a:ext>
                </a:extLst>
              </p:cNvPr>
              <p:cNvSpPr/>
              <p:nvPr/>
            </p:nvSpPr>
            <p:spPr>
              <a:xfrm>
                <a:off x="5965062" y="6563368"/>
                <a:ext cx="2261" cy="2975"/>
              </a:xfrm>
              <a:custGeom>
                <a:avLst/>
                <a:gdLst>
                  <a:gd name="connsiteX0" fmla="*/ 2262 w 2261"/>
                  <a:gd name="connsiteY0" fmla="*/ 2976 h 2975"/>
                  <a:gd name="connsiteX1" fmla="*/ 0 w 2261"/>
                  <a:gd name="connsiteY1" fmla="*/ 0 h 2975"/>
                  <a:gd name="connsiteX2" fmla="*/ 2262 w 2261"/>
                  <a:gd name="connsiteY2" fmla="*/ 2976 h 2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1" h="2975">
                    <a:moveTo>
                      <a:pt x="2262" y="2976"/>
                    </a:moveTo>
                    <a:cubicBezTo>
                      <a:pt x="1785" y="2381"/>
                      <a:pt x="952" y="1190"/>
                      <a:pt x="0" y="0"/>
                    </a:cubicBezTo>
                    <a:cubicBezTo>
                      <a:pt x="476" y="595"/>
                      <a:pt x="1190" y="1548"/>
                      <a:pt x="2262" y="29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6" name="Forma libre: forma 1415">
                <a:extLst>
                  <a:ext uri="{FF2B5EF4-FFF2-40B4-BE49-F238E27FC236}">
                    <a16:creationId xmlns:a16="http://schemas.microsoft.com/office/drawing/2014/main" id="{F3590C92-FFB4-4BC2-9A83-B00F1A2E2D5D}"/>
                  </a:ext>
                </a:extLst>
              </p:cNvPr>
              <p:cNvSpPr/>
              <p:nvPr/>
            </p:nvSpPr>
            <p:spPr>
              <a:xfrm>
                <a:off x="5968990" y="6566820"/>
                <a:ext cx="3214" cy="3809"/>
              </a:xfrm>
              <a:custGeom>
                <a:avLst/>
                <a:gdLst>
                  <a:gd name="connsiteX0" fmla="*/ 3214 w 3214"/>
                  <a:gd name="connsiteY0" fmla="*/ 3809 h 3809"/>
                  <a:gd name="connsiteX1" fmla="*/ 0 w 3214"/>
                  <a:gd name="connsiteY1" fmla="*/ 0 h 3809"/>
                  <a:gd name="connsiteX2" fmla="*/ 3095 w 3214"/>
                  <a:gd name="connsiteY2" fmla="*/ 3690 h 3809"/>
                  <a:gd name="connsiteX3" fmla="*/ 3095 w 3214"/>
                  <a:gd name="connsiteY3" fmla="*/ 3690 h 3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14" h="3809">
                    <a:moveTo>
                      <a:pt x="3214" y="3809"/>
                    </a:moveTo>
                    <a:cubicBezTo>
                      <a:pt x="2500" y="2976"/>
                      <a:pt x="714" y="952"/>
                      <a:pt x="0" y="0"/>
                    </a:cubicBezTo>
                    <a:lnTo>
                      <a:pt x="3095" y="3690"/>
                    </a:lnTo>
                    <a:lnTo>
                      <a:pt x="3095" y="36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7" name="Forma libre: forma 1416">
                <a:extLst>
                  <a:ext uri="{FF2B5EF4-FFF2-40B4-BE49-F238E27FC236}">
                    <a16:creationId xmlns:a16="http://schemas.microsoft.com/office/drawing/2014/main" id="{0F3631B5-0BD3-4D73-BEBB-48BD0015AF19}"/>
                  </a:ext>
                </a:extLst>
              </p:cNvPr>
              <p:cNvSpPr/>
              <p:nvPr/>
            </p:nvSpPr>
            <p:spPr>
              <a:xfrm>
                <a:off x="5971966" y="6570511"/>
                <a:ext cx="357" cy="238"/>
              </a:xfrm>
              <a:custGeom>
                <a:avLst/>
                <a:gdLst>
                  <a:gd name="connsiteX0" fmla="*/ 238 w 357"/>
                  <a:gd name="connsiteY0" fmla="*/ 238 h 238"/>
                  <a:gd name="connsiteX1" fmla="*/ 238 w 357"/>
                  <a:gd name="connsiteY1" fmla="*/ 238 h 238"/>
                  <a:gd name="connsiteX2" fmla="*/ 0 w 357"/>
                  <a:gd name="connsiteY2" fmla="*/ 0 h 238"/>
                  <a:gd name="connsiteX3" fmla="*/ 357 w 35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" h="238">
                    <a:moveTo>
                      <a:pt x="238" y="238"/>
                    </a:moveTo>
                    <a:lnTo>
                      <a:pt x="238" y="238"/>
                    </a:lnTo>
                    <a:cubicBezTo>
                      <a:pt x="238" y="238"/>
                      <a:pt x="0" y="0"/>
                      <a:pt x="0" y="0"/>
                    </a:cubicBezTo>
                    <a:cubicBezTo>
                      <a:pt x="0" y="0"/>
                      <a:pt x="119" y="0"/>
                      <a:pt x="357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8" name="Forma libre: forma 1417">
                <a:extLst>
                  <a:ext uri="{FF2B5EF4-FFF2-40B4-BE49-F238E27FC236}">
                    <a16:creationId xmlns:a16="http://schemas.microsoft.com/office/drawing/2014/main" id="{6AA67D6A-F605-4BEB-90F0-FB5755CF1CD6}"/>
                  </a:ext>
                </a:extLst>
              </p:cNvPr>
              <p:cNvSpPr/>
              <p:nvPr/>
            </p:nvSpPr>
            <p:spPr>
              <a:xfrm>
                <a:off x="5972205" y="6570630"/>
                <a:ext cx="158" cy="211"/>
              </a:xfrm>
              <a:custGeom>
                <a:avLst/>
                <a:gdLst>
                  <a:gd name="connsiteX0" fmla="*/ 0 w 158"/>
                  <a:gd name="connsiteY0" fmla="*/ 0 h 211"/>
                  <a:gd name="connsiteX1" fmla="*/ 0 w 158"/>
                  <a:gd name="connsiteY1" fmla="*/ 0 h 211"/>
                  <a:gd name="connsiteX2" fmla="*/ 0 w 158"/>
                  <a:gd name="connsiteY2" fmla="*/ 0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357" y="476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19" name="Forma libre: forma 1418">
                <a:extLst>
                  <a:ext uri="{FF2B5EF4-FFF2-40B4-BE49-F238E27FC236}">
                    <a16:creationId xmlns:a16="http://schemas.microsoft.com/office/drawing/2014/main" id="{41502AD7-7864-436B-928C-C7CEFC6BCE61}"/>
                  </a:ext>
                </a:extLst>
              </p:cNvPr>
              <p:cNvSpPr/>
              <p:nvPr/>
            </p:nvSpPr>
            <p:spPr>
              <a:xfrm>
                <a:off x="5976490" y="6574677"/>
                <a:ext cx="6189" cy="7618"/>
              </a:xfrm>
              <a:custGeom>
                <a:avLst/>
                <a:gdLst>
                  <a:gd name="connsiteX0" fmla="*/ 0 w 6189"/>
                  <a:gd name="connsiteY0" fmla="*/ 0 h 7618"/>
                  <a:gd name="connsiteX1" fmla="*/ 6190 w 6189"/>
                  <a:gd name="connsiteY1" fmla="*/ 7618 h 7618"/>
                  <a:gd name="connsiteX2" fmla="*/ 0 w 6189"/>
                  <a:gd name="connsiteY2" fmla="*/ 0 h 7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89" h="7618">
                    <a:moveTo>
                      <a:pt x="0" y="0"/>
                    </a:moveTo>
                    <a:cubicBezTo>
                      <a:pt x="1667" y="2143"/>
                      <a:pt x="3452" y="4523"/>
                      <a:pt x="6190" y="7618"/>
                    </a:cubicBezTo>
                    <a:cubicBezTo>
                      <a:pt x="4047" y="5000"/>
                      <a:pt x="2619" y="321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0" name="Forma libre: forma 1419">
                <a:extLst>
                  <a:ext uri="{FF2B5EF4-FFF2-40B4-BE49-F238E27FC236}">
                    <a16:creationId xmlns:a16="http://schemas.microsoft.com/office/drawing/2014/main" id="{B22543E1-C835-4DD9-A9CE-0850120F9257}"/>
                  </a:ext>
                </a:extLst>
              </p:cNvPr>
              <p:cNvSpPr/>
              <p:nvPr/>
            </p:nvSpPr>
            <p:spPr>
              <a:xfrm>
                <a:off x="5974228" y="6572534"/>
                <a:ext cx="2856" cy="3452"/>
              </a:xfrm>
              <a:custGeom>
                <a:avLst/>
                <a:gdLst>
                  <a:gd name="connsiteX0" fmla="*/ 2024 w 2856"/>
                  <a:gd name="connsiteY0" fmla="*/ 2738 h 3452"/>
                  <a:gd name="connsiteX1" fmla="*/ 2857 w 2856"/>
                  <a:gd name="connsiteY1" fmla="*/ 3452 h 3452"/>
                  <a:gd name="connsiteX2" fmla="*/ 0 w 2856"/>
                  <a:gd name="connsiteY2" fmla="*/ 0 h 3452"/>
                  <a:gd name="connsiteX3" fmla="*/ 2024 w 2856"/>
                  <a:gd name="connsiteY3" fmla="*/ 2738 h 34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452">
                    <a:moveTo>
                      <a:pt x="2024" y="2738"/>
                    </a:moveTo>
                    <a:lnTo>
                      <a:pt x="2857" y="3452"/>
                    </a:lnTo>
                    <a:cubicBezTo>
                      <a:pt x="2024" y="2500"/>
                      <a:pt x="833" y="952"/>
                      <a:pt x="0" y="0"/>
                    </a:cubicBezTo>
                    <a:lnTo>
                      <a:pt x="2024" y="27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1" name="Forma libre: forma 1420">
                <a:extLst>
                  <a:ext uri="{FF2B5EF4-FFF2-40B4-BE49-F238E27FC236}">
                    <a16:creationId xmlns:a16="http://schemas.microsoft.com/office/drawing/2014/main" id="{F5647994-E033-4285-9B89-888B767FD8CE}"/>
                  </a:ext>
                </a:extLst>
              </p:cNvPr>
              <p:cNvSpPr/>
              <p:nvPr/>
            </p:nvSpPr>
            <p:spPr>
              <a:xfrm>
                <a:off x="5975895" y="6575034"/>
                <a:ext cx="1190" cy="1547"/>
              </a:xfrm>
              <a:custGeom>
                <a:avLst/>
                <a:gdLst>
                  <a:gd name="connsiteX0" fmla="*/ 1190 w 1190"/>
                  <a:gd name="connsiteY0" fmla="*/ 1547 h 1547"/>
                  <a:gd name="connsiteX1" fmla="*/ 357 w 1190"/>
                  <a:gd name="connsiteY1" fmla="*/ 238 h 1547"/>
                  <a:gd name="connsiteX2" fmla="*/ 0 w 1190"/>
                  <a:gd name="connsiteY2" fmla="*/ 0 h 1547"/>
                  <a:gd name="connsiteX3" fmla="*/ 1190 w 1190"/>
                  <a:gd name="connsiteY3" fmla="*/ 1547 h 1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1547">
                    <a:moveTo>
                      <a:pt x="1190" y="1547"/>
                    </a:moveTo>
                    <a:lnTo>
                      <a:pt x="357" y="238"/>
                    </a:lnTo>
                    <a:lnTo>
                      <a:pt x="0" y="0"/>
                    </a:lnTo>
                    <a:lnTo>
                      <a:pt x="1190" y="15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2" name="Forma libre: forma 1421">
                <a:extLst>
                  <a:ext uri="{FF2B5EF4-FFF2-40B4-BE49-F238E27FC236}">
                    <a16:creationId xmlns:a16="http://schemas.microsoft.com/office/drawing/2014/main" id="{D7AFC6E0-F7FA-4448-B9D4-570B23D993DB}"/>
                  </a:ext>
                </a:extLst>
              </p:cNvPr>
              <p:cNvSpPr/>
              <p:nvPr/>
            </p:nvSpPr>
            <p:spPr>
              <a:xfrm>
                <a:off x="5970419" y="6569673"/>
                <a:ext cx="2737" cy="3241"/>
              </a:xfrm>
              <a:custGeom>
                <a:avLst/>
                <a:gdLst>
                  <a:gd name="connsiteX0" fmla="*/ 0 w 2737"/>
                  <a:gd name="connsiteY0" fmla="*/ 5 h 3241"/>
                  <a:gd name="connsiteX1" fmla="*/ 1548 w 2737"/>
                  <a:gd name="connsiteY1" fmla="*/ 2266 h 3241"/>
                  <a:gd name="connsiteX2" fmla="*/ 2738 w 2737"/>
                  <a:gd name="connsiteY2" fmla="*/ 3219 h 3241"/>
                  <a:gd name="connsiteX3" fmla="*/ 119 w 2737"/>
                  <a:gd name="connsiteY3" fmla="*/ 5 h 3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3241">
                    <a:moveTo>
                      <a:pt x="0" y="5"/>
                    </a:moveTo>
                    <a:cubicBezTo>
                      <a:pt x="1310" y="1671"/>
                      <a:pt x="1310" y="1909"/>
                      <a:pt x="1548" y="2266"/>
                    </a:cubicBezTo>
                    <a:cubicBezTo>
                      <a:pt x="2262" y="2981"/>
                      <a:pt x="2619" y="3338"/>
                      <a:pt x="2738" y="3219"/>
                    </a:cubicBezTo>
                    <a:cubicBezTo>
                      <a:pt x="1786" y="2028"/>
                      <a:pt x="119" y="-114"/>
                      <a:pt x="119" y="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3" name="Forma libre: forma 1422">
                <a:extLst>
                  <a:ext uri="{FF2B5EF4-FFF2-40B4-BE49-F238E27FC236}">
                    <a16:creationId xmlns:a16="http://schemas.microsoft.com/office/drawing/2014/main" id="{A826F9EC-F4C5-4A9F-BC53-EC2470A25DB6}"/>
                  </a:ext>
                </a:extLst>
              </p:cNvPr>
              <p:cNvSpPr/>
              <p:nvPr/>
            </p:nvSpPr>
            <p:spPr>
              <a:xfrm>
                <a:off x="5971609" y="6570511"/>
                <a:ext cx="211" cy="344"/>
              </a:xfrm>
              <a:custGeom>
                <a:avLst/>
                <a:gdLst>
                  <a:gd name="connsiteX0" fmla="*/ 0 w 211"/>
                  <a:gd name="connsiteY0" fmla="*/ 0 h 344"/>
                  <a:gd name="connsiteX1" fmla="*/ 0 w 211"/>
                  <a:gd name="connsiteY1" fmla="*/ 238 h 344"/>
                  <a:gd name="connsiteX2" fmla="*/ 0 w 211"/>
                  <a:gd name="connsiteY2" fmla="*/ 0 h 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1" h="344">
                    <a:moveTo>
                      <a:pt x="0" y="0"/>
                    </a:moveTo>
                    <a:lnTo>
                      <a:pt x="0" y="238"/>
                    </a:lnTo>
                    <a:cubicBezTo>
                      <a:pt x="0" y="238"/>
                      <a:pt x="476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4" name="Forma libre: forma 1423">
                <a:extLst>
                  <a:ext uri="{FF2B5EF4-FFF2-40B4-BE49-F238E27FC236}">
                    <a16:creationId xmlns:a16="http://schemas.microsoft.com/office/drawing/2014/main" id="{55056BA6-03C7-4BE3-A758-557B6126BFAD}"/>
                  </a:ext>
                </a:extLst>
              </p:cNvPr>
              <p:cNvSpPr/>
              <p:nvPr/>
            </p:nvSpPr>
            <p:spPr>
              <a:xfrm>
                <a:off x="5971252" y="6572415"/>
                <a:ext cx="595" cy="714"/>
              </a:xfrm>
              <a:custGeom>
                <a:avLst/>
                <a:gdLst>
                  <a:gd name="connsiteX0" fmla="*/ 0 w 595"/>
                  <a:gd name="connsiteY0" fmla="*/ 0 h 714"/>
                  <a:gd name="connsiteX1" fmla="*/ 595 w 595"/>
                  <a:gd name="connsiteY1" fmla="*/ 714 h 714"/>
                  <a:gd name="connsiteX2" fmla="*/ 119 w 595"/>
                  <a:gd name="connsiteY2" fmla="*/ 0 h 714"/>
                  <a:gd name="connsiteX3" fmla="*/ 119 w 595"/>
                  <a:gd name="connsiteY3" fmla="*/ 0 h 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714">
                    <a:moveTo>
                      <a:pt x="0" y="0"/>
                    </a:moveTo>
                    <a:cubicBezTo>
                      <a:pt x="0" y="0"/>
                      <a:pt x="357" y="476"/>
                      <a:pt x="595" y="714"/>
                    </a:cubicBezTo>
                    <a:lnTo>
                      <a:pt x="119" y="0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5" name="Forma libre: forma 1424">
                <a:extLst>
                  <a:ext uri="{FF2B5EF4-FFF2-40B4-BE49-F238E27FC236}">
                    <a16:creationId xmlns:a16="http://schemas.microsoft.com/office/drawing/2014/main" id="{5E0EE4F4-DEF3-4C70-B1F3-43DC3D9CDDD8}"/>
                  </a:ext>
                </a:extLst>
              </p:cNvPr>
              <p:cNvSpPr/>
              <p:nvPr/>
            </p:nvSpPr>
            <p:spPr>
              <a:xfrm>
                <a:off x="5972800" y="6572177"/>
                <a:ext cx="1190" cy="1674"/>
              </a:xfrm>
              <a:custGeom>
                <a:avLst/>
                <a:gdLst>
                  <a:gd name="connsiteX0" fmla="*/ 952 w 1190"/>
                  <a:gd name="connsiteY0" fmla="*/ 1428 h 1674"/>
                  <a:gd name="connsiteX1" fmla="*/ 0 w 1190"/>
                  <a:gd name="connsiteY1" fmla="*/ 0 h 1674"/>
                  <a:gd name="connsiteX2" fmla="*/ 357 w 1190"/>
                  <a:gd name="connsiteY2" fmla="*/ 714 h 1674"/>
                  <a:gd name="connsiteX3" fmla="*/ 952 w 1190"/>
                  <a:gd name="connsiteY3" fmla="*/ 1428 h 16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" h="1674">
                    <a:moveTo>
                      <a:pt x="952" y="1428"/>
                    </a:moveTo>
                    <a:cubicBezTo>
                      <a:pt x="1548" y="2143"/>
                      <a:pt x="952" y="1190"/>
                      <a:pt x="0" y="0"/>
                    </a:cubicBezTo>
                    <a:cubicBezTo>
                      <a:pt x="238" y="357"/>
                      <a:pt x="476" y="714"/>
                      <a:pt x="357" y="714"/>
                    </a:cubicBezTo>
                    <a:cubicBezTo>
                      <a:pt x="833" y="1309"/>
                      <a:pt x="1071" y="1667"/>
                      <a:pt x="952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6" name="Forma libre: forma 1425">
                <a:extLst>
                  <a:ext uri="{FF2B5EF4-FFF2-40B4-BE49-F238E27FC236}">
                    <a16:creationId xmlns:a16="http://schemas.microsoft.com/office/drawing/2014/main" id="{6B95238B-09F6-4BC7-9670-10C84684C158}"/>
                  </a:ext>
                </a:extLst>
              </p:cNvPr>
              <p:cNvSpPr/>
              <p:nvPr/>
            </p:nvSpPr>
            <p:spPr>
              <a:xfrm>
                <a:off x="5968407" y="6567979"/>
                <a:ext cx="2011" cy="2293"/>
              </a:xfrm>
              <a:custGeom>
                <a:avLst/>
                <a:gdLst>
                  <a:gd name="connsiteX0" fmla="*/ 226 w 2011"/>
                  <a:gd name="connsiteY0" fmla="*/ 270 h 2293"/>
                  <a:gd name="connsiteX1" fmla="*/ 2012 w 2011"/>
                  <a:gd name="connsiteY1" fmla="*/ 2293 h 2293"/>
                  <a:gd name="connsiteX2" fmla="*/ 226 w 2011"/>
                  <a:gd name="connsiteY2" fmla="*/ 270 h 2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11" h="2293">
                    <a:moveTo>
                      <a:pt x="226" y="270"/>
                    </a:moveTo>
                    <a:cubicBezTo>
                      <a:pt x="940" y="984"/>
                      <a:pt x="1536" y="1698"/>
                      <a:pt x="2012" y="2293"/>
                    </a:cubicBezTo>
                    <a:cubicBezTo>
                      <a:pt x="1060" y="1103"/>
                      <a:pt x="-607" y="-683"/>
                      <a:pt x="226" y="27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7" name="Forma libre: forma 1426">
                <a:extLst>
                  <a:ext uri="{FF2B5EF4-FFF2-40B4-BE49-F238E27FC236}">
                    <a16:creationId xmlns:a16="http://schemas.microsoft.com/office/drawing/2014/main" id="{507E643E-0044-4621-9BA7-F3DBEA1AF64E}"/>
                  </a:ext>
                </a:extLst>
              </p:cNvPr>
              <p:cNvSpPr/>
              <p:nvPr/>
            </p:nvSpPr>
            <p:spPr>
              <a:xfrm>
                <a:off x="5970372" y="6569103"/>
                <a:ext cx="522" cy="574"/>
              </a:xfrm>
              <a:custGeom>
                <a:avLst/>
                <a:gdLst>
                  <a:gd name="connsiteX0" fmla="*/ 523 w 522"/>
                  <a:gd name="connsiteY0" fmla="*/ 574 h 574"/>
                  <a:gd name="connsiteX1" fmla="*/ 404 w 522"/>
                  <a:gd name="connsiteY1" fmla="*/ 455 h 574"/>
                  <a:gd name="connsiteX2" fmla="*/ 523 w 522"/>
                  <a:gd name="connsiteY2" fmla="*/ 574 h 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22" h="574">
                    <a:moveTo>
                      <a:pt x="523" y="574"/>
                    </a:moveTo>
                    <a:cubicBezTo>
                      <a:pt x="523" y="574"/>
                      <a:pt x="404" y="455"/>
                      <a:pt x="404" y="455"/>
                    </a:cubicBezTo>
                    <a:cubicBezTo>
                      <a:pt x="-310" y="-378"/>
                      <a:pt x="47" y="98"/>
                      <a:pt x="523" y="57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8" name="Forma libre: forma 1427">
                <a:extLst>
                  <a:ext uri="{FF2B5EF4-FFF2-40B4-BE49-F238E27FC236}">
                    <a16:creationId xmlns:a16="http://schemas.microsoft.com/office/drawing/2014/main" id="{73F038E1-031C-4186-A7A5-621070923FF1}"/>
                  </a:ext>
                </a:extLst>
              </p:cNvPr>
              <p:cNvSpPr/>
              <p:nvPr/>
            </p:nvSpPr>
            <p:spPr>
              <a:xfrm>
                <a:off x="5970895" y="6569677"/>
                <a:ext cx="1785" cy="2380"/>
              </a:xfrm>
              <a:custGeom>
                <a:avLst/>
                <a:gdLst>
                  <a:gd name="connsiteX0" fmla="*/ 0 w 1785"/>
                  <a:gd name="connsiteY0" fmla="*/ 0 h 2380"/>
                  <a:gd name="connsiteX1" fmla="*/ 1785 w 1785"/>
                  <a:gd name="connsiteY1" fmla="*/ 2381 h 2380"/>
                  <a:gd name="connsiteX2" fmla="*/ 833 w 1785"/>
                  <a:gd name="connsiteY2" fmla="*/ 1071 h 2380"/>
                  <a:gd name="connsiteX3" fmla="*/ 0 w 1785"/>
                  <a:gd name="connsiteY3" fmla="*/ 0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85" h="2380">
                    <a:moveTo>
                      <a:pt x="0" y="0"/>
                    </a:moveTo>
                    <a:cubicBezTo>
                      <a:pt x="0" y="0"/>
                      <a:pt x="1190" y="1547"/>
                      <a:pt x="1785" y="2381"/>
                    </a:cubicBezTo>
                    <a:cubicBezTo>
                      <a:pt x="1548" y="2024"/>
                      <a:pt x="1310" y="1667"/>
                      <a:pt x="833" y="1071"/>
                    </a:cubicBezTo>
                    <a:cubicBezTo>
                      <a:pt x="595" y="833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29" name="Forma libre: forma 1428">
                <a:extLst>
                  <a:ext uri="{FF2B5EF4-FFF2-40B4-BE49-F238E27FC236}">
                    <a16:creationId xmlns:a16="http://schemas.microsoft.com/office/drawing/2014/main" id="{B267557A-B89A-47A4-BD23-DF059763179F}"/>
                  </a:ext>
                </a:extLst>
              </p:cNvPr>
              <p:cNvSpPr/>
              <p:nvPr/>
            </p:nvSpPr>
            <p:spPr>
              <a:xfrm>
                <a:off x="5971848" y="6573129"/>
                <a:ext cx="19045" cy="24045"/>
              </a:xfrm>
              <a:custGeom>
                <a:avLst/>
                <a:gdLst>
                  <a:gd name="connsiteX0" fmla="*/ 18927 w 19045"/>
                  <a:gd name="connsiteY0" fmla="*/ 23926 h 24045"/>
                  <a:gd name="connsiteX1" fmla="*/ 16784 w 19045"/>
                  <a:gd name="connsiteY1" fmla="*/ 20712 h 24045"/>
                  <a:gd name="connsiteX2" fmla="*/ 0 w 19045"/>
                  <a:gd name="connsiteY2" fmla="*/ 0 h 24045"/>
                  <a:gd name="connsiteX3" fmla="*/ 3928 w 19045"/>
                  <a:gd name="connsiteY3" fmla="*/ 5119 h 24045"/>
                  <a:gd name="connsiteX4" fmla="*/ 10356 w 19045"/>
                  <a:gd name="connsiteY4" fmla="*/ 12737 h 24045"/>
                  <a:gd name="connsiteX5" fmla="*/ 7618 w 19045"/>
                  <a:gd name="connsiteY5" fmla="*/ 9761 h 24045"/>
                  <a:gd name="connsiteX6" fmla="*/ 17855 w 19045"/>
                  <a:gd name="connsiteY6" fmla="*/ 22855 h 24045"/>
                  <a:gd name="connsiteX7" fmla="*/ 16189 w 19045"/>
                  <a:gd name="connsiteY7" fmla="*/ 20474 h 24045"/>
                  <a:gd name="connsiteX8" fmla="*/ 19046 w 19045"/>
                  <a:gd name="connsiteY8" fmla="*/ 24046 h 2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45" h="24045">
                    <a:moveTo>
                      <a:pt x="18927" y="23926"/>
                    </a:moveTo>
                    <a:cubicBezTo>
                      <a:pt x="16070" y="20355"/>
                      <a:pt x="13570" y="17022"/>
                      <a:pt x="16784" y="20712"/>
                    </a:cubicBezTo>
                    <a:cubicBezTo>
                      <a:pt x="14760" y="17975"/>
                      <a:pt x="5356" y="6428"/>
                      <a:pt x="0" y="0"/>
                    </a:cubicBezTo>
                    <a:cubicBezTo>
                      <a:pt x="1190" y="1548"/>
                      <a:pt x="2381" y="2976"/>
                      <a:pt x="3928" y="5119"/>
                    </a:cubicBezTo>
                    <a:cubicBezTo>
                      <a:pt x="5476" y="7023"/>
                      <a:pt x="7856" y="9404"/>
                      <a:pt x="10356" y="12737"/>
                    </a:cubicBezTo>
                    <a:cubicBezTo>
                      <a:pt x="11665" y="14761"/>
                      <a:pt x="9166" y="11666"/>
                      <a:pt x="7618" y="9761"/>
                    </a:cubicBezTo>
                    <a:cubicBezTo>
                      <a:pt x="11070" y="14284"/>
                      <a:pt x="12737" y="16308"/>
                      <a:pt x="17855" y="22855"/>
                    </a:cubicBezTo>
                    <a:lnTo>
                      <a:pt x="16189" y="20474"/>
                    </a:lnTo>
                    <a:cubicBezTo>
                      <a:pt x="17022" y="21427"/>
                      <a:pt x="18331" y="23093"/>
                      <a:pt x="19046" y="2404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0" name="Forma libre: forma 1429">
                <a:extLst>
                  <a:ext uri="{FF2B5EF4-FFF2-40B4-BE49-F238E27FC236}">
                    <a16:creationId xmlns:a16="http://schemas.microsoft.com/office/drawing/2014/main" id="{D58A2DB6-9D62-4261-A7B9-5F434856FA1B}"/>
                  </a:ext>
                </a:extLst>
              </p:cNvPr>
              <p:cNvSpPr/>
              <p:nvPr/>
            </p:nvSpPr>
            <p:spPr>
              <a:xfrm>
                <a:off x="5967919" y="6568130"/>
                <a:ext cx="4404" cy="5118"/>
              </a:xfrm>
              <a:custGeom>
                <a:avLst/>
                <a:gdLst>
                  <a:gd name="connsiteX0" fmla="*/ 4404 w 4404"/>
                  <a:gd name="connsiteY0" fmla="*/ 5119 h 5118"/>
                  <a:gd name="connsiteX1" fmla="*/ 4047 w 4404"/>
                  <a:gd name="connsiteY1" fmla="*/ 4642 h 5118"/>
                  <a:gd name="connsiteX2" fmla="*/ 0 w 4404"/>
                  <a:gd name="connsiteY2" fmla="*/ 0 h 5118"/>
                  <a:gd name="connsiteX3" fmla="*/ 3333 w 4404"/>
                  <a:gd name="connsiteY3" fmla="*/ 4285 h 5118"/>
                  <a:gd name="connsiteX4" fmla="*/ 3928 w 4404"/>
                  <a:gd name="connsiteY4" fmla="*/ 4523 h 5118"/>
                  <a:gd name="connsiteX5" fmla="*/ 4286 w 4404"/>
                  <a:gd name="connsiteY5" fmla="*/ 5119 h 5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04" h="5118">
                    <a:moveTo>
                      <a:pt x="4404" y="5119"/>
                    </a:moveTo>
                    <a:lnTo>
                      <a:pt x="4047" y="4642"/>
                    </a:lnTo>
                    <a:cubicBezTo>
                      <a:pt x="3571" y="4047"/>
                      <a:pt x="2381" y="2619"/>
                      <a:pt x="0" y="0"/>
                    </a:cubicBezTo>
                    <a:cubicBezTo>
                      <a:pt x="1310" y="1786"/>
                      <a:pt x="2381" y="3095"/>
                      <a:pt x="3333" y="4285"/>
                    </a:cubicBezTo>
                    <a:lnTo>
                      <a:pt x="3928" y="4523"/>
                    </a:lnTo>
                    <a:lnTo>
                      <a:pt x="4286" y="511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1" name="Forma libre: forma 1430">
                <a:extLst>
                  <a:ext uri="{FF2B5EF4-FFF2-40B4-BE49-F238E27FC236}">
                    <a16:creationId xmlns:a16="http://schemas.microsoft.com/office/drawing/2014/main" id="{51AD5181-49C1-4F4E-807E-8C9FB041F108}"/>
                  </a:ext>
                </a:extLst>
              </p:cNvPr>
              <p:cNvSpPr/>
              <p:nvPr/>
            </p:nvSpPr>
            <p:spPr>
              <a:xfrm>
                <a:off x="5970538" y="6570272"/>
                <a:ext cx="9522" cy="11903"/>
              </a:xfrm>
              <a:custGeom>
                <a:avLst/>
                <a:gdLst>
                  <a:gd name="connsiteX0" fmla="*/ 1785 w 9522"/>
                  <a:gd name="connsiteY0" fmla="*/ 2262 h 11903"/>
                  <a:gd name="connsiteX1" fmla="*/ 9523 w 9522"/>
                  <a:gd name="connsiteY1" fmla="*/ 11904 h 11903"/>
                  <a:gd name="connsiteX2" fmla="*/ 5833 w 9522"/>
                  <a:gd name="connsiteY2" fmla="*/ 6904 h 11903"/>
                  <a:gd name="connsiteX3" fmla="*/ 2262 w 9522"/>
                  <a:gd name="connsiteY3" fmla="*/ 2738 h 11903"/>
                  <a:gd name="connsiteX4" fmla="*/ 1548 w 9522"/>
                  <a:gd name="connsiteY4" fmla="*/ 1667 h 11903"/>
                  <a:gd name="connsiteX5" fmla="*/ 0 w 9522"/>
                  <a:gd name="connsiteY5" fmla="*/ 0 h 11903"/>
                  <a:gd name="connsiteX6" fmla="*/ 238 w 9522"/>
                  <a:gd name="connsiteY6" fmla="*/ 238 h 11903"/>
                  <a:gd name="connsiteX7" fmla="*/ 238 w 9522"/>
                  <a:gd name="connsiteY7" fmla="*/ 238 h 11903"/>
                  <a:gd name="connsiteX8" fmla="*/ 238 w 9522"/>
                  <a:gd name="connsiteY8" fmla="*/ 238 h 11903"/>
                  <a:gd name="connsiteX9" fmla="*/ 595 w 9522"/>
                  <a:gd name="connsiteY9" fmla="*/ 714 h 11903"/>
                  <a:gd name="connsiteX10" fmla="*/ 595 w 9522"/>
                  <a:gd name="connsiteY10" fmla="*/ 714 h 11903"/>
                  <a:gd name="connsiteX11" fmla="*/ 1785 w 9522"/>
                  <a:gd name="connsiteY11" fmla="*/ 2143 h 11903"/>
                  <a:gd name="connsiteX12" fmla="*/ 595 w 9522"/>
                  <a:gd name="connsiteY12" fmla="*/ 714 h 11903"/>
                  <a:gd name="connsiteX13" fmla="*/ 119 w 9522"/>
                  <a:gd name="connsiteY13" fmla="*/ 119 h 11903"/>
                  <a:gd name="connsiteX14" fmla="*/ 119 w 9522"/>
                  <a:gd name="connsiteY14" fmla="*/ 119 h 11903"/>
                  <a:gd name="connsiteX15" fmla="*/ 1548 w 9522"/>
                  <a:gd name="connsiteY15" fmla="*/ 2381 h 11903"/>
                  <a:gd name="connsiteX16" fmla="*/ 1785 w 9522"/>
                  <a:gd name="connsiteY16" fmla="*/ 2143 h 119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522" h="11903">
                    <a:moveTo>
                      <a:pt x="1785" y="2262"/>
                    </a:moveTo>
                    <a:cubicBezTo>
                      <a:pt x="4881" y="6071"/>
                      <a:pt x="6071" y="7856"/>
                      <a:pt x="9523" y="11904"/>
                    </a:cubicBezTo>
                    <a:cubicBezTo>
                      <a:pt x="9523" y="11547"/>
                      <a:pt x="7023" y="8571"/>
                      <a:pt x="5833" y="6904"/>
                    </a:cubicBezTo>
                    <a:cubicBezTo>
                      <a:pt x="6309" y="8095"/>
                      <a:pt x="4166" y="4761"/>
                      <a:pt x="2262" y="2738"/>
                    </a:cubicBezTo>
                    <a:cubicBezTo>
                      <a:pt x="1785" y="2024"/>
                      <a:pt x="1667" y="1786"/>
                      <a:pt x="1548" y="1667"/>
                    </a:cubicBezTo>
                    <a:cubicBezTo>
                      <a:pt x="1190" y="1190"/>
                      <a:pt x="595" y="714"/>
                      <a:pt x="0" y="0"/>
                    </a:cubicBezTo>
                    <a:lnTo>
                      <a:pt x="238" y="238"/>
                    </a:lnTo>
                    <a:lnTo>
                      <a:pt x="238" y="238"/>
                    </a:lnTo>
                    <a:cubicBezTo>
                      <a:pt x="238" y="238"/>
                      <a:pt x="238" y="238"/>
                      <a:pt x="238" y="238"/>
                    </a:cubicBezTo>
                    <a:cubicBezTo>
                      <a:pt x="595" y="714"/>
                      <a:pt x="833" y="952"/>
                      <a:pt x="595" y="714"/>
                    </a:cubicBezTo>
                    <a:cubicBezTo>
                      <a:pt x="595" y="714"/>
                      <a:pt x="595" y="714"/>
                      <a:pt x="595" y="714"/>
                    </a:cubicBezTo>
                    <a:cubicBezTo>
                      <a:pt x="1071" y="1309"/>
                      <a:pt x="1428" y="1667"/>
                      <a:pt x="1785" y="2143"/>
                    </a:cubicBezTo>
                    <a:cubicBezTo>
                      <a:pt x="1071" y="1428"/>
                      <a:pt x="952" y="1190"/>
                      <a:pt x="595" y="714"/>
                    </a:cubicBezTo>
                    <a:lnTo>
                      <a:pt x="119" y="119"/>
                    </a:lnTo>
                    <a:lnTo>
                      <a:pt x="119" y="119"/>
                    </a:lnTo>
                    <a:cubicBezTo>
                      <a:pt x="119" y="119"/>
                      <a:pt x="1548" y="2381"/>
                      <a:pt x="1548" y="2381"/>
                    </a:cubicBezTo>
                    <a:cubicBezTo>
                      <a:pt x="2024" y="2857"/>
                      <a:pt x="2024" y="2738"/>
                      <a:pt x="1785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2" name="Forma libre: forma 1431">
                <a:extLst>
                  <a:ext uri="{FF2B5EF4-FFF2-40B4-BE49-F238E27FC236}">
                    <a16:creationId xmlns:a16="http://schemas.microsoft.com/office/drawing/2014/main" id="{3DFDEC9C-BA59-4045-B604-1A1EAF004DBE}"/>
                  </a:ext>
                </a:extLst>
              </p:cNvPr>
              <p:cNvSpPr/>
              <p:nvPr/>
            </p:nvSpPr>
            <p:spPr>
              <a:xfrm>
                <a:off x="5988631" y="6589794"/>
                <a:ext cx="714" cy="833"/>
              </a:xfrm>
              <a:custGeom>
                <a:avLst/>
                <a:gdLst>
                  <a:gd name="connsiteX0" fmla="*/ 714 w 714"/>
                  <a:gd name="connsiteY0" fmla="*/ 833 h 833"/>
                  <a:gd name="connsiteX1" fmla="*/ 0 w 714"/>
                  <a:gd name="connsiteY1" fmla="*/ 0 h 833"/>
                  <a:gd name="connsiteX2" fmla="*/ 714 w 714"/>
                  <a:gd name="connsiteY2" fmla="*/ 833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833">
                    <a:moveTo>
                      <a:pt x="714" y="833"/>
                    </a:moveTo>
                    <a:cubicBezTo>
                      <a:pt x="714" y="833"/>
                      <a:pt x="238" y="238"/>
                      <a:pt x="0" y="0"/>
                    </a:cubicBezTo>
                    <a:cubicBezTo>
                      <a:pt x="357" y="476"/>
                      <a:pt x="595" y="833"/>
                      <a:pt x="714" y="8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3" name="Forma libre: forma 1432">
                <a:extLst>
                  <a:ext uri="{FF2B5EF4-FFF2-40B4-BE49-F238E27FC236}">
                    <a16:creationId xmlns:a16="http://schemas.microsoft.com/office/drawing/2014/main" id="{3ECFD2B4-A6A2-4CC2-A9F1-A72CC437E314}"/>
                  </a:ext>
                </a:extLst>
              </p:cNvPr>
              <p:cNvSpPr/>
              <p:nvPr/>
            </p:nvSpPr>
            <p:spPr>
              <a:xfrm>
                <a:off x="5979466" y="6579200"/>
                <a:ext cx="9046" cy="10594"/>
              </a:xfrm>
              <a:custGeom>
                <a:avLst/>
                <a:gdLst>
                  <a:gd name="connsiteX0" fmla="*/ 7856 w 9046"/>
                  <a:gd name="connsiteY0" fmla="*/ 9285 h 10594"/>
                  <a:gd name="connsiteX1" fmla="*/ 6547 w 9046"/>
                  <a:gd name="connsiteY1" fmla="*/ 7499 h 10594"/>
                  <a:gd name="connsiteX2" fmla="*/ 9047 w 9046"/>
                  <a:gd name="connsiteY2" fmla="*/ 10594 h 10594"/>
                  <a:gd name="connsiteX3" fmla="*/ 5238 w 9046"/>
                  <a:gd name="connsiteY3" fmla="*/ 5952 h 10594"/>
                  <a:gd name="connsiteX4" fmla="*/ 5595 w 9046"/>
                  <a:gd name="connsiteY4" fmla="*/ 6428 h 10594"/>
                  <a:gd name="connsiteX5" fmla="*/ 0 w 9046"/>
                  <a:gd name="connsiteY5" fmla="*/ 0 h 10594"/>
                  <a:gd name="connsiteX6" fmla="*/ 7737 w 9046"/>
                  <a:gd name="connsiteY6" fmla="*/ 9166 h 10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46" h="10594">
                    <a:moveTo>
                      <a:pt x="7856" y="9285"/>
                    </a:moveTo>
                    <a:cubicBezTo>
                      <a:pt x="7856" y="9285"/>
                      <a:pt x="6190" y="7142"/>
                      <a:pt x="6547" y="7499"/>
                    </a:cubicBezTo>
                    <a:cubicBezTo>
                      <a:pt x="7499" y="8690"/>
                      <a:pt x="8094" y="9285"/>
                      <a:pt x="9047" y="10594"/>
                    </a:cubicBezTo>
                    <a:cubicBezTo>
                      <a:pt x="8214" y="9523"/>
                      <a:pt x="6904" y="7737"/>
                      <a:pt x="5238" y="5952"/>
                    </a:cubicBezTo>
                    <a:lnTo>
                      <a:pt x="5595" y="6428"/>
                    </a:lnTo>
                    <a:cubicBezTo>
                      <a:pt x="4523" y="5119"/>
                      <a:pt x="357" y="476"/>
                      <a:pt x="0" y="0"/>
                    </a:cubicBezTo>
                    <a:cubicBezTo>
                      <a:pt x="2857" y="3333"/>
                      <a:pt x="4881" y="5833"/>
                      <a:pt x="7737" y="916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4" name="Forma libre: forma 1433">
                <a:extLst>
                  <a:ext uri="{FF2B5EF4-FFF2-40B4-BE49-F238E27FC236}">
                    <a16:creationId xmlns:a16="http://schemas.microsoft.com/office/drawing/2014/main" id="{8514E62D-712D-4B4A-85C7-2B194D9DBF21}"/>
                  </a:ext>
                </a:extLst>
              </p:cNvPr>
              <p:cNvSpPr/>
              <p:nvPr/>
            </p:nvSpPr>
            <p:spPr>
              <a:xfrm>
                <a:off x="5980537" y="6581462"/>
                <a:ext cx="4166" cy="5356"/>
              </a:xfrm>
              <a:custGeom>
                <a:avLst/>
                <a:gdLst>
                  <a:gd name="connsiteX0" fmla="*/ 0 w 4166"/>
                  <a:gd name="connsiteY0" fmla="*/ 119 h 5356"/>
                  <a:gd name="connsiteX1" fmla="*/ 1310 w 4166"/>
                  <a:gd name="connsiteY1" fmla="*/ 2143 h 5356"/>
                  <a:gd name="connsiteX2" fmla="*/ 4166 w 4166"/>
                  <a:gd name="connsiteY2" fmla="*/ 5357 h 5356"/>
                  <a:gd name="connsiteX3" fmla="*/ 2500 w 4166"/>
                  <a:gd name="connsiteY3" fmla="*/ 3333 h 5356"/>
                  <a:gd name="connsiteX4" fmla="*/ 0 w 4166"/>
                  <a:gd name="connsiteY4" fmla="*/ 0 h 5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66" h="5356">
                    <a:moveTo>
                      <a:pt x="0" y="119"/>
                    </a:moveTo>
                    <a:lnTo>
                      <a:pt x="1310" y="2143"/>
                    </a:lnTo>
                    <a:lnTo>
                      <a:pt x="4166" y="5357"/>
                    </a:lnTo>
                    <a:lnTo>
                      <a:pt x="2500" y="3333"/>
                    </a:lnTo>
                    <a:cubicBezTo>
                      <a:pt x="3214" y="4047"/>
                      <a:pt x="1190" y="154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5" name="Forma libre: forma 1434">
                <a:extLst>
                  <a:ext uri="{FF2B5EF4-FFF2-40B4-BE49-F238E27FC236}">
                    <a16:creationId xmlns:a16="http://schemas.microsoft.com/office/drawing/2014/main" id="{8B1D053C-B773-4B9A-AD20-A4EC2843588D}"/>
                  </a:ext>
                </a:extLst>
              </p:cNvPr>
              <p:cNvSpPr/>
              <p:nvPr/>
            </p:nvSpPr>
            <p:spPr>
              <a:xfrm>
                <a:off x="5966491" y="6566463"/>
                <a:ext cx="4523" cy="5832"/>
              </a:xfrm>
              <a:custGeom>
                <a:avLst/>
                <a:gdLst>
                  <a:gd name="connsiteX0" fmla="*/ 3214 w 4523"/>
                  <a:gd name="connsiteY0" fmla="*/ 4047 h 5832"/>
                  <a:gd name="connsiteX1" fmla="*/ 0 w 4523"/>
                  <a:gd name="connsiteY1" fmla="*/ 0 h 5832"/>
                  <a:gd name="connsiteX2" fmla="*/ 4523 w 4523"/>
                  <a:gd name="connsiteY2" fmla="*/ 5833 h 5832"/>
                  <a:gd name="connsiteX3" fmla="*/ 3214 w 4523"/>
                  <a:gd name="connsiteY3" fmla="*/ 4047 h 5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3" h="5832">
                    <a:moveTo>
                      <a:pt x="3214" y="4047"/>
                    </a:moveTo>
                    <a:lnTo>
                      <a:pt x="0" y="0"/>
                    </a:lnTo>
                    <a:lnTo>
                      <a:pt x="4523" y="5833"/>
                    </a:lnTo>
                    <a:lnTo>
                      <a:pt x="3214" y="404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6" name="Forma libre: forma 1435">
                <a:extLst>
                  <a:ext uri="{FF2B5EF4-FFF2-40B4-BE49-F238E27FC236}">
                    <a16:creationId xmlns:a16="http://schemas.microsoft.com/office/drawing/2014/main" id="{1534E97B-5C64-4B20-A5F4-025E0655577D}"/>
                  </a:ext>
                </a:extLst>
              </p:cNvPr>
              <p:cNvSpPr/>
              <p:nvPr/>
            </p:nvSpPr>
            <p:spPr>
              <a:xfrm>
                <a:off x="5966967" y="6567654"/>
                <a:ext cx="2856" cy="3571"/>
              </a:xfrm>
              <a:custGeom>
                <a:avLst/>
                <a:gdLst>
                  <a:gd name="connsiteX0" fmla="*/ 2857 w 2856"/>
                  <a:gd name="connsiteY0" fmla="*/ 3571 h 3571"/>
                  <a:gd name="connsiteX1" fmla="*/ 0 w 2856"/>
                  <a:gd name="connsiteY1" fmla="*/ 0 h 3571"/>
                  <a:gd name="connsiteX2" fmla="*/ 1666 w 2856"/>
                  <a:gd name="connsiteY2" fmla="*/ 2143 h 3571"/>
                  <a:gd name="connsiteX3" fmla="*/ 2857 w 2856"/>
                  <a:gd name="connsiteY3" fmla="*/ 3571 h 3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6" h="3571">
                    <a:moveTo>
                      <a:pt x="2857" y="3571"/>
                    </a:moveTo>
                    <a:lnTo>
                      <a:pt x="0" y="0"/>
                    </a:lnTo>
                    <a:lnTo>
                      <a:pt x="1666" y="2143"/>
                    </a:lnTo>
                    <a:lnTo>
                      <a:pt x="2857" y="3571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7" name="Forma libre: forma 1436">
                <a:extLst>
                  <a:ext uri="{FF2B5EF4-FFF2-40B4-BE49-F238E27FC236}">
                    <a16:creationId xmlns:a16="http://schemas.microsoft.com/office/drawing/2014/main" id="{C52D685F-36E8-4ED5-8EC3-0093C2D0965F}"/>
                  </a:ext>
                </a:extLst>
              </p:cNvPr>
              <p:cNvSpPr/>
              <p:nvPr/>
            </p:nvSpPr>
            <p:spPr>
              <a:xfrm>
                <a:off x="5986370" y="6629196"/>
                <a:ext cx="714" cy="1071"/>
              </a:xfrm>
              <a:custGeom>
                <a:avLst/>
                <a:gdLst>
                  <a:gd name="connsiteX0" fmla="*/ 0 w 714"/>
                  <a:gd name="connsiteY0" fmla="*/ 0 h 1071"/>
                  <a:gd name="connsiteX1" fmla="*/ 715 w 714"/>
                  <a:gd name="connsiteY1" fmla="*/ 1071 h 1071"/>
                  <a:gd name="connsiteX2" fmla="*/ 0 w 714"/>
                  <a:gd name="connsiteY2" fmla="*/ 0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14" h="1071">
                    <a:moveTo>
                      <a:pt x="0" y="0"/>
                    </a:moveTo>
                    <a:lnTo>
                      <a:pt x="715" y="1071"/>
                    </a:lnTo>
                    <a:cubicBezTo>
                      <a:pt x="715" y="1071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8" name="Forma libre: forma 1437">
                <a:extLst>
                  <a:ext uri="{FF2B5EF4-FFF2-40B4-BE49-F238E27FC236}">
                    <a16:creationId xmlns:a16="http://schemas.microsoft.com/office/drawing/2014/main" id="{4E427710-10EC-4F40-AF2E-2B53A1560504}"/>
                  </a:ext>
                </a:extLst>
              </p:cNvPr>
              <p:cNvSpPr/>
              <p:nvPr/>
            </p:nvSpPr>
            <p:spPr>
              <a:xfrm>
                <a:off x="5985775" y="6627291"/>
                <a:ext cx="1309" cy="1785"/>
              </a:xfrm>
              <a:custGeom>
                <a:avLst/>
                <a:gdLst>
                  <a:gd name="connsiteX0" fmla="*/ 1310 w 1309"/>
                  <a:gd name="connsiteY0" fmla="*/ 1786 h 1785"/>
                  <a:gd name="connsiteX1" fmla="*/ 0 w 1309"/>
                  <a:gd name="connsiteY1" fmla="*/ 0 h 1785"/>
                  <a:gd name="connsiteX2" fmla="*/ 1310 w 1309"/>
                  <a:gd name="connsiteY2" fmla="*/ 1786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9" h="1785">
                    <a:moveTo>
                      <a:pt x="1310" y="1786"/>
                    </a:moveTo>
                    <a:lnTo>
                      <a:pt x="0" y="0"/>
                    </a:lnTo>
                    <a:cubicBezTo>
                      <a:pt x="714" y="952"/>
                      <a:pt x="1190" y="1786"/>
                      <a:pt x="1310" y="178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39" name="Forma libre: forma 1438">
                <a:extLst>
                  <a:ext uri="{FF2B5EF4-FFF2-40B4-BE49-F238E27FC236}">
                    <a16:creationId xmlns:a16="http://schemas.microsoft.com/office/drawing/2014/main" id="{A6387182-69F9-487A-A8C2-F56FCCC6CAF4}"/>
                  </a:ext>
                </a:extLst>
              </p:cNvPr>
              <p:cNvSpPr/>
              <p:nvPr/>
            </p:nvSpPr>
            <p:spPr>
              <a:xfrm>
                <a:off x="5958708" y="6571044"/>
                <a:ext cx="4687" cy="5894"/>
              </a:xfrm>
              <a:custGeom>
                <a:avLst/>
                <a:gdLst>
                  <a:gd name="connsiteX0" fmla="*/ 4688 w 4687"/>
                  <a:gd name="connsiteY0" fmla="*/ 5895 h 5894"/>
                  <a:gd name="connsiteX1" fmla="*/ 1117 w 4687"/>
                  <a:gd name="connsiteY1" fmla="*/ 1491 h 5894"/>
                  <a:gd name="connsiteX2" fmla="*/ 4092 w 4687"/>
                  <a:gd name="connsiteY2" fmla="*/ 5419 h 5894"/>
                  <a:gd name="connsiteX3" fmla="*/ 4688 w 4687"/>
                  <a:gd name="connsiteY3" fmla="*/ 5895 h 5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687" h="5894">
                    <a:moveTo>
                      <a:pt x="4688" y="5895"/>
                    </a:moveTo>
                    <a:cubicBezTo>
                      <a:pt x="2069" y="2562"/>
                      <a:pt x="-1978" y="-2557"/>
                      <a:pt x="1117" y="1491"/>
                    </a:cubicBezTo>
                    <a:lnTo>
                      <a:pt x="4092" y="5419"/>
                    </a:lnTo>
                    <a:cubicBezTo>
                      <a:pt x="3616" y="4705"/>
                      <a:pt x="4092" y="5062"/>
                      <a:pt x="4688" y="58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0" name="Forma libre: forma 1439">
                <a:extLst>
                  <a:ext uri="{FF2B5EF4-FFF2-40B4-BE49-F238E27FC236}">
                    <a16:creationId xmlns:a16="http://schemas.microsoft.com/office/drawing/2014/main" id="{E6F0DE37-9135-4E8B-AA7C-0D9F958FDE3F}"/>
                  </a:ext>
                </a:extLst>
              </p:cNvPr>
              <p:cNvSpPr/>
              <p:nvPr/>
            </p:nvSpPr>
            <p:spPr>
              <a:xfrm>
                <a:off x="5974228" y="6601698"/>
                <a:ext cx="2737" cy="3928"/>
              </a:xfrm>
              <a:custGeom>
                <a:avLst/>
                <a:gdLst>
                  <a:gd name="connsiteX0" fmla="*/ 1785 w 2737"/>
                  <a:gd name="connsiteY0" fmla="*/ 2738 h 3928"/>
                  <a:gd name="connsiteX1" fmla="*/ 2738 w 2737"/>
                  <a:gd name="connsiteY1" fmla="*/ 3928 h 3928"/>
                  <a:gd name="connsiteX2" fmla="*/ 0 w 2737"/>
                  <a:gd name="connsiteY2" fmla="*/ 0 h 3928"/>
                  <a:gd name="connsiteX3" fmla="*/ 1785 w 2737"/>
                  <a:gd name="connsiteY3" fmla="*/ 2738 h 39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7" h="3928">
                    <a:moveTo>
                      <a:pt x="1785" y="2738"/>
                    </a:moveTo>
                    <a:lnTo>
                      <a:pt x="2738" y="3928"/>
                    </a:lnTo>
                    <a:cubicBezTo>
                      <a:pt x="1785" y="2500"/>
                      <a:pt x="833" y="1190"/>
                      <a:pt x="0" y="0"/>
                    </a:cubicBezTo>
                    <a:cubicBezTo>
                      <a:pt x="595" y="833"/>
                      <a:pt x="1190" y="1786"/>
                      <a:pt x="1785" y="27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1" name="Forma libre: forma 1440">
                <a:extLst>
                  <a:ext uri="{FF2B5EF4-FFF2-40B4-BE49-F238E27FC236}">
                    <a16:creationId xmlns:a16="http://schemas.microsoft.com/office/drawing/2014/main" id="{4B14C25B-F3FE-4F92-AA14-98D10010F2C5}"/>
                  </a:ext>
                </a:extLst>
              </p:cNvPr>
              <p:cNvSpPr/>
              <p:nvPr/>
            </p:nvSpPr>
            <p:spPr>
              <a:xfrm>
                <a:off x="5986013" y="6618720"/>
                <a:ext cx="2023" cy="2499"/>
              </a:xfrm>
              <a:custGeom>
                <a:avLst/>
                <a:gdLst>
                  <a:gd name="connsiteX0" fmla="*/ 2024 w 2023"/>
                  <a:gd name="connsiteY0" fmla="*/ 2500 h 2499"/>
                  <a:gd name="connsiteX1" fmla="*/ 0 w 2023"/>
                  <a:gd name="connsiteY1" fmla="*/ 0 h 2499"/>
                  <a:gd name="connsiteX2" fmla="*/ 2024 w 2023"/>
                  <a:gd name="connsiteY2" fmla="*/ 250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23" h="2499">
                    <a:moveTo>
                      <a:pt x="2024" y="2500"/>
                    </a:moveTo>
                    <a:lnTo>
                      <a:pt x="0" y="0"/>
                    </a:lnTo>
                    <a:cubicBezTo>
                      <a:pt x="715" y="833"/>
                      <a:pt x="1429" y="1667"/>
                      <a:pt x="2024" y="250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2" name="Forma libre: forma 1441">
                <a:extLst>
                  <a:ext uri="{FF2B5EF4-FFF2-40B4-BE49-F238E27FC236}">
                    <a16:creationId xmlns:a16="http://schemas.microsoft.com/office/drawing/2014/main" id="{A73142A5-7B1C-4C54-9190-19F9B4BF4CBB}"/>
                  </a:ext>
                </a:extLst>
              </p:cNvPr>
              <p:cNvSpPr/>
              <p:nvPr/>
            </p:nvSpPr>
            <p:spPr>
              <a:xfrm>
                <a:off x="5986370" y="6635624"/>
                <a:ext cx="2857" cy="4166"/>
              </a:xfrm>
              <a:custGeom>
                <a:avLst/>
                <a:gdLst>
                  <a:gd name="connsiteX0" fmla="*/ 0 w 2857"/>
                  <a:gd name="connsiteY0" fmla="*/ 0 h 4166"/>
                  <a:gd name="connsiteX1" fmla="*/ 2857 w 2857"/>
                  <a:gd name="connsiteY1" fmla="*/ 4166 h 4166"/>
                  <a:gd name="connsiteX2" fmla="*/ 0 w 2857"/>
                  <a:gd name="connsiteY2" fmla="*/ 0 h 4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57" h="4166">
                    <a:moveTo>
                      <a:pt x="0" y="0"/>
                    </a:moveTo>
                    <a:lnTo>
                      <a:pt x="2857" y="4166"/>
                    </a:lnTo>
                    <a:cubicBezTo>
                      <a:pt x="2857" y="4166"/>
                      <a:pt x="1429" y="2024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3" name="Forma libre: forma 1442">
                <a:extLst>
                  <a:ext uri="{FF2B5EF4-FFF2-40B4-BE49-F238E27FC236}">
                    <a16:creationId xmlns:a16="http://schemas.microsoft.com/office/drawing/2014/main" id="{C960C5C4-2C4F-4115-A479-E1DEA7E66F58}"/>
                  </a:ext>
                </a:extLst>
              </p:cNvPr>
              <p:cNvSpPr/>
              <p:nvPr/>
            </p:nvSpPr>
            <p:spPr>
              <a:xfrm>
                <a:off x="5966134" y="6572653"/>
                <a:ext cx="3049" cy="3595"/>
              </a:xfrm>
              <a:custGeom>
                <a:avLst/>
                <a:gdLst>
                  <a:gd name="connsiteX0" fmla="*/ 2023 w 3049"/>
                  <a:gd name="connsiteY0" fmla="*/ 2262 h 3595"/>
                  <a:gd name="connsiteX1" fmla="*/ 0 w 3049"/>
                  <a:gd name="connsiteY1" fmla="*/ 0 h 3595"/>
                  <a:gd name="connsiteX2" fmla="*/ 2023 w 3049"/>
                  <a:gd name="connsiteY2" fmla="*/ 2262 h 3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49" h="3595">
                    <a:moveTo>
                      <a:pt x="2023" y="2262"/>
                    </a:moveTo>
                    <a:cubicBezTo>
                      <a:pt x="714" y="833"/>
                      <a:pt x="238" y="238"/>
                      <a:pt x="0" y="0"/>
                    </a:cubicBezTo>
                    <a:cubicBezTo>
                      <a:pt x="1905" y="2143"/>
                      <a:pt x="4523" y="5476"/>
                      <a:pt x="2023" y="226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4" name="Forma libre: forma 1443">
                <a:extLst>
                  <a:ext uri="{FF2B5EF4-FFF2-40B4-BE49-F238E27FC236}">
                    <a16:creationId xmlns:a16="http://schemas.microsoft.com/office/drawing/2014/main" id="{7C99AB4C-5751-4807-B792-025D6C94AC68}"/>
                  </a:ext>
                </a:extLst>
              </p:cNvPr>
              <p:cNvSpPr/>
              <p:nvPr/>
            </p:nvSpPr>
            <p:spPr>
              <a:xfrm>
                <a:off x="5956016" y="6585985"/>
                <a:ext cx="1666" cy="2499"/>
              </a:xfrm>
              <a:custGeom>
                <a:avLst/>
                <a:gdLst>
                  <a:gd name="connsiteX0" fmla="*/ 0 w 1666"/>
                  <a:gd name="connsiteY0" fmla="*/ 0 h 2499"/>
                  <a:gd name="connsiteX1" fmla="*/ 1667 w 1666"/>
                  <a:gd name="connsiteY1" fmla="*/ 2500 h 2499"/>
                  <a:gd name="connsiteX2" fmla="*/ 0 w 1666"/>
                  <a:gd name="connsiteY2" fmla="*/ 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2499">
                    <a:moveTo>
                      <a:pt x="0" y="0"/>
                    </a:moveTo>
                    <a:cubicBezTo>
                      <a:pt x="476" y="714"/>
                      <a:pt x="1071" y="1548"/>
                      <a:pt x="1667" y="2500"/>
                    </a:cubicBezTo>
                    <a:cubicBezTo>
                      <a:pt x="1190" y="1786"/>
                      <a:pt x="714" y="952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5" name="Forma libre: forma 1444">
                <a:extLst>
                  <a:ext uri="{FF2B5EF4-FFF2-40B4-BE49-F238E27FC236}">
                    <a16:creationId xmlns:a16="http://schemas.microsoft.com/office/drawing/2014/main" id="{3397C577-D93E-467D-A489-BC9C5E9E82BF}"/>
                  </a:ext>
                </a:extLst>
              </p:cNvPr>
              <p:cNvSpPr/>
              <p:nvPr/>
            </p:nvSpPr>
            <p:spPr>
              <a:xfrm>
                <a:off x="5964571" y="6571066"/>
                <a:ext cx="2039" cy="2658"/>
              </a:xfrm>
              <a:custGeom>
                <a:avLst/>
                <a:gdLst>
                  <a:gd name="connsiteX0" fmla="*/ 1325 w 2039"/>
                  <a:gd name="connsiteY0" fmla="*/ 1826 h 2658"/>
                  <a:gd name="connsiteX1" fmla="*/ 2039 w 2039"/>
                  <a:gd name="connsiteY1" fmla="*/ 2659 h 2658"/>
                  <a:gd name="connsiteX2" fmla="*/ 1444 w 2039"/>
                  <a:gd name="connsiteY2" fmla="*/ 1588 h 2658"/>
                  <a:gd name="connsiteX3" fmla="*/ 1206 w 2039"/>
                  <a:gd name="connsiteY3" fmla="*/ 1826 h 2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9" h="2658">
                    <a:moveTo>
                      <a:pt x="1325" y="1826"/>
                    </a:moveTo>
                    <a:cubicBezTo>
                      <a:pt x="1325" y="1826"/>
                      <a:pt x="1801" y="2421"/>
                      <a:pt x="2039" y="2659"/>
                    </a:cubicBezTo>
                    <a:cubicBezTo>
                      <a:pt x="1563" y="1945"/>
                      <a:pt x="1206" y="1350"/>
                      <a:pt x="1444" y="1588"/>
                    </a:cubicBezTo>
                    <a:cubicBezTo>
                      <a:pt x="15" y="-79"/>
                      <a:pt x="-818" y="-1031"/>
                      <a:pt x="1206" y="182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6" name="Forma libre: forma 1445">
                <a:extLst>
                  <a:ext uri="{FF2B5EF4-FFF2-40B4-BE49-F238E27FC236}">
                    <a16:creationId xmlns:a16="http://schemas.microsoft.com/office/drawing/2014/main" id="{5FD10D4E-EDBF-41FA-9C2F-198A27B7294D}"/>
                  </a:ext>
                </a:extLst>
              </p:cNvPr>
              <p:cNvSpPr/>
              <p:nvPr/>
            </p:nvSpPr>
            <p:spPr>
              <a:xfrm>
                <a:off x="5972800" y="6639195"/>
                <a:ext cx="357" cy="538"/>
              </a:xfrm>
              <a:custGeom>
                <a:avLst/>
                <a:gdLst>
                  <a:gd name="connsiteX0" fmla="*/ 357 w 357"/>
                  <a:gd name="connsiteY0" fmla="*/ 476 h 538"/>
                  <a:gd name="connsiteX1" fmla="*/ 0 w 357"/>
                  <a:gd name="connsiteY1" fmla="*/ 0 h 538"/>
                  <a:gd name="connsiteX2" fmla="*/ 357 w 357"/>
                  <a:gd name="connsiteY2" fmla="*/ 476 h 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57" h="538">
                    <a:moveTo>
                      <a:pt x="357" y="476"/>
                    </a:moveTo>
                    <a:cubicBezTo>
                      <a:pt x="357" y="476"/>
                      <a:pt x="119" y="238"/>
                      <a:pt x="0" y="0"/>
                    </a:cubicBezTo>
                    <a:cubicBezTo>
                      <a:pt x="357" y="595"/>
                      <a:pt x="357" y="595"/>
                      <a:pt x="357" y="47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7" name="Forma libre: forma 1446">
                <a:extLst>
                  <a:ext uri="{FF2B5EF4-FFF2-40B4-BE49-F238E27FC236}">
                    <a16:creationId xmlns:a16="http://schemas.microsoft.com/office/drawing/2014/main" id="{007D8699-4BD8-4252-A72B-7C485E94D686}"/>
                  </a:ext>
                </a:extLst>
              </p:cNvPr>
              <p:cNvSpPr/>
              <p:nvPr/>
            </p:nvSpPr>
            <p:spPr>
              <a:xfrm>
                <a:off x="5942267" y="6599288"/>
                <a:ext cx="178" cy="505"/>
              </a:xfrm>
              <a:custGeom>
                <a:avLst/>
                <a:gdLst>
                  <a:gd name="connsiteX0" fmla="*/ 179 w 178"/>
                  <a:gd name="connsiteY0" fmla="*/ 506 h 505"/>
                  <a:gd name="connsiteX1" fmla="*/ 179 w 178"/>
                  <a:gd name="connsiteY1" fmla="*/ 149 h 505"/>
                  <a:gd name="connsiteX2" fmla="*/ 179 w 178"/>
                  <a:gd name="connsiteY2" fmla="*/ 506 h 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" h="505">
                    <a:moveTo>
                      <a:pt x="179" y="506"/>
                    </a:moveTo>
                    <a:cubicBezTo>
                      <a:pt x="179" y="506"/>
                      <a:pt x="179" y="149"/>
                      <a:pt x="179" y="149"/>
                    </a:cubicBezTo>
                    <a:cubicBezTo>
                      <a:pt x="-60" y="-89"/>
                      <a:pt x="-60" y="-89"/>
                      <a:pt x="179" y="50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8" name="Forma libre: forma 1447">
                <a:extLst>
                  <a:ext uri="{FF2B5EF4-FFF2-40B4-BE49-F238E27FC236}">
                    <a16:creationId xmlns:a16="http://schemas.microsoft.com/office/drawing/2014/main" id="{08C26587-99C9-4323-A87E-63B4B2A75EA3}"/>
                  </a:ext>
                </a:extLst>
              </p:cNvPr>
              <p:cNvSpPr/>
              <p:nvPr/>
            </p:nvSpPr>
            <p:spPr>
              <a:xfrm>
                <a:off x="5967284" y="6570180"/>
                <a:ext cx="158" cy="211"/>
              </a:xfrm>
              <a:custGeom>
                <a:avLst/>
                <a:gdLst>
                  <a:gd name="connsiteX0" fmla="*/ 159 w 158"/>
                  <a:gd name="connsiteY0" fmla="*/ 212 h 211"/>
                  <a:gd name="connsiteX1" fmla="*/ 159 w 158"/>
                  <a:gd name="connsiteY1" fmla="*/ 212 h 211"/>
                  <a:gd name="connsiteX2" fmla="*/ 159 w 158"/>
                  <a:gd name="connsiteY2" fmla="*/ 212 h 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8" h="211">
                    <a:moveTo>
                      <a:pt x="159" y="212"/>
                    </a:moveTo>
                    <a:cubicBezTo>
                      <a:pt x="159" y="212"/>
                      <a:pt x="-198" y="-265"/>
                      <a:pt x="159" y="212"/>
                    </a:cubicBezTo>
                    <a:lnTo>
                      <a:pt x="159" y="212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49" name="Forma libre: forma 1448">
                <a:extLst>
                  <a:ext uri="{FF2B5EF4-FFF2-40B4-BE49-F238E27FC236}">
                    <a16:creationId xmlns:a16="http://schemas.microsoft.com/office/drawing/2014/main" id="{E2BF2FBC-CD75-4AD1-96A7-1A87BCA289A6}"/>
                  </a:ext>
                </a:extLst>
              </p:cNvPr>
              <p:cNvSpPr/>
              <p:nvPr/>
            </p:nvSpPr>
            <p:spPr>
              <a:xfrm>
                <a:off x="5979942" y="6585509"/>
                <a:ext cx="1428" cy="1904"/>
              </a:xfrm>
              <a:custGeom>
                <a:avLst/>
                <a:gdLst>
                  <a:gd name="connsiteX0" fmla="*/ 0 w 1428"/>
                  <a:gd name="connsiteY0" fmla="*/ 0 h 1904"/>
                  <a:gd name="connsiteX1" fmla="*/ 1428 w 1428"/>
                  <a:gd name="connsiteY1" fmla="*/ 1905 h 1904"/>
                  <a:gd name="connsiteX2" fmla="*/ 0 w 1428"/>
                  <a:gd name="connsiteY2" fmla="*/ 0 h 1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" h="1904">
                    <a:moveTo>
                      <a:pt x="0" y="0"/>
                    </a:moveTo>
                    <a:cubicBezTo>
                      <a:pt x="0" y="0"/>
                      <a:pt x="833" y="952"/>
                      <a:pt x="1428" y="1905"/>
                    </a:cubicBezTo>
                    <a:cubicBezTo>
                      <a:pt x="714" y="952"/>
                      <a:pt x="238" y="357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0" name="Forma libre: forma 1449">
                <a:extLst>
                  <a:ext uri="{FF2B5EF4-FFF2-40B4-BE49-F238E27FC236}">
                    <a16:creationId xmlns:a16="http://schemas.microsoft.com/office/drawing/2014/main" id="{57F135D9-25E4-4BF6-975F-602DFF60A3D8}"/>
                  </a:ext>
                </a:extLst>
              </p:cNvPr>
              <p:cNvSpPr/>
              <p:nvPr/>
            </p:nvSpPr>
            <p:spPr>
              <a:xfrm>
                <a:off x="5984227" y="6597770"/>
                <a:ext cx="403" cy="492"/>
              </a:xfrm>
              <a:custGeom>
                <a:avLst/>
                <a:gdLst>
                  <a:gd name="connsiteX0" fmla="*/ 0 w 403"/>
                  <a:gd name="connsiteY0" fmla="*/ 0 h 492"/>
                  <a:gd name="connsiteX1" fmla="*/ 0 w 403"/>
                  <a:gd name="connsiteY1" fmla="*/ 0 h 492"/>
                  <a:gd name="connsiteX2" fmla="*/ 0 w 403"/>
                  <a:gd name="connsiteY2" fmla="*/ 0 h 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" h="492">
                    <a:moveTo>
                      <a:pt x="0" y="0"/>
                    </a:moveTo>
                    <a:lnTo>
                      <a:pt x="0" y="0"/>
                    </a:lnTo>
                    <a:cubicBezTo>
                      <a:pt x="595" y="714"/>
                      <a:pt x="476" y="595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1" name="Forma libre: forma 1450">
                <a:extLst>
                  <a:ext uri="{FF2B5EF4-FFF2-40B4-BE49-F238E27FC236}">
                    <a16:creationId xmlns:a16="http://schemas.microsoft.com/office/drawing/2014/main" id="{0FCF53A4-25A9-44D2-9B2F-AE09292F77C5}"/>
                  </a:ext>
                </a:extLst>
              </p:cNvPr>
              <p:cNvSpPr/>
              <p:nvPr/>
            </p:nvSpPr>
            <p:spPr>
              <a:xfrm>
                <a:off x="5967919" y="6570987"/>
                <a:ext cx="952" cy="1071"/>
              </a:xfrm>
              <a:custGeom>
                <a:avLst/>
                <a:gdLst>
                  <a:gd name="connsiteX0" fmla="*/ 952 w 952"/>
                  <a:gd name="connsiteY0" fmla="*/ 1071 h 1071"/>
                  <a:gd name="connsiteX1" fmla="*/ 0 w 952"/>
                  <a:gd name="connsiteY1" fmla="*/ 0 h 1071"/>
                  <a:gd name="connsiteX2" fmla="*/ 952 w 952"/>
                  <a:gd name="connsiteY2" fmla="*/ 1071 h 1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1071">
                    <a:moveTo>
                      <a:pt x="952" y="1071"/>
                    </a:moveTo>
                    <a:cubicBezTo>
                      <a:pt x="952" y="1071"/>
                      <a:pt x="238" y="238"/>
                      <a:pt x="0" y="0"/>
                    </a:cubicBezTo>
                    <a:cubicBezTo>
                      <a:pt x="238" y="238"/>
                      <a:pt x="595" y="595"/>
                      <a:pt x="952" y="1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2" name="Forma libre: forma 1451">
                <a:extLst>
                  <a:ext uri="{FF2B5EF4-FFF2-40B4-BE49-F238E27FC236}">
                    <a16:creationId xmlns:a16="http://schemas.microsoft.com/office/drawing/2014/main" id="{7692A705-A08F-4D45-8B73-D1578038340C}"/>
                  </a:ext>
                </a:extLst>
              </p:cNvPr>
              <p:cNvSpPr/>
              <p:nvPr/>
            </p:nvSpPr>
            <p:spPr>
              <a:xfrm>
                <a:off x="5967218" y="6569914"/>
                <a:ext cx="581" cy="715"/>
              </a:xfrm>
              <a:custGeom>
                <a:avLst/>
                <a:gdLst>
                  <a:gd name="connsiteX0" fmla="*/ 225 w 581"/>
                  <a:gd name="connsiteY0" fmla="*/ 359 h 715"/>
                  <a:gd name="connsiteX1" fmla="*/ 582 w 581"/>
                  <a:gd name="connsiteY1" fmla="*/ 716 h 715"/>
                  <a:gd name="connsiteX2" fmla="*/ 225 w 581"/>
                  <a:gd name="connsiteY2" fmla="*/ 359 h 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81" h="715">
                    <a:moveTo>
                      <a:pt x="225" y="359"/>
                    </a:moveTo>
                    <a:cubicBezTo>
                      <a:pt x="225" y="359"/>
                      <a:pt x="463" y="597"/>
                      <a:pt x="582" y="716"/>
                    </a:cubicBezTo>
                    <a:cubicBezTo>
                      <a:pt x="106" y="120"/>
                      <a:pt x="-251" y="-356"/>
                      <a:pt x="225" y="35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3" name="Forma libre: forma 1452">
                <a:extLst>
                  <a:ext uri="{FF2B5EF4-FFF2-40B4-BE49-F238E27FC236}">
                    <a16:creationId xmlns:a16="http://schemas.microsoft.com/office/drawing/2014/main" id="{95F3B74F-F7D9-48F0-B112-7740CC3009EC}"/>
                  </a:ext>
                </a:extLst>
              </p:cNvPr>
              <p:cNvSpPr/>
              <p:nvPr/>
            </p:nvSpPr>
            <p:spPr>
              <a:xfrm>
                <a:off x="5967324" y="6570392"/>
                <a:ext cx="475" cy="595"/>
              </a:xfrm>
              <a:custGeom>
                <a:avLst/>
                <a:gdLst>
                  <a:gd name="connsiteX0" fmla="*/ 119 w 475"/>
                  <a:gd name="connsiteY0" fmla="*/ 238 h 595"/>
                  <a:gd name="connsiteX1" fmla="*/ 476 w 475"/>
                  <a:gd name="connsiteY1" fmla="*/ 595 h 595"/>
                  <a:gd name="connsiteX2" fmla="*/ 0 w 475"/>
                  <a:gd name="connsiteY2" fmla="*/ 0 h 595"/>
                  <a:gd name="connsiteX3" fmla="*/ 0 w 475"/>
                  <a:gd name="connsiteY3" fmla="*/ 238 h 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5" h="595">
                    <a:moveTo>
                      <a:pt x="119" y="238"/>
                    </a:moveTo>
                    <a:cubicBezTo>
                      <a:pt x="119" y="238"/>
                      <a:pt x="238" y="238"/>
                      <a:pt x="476" y="595"/>
                    </a:cubicBezTo>
                    <a:cubicBezTo>
                      <a:pt x="238" y="357"/>
                      <a:pt x="119" y="119"/>
                      <a:pt x="0" y="0"/>
                    </a:cubicBezTo>
                    <a:lnTo>
                      <a:pt x="0" y="238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4" name="Forma libre: forma 1453">
                <a:extLst>
                  <a:ext uri="{FF2B5EF4-FFF2-40B4-BE49-F238E27FC236}">
                    <a16:creationId xmlns:a16="http://schemas.microsoft.com/office/drawing/2014/main" id="{8230FC2B-60A8-4D1E-8DF6-3393B62E8599}"/>
                  </a:ext>
                </a:extLst>
              </p:cNvPr>
              <p:cNvSpPr/>
              <p:nvPr/>
            </p:nvSpPr>
            <p:spPr>
              <a:xfrm>
                <a:off x="5971252" y="6624315"/>
                <a:ext cx="789" cy="1249"/>
              </a:xfrm>
              <a:custGeom>
                <a:avLst/>
                <a:gdLst>
                  <a:gd name="connsiteX0" fmla="*/ 238 w 789"/>
                  <a:gd name="connsiteY0" fmla="*/ 357 h 1249"/>
                  <a:gd name="connsiteX1" fmla="*/ 0 w 789"/>
                  <a:gd name="connsiteY1" fmla="*/ 0 h 1249"/>
                  <a:gd name="connsiteX2" fmla="*/ 238 w 789"/>
                  <a:gd name="connsiteY2" fmla="*/ 357 h 1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89" h="1249">
                    <a:moveTo>
                      <a:pt x="238" y="357"/>
                    </a:moveTo>
                    <a:cubicBezTo>
                      <a:pt x="238" y="357"/>
                      <a:pt x="119" y="119"/>
                      <a:pt x="0" y="0"/>
                    </a:cubicBezTo>
                    <a:cubicBezTo>
                      <a:pt x="1071" y="1786"/>
                      <a:pt x="952" y="1428"/>
                      <a:pt x="238" y="35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5" name="Forma libre: forma 1454">
                <a:extLst>
                  <a:ext uri="{FF2B5EF4-FFF2-40B4-BE49-F238E27FC236}">
                    <a16:creationId xmlns:a16="http://schemas.microsoft.com/office/drawing/2014/main" id="{9A3176E1-E834-45F8-9D9E-4A661AE81C17}"/>
                  </a:ext>
                </a:extLst>
              </p:cNvPr>
              <p:cNvSpPr/>
              <p:nvPr/>
            </p:nvSpPr>
            <p:spPr>
              <a:xfrm>
                <a:off x="5992560" y="6619197"/>
                <a:ext cx="237" cy="238"/>
              </a:xfrm>
              <a:custGeom>
                <a:avLst/>
                <a:gdLst>
                  <a:gd name="connsiteX0" fmla="*/ 119 w 237"/>
                  <a:gd name="connsiteY0" fmla="*/ 238 h 238"/>
                  <a:gd name="connsiteX1" fmla="*/ 0 w 237"/>
                  <a:gd name="connsiteY1" fmla="*/ 0 h 238"/>
                  <a:gd name="connsiteX2" fmla="*/ 0 w 237"/>
                  <a:gd name="connsiteY2" fmla="*/ 0 h 238"/>
                  <a:gd name="connsiteX3" fmla="*/ 238 w 237"/>
                  <a:gd name="connsiteY3" fmla="*/ 238 h 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238">
                    <a:moveTo>
                      <a:pt x="119" y="238"/>
                    </a:moveTo>
                    <a:cubicBezTo>
                      <a:pt x="119" y="238"/>
                      <a:pt x="119" y="119"/>
                      <a:pt x="0" y="0"/>
                    </a:cubicBezTo>
                    <a:lnTo>
                      <a:pt x="0" y="0"/>
                    </a:lnTo>
                    <a:cubicBezTo>
                      <a:pt x="0" y="0"/>
                      <a:pt x="238" y="238"/>
                      <a:pt x="238" y="23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6" name="Forma libre: forma 1455">
                <a:extLst>
                  <a:ext uri="{FF2B5EF4-FFF2-40B4-BE49-F238E27FC236}">
                    <a16:creationId xmlns:a16="http://schemas.microsoft.com/office/drawing/2014/main" id="{1A332ABE-FA5C-465D-9367-9E5ACB112DD7}"/>
                  </a:ext>
                </a:extLst>
              </p:cNvPr>
              <p:cNvSpPr/>
              <p:nvPr/>
            </p:nvSpPr>
            <p:spPr>
              <a:xfrm>
                <a:off x="5983632" y="6607769"/>
                <a:ext cx="10951" cy="14879"/>
              </a:xfrm>
              <a:custGeom>
                <a:avLst/>
                <a:gdLst>
                  <a:gd name="connsiteX0" fmla="*/ 10951 w 10951"/>
                  <a:gd name="connsiteY0" fmla="*/ 14880 h 14879"/>
                  <a:gd name="connsiteX1" fmla="*/ 8689 w 10951"/>
                  <a:gd name="connsiteY1" fmla="*/ 11428 h 14879"/>
                  <a:gd name="connsiteX2" fmla="*/ 0 w 10951"/>
                  <a:gd name="connsiteY2" fmla="*/ 0 h 14879"/>
                  <a:gd name="connsiteX3" fmla="*/ 10832 w 10951"/>
                  <a:gd name="connsiteY3" fmla="*/ 14880 h 14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951" h="14879">
                    <a:moveTo>
                      <a:pt x="10951" y="14880"/>
                    </a:moveTo>
                    <a:cubicBezTo>
                      <a:pt x="7380" y="9880"/>
                      <a:pt x="7856" y="10356"/>
                      <a:pt x="8689" y="11428"/>
                    </a:cubicBezTo>
                    <a:lnTo>
                      <a:pt x="0" y="0"/>
                    </a:lnTo>
                    <a:lnTo>
                      <a:pt x="10832" y="1488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7" name="Forma libre: forma 1456">
                <a:extLst>
                  <a:ext uri="{FF2B5EF4-FFF2-40B4-BE49-F238E27FC236}">
                    <a16:creationId xmlns:a16="http://schemas.microsoft.com/office/drawing/2014/main" id="{471F9125-B326-48CE-8B1A-E930E195561F}"/>
                  </a:ext>
                </a:extLst>
              </p:cNvPr>
              <p:cNvSpPr/>
              <p:nvPr/>
            </p:nvSpPr>
            <p:spPr>
              <a:xfrm>
                <a:off x="5939946" y="6567190"/>
                <a:ext cx="62137" cy="76766"/>
              </a:xfrm>
              <a:custGeom>
                <a:avLst/>
                <a:gdLst>
                  <a:gd name="connsiteX0" fmla="*/ 45948 w 62137"/>
                  <a:gd name="connsiteY0" fmla="*/ 64029 h 76766"/>
                  <a:gd name="connsiteX1" fmla="*/ 48686 w 62137"/>
                  <a:gd name="connsiteY1" fmla="*/ 67600 h 76766"/>
                  <a:gd name="connsiteX2" fmla="*/ 54876 w 62137"/>
                  <a:gd name="connsiteY2" fmla="*/ 76766 h 76766"/>
                  <a:gd name="connsiteX3" fmla="*/ 45710 w 62137"/>
                  <a:gd name="connsiteY3" fmla="*/ 62244 h 76766"/>
                  <a:gd name="connsiteX4" fmla="*/ 47734 w 62137"/>
                  <a:gd name="connsiteY4" fmla="*/ 64863 h 76766"/>
                  <a:gd name="connsiteX5" fmla="*/ 47972 w 62137"/>
                  <a:gd name="connsiteY5" fmla="*/ 65458 h 76766"/>
                  <a:gd name="connsiteX6" fmla="*/ 43210 w 62137"/>
                  <a:gd name="connsiteY6" fmla="*/ 57720 h 76766"/>
                  <a:gd name="connsiteX7" fmla="*/ 46424 w 62137"/>
                  <a:gd name="connsiteY7" fmla="*/ 62006 h 76766"/>
                  <a:gd name="connsiteX8" fmla="*/ 44401 w 62137"/>
                  <a:gd name="connsiteY8" fmla="*/ 58673 h 76766"/>
                  <a:gd name="connsiteX9" fmla="*/ 45948 w 62137"/>
                  <a:gd name="connsiteY9" fmla="*/ 60934 h 76766"/>
                  <a:gd name="connsiteX10" fmla="*/ 45591 w 62137"/>
                  <a:gd name="connsiteY10" fmla="*/ 59625 h 76766"/>
                  <a:gd name="connsiteX11" fmla="*/ 45829 w 62137"/>
                  <a:gd name="connsiteY11" fmla="*/ 59982 h 76766"/>
                  <a:gd name="connsiteX12" fmla="*/ 41544 w 62137"/>
                  <a:gd name="connsiteY12" fmla="*/ 53435 h 76766"/>
                  <a:gd name="connsiteX13" fmla="*/ 43567 w 62137"/>
                  <a:gd name="connsiteY13" fmla="*/ 56411 h 76766"/>
                  <a:gd name="connsiteX14" fmla="*/ 41544 w 62137"/>
                  <a:gd name="connsiteY14" fmla="*/ 53197 h 76766"/>
                  <a:gd name="connsiteX15" fmla="*/ 45591 w 62137"/>
                  <a:gd name="connsiteY15" fmla="*/ 59387 h 76766"/>
                  <a:gd name="connsiteX16" fmla="*/ 49162 w 62137"/>
                  <a:gd name="connsiteY16" fmla="*/ 63196 h 76766"/>
                  <a:gd name="connsiteX17" fmla="*/ 50115 w 62137"/>
                  <a:gd name="connsiteY17" fmla="*/ 64982 h 76766"/>
                  <a:gd name="connsiteX18" fmla="*/ 57019 w 62137"/>
                  <a:gd name="connsiteY18" fmla="*/ 73671 h 76766"/>
                  <a:gd name="connsiteX19" fmla="*/ 46424 w 62137"/>
                  <a:gd name="connsiteY19" fmla="*/ 59387 h 76766"/>
                  <a:gd name="connsiteX20" fmla="*/ 45829 w 62137"/>
                  <a:gd name="connsiteY20" fmla="*/ 58077 h 76766"/>
                  <a:gd name="connsiteX21" fmla="*/ 48329 w 62137"/>
                  <a:gd name="connsiteY21" fmla="*/ 61053 h 76766"/>
                  <a:gd name="connsiteX22" fmla="*/ 52614 w 62137"/>
                  <a:gd name="connsiteY22" fmla="*/ 67005 h 76766"/>
                  <a:gd name="connsiteX23" fmla="*/ 47496 w 62137"/>
                  <a:gd name="connsiteY23" fmla="*/ 59387 h 76766"/>
                  <a:gd name="connsiteX24" fmla="*/ 54281 w 62137"/>
                  <a:gd name="connsiteY24" fmla="*/ 68315 h 76766"/>
                  <a:gd name="connsiteX25" fmla="*/ 48329 w 62137"/>
                  <a:gd name="connsiteY25" fmla="*/ 59744 h 76766"/>
                  <a:gd name="connsiteX26" fmla="*/ 46305 w 62137"/>
                  <a:gd name="connsiteY26" fmla="*/ 55578 h 76766"/>
                  <a:gd name="connsiteX27" fmla="*/ 50233 w 62137"/>
                  <a:gd name="connsiteY27" fmla="*/ 60934 h 76766"/>
                  <a:gd name="connsiteX28" fmla="*/ 46900 w 62137"/>
                  <a:gd name="connsiteY28" fmla="*/ 56054 h 76766"/>
                  <a:gd name="connsiteX29" fmla="*/ 48567 w 62137"/>
                  <a:gd name="connsiteY29" fmla="*/ 58316 h 76766"/>
                  <a:gd name="connsiteX30" fmla="*/ 43329 w 62137"/>
                  <a:gd name="connsiteY30" fmla="*/ 50578 h 76766"/>
                  <a:gd name="connsiteX31" fmla="*/ 45472 w 62137"/>
                  <a:gd name="connsiteY31" fmla="*/ 52245 h 76766"/>
                  <a:gd name="connsiteX32" fmla="*/ 49758 w 62137"/>
                  <a:gd name="connsiteY32" fmla="*/ 58197 h 76766"/>
                  <a:gd name="connsiteX33" fmla="*/ 42972 w 62137"/>
                  <a:gd name="connsiteY33" fmla="*/ 47721 h 76766"/>
                  <a:gd name="connsiteX34" fmla="*/ 46067 w 62137"/>
                  <a:gd name="connsiteY34" fmla="*/ 51411 h 76766"/>
                  <a:gd name="connsiteX35" fmla="*/ 36068 w 62137"/>
                  <a:gd name="connsiteY35" fmla="*/ 37246 h 76766"/>
                  <a:gd name="connsiteX36" fmla="*/ 32378 w 62137"/>
                  <a:gd name="connsiteY36" fmla="*/ 32365 h 76766"/>
                  <a:gd name="connsiteX37" fmla="*/ 30355 w 62137"/>
                  <a:gd name="connsiteY37" fmla="*/ 29032 h 76766"/>
                  <a:gd name="connsiteX38" fmla="*/ 34283 w 62137"/>
                  <a:gd name="connsiteY38" fmla="*/ 34508 h 76766"/>
                  <a:gd name="connsiteX39" fmla="*/ 33330 w 62137"/>
                  <a:gd name="connsiteY39" fmla="*/ 33080 h 76766"/>
                  <a:gd name="connsiteX40" fmla="*/ 39758 w 62137"/>
                  <a:gd name="connsiteY40" fmla="*/ 42008 h 76766"/>
                  <a:gd name="connsiteX41" fmla="*/ 37021 w 62137"/>
                  <a:gd name="connsiteY41" fmla="*/ 38436 h 76766"/>
                  <a:gd name="connsiteX42" fmla="*/ 44996 w 62137"/>
                  <a:gd name="connsiteY42" fmla="*/ 49626 h 76766"/>
                  <a:gd name="connsiteX43" fmla="*/ 43924 w 62137"/>
                  <a:gd name="connsiteY43" fmla="*/ 47959 h 76766"/>
                  <a:gd name="connsiteX44" fmla="*/ 45710 w 62137"/>
                  <a:gd name="connsiteY44" fmla="*/ 50459 h 76766"/>
                  <a:gd name="connsiteX45" fmla="*/ 44163 w 62137"/>
                  <a:gd name="connsiteY45" fmla="*/ 48197 h 76766"/>
                  <a:gd name="connsiteX46" fmla="*/ 49043 w 62137"/>
                  <a:gd name="connsiteY46" fmla="*/ 54744 h 76766"/>
                  <a:gd name="connsiteX47" fmla="*/ 47139 w 62137"/>
                  <a:gd name="connsiteY47" fmla="*/ 52126 h 76766"/>
                  <a:gd name="connsiteX48" fmla="*/ 50472 w 62137"/>
                  <a:gd name="connsiteY48" fmla="*/ 55935 h 76766"/>
                  <a:gd name="connsiteX49" fmla="*/ 37378 w 62137"/>
                  <a:gd name="connsiteY49" fmla="*/ 36175 h 76766"/>
                  <a:gd name="connsiteX50" fmla="*/ 47377 w 62137"/>
                  <a:gd name="connsiteY50" fmla="*/ 49745 h 76766"/>
                  <a:gd name="connsiteX51" fmla="*/ 47853 w 62137"/>
                  <a:gd name="connsiteY51" fmla="*/ 51530 h 76766"/>
                  <a:gd name="connsiteX52" fmla="*/ 51067 w 62137"/>
                  <a:gd name="connsiteY52" fmla="*/ 55816 h 76766"/>
                  <a:gd name="connsiteX53" fmla="*/ 47377 w 62137"/>
                  <a:gd name="connsiteY53" fmla="*/ 49983 h 76766"/>
                  <a:gd name="connsiteX54" fmla="*/ 51543 w 62137"/>
                  <a:gd name="connsiteY54" fmla="*/ 55340 h 76766"/>
                  <a:gd name="connsiteX55" fmla="*/ 45353 w 62137"/>
                  <a:gd name="connsiteY55" fmla="*/ 46055 h 76766"/>
                  <a:gd name="connsiteX56" fmla="*/ 49162 w 62137"/>
                  <a:gd name="connsiteY56" fmla="*/ 51769 h 76766"/>
                  <a:gd name="connsiteX57" fmla="*/ 45948 w 62137"/>
                  <a:gd name="connsiteY57" fmla="*/ 46531 h 76766"/>
                  <a:gd name="connsiteX58" fmla="*/ 46782 w 62137"/>
                  <a:gd name="connsiteY58" fmla="*/ 47721 h 76766"/>
                  <a:gd name="connsiteX59" fmla="*/ 48686 w 62137"/>
                  <a:gd name="connsiteY59" fmla="*/ 49626 h 76766"/>
                  <a:gd name="connsiteX60" fmla="*/ 48686 w 62137"/>
                  <a:gd name="connsiteY60" fmla="*/ 49626 h 76766"/>
                  <a:gd name="connsiteX61" fmla="*/ 43924 w 62137"/>
                  <a:gd name="connsiteY61" fmla="*/ 41293 h 76766"/>
                  <a:gd name="connsiteX62" fmla="*/ 52019 w 62137"/>
                  <a:gd name="connsiteY62" fmla="*/ 52364 h 76766"/>
                  <a:gd name="connsiteX63" fmla="*/ 32973 w 62137"/>
                  <a:gd name="connsiteY63" fmla="*/ 25699 h 76766"/>
                  <a:gd name="connsiteX64" fmla="*/ 52614 w 62137"/>
                  <a:gd name="connsiteY64" fmla="*/ 52245 h 76766"/>
                  <a:gd name="connsiteX65" fmla="*/ 52614 w 62137"/>
                  <a:gd name="connsiteY65" fmla="*/ 51649 h 76766"/>
                  <a:gd name="connsiteX66" fmla="*/ 44877 w 62137"/>
                  <a:gd name="connsiteY66" fmla="*/ 41412 h 76766"/>
                  <a:gd name="connsiteX67" fmla="*/ 52971 w 62137"/>
                  <a:gd name="connsiteY67" fmla="*/ 51530 h 76766"/>
                  <a:gd name="connsiteX68" fmla="*/ 44401 w 62137"/>
                  <a:gd name="connsiteY68" fmla="*/ 39865 h 76766"/>
                  <a:gd name="connsiteX69" fmla="*/ 52971 w 62137"/>
                  <a:gd name="connsiteY69" fmla="*/ 51411 h 76766"/>
                  <a:gd name="connsiteX70" fmla="*/ 45472 w 62137"/>
                  <a:gd name="connsiteY70" fmla="*/ 40936 h 76766"/>
                  <a:gd name="connsiteX71" fmla="*/ 54281 w 62137"/>
                  <a:gd name="connsiteY71" fmla="*/ 52602 h 76766"/>
                  <a:gd name="connsiteX72" fmla="*/ 54043 w 62137"/>
                  <a:gd name="connsiteY72" fmla="*/ 51530 h 76766"/>
                  <a:gd name="connsiteX73" fmla="*/ 52138 w 62137"/>
                  <a:gd name="connsiteY73" fmla="*/ 49269 h 76766"/>
                  <a:gd name="connsiteX74" fmla="*/ 42258 w 62137"/>
                  <a:gd name="connsiteY74" fmla="*/ 34865 h 76766"/>
                  <a:gd name="connsiteX75" fmla="*/ 53209 w 62137"/>
                  <a:gd name="connsiteY75" fmla="*/ 49150 h 76766"/>
                  <a:gd name="connsiteX76" fmla="*/ 31545 w 62137"/>
                  <a:gd name="connsiteY76" fmla="*/ 19271 h 76766"/>
                  <a:gd name="connsiteX77" fmla="*/ 33925 w 62137"/>
                  <a:gd name="connsiteY77" fmla="*/ 22247 h 76766"/>
                  <a:gd name="connsiteX78" fmla="*/ 31545 w 62137"/>
                  <a:gd name="connsiteY78" fmla="*/ 18676 h 76766"/>
                  <a:gd name="connsiteX79" fmla="*/ 54400 w 62137"/>
                  <a:gd name="connsiteY79" fmla="*/ 50221 h 76766"/>
                  <a:gd name="connsiteX80" fmla="*/ 57138 w 62137"/>
                  <a:gd name="connsiteY80" fmla="*/ 53316 h 76766"/>
                  <a:gd name="connsiteX81" fmla="*/ 60352 w 62137"/>
                  <a:gd name="connsiteY81" fmla="*/ 57839 h 76766"/>
                  <a:gd name="connsiteX82" fmla="*/ 62137 w 62137"/>
                  <a:gd name="connsiteY82" fmla="*/ 59268 h 76766"/>
                  <a:gd name="connsiteX83" fmla="*/ 53924 w 62137"/>
                  <a:gd name="connsiteY83" fmla="*/ 47721 h 76766"/>
                  <a:gd name="connsiteX84" fmla="*/ 58328 w 62137"/>
                  <a:gd name="connsiteY84" fmla="*/ 54387 h 76766"/>
                  <a:gd name="connsiteX85" fmla="*/ 46543 w 62137"/>
                  <a:gd name="connsiteY85" fmla="*/ 37603 h 76766"/>
                  <a:gd name="connsiteX86" fmla="*/ 56304 w 62137"/>
                  <a:gd name="connsiteY86" fmla="*/ 50578 h 76766"/>
                  <a:gd name="connsiteX87" fmla="*/ 54638 w 62137"/>
                  <a:gd name="connsiteY87" fmla="*/ 47840 h 76766"/>
                  <a:gd name="connsiteX88" fmla="*/ 57019 w 62137"/>
                  <a:gd name="connsiteY88" fmla="*/ 51173 h 76766"/>
                  <a:gd name="connsiteX89" fmla="*/ 55828 w 62137"/>
                  <a:gd name="connsiteY89" fmla="*/ 48554 h 76766"/>
                  <a:gd name="connsiteX90" fmla="*/ 59280 w 62137"/>
                  <a:gd name="connsiteY90" fmla="*/ 52602 h 76766"/>
                  <a:gd name="connsiteX91" fmla="*/ 33330 w 62137"/>
                  <a:gd name="connsiteY91" fmla="*/ 18795 h 76766"/>
                  <a:gd name="connsiteX92" fmla="*/ 41544 w 62137"/>
                  <a:gd name="connsiteY92" fmla="*/ 28556 h 76766"/>
                  <a:gd name="connsiteX93" fmla="*/ 55114 w 62137"/>
                  <a:gd name="connsiteY93" fmla="*/ 46293 h 76766"/>
                  <a:gd name="connsiteX94" fmla="*/ 51781 w 62137"/>
                  <a:gd name="connsiteY94" fmla="*/ 41769 h 76766"/>
                  <a:gd name="connsiteX95" fmla="*/ 55352 w 62137"/>
                  <a:gd name="connsiteY95" fmla="*/ 46055 h 76766"/>
                  <a:gd name="connsiteX96" fmla="*/ 51424 w 62137"/>
                  <a:gd name="connsiteY96" fmla="*/ 40817 h 76766"/>
                  <a:gd name="connsiteX97" fmla="*/ 52495 w 62137"/>
                  <a:gd name="connsiteY97" fmla="*/ 41531 h 76766"/>
                  <a:gd name="connsiteX98" fmla="*/ 40949 w 62137"/>
                  <a:gd name="connsiteY98" fmla="*/ 25937 h 76766"/>
                  <a:gd name="connsiteX99" fmla="*/ 44520 w 62137"/>
                  <a:gd name="connsiteY99" fmla="*/ 30461 h 76766"/>
                  <a:gd name="connsiteX100" fmla="*/ 47972 w 62137"/>
                  <a:gd name="connsiteY100" fmla="*/ 33318 h 76766"/>
                  <a:gd name="connsiteX101" fmla="*/ 52733 w 62137"/>
                  <a:gd name="connsiteY101" fmla="*/ 39151 h 76766"/>
                  <a:gd name="connsiteX102" fmla="*/ 50353 w 62137"/>
                  <a:gd name="connsiteY102" fmla="*/ 35698 h 76766"/>
                  <a:gd name="connsiteX103" fmla="*/ 55947 w 62137"/>
                  <a:gd name="connsiteY103" fmla="*/ 42960 h 76766"/>
                  <a:gd name="connsiteX104" fmla="*/ 50710 w 62137"/>
                  <a:gd name="connsiteY104" fmla="*/ 35460 h 76766"/>
                  <a:gd name="connsiteX105" fmla="*/ 51186 w 62137"/>
                  <a:gd name="connsiteY105" fmla="*/ 37008 h 76766"/>
                  <a:gd name="connsiteX106" fmla="*/ 36782 w 62137"/>
                  <a:gd name="connsiteY106" fmla="*/ 17486 h 76766"/>
                  <a:gd name="connsiteX107" fmla="*/ 39877 w 62137"/>
                  <a:gd name="connsiteY107" fmla="*/ 21176 h 76766"/>
                  <a:gd name="connsiteX108" fmla="*/ 34402 w 62137"/>
                  <a:gd name="connsiteY108" fmla="*/ 12843 h 76766"/>
                  <a:gd name="connsiteX109" fmla="*/ 44758 w 62137"/>
                  <a:gd name="connsiteY109" fmla="*/ 25937 h 76766"/>
                  <a:gd name="connsiteX110" fmla="*/ 42020 w 62137"/>
                  <a:gd name="connsiteY110" fmla="*/ 23438 h 76766"/>
                  <a:gd name="connsiteX111" fmla="*/ 43924 w 62137"/>
                  <a:gd name="connsiteY111" fmla="*/ 25580 h 76766"/>
                  <a:gd name="connsiteX112" fmla="*/ 44758 w 62137"/>
                  <a:gd name="connsiteY112" fmla="*/ 27247 h 76766"/>
                  <a:gd name="connsiteX113" fmla="*/ 49638 w 62137"/>
                  <a:gd name="connsiteY113" fmla="*/ 31294 h 76766"/>
                  <a:gd name="connsiteX114" fmla="*/ 45591 w 62137"/>
                  <a:gd name="connsiteY114" fmla="*/ 25937 h 76766"/>
                  <a:gd name="connsiteX115" fmla="*/ 46067 w 62137"/>
                  <a:gd name="connsiteY115" fmla="*/ 26652 h 76766"/>
                  <a:gd name="connsiteX116" fmla="*/ 40472 w 62137"/>
                  <a:gd name="connsiteY116" fmla="*/ 19390 h 76766"/>
                  <a:gd name="connsiteX117" fmla="*/ 37139 w 62137"/>
                  <a:gd name="connsiteY117" fmla="*/ 14153 h 76766"/>
                  <a:gd name="connsiteX118" fmla="*/ 41544 w 62137"/>
                  <a:gd name="connsiteY118" fmla="*/ 19629 h 76766"/>
                  <a:gd name="connsiteX119" fmla="*/ 40115 w 62137"/>
                  <a:gd name="connsiteY119" fmla="*/ 18200 h 76766"/>
                  <a:gd name="connsiteX120" fmla="*/ 40711 w 62137"/>
                  <a:gd name="connsiteY120" fmla="*/ 18200 h 76766"/>
                  <a:gd name="connsiteX121" fmla="*/ 37496 w 62137"/>
                  <a:gd name="connsiteY121" fmla="*/ 14510 h 76766"/>
                  <a:gd name="connsiteX122" fmla="*/ 32497 w 62137"/>
                  <a:gd name="connsiteY122" fmla="*/ 7249 h 76766"/>
                  <a:gd name="connsiteX123" fmla="*/ 27736 w 62137"/>
                  <a:gd name="connsiteY123" fmla="*/ 1654 h 76766"/>
                  <a:gd name="connsiteX124" fmla="*/ 33806 w 62137"/>
                  <a:gd name="connsiteY124" fmla="*/ 9867 h 76766"/>
                  <a:gd name="connsiteX125" fmla="*/ 25950 w 62137"/>
                  <a:gd name="connsiteY125" fmla="*/ 702 h 76766"/>
                  <a:gd name="connsiteX126" fmla="*/ 27974 w 62137"/>
                  <a:gd name="connsiteY126" fmla="*/ 3321 h 76766"/>
                  <a:gd name="connsiteX127" fmla="*/ 29164 w 62137"/>
                  <a:gd name="connsiteY127" fmla="*/ 4987 h 76766"/>
                  <a:gd name="connsiteX128" fmla="*/ 29164 w 62137"/>
                  <a:gd name="connsiteY128" fmla="*/ 4987 h 76766"/>
                  <a:gd name="connsiteX129" fmla="*/ 29283 w 62137"/>
                  <a:gd name="connsiteY129" fmla="*/ 4987 h 76766"/>
                  <a:gd name="connsiteX130" fmla="*/ 29283 w 62137"/>
                  <a:gd name="connsiteY130" fmla="*/ 4987 h 76766"/>
                  <a:gd name="connsiteX131" fmla="*/ 31545 w 62137"/>
                  <a:gd name="connsiteY131" fmla="*/ 7725 h 76766"/>
                  <a:gd name="connsiteX132" fmla="*/ 36068 w 62137"/>
                  <a:gd name="connsiteY132" fmla="*/ 14153 h 76766"/>
                  <a:gd name="connsiteX133" fmla="*/ 32854 w 62137"/>
                  <a:gd name="connsiteY133" fmla="*/ 10106 h 76766"/>
                  <a:gd name="connsiteX134" fmla="*/ 35354 w 62137"/>
                  <a:gd name="connsiteY134" fmla="*/ 13439 h 76766"/>
                  <a:gd name="connsiteX135" fmla="*/ 28093 w 62137"/>
                  <a:gd name="connsiteY135" fmla="*/ 4392 h 76766"/>
                  <a:gd name="connsiteX136" fmla="*/ 27736 w 62137"/>
                  <a:gd name="connsiteY136" fmla="*/ 4392 h 76766"/>
                  <a:gd name="connsiteX137" fmla="*/ 26307 w 62137"/>
                  <a:gd name="connsiteY137" fmla="*/ 3082 h 76766"/>
                  <a:gd name="connsiteX138" fmla="*/ 27259 w 62137"/>
                  <a:gd name="connsiteY138" fmla="*/ 4511 h 76766"/>
                  <a:gd name="connsiteX139" fmla="*/ 28926 w 62137"/>
                  <a:gd name="connsiteY139" fmla="*/ 7249 h 76766"/>
                  <a:gd name="connsiteX140" fmla="*/ 28093 w 62137"/>
                  <a:gd name="connsiteY140" fmla="*/ 6296 h 76766"/>
                  <a:gd name="connsiteX141" fmla="*/ 26783 w 62137"/>
                  <a:gd name="connsiteY141" fmla="*/ 6296 h 76766"/>
                  <a:gd name="connsiteX142" fmla="*/ 27379 w 62137"/>
                  <a:gd name="connsiteY142" fmla="*/ 7725 h 76766"/>
                  <a:gd name="connsiteX143" fmla="*/ 24641 w 62137"/>
                  <a:gd name="connsiteY143" fmla="*/ 4273 h 76766"/>
                  <a:gd name="connsiteX144" fmla="*/ 24403 w 62137"/>
                  <a:gd name="connsiteY144" fmla="*/ 4749 h 76766"/>
                  <a:gd name="connsiteX145" fmla="*/ 20713 w 62137"/>
                  <a:gd name="connsiteY145" fmla="*/ 1535 h 76766"/>
                  <a:gd name="connsiteX146" fmla="*/ 24284 w 62137"/>
                  <a:gd name="connsiteY146" fmla="*/ 6177 h 76766"/>
                  <a:gd name="connsiteX147" fmla="*/ 26069 w 62137"/>
                  <a:gd name="connsiteY147" fmla="*/ 9391 h 76766"/>
                  <a:gd name="connsiteX148" fmla="*/ 29164 w 62137"/>
                  <a:gd name="connsiteY148" fmla="*/ 13439 h 76766"/>
                  <a:gd name="connsiteX149" fmla="*/ 26664 w 62137"/>
                  <a:gd name="connsiteY149" fmla="*/ 11415 h 76766"/>
                  <a:gd name="connsiteX150" fmla="*/ 26664 w 62137"/>
                  <a:gd name="connsiteY150" fmla="*/ 11058 h 76766"/>
                  <a:gd name="connsiteX151" fmla="*/ 25831 w 62137"/>
                  <a:gd name="connsiteY151" fmla="*/ 11772 h 76766"/>
                  <a:gd name="connsiteX152" fmla="*/ 25593 w 62137"/>
                  <a:gd name="connsiteY152" fmla="*/ 11772 h 76766"/>
                  <a:gd name="connsiteX153" fmla="*/ 25474 w 62137"/>
                  <a:gd name="connsiteY153" fmla="*/ 11534 h 76766"/>
                  <a:gd name="connsiteX154" fmla="*/ 25474 w 62137"/>
                  <a:gd name="connsiteY154" fmla="*/ 11534 h 76766"/>
                  <a:gd name="connsiteX155" fmla="*/ 23689 w 62137"/>
                  <a:gd name="connsiteY155" fmla="*/ 9391 h 76766"/>
                  <a:gd name="connsiteX156" fmla="*/ 25474 w 62137"/>
                  <a:gd name="connsiteY156" fmla="*/ 11534 h 76766"/>
                  <a:gd name="connsiteX157" fmla="*/ 26545 w 62137"/>
                  <a:gd name="connsiteY157" fmla="*/ 13320 h 76766"/>
                  <a:gd name="connsiteX158" fmla="*/ 23212 w 62137"/>
                  <a:gd name="connsiteY158" fmla="*/ 8915 h 76766"/>
                  <a:gd name="connsiteX159" fmla="*/ 23212 w 62137"/>
                  <a:gd name="connsiteY159" fmla="*/ 9034 h 76766"/>
                  <a:gd name="connsiteX160" fmla="*/ 27259 w 62137"/>
                  <a:gd name="connsiteY160" fmla="*/ 14510 h 76766"/>
                  <a:gd name="connsiteX161" fmla="*/ 29164 w 62137"/>
                  <a:gd name="connsiteY161" fmla="*/ 17248 h 76766"/>
                  <a:gd name="connsiteX162" fmla="*/ 24998 w 62137"/>
                  <a:gd name="connsiteY162" fmla="*/ 12248 h 76766"/>
                  <a:gd name="connsiteX163" fmla="*/ 32497 w 62137"/>
                  <a:gd name="connsiteY163" fmla="*/ 23200 h 76766"/>
                  <a:gd name="connsiteX164" fmla="*/ 31307 w 62137"/>
                  <a:gd name="connsiteY164" fmla="*/ 21652 h 76766"/>
                  <a:gd name="connsiteX165" fmla="*/ 31307 w 62137"/>
                  <a:gd name="connsiteY165" fmla="*/ 22247 h 76766"/>
                  <a:gd name="connsiteX166" fmla="*/ 27022 w 62137"/>
                  <a:gd name="connsiteY166" fmla="*/ 16653 h 76766"/>
                  <a:gd name="connsiteX167" fmla="*/ 32497 w 62137"/>
                  <a:gd name="connsiteY167" fmla="*/ 24390 h 76766"/>
                  <a:gd name="connsiteX168" fmla="*/ 25117 w 62137"/>
                  <a:gd name="connsiteY168" fmla="*/ 14629 h 76766"/>
                  <a:gd name="connsiteX169" fmla="*/ 31426 w 62137"/>
                  <a:gd name="connsiteY169" fmla="*/ 24033 h 76766"/>
                  <a:gd name="connsiteX170" fmla="*/ 28688 w 62137"/>
                  <a:gd name="connsiteY170" fmla="*/ 20343 h 76766"/>
                  <a:gd name="connsiteX171" fmla="*/ 29878 w 62137"/>
                  <a:gd name="connsiteY171" fmla="*/ 22604 h 76766"/>
                  <a:gd name="connsiteX172" fmla="*/ 22974 w 62137"/>
                  <a:gd name="connsiteY172" fmla="*/ 16295 h 76766"/>
                  <a:gd name="connsiteX173" fmla="*/ 25355 w 62137"/>
                  <a:gd name="connsiteY173" fmla="*/ 19986 h 76766"/>
                  <a:gd name="connsiteX174" fmla="*/ 20831 w 62137"/>
                  <a:gd name="connsiteY174" fmla="*/ 13796 h 76766"/>
                  <a:gd name="connsiteX175" fmla="*/ 22498 w 62137"/>
                  <a:gd name="connsiteY175" fmla="*/ 17248 h 76766"/>
                  <a:gd name="connsiteX176" fmla="*/ 18689 w 62137"/>
                  <a:gd name="connsiteY176" fmla="*/ 12010 h 76766"/>
                  <a:gd name="connsiteX177" fmla="*/ 19046 w 62137"/>
                  <a:gd name="connsiteY177" fmla="*/ 12724 h 76766"/>
                  <a:gd name="connsiteX178" fmla="*/ 16784 w 62137"/>
                  <a:gd name="connsiteY178" fmla="*/ 9391 h 76766"/>
                  <a:gd name="connsiteX179" fmla="*/ 27974 w 62137"/>
                  <a:gd name="connsiteY179" fmla="*/ 25223 h 76766"/>
                  <a:gd name="connsiteX180" fmla="*/ 29045 w 62137"/>
                  <a:gd name="connsiteY180" fmla="*/ 27247 h 76766"/>
                  <a:gd name="connsiteX181" fmla="*/ 24879 w 62137"/>
                  <a:gd name="connsiteY181" fmla="*/ 21414 h 76766"/>
                  <a:gd name="connsiteX182" fmla="*/ 26069 w 62137"/>
                  <a:gd name="connsiteY182" fmla="*/ 24152 h 76766"/>
                  <a:gd name="connsiteX183" fmla="*/ 26069 w 62137"/>
                  <a:gd name="connsiteY183" fmla="*/ 24509 h 76766"/>
                  <a:gd name="connsiteX184" fmla="*/ 25355 w 62137"/>
                  <a:gd name="connsiteY184" fmla="*/ 24509 h 76766"/>
                  <a:gd name="connsiteX185" fmla="*/ 26069 w 62137"/>
                  <a:gd name="connsiteY185" fmla="*/ 25461 h 76766"/>
                  <a:gd name="connsiteX186" fmla="*/ 27497 w 62137"/>
                  <a:gd name="connsiteY186" fmla="*/ 28199 h 76766"/>
                  <a:gd name="connsiteX187" fmla="*/ 27022 w 62137"/>
                  <a:gd name="connsiteY187" fmla="*/ 27485 h 76766"/>
                  <a:gd name="connsiteX188" fmla="*/ 24046 w 62137"/>
                  <a:gd name="connsiteY188" fmla="*/ 24390 h 76766"/>
                  <a:gd name="connsiteX189" fmla="*/ 27259 w 62137"/>
                  <a:gd name="connsiteY189" fmla="*/ 28794 h 76766"/>
                  <a:gd name="connsiteX190" fmla="*/ 25236 w 62137"/>
                  <a:gd name="connsiteY190" fmla="*/ 27247 h 76766"/>
                  <a:gd name="connsiteX191" fmla="*/ 27140 w 62137"/>
                  <a:gd name="connsiteY191" fmla="*/ 29747 h 76766"/>
                  <a:gd name="connsiteX192" fmla="*/ 16427 w 62137"/>
                  <a:gd name="connsiteY192" fmla="*/ 15819 h 76766"/>
                  <a:gd name="connsiteX193" fmla="*/ 15118 w 62137"/>
                  <a:gd name="connsiteY193" fmla="*/ 13796 h 76766"/>
                  <a:gd name="connsiteX194" fmla="*/ 19998 w 62137"/>
                  <a:gd name="connsiteY194" fmla="*/ 21176 h 76766"/>
                  <a:gd name="connsiteX195" fmla="*/ 13689 w 62137"/>
                  <a:gd name="connsiteY195" fmla="*/ 12605 h 76766"/>
                  <a:gd name="connsiteX196" fmla="*/ 16070 w 62137"/>
                  <a:gd name="connsiteY196" fmla="*/ 17248 h 76766"/>
                  <a:gd name="connsiteX197" fmla="*/ 20831 w 62137"/>
                  <a:gd name="connsiteY197" fmla="*/ 23914 h 76766"/>
                  <a:gd name="connsiteX198" fmla="*/ 19165 w 62137"/>
                  <a:gd name="connsiteY198" fmla="*/ 22843 h 76766"/>
                  <a:gd name="connsiteX199" fmla="*/ 17737 w 62137"/>
                  <a:gd name="connsiteY199" fmla="*/ 20938 h 76766"/>
                  <a:gd name="connsiteX200" fmla="*/ 22617 w 62137"/>
                  <a:gd name="connsiteY200" fmla="*/ 28794 h 76766"/>
                  <a:gd name="connsiteX201" fmla="*/ 17022 w 62137"/>
                  <a:gd name="connsiteY201" fmla="*/ 22604 h 76766"/>
                  <a:gd name="connsiteX202" fmla="*/ 17022 w 62137"/>
                  <a:gd name="connsiteY202" fmla="*/ 23676 h 76766"/>
                  <a:gd name="connsiteX203" fmla="*/ 16189 w 62137"/>
                  <a:gd name="connsiteY203" fmla="*/ 22247 h 76766"/>
                  <a:gd name="connsiteX204" fmla="*/ 19998 w 62137"/>
                  <a:gd name="connsiteY204" fmla="*/ 28437 h 76766"/>
                  <a:gd name="connsiteX205" fmla="*/ 17855 w 62137"/>
                  <a:gd name="connsiteY205" fmla="*/ 25342 h 76766"/>
                  <a:gd name="connsiteX206" fmla="*/ 20593 w 62137"/>
                  <a:gd name="connsiteY206" fmla="*/ 30699 h 76766"/>
                  <a:gd name="connsiteX207" fmla="*/ 17260 w 62137"/>
                  <a:gd name="connsiteY207" fmla="*/ 26057 h 76766"/>
                  <a:gd name="connsiteX208" fmla="*/ 15118 w 62137"/>
                  <a:gd name="connsiteY208" fmla="*/ 24747 h 76766"/>
                  <a:gd name="connsiteX209" fmla="*/ 13689 w 62137"/>
                  <a:gd name="connsiteY209" fmla="*/ 22604 h 76766"/>
                  <a:gd name="connsiteX210" fmla="*/ 15475 w 62137"/>
                  <a:gd name="connsiteY210" fmla="*/ 27366 h 76766"/>
                  <a:gd name="connsiteX211" fmla="*/ 18094 w 62137"/>
                  <a:gd name="connsiteY211" fmla="*/ 31770 h 76766"/>
                  <a:gd name="connsiteX212" fmla="*/ 25236 w 62137"/>
                  <a:gd name="connsiteY212" fmla="*/ 41888 h 76766"/>
                  <a:gd name="connsiteX213" fmla="*/ 20951 w 62137"/>
                  <a:gd name="connsiteY213" fmla="*/ 36056 h 76766"/>
                  <a:gd name="connsiteX214" fmla="*/ 21546 w 62137"/>
                  <a:gd name="connsiteY214" fmla="*/ 36889 h 76766"/>
                  <a:gd name="connsiteX215" fmla="*/ 14761 w 62137"/>
                  <a:gd name="connsiteY215" fmla="*/ 27961 h 76766"/>
                  <a:gd name="connsiteX216" fmla="*/ 9523 w 62137"/>
                  <a:gd name="connsiteY216" fmla="*/ 24390 h 76766"/>
                  <a:gd name="connsiteX217" fmla="*/ 14285 w 62137"/>
                  <a:gd name="connsiteY217" fmla="*/ 31294 h 76766"/>
                  <a:gd name="connsiteX218" fmla="*/ 13808 w 62137"/>
                  <a:gd name="connsiteY218" fmla="*/ 31056 h 76766"/>
                  <a:gd name="connsiteX219" fmla="*/ 10356 w 62137"/>
                  <a:gd name="connsiteY219" fmla="*/ 25818 h 76766"/>
                  <a:gd name="connsiteX220" fmla="*/ 13332 w 62137"/>
                  <a:gd name="connsiteY220" fmla="*/ 30818 h 76766"/>
                  <a:gd name="connsiteX221" fmla="*/ 7737 w 62137"/>
                  <a:gd name="connsiteY221" fmla="*/ 22604 h 76766"/>
                  <a:gd name="connsiteX222" fmla="*/ 7976 w 62137"/>
                  <a:gd name="connsiteY222" fmla="*/ 23200 h 76766"/>
                  <a:gd name="connsiteX223" fmla="*/ 8571 w 62137"/>
                  <a:gd name="connsiteY223" fmla="*/ 24033 h 76766"/>
                  <a:gd name="connsiteX224" fmla="*/ 12023 w 62137"/>
                  <a:gd name="connsiteY224" fmla="*/ 29747 h 76766"/>
                  <a:gd name="connsiteX225" fmla="*/ 8809 w 62137"/>
                  <a:gd name="connsiteY225" fmla="*/ 25223 h 76766"/>
                  <a:gd name="connsiteX226" fmla="*/ 8571 w 62137"/>
                  <a:gd name="connsiteY226" fmla="*/ 25104 h 76766"/>
                  <a:gd name="connsiteX227" fmla="*/ 7856 w 62137"/>
                  <a:gd name="connsiteY227" fmla="*/ 24747 h 76766"/>
                  <a:gd name="connsiteX228" fmla="*/ 11666 w 62137"/>
                  <a:gd name="connsiteY228" fmla="*/ 30104 h 76766"/>
                  <a:gd name="connsiteX229" fmla="*/ 15594 w 62137"/>
                  <a:gd name="connsiteY229" fmla="*/ 36056 h 76766"/>
                  <a:gd name="connsiteX230" fmla="*/ 10118 w 62137"/>
                  <a:gd name="connsiteY230" fmla="*/ 30461 h 76766"/>
                  <a:gd name="connsiteX231" fmla="*/ 11904 w 62137"/>
                  <a:gd name="connsiteY231" fmla="*/ 34270 h 76766"/>
                  <a:gd name="connsiteX232" fmla="*/ 16189 w 62137"/>
                  <a:gd name="connsiteY232" fmla="*/ 40936 h 76766"/>
                  <a:gd name="connsiteX233" fmla="*/ 5833 w 62137"/>
                  <a:gd name="connsiteY233" fmla="*/ 26533 h 76766"/>
                  <a:gd name="connsiteX234" fmla="*/ 12380 w 62137"/>
                  <a:gd name="connsiteY234" fmla="*/ 36889 h 76766"/>
                  <a:gd name="connsiteX235" fmla="*/ 7023 w 62137"/>
                  <a:gd name="connsiteY235" fmla="*/ 29151 h 76766"/>
                  <a:gd name="connsiteX236" fmla="*/ 4761 w 62137"/>
                  <a:gd name="connsiteY236" fmla="*/ 28437 h 76766"/>
                  <a:gd name="connsiteX237" fmla="*/ 9166 w 62137"/>
                  <a:gd name="connsiteY237" fmla="*/ 35222 h 76766"/>
                  <a:gd name="connsiteX238" fmla="*/ 3333 w 62137"/>
                  <a:gd name="connsiteY238" fmla="*/ 27009 h 76766"/>
                  <a:gd name="connsiteX239" fmla="*/ 5714 w 62137"/>
                  <a:gd name="connsiteY239" fmla="*/ 31056 h 76766"/>
                  <a:gd name="connsiteX240" fmla="*/ 8452 w 62137"/>
                  <a:gd name="connsiteY240" fmla="*/ 35103 h 76766"/>
                  <a:gd name="connsiteX241" fmla="*/ 0 w 62137"/>
                  <a:gd name="connsiteY241" fmla="*/ 28199 h 76766"/>
                  <a:gd name="connsiteX242" fmla="*/ 2381 w 62137"/>
                  <a:gd name="connsiteY242" fmla="*/ 31889 h 76766"/>
                  <a:gd name="connsiteX243" fmla="*/ 6666 w 62137"/>
                  <a:gd name="connsiteY243" fmla="*/ 38317 h 76766"/>
                  <a:gd name="connsiteX244" fmla="*/ 2143 w 62137"/>
                  <a:gd name="connsiteY244" fmla="*/ 32246 h 76766"/>
                  <a:gd name="connsiteX245" fmla="*/ 5952 w 62137"/>
                  <a:gd name="connsiteY245" fmla="*/ 39032 h 76766"/>
                  <a:gd name="connsiteX246" fmla="*/ 5357 w 62137"/>
                  <a:gd name="connsiteY246" fmla="*/ 37841 h 76766"/>
                  <a:gd name="connsiteX247" fmla="*/ 22022 w 62137"/>
                  <a:gd name="connsiteY247" fmla="*/ 62839 h 76766"/>
                  <a:gd name="connsiteX248" fmla="*/ 23093 w 62137"/>
                  <a:gd name="connsiteY248" fmla="*/ 62720 h 76766"/>
                  <a:gd name="connsiteX249" fmla="*/ 26426 w 62137"/>
                  <a:gd name="connsiteY249" fmla="*/ 67839 h 76766"/>
                  <a:gd name="connsiteX250" fmla="*/ 24760 w 62137"/>
                  <a:gd name="connsiteY250" fmla="*/ 64624 h 76766"/>
                  <a:gd name="connsiteX251" fmla="*/ 25355 w 62137"/>
                  <a:gd name="connsiteY251" fmla="*/ 65577 h 76766"/>
                  <a:gd name="connsiteX252" fmla="*/ 30235 w 62137"/>
                  <a:gd name="connsiteY252" fmla="*/ 70219 h 76766"/>
                  <a:gd name="connsiteX253" fmla="*/ 27140 w 62137"/>
                  <a:gd name="connsiteY253" fmla="*/ 65696 h 76766"/>
                  <a:gd name="connsiteX254" fmla="*/ 29402 w 62137"/>
                  <a:gd name="connsiteY254" fmla="*/ 68672 h 76766"/>
                  <a:gd name="connsiteX255" fmla="*/ 23926 w 62137"/>
                  <a:gd name="connsiteY255" fmla="*/ 60815 h 76766"/>
                  <a:gd name="connsiteX256" fmla="*/ 31902 w 62137"/>
                  <a:gd name="connsiteY256" fmla="*/ 70814 h 76766"/>
                  <a:gd name="connsiteX257" fmla="*/ 28569 w 62137"/>
                  <a:gd name="connsiteY257" fmla="*/ 65577 h 76766"/>
                  <a:gd name="connsiteX258" fmla="*/ 30473 w 62137"/>
                  <a:gd name="connsiteY258" fmla="*/ 68434 h 76766"/>
                  <a:gd name="connsiteX259" fmla="*/ 28093 w 62137"/>
                  <a:gd name="connsiteY259" fmla="*/ 64744 h 76766"/>
                  <a:gd name="connsiteX260" fmla="*/ 32616 w 62137"/>
                  <a:gd name="connsiteY260" fmla="*/ 71172 h 76766"/>
                  <a:gd name="connsiteX261" fmla="*/ 33092 w 62137"/>
                  <a:gd name="connsiteY261" fmla="*/ 72124 h 76766"/>
                  <a:gd name="connsiteX262" fmla="*/ 33568 w 62137"/>
                  <a:gd name="connsiteY262" fmla="*/ 71767 h 76766"/>
                  <a:gd name="connsiteX263" fmla="*/ 32259 w 62137"/>
                  <a:gd name="connsiteY263" fmla="*/ 70100 h 76766"/>
                  <a:gd name="connsiteX264" fmla="*/ 30712 w 62137"/>
                  <a:gd name="connsiteY264" fmla="*/ 64386 h 76766"/>
                  <a:gd name="connsiteX265" fmla="*/ 29283 w 62137"/>
                  <a:gd name="connsiteY265" fmla="*/ 62244 h 76766"/>
                  <a:gd name="connsiteX266" fmla="*/ 30355 w 62137"/>
                  <a:gd name="connsiteY266" fmla="*/ 62244 h 76766"/>
                  <a:gd name="connsiteX267" fmla="*/ 30712 w 62137"/>
                  <a:gd name="connsiteY267" fmla="*/ 62720 h 76766"/>
                  <a:gd name="connsiteX268" fmla="*/ 29045 w 62137"/>
                  <a:gd name="connsiteY268" fmla="*/ 59625 h 76766"/>
                  <a:gd name="connsiteX269" fmla="*/ 34163 w 62137"/>
                  <a:gd name="connsiteY269" fmla="*/ 67124 h 76766"/>
                  <a:gd name="connsiteX270" fmla="*/ 27022 w 62137"/>
                  <a:gd name="connsiteY270" fmla="*/ 55578 h 76766"/>
                  <a:gd name="connsiteX271" fmla="*/ 29402 w 62137"/>
                  <a:gd name="connsiteY271" fmla="*/ 59030 h 76766"/>
                  <a:gd name="connsiteX272" fmla="*/ 25831 w 62137"/>
                  <a:gd name="connsiteY272" fmla="*/ 53078 h 76766"/>
                  <a:gd name="connsiteX273" fmla="*/ 32140 w 62137"/>
                  <a:gd name="connsiteY273" fmla="*/ 62482 h 76766"/>
                  <a:gd name="connsiteX274" fmla="*/ 35354 w 62137"/>
                  <a:gd name="connsiteY274" fmla="*/ 65458 h 76766"/>
                  <a:gd name="connsiteX275" fmla="*/ 29997 w 62137"/>
                  <a:gd name="connsiteY275" fmla="*/ 58197 h 76766"/>
                  <a:gd name="connsiteX276" fmla="*/ 26069 w 62137"/>
                  <a:gd name="connsiteY276" fmla="*/ 51649 h 76766"/>
                  <a:gd name="connsiteX277" fmla="*/ 34997 w 62137"/>
                  <a:gd name="connsiteY277" fmla="*/ 63553 h 76766"/>
                  <a:gd name="connsiteX278" fmla="*/ 35354 w 62137"/>
                  <a:gd name="connsiteY278" fmla="*/ 64267 h 76766"/>
                  <a:gd name="connsiteX279" fmla="*/ 36187 w 62137"/>
                  <a:gd name="connsiteY279" fmla="*/ 64624 h 76766"/>
                  <a:gd name="connsiteX280" fmla="*/ 31545 w 62137"/>
                  <a:gd name="connsiteY280" fmla="*/ 57363 h 76766"/>
                  <a:gd name="connsiteX281" fmla="*/ 32378 w 62137"/>
                  <a:gd name="connsiteY281" fmla="*/ 59268 h 76766"/>
                  <a:gd name="connsiteX282" fmla="*/ 28569 w 62137"/>
                  <a:gd name="connsiteY282" fmla="*/ 52364 h 76766"/>
                  <a:gd name="connsiteX283" fmla="*/ 31545 w 62137"/>
                  <a:gd name="connsiteY283" fmla="*/ 57125 h 76766"/>
                  <a:gd name="connsiteX284" fmla="*/ 32378 w 62137"/>
                  <a:gd name="connsiteY284" fmla="*/ 57720 h 76766"/>
                  <a:gd name="connsiteX285" fmla="*/ 36782 w 62137"/>
                  <a:gd name="connsiteY285" fmla="*/ 65458 h 76766"/>
                  <a:gd name="connsiteX286" fmla="*/ 38925 w 62137"/>
                  <a:gd name="connsiteY286" fmla="*/ 67958 h 76766"/>
                  <a:gd name="connsiteX287" fmla="*/ 34997 w 62137"/>
                  <a:gd name="connsiteY287" fmla="*/ 60934 h 76766"/>
                  <a:gd name="connsiteX288" fmla="*/ 38092 w 62137"/>
                  <a:gd name="connsiteY288" fmla="*/ 65458 h 76766"/>
                  <a:gd name="connsiteX289" fmla="*/ 36425 w 62137"/>
                  <a:gd name="connsiteY289" fmla="*/ 62601 h 76766"/>
                  <a:gd name="connsiteX290" fmla="*/ 40234 w 62137"/>
                  <a:gd name="connsiteY290" fmla="*/ 68553 h 76766"/>
                  <a:gd name="connsiteX291" fmla="*/ 41901 w 62137"/>
                  <a:gd name="connsiteY291" fmla="*/ 69862 h 76766"/>
                  <a:gd name="connsiteX292" fmla="*/ 35711 w 62137"/>
                  <a:gd name="connsiteY292" fmla="*/ 61291 h 76766"/>
                  <a:gd name="connsiteX293" fmla="*/ 43091 w 62137"/>
                  <a:gd name="connsiteY293" fmla="*/ 70338 h 76766"/>
                  <a:gd name="connsiteX294" fmla="*/ 39639 w 62137"/>
                  <a:gd name="connsiteY294" fmla="*/ 65696 h 76766"/>
                  <a:gd name="connsiteX295" fmla="*/ 43329 w 62137"/>
                  <a:gd name="connsiteY295" fmla="*/ 70457 h 76766"/>
                  <a:gd name="connsiteX296" fmla="*/ 38330 w 62137"/>
                  <a:gd name="connsiteY296" fmla="*/ 63077 h 76766"/>
                  <a:gd name="connsiteX297" fmla="*/ 35949 w 62137"/>
                  <a:gd name="connsiteY297" fmla="*/ 58911 h 76766"/>
                  <a:gd name="connsiteX298" fmla="*/ 39044 w 62137"/>
                  <a:gd name="connsiteY298" fmla="*/ 63434 h 76766"/>
                  <a:gd name="connsiteX299" fmla="*/ 35354 w 62137"/>
                  <a:gd name="connsiteY299" fmla="*/ 57125 h 76766"/>
                  <a:gd name="connsiteX300" fmla="*/ 39520 w 62137"/>
                  <a:gd name="connsiteY300" fmla="*/ 63553 h 76766"/>
                  <a:gd name="connsiteX301" fmla="*/ 38568 w 62137"/>
                  <a:gd name="connsiteY301" fmla="*/ 61768 h 76766"/>
                  <a:gd name="connsiteX302" fmla="*/ 42139 w 62137"/>
                  <a:gd name="connsiteY302" fmla="*/ 67005 h 76766"/>
                  <a:gd name="connsiteX303" fmla="*/ 41663 w 62137"/>
                  <a:gd name="connsiteY303" fmla="*/ 65339 h 76766"/>
                  <a:gd name="connsiteX304" fmla="*/ 36068 w 62137"/>
                  <a:gd name="connsiteY304" fmla="*/ 56768 h 76766"/>
                  <a:gd name="connsiteX305" fmla="*/ 38806 w 62137"/>
                  <a:gd name="connsiteY305" fmla="*/ 60339 h 76766"/>
                  <a:gd name="connsiteX306" fmla="*/ 40115 w 62137"/>
                  <a:gd name="connsiteY306" fmla="*/ 62720 h 76766"/>
                  <a:gd name="connsiteX307" fmla="*/ 43091 w 62137"/>
                  <a:gd name="connsiteY307" fmla="*/ 67124 h 76766"/>
                  <a:gd name="connsiteX308" fmla="*/ 43924 w 62137"/>
                  <a:gd name="connsiteY308" fmla="*/ 67481 h 76766"/>
                  <a:gd name="connsiteX309" fmla="*/ 43091 w 62137"/>
                  <a:gd name="connsiteY309" fmla="*/ 66529 h 76766"/>
                  <a:gd name="connsiteX310" fmla="*/ 39044 w 62137"/>
                  <a:gd name="connsiteY310" fmla="*/ 59982 h 76766"/>
                  <a:gd name="connsiteX311" fmla="*/ 42139 w 62137"/>
                  <a:gd name="connsiteY311" fmla="*/ 64386 h 76766"/>
                  <a:gd name="connsiteX312" fmla="*/ 40354 w 62137"/>
                  <a:gd name="connsiteY312" fmla="*/ 61291 h 76766"/>
                  <a:gd name="connsiteX313" fmla="*/ 46662 w 62137"/>
                  <a:gd name="connsiteY313" fmla="*/ 70695 h 76766"/>
                  <a:gd name="connsiteX314" fmla="*/ 44163 w 62137"/>
                  <a:gd name="connsiteY314" fmla="*/ 66410 h 76766"/>
                  <a:gd name="connsiteX315" fmla="*/ 48329 w 62137"/>
                  <a:gd name="connsiteY315" fmla="*/ 72124 h 76766"/>
                  <a:gd name="connsiteX316" fmla="*/ 46067 w 62137"/>
                  <a:gd name="connsiteY316" fmla="*/ 67362 h 76766"/>
                  <a:gd name="connsiteX317" fmla="*/ 44758 w 62137"/>
                  <a:gd name="connsiteY317" fmla="*/ 65339 h 76766"/>
                  <a:gd name="connsiteX318" fmla="*/ 45710 w 62137"/>
                  <a:gd name="connsiteY318" fmla="*/ 65101 h 76766"/>
                  <a:gd name="connsiteX319" fmla="*/ 50472 w 62137"/>
                  <a:gd name="connsiteY319" fmla="*/ 71529 h 76766"/>
                  <a:gd name="connsiteX320" fmla="*/ 43091 w 62137"/>
                  <a:gd name="connsiteY320" fmla="*/ 60577 h 76766"/>
                  <a:gd name="connsiteX321" fmla="*/ 48567 w 62137"/>
                  <a:gd name="connsiteY321" fmla="*/ 67958 h 76766"/>
                  <a:gd name="connsiteX322" fmla="*/ 45829 w 62137"/>
                  <a:gd name="connsiteY322" fmla="*/ 62839 h 76766"/>
                  <a:gd name="connsiteX323" fmla="*/ 46186 w 62137"/>
                  <a:gd name="connsiteY323" fmla="*/ 63791 h 76766"/>
                  <a:gd name="connsiteX324" fmla="*/ 46543 w 62137"/>
                  <a:gd name="connsiteY324" fmla="*/ 59268 h 76766"/>
                  <a:gd name="connsiteX325" fmla="*/ 47258 w 62137"/>
                  <a:gd name="connsiteY325" fmla="*/ 60577 h 76766"/>
                  <a:gd name="connsiteX326" fmla="*/ 46543 w 62137"/>
                  <a:gd name="connsiteY326" fmla="*/ 59268 h 76766"/>
                  <a:gd name="connsiteX327" fmla="*/ 42734 w 62137"/>
                  <a:gd name="connsiteY327" fmla="*/ 45579 h 76766"/>
                  <a:gd name="connsiteX328" fmla="*/ 41901 w 62137"/>
                  <a:gd name="connsiteY328" fmla="*/ 44745 h 76766"/>
                  <a:gd name="connsiteX329" fmla="*/ 42734 w 62137"/>
                  <a:gd name="connsiteY329" fmla="*/ 45579 h 76766"/>
                  <a:gd name="connsiteX330" fmla="*/ 29640 w 62137"/>
                  <a:gd name="connsiteY330" fmla="*/ 7249 h 76766"/>
                  <a:gd name="connsiteX331" fmla="*/ 29640 w 62137"/>
                  <a:gd name="connsiteY331" fmla="*/ 7487 h 76766"/>
                  <a:gd name="connsiteX332" fmla="*/ 29640 w 62137"/>
                  <a:gd name="connsiteY332" fmla="*/ 7249 h 76766"/>
                  <a:gd name="connsiteX333" fmla="*/ 31307 w 62137"/>
                  <a:gd name="connsiteY333" fmla="*/ 8915 h 76766"/>
                  <a:gd name="connsiteX334" fmla="*/ 29878 w 62137"/>
                  <a:gd name="connsiteY334" fmla="*/ 7130 h 76766"/>
                  <a:gd name="connsiteX335" fmla="*/ 30473 w 62137"/>
                  <a:gd name="connsiteY335" fmla="*/ 8082 h 76766"/>
                  <a:gd name="connsiteX336" fmla="*/ 31307 w 62137"/>
                  <a:gd name="connsiteY336" fmla="*/ 8915 h 76766"/>
                  <a:gd name="connsiteX337" fmla="*/ 9880 w 62137"/>
                  <a:gd name="connsiteY337" fmla="*/ 27247 h 76766"/>
                  <a:gd name="connsiteX338" fmla="*/ 10713 w 62137"/>
                  <a:gd name="connsiteY338" fmla="*/ 28437 h 76766"/>
                  <a:gd name="connsiteX339" fmla="*/ 9880 w 62137"/>
                  <a:gd name="connsiteY339" fmla="*/ 27247 h 7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62137" h="76766">
                    <a:moveTo>
                      <a:pt x="45948" y="64029"/>
                    </a:moveTo>
                    <a:lnTo>
                      <a:pt x="48686" y="67600"/>
                    </a:lnTo>
                    <a:cubicBezTo>
                      <a:pt x="52733" y="73790"/>
                      <a:pt x="51067" y="71767"/>
                      <a:pt x="54876" y="76766"/>
                    </a:cubicBezTo>
                    <a:cubicBezTo>
                      <a:pt x="45948" y="64029"/>
                      <a:pt x="54638" y="74981"/>
                      <a:pt x="45710" y="62244"/>
                    </a:cubicBezTo>
                    <a:lnTo>
                      <a:pt x="47734" y="64863"/>
                    </a:lnTo>
                    <a:cubicBezTo>
                      <a:pt x="47734" y="64863"/>
                      <a:pt x="48091" y="65458"/>
                      <a:pt x="47972" y="65458"/>
                    </a:cubicBezTo>
                    <a:cubicBezTo>
                      <a:pt x="52495" y="71410"/>
                      <a:pt x="41663" y="56173"/>
                      <a:pt x="43210" y="57720"/>
                    </a:cubicBezTo>
                    <a:cubicBezTo>
                      <a:pt x="44044" y="58673"/>
                      <a:pt x="45353" y="60458"/>
                      <a:pt x="46424" y="62006"/>
                    </a:cubicBezTo>
                    <a:lnTo>
                      <a:pt x="44401" y="58673"/>
                    </a:lnTo>
                    <a:cubicBezTo>
                      <a:pt x="44401" y="58673"/>
                      <a:pt x="46186" y="61053"/>
                      <a:pt x="45948" y="60934"/>
                    </a:cubicBezTo>
                    <a:lnTo>
                      <a:pt x="45591" y="59625"/>
                    </a:lnTo>
                    <a:lnTo>
                      <a:pt x="45829" y="59982"/>
                    </a:lnTo>
                    <a:cubicBezTo>
                      <a:pt x="44520" y="57958"/>
                      <a:pt x="42377" y="54744"/>
                      <a:pt x="41544" y="53435"/>
                    </a:cubicBezTo>
                    <a:cubicBezTo>
                      <a:pt x="42972" y="55221"/>
                      <a:pt x="42496" y="54863"/>
                      <a:pt x="43567" y="56411"/>
                    </a:cubicBezTo>
                    <a:lnTo>
                      <a:pt x="41544" y="53197"/>
                    </a:lnTo>
                    <a:cubicBezTo>
                      <a:pt x="43924" y="56411"/>
                      <a:pt x="46067" y="59744"/>
                      <a:pt x="45591" y="59387"/>
                    </a:cubicBezTo>
                    <a:cubicBezTo>
                      <a:pt x="54757" y="71886"/>
                      <a:pt x="43448" y="56054"/>
                      <a:pt x="49162" y="63196"/>
                    </a:cubicBezTo>
                    <a:lnTo>
                      <a:pt x="50115" y="64982"/>
                    </a:lnTo>
                    <a:cubicBezTo>
                      <a:pt x="55352" y="72124"/>
                      <a:pt x="53686" y="69386"/>
                      <a:pt x="57019" y="73671"/>
                    </a:cubicBezTo>
                    <a:cubicBezTo>
                      <a:pt x="55233" y="71410"/>
                      <a:pt x="48567" y="62720"/>
                      <a:pt x="46424" y="59387"/>
                    </a:cubicBezTo>
                    <a:cubicBezTo>
                      <a:pt x="47139" y="60339"/>
                      <a:pt x="47615" y="60696"/>
                      <a:pt x="45829" y="58077"/>
                    </a:cubicBezTo>
                    <a:cubicBezTo>
                      <a:pt x="49043" y="62601"/>
                      <a:pt x="48329" y="61410"/>
                      <a:pt x="48329" y="61053"/>
                    </a:cubicBezTo>
                    <a:lnTo>
                      <a:pt x="52614" y="67005"/>
                    </a:lnTo>
                    <a:cubicBezTo>
                      <a:pt x="51543" y="65220"/>
                      <a:pt x="49400" y="62125"/>
                      <a:pt x="47496" y="59387"/>
                    </a:cubicBezTo>
                    <a:cubicBezTo>
                      <a:pt x="48091" y="59863"/>
                      <a:pt x="51424" y="64386"/>
                      <a:pt x="54281" y="68315"/>
                    </a:cubicBezTo>
                    <a:cubicBezTo>
                      <a:pt x="55233" y="69029"/>
                      <a:pt x="48805" y="61053"/>
                      <a:pt x="48329" y="59744"/>
                    </a:cubicBezTo>
                    <a:cubicBezTo>
                      <a:pt x="50233" y="61887"/>
                      <a:pt x="48567" y="59268"/>
                      <a:pt x="46305" y="55578"/>
                    </a:cubicBezTo>
                    <a:cubicBezTo>
                      <a:pt x="47972" y="57482"/>
                      <a:pt x="48924" y="59268"/>
                      <a:pt x="50233" y="60934"/>
                    </a:cubicBezTo>
                    <a:lnTo>
                      <a:pt x="46900" y="56054"/>
                    </a:lnTo>
                    <a:cubicBezTo>
                      <a:pt x="46900" y="56054"/>
                      <a:pt x="48091" y="57601"/>
                      <a:pt x="48567" y="58316"/>
                    </a:cubicBezTo>
                    <a:cubicBezTo>
                      <a:pt x="47377" y="56411"/>
                      <a:pt x="44282" y="52364"/>
                      <a:pt x="43329" y="50578"/>
                    </a:cubicBezTo>
                    <a:cubicBezTo>
                      <a:pt x="38687" y="44031"/>
                      <a:pt x="50591" y="59863"/>
                      <a:pt x="45472" y="52245"/>
                    </a:cubicBezTo>
                    <a:cubicBezTo>
                      <a:pt x="46662" y="53911"/>
                      <a:pt x="48091" y="55935"/>
                      <a:pt x="49758" y="58197"/>
                    </a:cubicBezTo>
                    <a:cubicBezTo>
                      <a:pt x="46543" y="53078"/>
                      <a:pt x="47496" y="54506"/>
                      <a:pt x="42972" y="47721"/>
                    </a:cubicBezTo>
                    <a:lnTo>
                      <a:pt x="46067" y="51411"/>
                    </a:lnTo>
                    <a:cubicBezTo>
                      <a:pt x="42615" y="47126"/>
                      <a:pt x="39044" y="41650"/>
                      <a:pt x="36068" y="37246"/>
                    </a:cubicBezTo>
                    <a:cubicBezTo>
                      <a:pt x="34402" y="35103"/>
                      <a:pt x="32973" y="33318"/>
                      <a:pt x="32378" y="32365"/>
                    </a:cubicBezTo>
                    <a:lnTo>
                      <a:pt x="30355" y="29032"/>
                    </a:lnTo>
                    <a:cubicBezTo>
                      <a:pt x="31069" y="29985"/>
                      <a:pt x="32497" y="32008"/>
                      <a:pt x="34283" y="34508"/>
                    </a:cubicBezTo>
                    <a:cubicBezTo>
                      <a:pt x="33925" y="34032"/>
                      <a:pt x="33568" y="33556"/>
                      <a:pt x="33330" y="33080"/>
                    </a:cubicBezTo>
                    <a:cubicBezTo>
                      <a:pt x="34997" y="35222"/>
                      <a:pt x="37496" y="38674"/>
                      <a:pt x="39758" y="42008"/>
                    </a:cubicBezTo>
                    <a:cubicBezTo>
                      <a:pt x="38925" y="40817"/>
                      <a:pt x="37973" y="39627"/>
                      <a:pt x="37021" y="38436"/>
                    </a:cubicBezTo>
                    <a:cubicBezTo>
                      <a:pt x="39639" y="42008"/>
                      <a:pt x="42496" y="46055"/>
                      <a:pt x="44996" y="49626"/>
                    </a:cubicBezTo>
                    <a:cubicBezTo>
                      <a:pt x="44520" y="48912"/>
                      <a:pt x="44163" y="48316"/>
                      <a:pt x="43924" y="47959"/>
                    </a:cubicBezTo>
                    <a:cubicBezTo>
                      <a:pt x="44639" y="48912"/>
                      <a:pt x="45234" y="49864"/>
                      <a:pt x="45710" y="50459"/>
                    </a:cubicBezTo>
                    <a:cubicBezTo>
                      <a:pt x="46186" y="51054"/>
                      <a:pt x="45234" y="49745"/>
                      <a:pt x="44163" y="48197"/>
                    </a:cubicBezTo>
                    <a:lnTo>
                      <a:pt x="49043" y="54744"/>
                    </a:lnTo>
                    <a:lnTo>
                      <a:pt x="47139" y="52126"/>
                    </a:lnTo>
                    <a:lnTo>
                      <a:pt x="50472" y="55935"/>
                    </a:lnTo>
                    <a:cubicBezTo>
                      <a:pt x="45829" y="49150"/>
                      <a:pt x="38925" y="39151"/>
                      <a:pt x="37378" y="36175"/>
                    </a:cubicBezTo>
                    <a:cubicBezTo>
                      <a:pt x="40949" y="41055"/>
                      <a:pt x="43210" y="44031"/>
                      <a:pt x="47377" y="49745"/>
                    </a:cubicBezTo>
                    <a:cubicBezTo>
                      <a:pt x="42853" y="43793"/>
                      <a:pt x="48924" y="52602"/>
                      <a:pt x="47853" y="51530"/>
                    </a:cubicBezTo>
                    <a:cubicBezTo>
                      <a:pt x="48448" y="52126"/>
                      <a:pt x="50353" y="54863"/>
                      <a:pt x="51067" y="55816"/>
                    </a:cubicBezTo>
                    <a:lnTo>
                      <a:pt x="47377" y="49983"/>
                    </a:lnTo>
                    <a:cubicBezTo>
                      <a:pt x="50829" y="54625"/>
                      <a:pt x="49995" y="53435"/>
                      <a:pt x="51543" y="55340"/>
                    </a:cubicBezTo>
                    <a:cubicBezTo>
                      <a:pt x="44639" y="46174"/>
                      <a:pt x="47258" y="49031"/>
                      <a:pt x="45353" y="46055"/>
                    </a:cubicBezTo>
                    <a:cubicBezTo>
                      <a:pt x="47615" y="49150"/>
                      <a:pt x="49995" y="52364"/>
                      <a:pt x="49162" y="51769"/>
                    </a:cubicBezTo>
                    <a:cubicBezTo>
                      <a:pt x="54519" y="58554"/>
                      <a:pt x="41425" y="40698"/>
                      <a:pt x="45948" y="46531"/>
                    </a:cubicBezTo>
                    <a:cubicBezTo>
                      <a:pt x="45948" y="46531"/>
                      <a:pt x="45591" y="46174"/>
                      <a:pt x="46782" y="47721"/>
                    </a:cubicBezTo>
                    <a:cubicBezTo>
                      <a:pt x="44877" y="44864"/>
                      <a:pt x="46782" y="46888"/>
                      <a:pt x="48686" y="49626"/>
                    </a:cubicBezTo>
                    <a:lnTo>
                      <a:pt x="48686" y="49626"/>
                    </a:lnTo>
                    <a:cubicBezTo>
                      <a:pt x="49758" y="50578"/>
                      <a:pt x="49638" y="49150"/>
                      <a:pt x="43924" y="41293"/>
                    </a:cubicBezTo>
                    <a:cubicBezTo>
                      <a:pt x="44639" y="42365"/>
                      <a:pt x="50948" y="50816"/>
                      <a:pt x="52019" y="52364"/>
                    </a:cubicBezTo>
                    <a:lnTo>
                      <a:pt x="32973" y="25699"/>
                    </a:lnTo>
                    <a:cubicBezTo>
                      <a:pt x="37973" y="32485"/>
                      <a:pt x="49995" y="48316"/>
                      <a:pt x="52614" y="52245"/>
                    </a:cubicBezTo>
                    <a:cubicBezTo>
                      <a:pt x="53448" y="53197"/>
                      <a:pt x="54281" y="54149"/>
                      <a:pt x="52614" y="51649"/>
                    </a:cubicBezTo>
                    <a:cubicBezTo>
                      <a:pt x="51900" y="50697"/>
                      <a:pt x="45353" y="42008"/>
                      <a:pt x="44877" y="41412"/>
                    </a:cubicBezTo>
                    <a:cubicBezTo>
                      <a:pt x="50710" y="48674"/>
                      <a:pt x="47972" y="45341"/>
                      <a:pt x="52971" y="51530"/>
                    </a:cubicBezTo>
                    <a:cubicBezTo>
                      <a:pt x="51781" y="50102"/>
                      <a:pt x="44044" y="39627"/>
                      <a:pt x="44401" y="39865"/>
                    </a:cubicBezTo>
                    <a:cubicBezTo>
                      <a:pt x="45591" y="41412"/>
                      <a:pt x="52138" y="50221"/>
                      <a:pt x="52971" y="51411"/>
                    </a:cubicBezTo>
                    <a:lnTo>
                      <a:pt x="45472" y="40936"/>
                    </a:lnTo>
                    <a:cubicBezTo>
                      <a:pt x="46782" y="42841"/>
                      <a:pt x="52019" y="49626"/>
                      <a:pt x="54281" y="52602"/>
                    </a:cubicBezTo>
                    <a:cubicBezTo>
                      <a:pt x="52733" y="50578"/>
                      <a:pt x="54638" y="52602"/>
                      <a:pt x="54043" y="51530"/>
                    </a:cubicBezTo>
                    <a:lnTo>
                      <a:pt x="52138" y="49269"/>
                    </a:lnTo>
                    <a:cubicBezTo>
                      <a:pt x="53686" y="50578"/>
                      <a:pt x="41544" y="34508"/>
                      <a:pt x="42258" y="34865"/>
                    </a:cubicBezTo>
                    <a:cubicBezTo>
                      <a:pt x="43806" y="37008"/>
                      <a:pt x="52019" y="47959"/>
                      <a:pt x="53209" y="49150"/>
                    </a:cubicBezTo>
                    <a:cubicBezTo>
                      <a:pt x="49281" y="43793"/>
                      <a:pt x="34402" y="23557"/>
                      <a:pt x="31545" y="19271"/>
                    </a:cubicBezTo>
                    <a:lnTo>
                      <a:pt x="33925" y="22247"/>
                    </a:lnTo>
                    <a:lnTo>
                      <a:pt x="31545" y="18676"/>
                    </a:lnTo>
                    <a:cubicBezTo>
                      <a:pt x="37378" y="26771"/>
                      <a:pt x="49638" y="43674"/>
                      <a:pt x="54400" y="50221"/>
                    </a:cubicBezTo>
                    <a:cubicBezTo>
                      <a:pt x="56304" y="52483"/>
                      <a:pt x="57138" y="53792"/>
                      <a:pt x="57138" y="53316"/>
                    </a:cubicBezTo>
                    <a:cubicBezTo>
                      <a:pt x="59399" y="56054"/>
                      <a:pt x="60232" y="57720"/>
                      <a:pt x="60352" y="57839"/>
                    </a:cubicBezTo>
                    <a:lnTo>
                      <a:pt x="62137" y="59268"/>
                    </a:lnTo>
                    <a:cubicBezTo>
                      <a:pt x="57495" y="53197"/>
                      <a:pt x="57852" y="52840"/>
                      <a:pt x="53924" y="47721"/>
                    </a:cubicBezTo>
                    <a:lnTo>
                      <a:pt x="58328" y="54387"/>
                    </a:lnTo>
                    <a:cubicBezTo>
                      <a:pt x="53686" y="48316"/>
                      <a:pt x="45353" y="36770"/>
                      <a:pt x="46543" y="37603"/>
                    </a:cubicBezTo>
                    <a:cubicBezTo>
                      <a:pt x="48448" y="40103"/>
                      <a:pt x="54757" y="48554"/>
                      <a:pt x="56304" y="50578"/>
                    </a:cubicBezTo>
                    <a:cubicBezTo>
                      <a:pt x="54757" y="48436"/>
                      <a:pt x="53566" y="46293"/>
                      <a:pt x="54638" y="47840"/>
                    </a:cubicBezTo>
                    <a:lnTo>
                      <a:pt x="57019" y="51173"/>
                    </a:lnTo>
                    <a:cubicBezTo>
                      <a:pt x="58923" y="53316"/>
                      <a:pt x="51067" y="42841"/>
                      <a:pt x="55828" y="48554"/>
                    </a:cubicBezTo>
                    <a:cubicBezTo>
                      <a:pt x="56185" y="48912"/>
                      <a:pt x="62018" y="56292"/>
                      <a:pt x="59280" y="52602"/>
                    </a:cubicBezTo>
                    <a:cubicBezTo>
                      <a:pt x="53924" y="45579"/>
                      <a:pt x="37378" y="24033"/>
                      <a:pt x="33330" y="18795"/>
                    </a:cubicBezTo>
                    <a:cubicBezTo>
                      <a:pt x="33688" y="19271"/>
                      <a:pt x="38687" y="25223"/>
                      <a:pt x="41544" y="28556"/>
                    </a:cubicBezTo>
                    <a:cubicBezTo>
                      <a:pt x="45710" y="34032"/>
                      <a:pt x="51543" y="41650"/>
                      <a:pt x="55114" y="46293"/>
                    </a:cubicBezTo>
                    <a:cubicBezTo>
                      <a:pt x="53924" y="44626"/>
                      <a:pt x="52376" y="42484"/>
                      <a:pt x="51781" y="41769"/>
                    </a:cubicBezTo>
                    <a:cubicBezTo>
                      <a:pt x="52971" y="43198"/>
                      <a:pt x="55709" y="47007"/>
                      <a:pt x="55352" y="46055"/>
                    </a:cubicBezTo>
                    <a:cubicBezTo>
                      <a:pt x="50591" y="39865"/>
                      <a:pt x="56066" y="46293"/>
                      <a:pt x="51424" y="40817"/>
                    </a:cubicBezTo>
                    <a:cubicBezTo>
                      <a:pt x="50233" y="38913"/>
                      <a:pt x="52614" y="42008"/>
                      <a:pt x="52495" y="41531"/>
                    </a:cubicBezTo>
                    <a:cubicBezTo>
                      <a:pt x="49400" y="37603"/>
                      <a:pt x="42139" y="27842"/>
                      <a:pt x="40949" y="25937"/>
                    </a:cubicBezTo>
                    <a:cubicBezTo>
                      <a:pt x="42139" y="27485"/>
                      <a:pt x="43806" y="29509"/>
                      <a:pt x="44520" y="30461"/>
                    </a:cubicBezTo>
                    <a:cubicBezTo>
                      <a:pt x="45234" y="30818"/>
                      <a:pt x="47615" y="33437"/>
                      <a:pt x="47972" y="33318"/>
                    </a:cubicBezTo>
                    <a:cubicBezTo>
                      <a:pt x="49162" y="34746"/>
                      <a:pt x="50710" y="36532"/>
                      <a:pt x="52733" y="39151"/>
                    </a:cubicBezTo>
                    <a:cubicBezTo>
                      <a:pt x="51900" y="38079"/>
                      <a:pt x="50353" y="35937"/>
                      <a:pt x="50353" y="35698"/>
                    </a:cubicBezTo>
                    <a:cubicBezTo>
                      <a:pt x="54638" y="40936"/>
                      <a:pt x="50829" y="36651"/>
                      <a:pt x="55947" y="42960"/>
                    </a:cubicBezTo>
                    <a:cubicBezTo>
                      <a:pt x="53209" y="39389"/>
                      <a:pt x="52376" y="37841"/>
                      <a:pt x="50710" y="35460"/>
                    </a:cubicBezTo>
                    <a:cubicBezTo>
                      <a:pt x="46305" y="29985"/>
                      <a:pt x="49638" y="34627"/>
                      <a:pt x="51186" y="37008"/>
                    </a:cubicBezTo>
                    <a:cubicBezTo>
                      <a:pt x="45234" y="29390"/>
                      <a:pt x="39282" y="21176"/>
                      <a:pt x="36782" y="17486"/>
                    </a:cubicBezTo>
                    <a:cubicBezTo>
                      <a:pt x="35473" y="15462"/>
                      <a:pt x="40711" y="22366"/>
                      <a:pt x="39877" y="21176"/>
                    </a:cubicBezTo>
                    <a:cubicBezTo>
                      <a:pt x="41306" y="22128"/>
                      <a:pt x="29759" y="7606"/>
                      <a:pt x="34402" y="12843"/>
                    </a:cubicBezTo>
                    <a:cubicBezTo>
                      <a:pt x="38211" y="17724"/>
                      <a:pt x="42020" y="22485"/>
                      <a:pt x="44758" y="25937"/>
                    </a:cubicBezTo>
                    <a:cubicBezTo>
                      <a:pt x="46067" y="27961"/>
                      <a:pt x="42020" y="23081"/>
                      <a:pt x="42020" y="23438"/>
                    </a:cubicBezTo>
                    <a:lnTo>
                      <a:pt x="43924" y="25580"/>
                    </a:lnTo>
                    <a:cubicBezTo>
                      <a:pt x="45115" y="27247"/>
                      <a:pt x="45948" y="28556"/>
                      <a:pt x="44758" y="27247"/>
                    </a:cubicBezTo>
                    <a:cubicBezTo>
                      <a:pt x="48329" y="31532"/>
                      <a:pt x="46186" y="27485"/>
                      <a:pt x="49638" y="31294"/>
                    </a:cubicBezTo>
                    <a:cubicBezTo>
                      <a:pt x="48448" y="29628"/>
                      <a:pt x="47139" y="27842"/>
                      <a:pt x="45591" y="25937"/>
                    </a:cubicBezTo>
                    <a:lnTo>
                      <a:pt x="46067" y="26652"/>
                    </a:lnTo>
                    <a:cubicBezTo>
                      <a:pt x="42853" y="22843"/>
                      <a:pt x="42020" y="21057"/>
                      <a:pt x="40472" y="19390"/>
                    </a:cubicBezTo>
                    <a:cubicBezTo>
                      <a:pt x="38449" y="16534"/>
                      <a:pt x="35116" y="12129"/>
                      <a:pt x="37139" y="14153"/>
                    </a:cubicBezTo>
                    <a:lnTo>
                      <a:pt x="41544" y="19629"/>
                    </a:lnTo>
                    <a:cubicBezTo>
                      <a:pt x="40234" y="18081"/>
                      <a:pt x="38806" y="16415"/>
                      <a:pt x="40115" y="18200"/>
                    </a:cubicBezTo>
                    <a:cubicBezTo>
                      <a:pt x="38211" y="15700"/>
                      <a:pt x="46305" y="25342"/>
                      <a:pt x="40711" y="18200"/>
                    </a:cubicBezTo>
                    <a:lnTo>
                      <a:pt x="37496" y="14510"/>
                    </a:lnTo>
                    <a:cubicBezTo>
                      <a:pt x="35473" y="11653"/>
                      <a:pt x="30950" y="5701"/>
                      <a:pt x="32497" y="7249"/>
                    </a:cubicBezTo>
                    <a:cubicBezTo>
                      <a:pt x="27974" y="2011"/>
                      <a:pt x="32973" y="7844"/>
                      <a:pt x="27736" y="1654"/>
                    </a:cubicBezTo>
                    <a:cubicBezTo>
                      <a:pt x="34163" y="9510"/>
                      <a:pt x="27022" y="1654"/>
                      <a:pt x="33806" y="9867"/>
                    </a:cubicBezTo>
                    <a:cubicBezTo>
                      <a:pt x="27854" y="2606"/>
                      <a:pt x="31069" y="6892"/>
                      <a:pt x="25950" y="702"/>
                    </a:cubicBezTo>
                    <a:cubicBezTo>
                      <a:pt x="27379" y="2487"/>
                      <a:pt x="28807" y="4154"/>
                      <a:pt x="27974" y="3321"/>
                    </a:cubicBezTo>
                    <a:cubicBezTo>
                      <a:pt x="28331" y="3916"/>
                      <a:pt x="28926" y="4511"/>
                      <a:pt x="29164" y="4987"/>
                    </a:cubicBezTo>
                    <a:lnTo>
                      <a:pt x="29164" y="4987"/>
                    </a:lnTo>
                    <a:cubicBezTo>
                      <a:pt x="29164" y="4987"/>
                      <a:pt x="29283" y="4987"/>
                      <a:pt x="29283" y="4987"/>
                    </a:cubicBezTo>
                    <a:cubicBezTo>
                      <a:pt x="29521" y="5225"/>
                      <a:pt x="29521" y="5344"/>
                      <a:pt x="29283" y="4987"/>
                    </a:cubicBezTo>
                    <a:cubicBezTo>
                      <a:pt x="29878" y="5820"/>
                      <a:pt x="30712" y="6654"/>
                      <a:pt x="31545" y="7725"/>
                    </a:cubicBezTo>
                    <a:cubicBezTo>
                      <a:pt x="34759" y="11891"/>
                      <a:pt x="34521" y="12010"/>
                      <a:pt x="36068" y="14153"/>
                    </a:cubicBezTo>
                    <a:cubicBezTo>
                      <a:pt x="35354" y="13320"/>
                      <a:pt x="34402" y="12010"/>
                      <a:pt x="32854" y="10106"/>
                    </a:cubicBezTo>
                    <a:lnTo>
                      <a:pt x="35354" y="13439"/>
                    </a:lnTo>
                    <a:cubicBezTo>
                      <a:pt x="32140" y="9391"/>
                      <a:pt x="29878" y="6892"/>
                      <a:pt x="28093" y="4392"/>
                    </a:cubicBezTo>
                    <a:lnTo>
                      <a:pt x="27736" y="4392"/>
                    </a:lnTo>
                    <a:cubicBezTo>
                      <a:pt x="25831" y="2130"/>
                      <a:pt x="24998" y="1416"/>
                      <a:pt x="26307" y="3082"/>
                    </a:cubicBezTo>
                    <a:cubicBezTo>
                      <a:pt x="25593" y="2249"/>
                      <a:pt x="29640" y="7725"/>
                      <a:pt x="27259" y="4511"/>
                    </a:cubicBezTo>
                    <a:lnTo>
                      <a:pt x="28926" y="7249"/>
                    </a:lnTo>
                    <a:lnTo>
                      <a:pt x="28093" y="6296"/>
                    </a:lnTo>
                    <a:cubicBezTo>
                      <a:pt x="27379" y="5939"/>
                      <a:pt x="32735" y="13439"/>
                      <a:pt x="26783" y="6296"/>
                    </a:cubicBezTo>
                    <a:cubicBezTo>
                      <a:pt x="27497" y="7368"/>
                      <a:pt x="28331" y="8677"/>
                      <a:pt x="27379" y="7725"/>
                    </a:cubicBezTo>
                    <a:lnTo>
                      <a:pt x="24641" y="4273"/>
                    </a:lnTo>
                    <a:cubicBezTo>
                      <a:pt x="25474" y="5582"/>
                      <a:pt x="21546" y="1059"/>
                      <a:pt x="24403" y="4749"/>
                    </a:cubicBezTo>
                    <a:cubicBezTo>
                      <a:pt x="16903" y="-4655"/>
                      <a:pt x="22260" y="3082"/>
                      <a:pt x="20713" y="1535"/>
                    </a:cubicBezTo>
                    <a:lnTo>
                      <a:pt x="24284" y="6177"/>
                    </a:lnTo>
                    <a:cubicBezTo>
                      <a:pt x="24284" y="6177"/>
                      <a:pt x="24760" y="7487"/>
                      <a:pt x="26069" y="9391"/>
                    </a:cubicBezTo>
                    <a:lnTo>
                      <a:pt x="29164" y="13439"/>
                    </a:lnTo>
                    <a:cubicBezTo>
                      <a:pt x="31545" y="16891"/>
                      <a:pt x="26545" y="10820"/>
                      <a:pt x="26664" y="11415"/>
                    </a:cubicBezTo>
                    <a:cubicBezTo>
                      <a:pt x="25474" y="9867"/>
                      <a:pt x="25831" y="10225"/>
                      <a:pt x="26664" y="11058"/>
                    </a:cubicBezTo>
                    <a:cubicBezTo>
                      <a:pt x="19403" y="2011"/>
                      <a:pt x="31188" y="18200"/>
                      <a:pt x="25831" y="11772"/>
                    </a:cubicBezTo>
                    <a:cubicBezTo>
                      <a:pt x="26902" y="13320"/>
                      <a:pt x="26426" y="12843"/>
                      <a:pt x="25593" y="11772"/>
                    </a:cubicBezTo>
                    <a:cubicBezTo>
                      <a:pt x="25593" y="11772"/>
                      <a:pt x="25593" y="11772"/>
                      <a:pt x="25474" y="11534"/>
                    </a:cubicBezTo>
                    <a:cubicBezTo>
                      <a:pt x="25474" y="11534"/>
                      <a:pt x="25474" y="11534"/>
                      <a:pt x="25474" y="11534"/>
                    </a:cubicBezTo>
                    <a:cubicBezTo>
                      <a:pt x="24879" y="10820"/>
                      <a:pt x="24284" y="10106"/>
                      <a:pt x="23689" y="9391"/>
                    </a:cubicBezTo>
                    <a:cubicBezTo>
                      <a:pt x="24521" y="10344"/>
                      <a:pt x="25117" y="11177"/>
                      <a:pt x="25474" y="11534"/>
                    </a:cubicBezTo>
                    <a:cubicBezTo>
                      <a:pt x="25474" y="11653"/>
                      <a:pt x="25831" y="12248"/>
                      <a:pt x="26545" y="13320"/>
                    </a:cubicBezTo>
                    <a:lnTo>
                      <a:pt x="23212" y="8915"/>
                    </a:lnTo>
                    <a:cubicBezTo>
                      <a:pt x="23212" y="8915"/>
                      <a:pt x="23212" y="8915"/>
                      <a:pt x="23212" y="9034"/>
                    </a:cubicBezTo>
                    <a:cubicBezTo>
                      <a:pt x="21903" y="7487"/>
                      <a:pt x="24760" y="11177"/>
                      <a:pt x="27259" y="14510"/>
                    </a:cubicBezTo>
                    <a:cubicBezTo>
                      <a:pt x="27736" y="15224"/>
                      <a:pt x="28450" y="16176"/>
                      <a:pt x="29164" y="17248"/>
                    </a:cubicBezTo>
                    <a:cubicBezTo>
                      <a:pt x="23689" y="10225"/>
                      <a:pt x="30712" y="19748"/>
                      <a:pt x="24998" y="12248"/>
                    </a:cubicBezTo>
                    <a:cubicBezTo>
                      <a:pt x="27736" y="15938"/>
                      <a:pt x="26664" y="15343"/>
                      <a:pt x="32497" y="23200"/>
                    </a:cubicBezTo>
                    <a:cubicBezTo>
                      <a:pt x="31783" y="22128"/>
                      <a:pt x="31307" y="21771"/>
                      <a:pt x="31307" y="21652"/>
                    </a:cubicBezTo>
                    <a:cubicBezTo>
                      <a:pt x="30592" y="20819"/>
                      <a:pt x="29759" y="19986"/>
                      <a:pt x="31307" y="22247"/>
                    </a:cubicBezTo>
                    <a:lnTo>
                      <a:pt x="27022" y="16653"/>
                    </a:lnTo>
                    <a:lnTo>
                      <a:pt x="32497" y="24390"/>
                    </a:lnTo>
                    <a:cubicBezTo>
                      <a:pt x="29878" y="21057"/>
                      <a:pt x="28331" y="19033"/>
                      <a:pt x="25117" y="14629"/>
                    </a:cubicBezTo>
                    <a:cubicBezTo>
                      <a:pt x="29759" y="21533"/>
                      <a:pt x="26902" y="17248"/>
                      <a:pt x="31426" y="24033"/>
                    </a:cubicBezTo>
                    <a:lnTo>
                      <a:pt x="28688" y="20343"/>
                    </a:lnTo>
                    <a:cubicBezTo>
                      <a:pt x="28688" y="20343"/>
                      <a:pt x="32140" y="25580"/>
                      <a:pt x="29878" y="22604"/>
                    </a:cubicBezTo>
                    <a:cubicBezTo>
                      <a:pt x="24521" y="15819"/>
                      <a:pt x="28212" y="22366"/>
                      <a:pt x="22974" y="16295"/>
                    </a:cubicBezTo>
                    <a:cubicBezTo>
                      <a:pt x="30950" y="27009"/>
                      <a:pt x="19165" y="11653"/>
                      <a:pt x="25355" y="19986"/>
                    </a:cubicBezTo>
                    <a:cubicBezTo>
                      <a:pt x="23450" y="17486"/>
                      <a:pt x="22379" y="16057"/>
                      <a:pt x="20831" y="13796"/>
                    </a:cubicBezTo>
                    <a:cubicBezTo>
                      <a:pt x="22379" y="16534"/>
                      <a:pt x="17498" y="9987"/>
                      <a:pt x="22498" y="17248"/>
                    </a:cubicBezTo>
                    <a:cubicBezTo>
                      <a:pt x="20593" y="14629"/>
                      <a:pt x="19760" y="13439"/>
                      <a:pt x="18689" y="12010"/>
                    </a:cubicBezTo>
                    <a:cubicBezTo>
                      <a:pt x="19046" y="12605"/>
                      <a:pt x="20236" y="14272"/>
                      <a:pt x="19046" y="12724"/>
                    </a:cubicBezTo>
                    <a:cubicBezTo>
                      <a:pt x="17855" y="11177"/>
                      <a:pt x="17498" y="10582"/>
                      <a:pt x="16784" y="9391"/>
                    </a:cubicBezTo>
                    <a:cubicBezTo>
                      <a:pt x="16784" y="9987"/>
                      <a:pt x="22617" y="17843"/>
                      <a:pt x="27974" y="25223"/>
                    </a:cubicBezTo>
                    <a:cubicBezTo>
                      <a:pt x="25236" y="21771"/>
                      <a:pt x="25593" y="22366"/>
                      <a:pt x="29045" y="27247"/>
                    </a:cubicBezTo>
                    <a:cubicBezTo>
                      <a:pt x="27259" y="24866"/>
                      <a:pt x="25355" y="22366"/>
                      <a:pt x="24879" y="21414"/>
                    </a:cubicBezTo>
                    <a:cubicBezTo>
                      <a:pt x="24521" y="21176"/>
                      <a:pt x="21784" y="18319"/>
                      <a:pt x="26069" y="24152"/>
                    </a:cubicBezTo>
                    <a:cubicBezTo>
                      <a:pt x="24998" y="22723"/>
                      <a:pt x="25593" y="23795"/>
                      <a:pt x="26069" y="24509"/>
                    </a:cubicBezTo>
                    <a:cubicBezTo>
                      <a:pt x="25593" y="24271"/>
                      <a:pt x="25236" y="23795"/>
                      <a:pt x="25355" y="24509"/>
                    </a:cubicBezTo>
                    <a:lnTo>
                      <a:pt x="26069" y="25461"/>
                    </a:lnTo>
                    <a:cubicBezTo>
                      <a:pt x="31188" y="32723"/>
                      <a:pt x="27022" y="27128"/>
                      <a:pt x="27497" y="28199"/>
                    </a:cubicBezTo>
                    <a:lnTo>
                      <a:pt x="27022" y="27485"/>
                    </a:lnTo>
                    <a:cubicBezTo>
                      <a:pt x="22974" y="22604"/>
                      <a:pt x="28688" y="30104"/>
                      <a:pt x="24046" y="24390"/>
                    </a:cubicBezTo>
                    <a:lnTo>
                      <a:pt x="27259" y="28794"/>
                    </a:lnTo>
                    <a:cubicBezTo>
                      <a:pt x="34163" y="38436"/>
                      <a:pt x="22855" y="23319"/>
                      <a:pt x="25236" y="27247"/>
                    </a:cubicBezTo>
                    <a:lnTo>
                      <a:pt x="27140" y="29747"/>
                    </a:lnTo>
                    <a:cubicBezTo>
                      <a:pt x="29402" y="33080"/>
                      <a:pt x="17380" y="16891"/>
                      <a:pt x="16427" y="15819"/>
                    </a:cubicBezTo>
                    <a:cubicBezTo>
                      <a:pt x="15832" y="14986"/>
                      <a:pt x="15475" y="14510"/>
                      <a:pt x="15118" y="13796"/>
                    </a:cubicBezTo>
                    <a:cubicBezTo>
                      <a:pt x="10713" y="8320"/>
                      <a:pt x="19284" y="19629"/>
                      <a:pt x="19998" y="21176"/>
                    </a:cubicBezTo>
                    <a:cubicBezTo>
                      <a:pt x="17737" y="18081"/>
                      <a:pt x="14285" y="13082"/>
                      <a:pt x="13689" y="12605"/>
                    </a:cubicBezTo>
                    <a:cubicBezTo>
                      <a:pt x="11785" y="10106"/>
                      <a:pt x="20593" y="23200"/>
                      <a:pt x="16070" y="17248"/>
                    </a:cubicBezTo>
                    <a:cubicBezTo>
                      <a:pt x="17855" y="19629"/>
                      <a:pt x="19641" y="22009"/>
                      <a:pt x="20831" y="23914"/>
                    </a:cubicBezTo>
                    <a:cubicBezTo>
                      <a:pt x="21308" y="24866"/>
                      <a:pt x="13808" y="14986"/>
                      <a:pt x="19165" y="22843"/>
                    </a:cubicBezTo>
                    <a:cubicBezTo>
                      <a:pt x="18689" y="22128"/>
                      <a:pt x="18213" y="21533"/>
                      <a:pt x="17737" y="20938"/>
                    </a:cubicBezTo>
                    <a:cubicBezTo>
                      <a:pt x="19046" y="22962"/>
                      <a:pt x="19641" y="24509"/>
                      <a:pt x="22617" y="28794"/>
                    </a:cubicBezTo>
                    <a:cubicBezTo>
                      <a:pt x="11547" y="13320"/>
                      <a:pt x="27140" y="36889"/>
                      <a:pt x="17022" y="22604"/>
                    </a:cubicBezTo>
                    <a:lnTo>
                      <a:pt x="17022" y="23676"/>
                    </a:lnTo>
                    <a:cubicBezTo>
                      <a:pt x="17022" y="23676"/>
                      <a:pt x="16189" y="22247"/>
                      <a:pt x="16189" y="22247"/>
                    </a:cubicBezTo>
                    <a:cubicBezTo>
                      <a:pt x="15237" y="21414"/>
                      <a:pt x="17618" y="24985"/>
                      <a:pt x="19998" y="28437"/>
                    </a:cubicBezTo>
                    <a:cubicBezTo>
                      <a:pt x="19284" y="27485"/>
                      <a:pt x="18332" y="26176"/>
                      <a:pt x="17855" y="25342"/>
                    </a:cubicBezTo>
                    <a:cubicBezTo>
                      <a:pt x="15475" y="22723"/>
                      <a:pt x="15832" y="23319"/>
                      <a:pt x="20593" y="30699"/>
                    </a:cubicBezTo>
                    <a:lnTo>
                      <a:pt x="17260" y="26057"/>
                    </a:lnTo>
                    <a:cubicBezTo>
                      <a:pt x="19046" y="28794"/>
                      <a:pt x="11666" y="19152"/>
                      <a:pt x="15118" y="24747"/>
                    </a:cubicBezTo>
                    <a:cubicBezTo>
                      <a:pt x="14761" y="24271"/>
                      <a:pt x="14165" y="23319"/>
                      <a:pt x="13689" y="22604"/>
                    </a:cubicBezTo>
                    <a:cubicBezTo>
                      <a:pt x="17141" y="28318"/>
                      <a:pt x="3809" y="10344"/>
                      <a:pt x="15475" y="27366"/>
                    </a:cubicBezTo>
                    <a:lnTo>
                      <a:pt x="18094" y="31770"/>
                    </a:lnTo>
                    <a:cubicBezTo>
                      <a:pt x="19403" y="32842"/>
                      <a:pt x="23093" y="39151"/>
                      <a:pt x="25236" y="41888"/>
                    </a:cubicBezTo>
                    <a:cubicBezTo>
                      <a:pt x="25831" y="42960"/>
                      <a:pt x="21308" y="37008"/>
                      <a:pt x="20951" y="36056"/>
                    </a:cubicBezTo>
                    <a:lnTo>
                      <a:pt x="21546" y="36889"/>
                    </a:lnTo>
                    <a:cubicBezTo>
                      <a:pt x="15475" y="27961"/>
                      <a:pt x="18927" y="34032"/>
                      <a:pt x="14761" y="27961"/>
                    </a:cubicBezTo>
                    <a:cubicBezTo>
                      <a:pt x="14404" y="28913"/>
                      <a:pt x="10356" y="24390"/>
                      <a:pt x="9523" y="24390"/>
                    </a:cubicBezTo>
                    <a:lnTo>
                      <a:pt x="14285" y="31294"/>
                    </a:lnTo>
                    <a:lnTo>
                      <a:pt x="13808" y="31056"/>
                    </a:lnTo>
                    <a:cubicBezTo>
                      <a:pt x="12618" y="29509"/>
                      <a:pt x="9999" y="25699"/>
                      <a:pt x="10356" y="25818"/>
                    </a:cubicBezTo>
                    <a:cubicBezTo>
                      <a:pt x="7619" y="21890"/>
                      <a:pt x="12380" y="29271"/>
                      <a:pt x="13332" y="30818"/>
                    </a:cubicBezTo>
                    <a:cubicBezTo>
                      <a:pt x="11071" y="28199"/>
                      <a:pt x="7976" y="22604"/>
                      <a:pt x="7737" y="22604"/>
                    </a:cubicBezTo>
                    <a:lnTo>
                      <a:pt x="7976" y="23200"/>
                    </a:lnTo>
                    <a:lnTo>
                      <a:pt x="8571" y="24033"/>
                    </a:lnTo>
                    <a:cubicBezTo>
                      <a:pt x="10356" y="26890"/>
                      <a:pt x="12380" y="29985"/>
                      <a:pt x="12023" y="29747"/>
                    </a:cubicBezTo>
                    <a:cubicBezTo>
                      <a:pt x="10952" y="28437"/>
                      <a:pt x="9047" y="25461"/>
                      <a:pt x="8809" y="25223"/>
                    </a:cubicBezTo>
                    <a:cubicBezTo>
                      <a:pt x="8452" y="24747"/>
                      <a:pt x="8333" y="24509"/>
                      <a:pt x="8571" y="25104"/>
                    </a:cubicBezTo>
                    <a:lnTo>
                      <a:pt x="7856" y="24747"/>
                    </a:lnTo>
                    <a:lnTo>
                      <a:pt x="11666" y="30104"/>
                    </a:lnTo>
                    <a:cubicBezTo>
                      <a:pt x="13332" y="32842"/>
                      <a:pt x="11189" y="30104"/>
                      <a:pt x="15594" y="36056"/>
                    </a:cubicBezTo>
                    <a:cubicBezTo>
                      <a:pt x="8928" y="26652"/>
                      <a:pt x="12261" y="33318"/>
                      <a:pt x="10118" y="30461"/>
                    </a:cubicBezTo>
                    <a:cubicBezTo>
                      <a:pt x="12618" y="34627"/>
                      <a:pt x="12380" y="34627"/>
                      <a:pt x="11904" y="34270"/>
                    </a:cubicBezTo>
                    <a:cubicBezTo>
                      <a:pt x="12737" y="35341"/>
                      <a:pt x="16903" y="41531"/>
                      <a:pt x="16189" y="40936"/>
                    </a:cubicBezTo>
                    <a:cubicBezTo>
                      <a:pt x="7737" y="28199"/>
                      <a:pt x="12142" y="35580"/>
                      <a:pt x="5833" y="26533"/>
                    </a:cubicBezTo>
                    <a:cubicBezTo>
                      <a:pt x="9999" y="32485"/>
                      <a:pt x="6309" y="28437"/>
                      <a:pt x="12380" y="36889"/>
                    </a:cubicBezTo>
                    <a:cubicBezTo>
                      <a:pt x="11547" y="35937"/>
                      <a:pt x="9166" y="32127"/>
                      <a:pt x="7023" y="29151"/>
                    </a:cubicBezTo>
                    <a:cubicBezTo>
                      <a:pt x="9999" y="34389"/>
                      <a:pt x="4047" y="26414"/>
                      <a:pt x="4761" y="28437"/>
                    </a:cubicBezTo>
                    <a:cubicBezTo>
                      <a:pt x="5833" y="30104"/>
                      <a:pt x="7619" y="32723"/>
                      <a:pt x="9166" y="35222"/>
                    </a:cubicBezTo>
                    <a:lnTo>
                      <a:pt x="3333" y="27009"/>
                    </a:lnTo>
                    <a:cubicBezTo>
                      <a:pt x="3809" y="27842"/>
                      <a:pt x="9642" y="36770"/>
                      <a:pt x="5714" y="31056"/>
                    </a:cubicBezTo>
                    <a:cubicBezTo>
                      <a:pt x="6666" y="32485"/>
                      <a:pt x="8095" y="34508"/>
                      <a:pt x="8452" y="35103"/>
                    </a:cubicBezTo>
                    <a:cubicBezTo>
                      <a:pt x="2143" y="27485"/>
                      <a:pt x="11071" y="42960"/>
                      <a:pt x="0" y="28199"/>
                    </a:cubicBezTo>
                    <a:cubicBezTo>
                      <a:pt x="2262" y="31413"/>
                      <a:pt x="2381" y="31770"/>
                      <a:pt x="2381" y="31889"/>
                    </a:cubicBezTo>
                    <a:cubicBezTo>
                      <a:pt x="2857" y="32723"/>
                      <a:pt x="5119" y="36056"/>
                      <a:pt x="6666" y="38317"/>
                    </a:cubicBezTo>
                    <a:lnTo>
                      <a:pt x="2143" y="32246"/>
                    </a:lnTo>
                    <a:cubicBezTo>
                      <a:pt x="6190" y="38674"/>
                      <a:pt x="2143" y="32961"/>
                      <a:pt x="5952" y="39032"/>
                    </a:cubicBezTo>
                    <a:lnTo>
                      <a:pt x="5357" y="37841"/>
                    </a:lnTo>
                    <a:cubicBezTo>
                      <a:pt x="9880" y="45102"/>
                      <a:pt x="15951" y="53554"/>
                      <a:pt x="22022" y="62839"/>
                    </a:cubicBezTo>
                    <a:cubicBezTo>
                      <a:pt x="16903" y="54625"/>
                      <a:pt x="30473" y="74505"/>
                      <a:pt x="23093" y="62720"/>
                    </a:cubicBezTo>
                    <a:cubicBezTo>
                      <a:pt x="24284" y="64624"/>
                      <a:pt x="24998" y="65696"/>
                      <a:pt x="26426" y="67839"/>
                    </a:cubicBezTo>
                    <a:cubicBezTo>
                      <a:pt x="23926" y="63910"/>
                      <a:pt x="23450" y="62958"/>
                      <a:pt x="24760" y="64624"/>
                    </a:cubicBezTo>
                    <a:lnTo>
                      <a:pt x="25355" y="65577"/>
                    </a:lnTo>
                    <a:cubicBezTo>
                      <a:pt x="25236" y="64267"/>
                      <a:pt x="27974" y="68077"/>
                      <a:pt x="30235" y="70219"/>
                    </a:cubicBezTo>
                    <a:lnTo>
                      <a:pt x="27140" y="65696"/>
                    </a:lnTo>
                    <a:cubicBezTo>
                      <a:pt x="27140" y="65696"/>
                      <a:pt x="28569" y="67600"/>
                      <a:pt x="29402" y="68672"/>
                    </a:cubicBezTo>
                    <a:cubicBezTo>
                      <a:pt x="24998" y="61768"/>
                      <a:pt x="28807" y="68553"/>
                      <a:pt x="23926" y="60815"/>
                    </a:cubicBezTo>
                    <a:cubicBezTo>
                      <a:pt x="30235" y="69981"/>
                      <a:pt x="24879" y="60458"/>
                      <a:pt x="31902" y="70814"/>
                    </a:cubicBezTo>
                    <a:cubicBezTo>
                      <a:pt x="32140" y="70814"/>
                      <a:pt x="28331" y="65577"/>
                      <a:pt x="28569" y="65577"/>
                    </a:cubicBezTo>
                    <a:lnTo>
                      <a:pt x="30473" y="68434"/>
                    </a:lnTo>
                    <a:lnTo>
                      <a:pt x="28093" y="64744"/>
                    </a:lnTo>
                    <a:cubicBezTo>
                      <a:pt x="28093" y="64744"/>
                      <a:pt x="31069" y="68791"/>
                      <a:pt x="32616" y="71172"/>
                    </a:cubicBezTo>
                    <a:cubicBezTo>
                      <a:pt x="32378" y="70933"/>
                      <a:pt x="32973" y="71886"/>
                      <a:pt x="33092" y="72124"/>
                    </a:cubicBezTo>
                    <a:cubicBezTo>
                      <a:pt x="35473" y="75338"/>
                      <a:pt x="32735" y="70695"/>
                      <a:pt x="33568" y="71767"/>
                    </a:cubicBezTo>
                    <a:lnTo>
                      <a:pt x="32259" y="70100"/>
                    </a:lnTo>
                    <a:cubicBezTo>
                      <a:pt x="30950" y="67124"/>
                      <a:pt x="34045" y="70457"/>
                      <a:pt x="30712" y="64386"/>
                    </a:cubicBezTo>
                    <a:lnTo>
                      <a:pt x="29283" y="62244"/>
                    </a:lnTo>
                    <a:cubicBezTo>
                      <a:pt x="27022" y="58077"/>
                      <a:pt x="31188" y="64386"/>
                      <a:pt x="30355" y="62244"/>
                    </a:cubicBezTo>
                    <a:lnTo>
                      <a:pt x="30712" y="62720"/>
                    </a:lnTo>
                    <a:cubicBezTo>
                      <a:pt x="29402" y="60577"/>
                      <a:pt x="28807" y="59387"/>
                      <a:pt x="29045" y="59625"/>
                    </a:cubicBezTo>
                    <a:cubicBezTo>
                      <a:pt x="30592" y="62125"/>
                      <a:pt x="32497" y="64386"/>
                      <a:pt x="34163" y="67124"/>
                    </a:cubicBezTo>
                    <a:cubicBezTo>
                      <a:pt x="31664" y="62601"/>
                      <a:pt x="32140" y="63672"/>
                      <a:pt x="27022" y="55578"/>
                    </a:cubicBezTo>
                    <a:lnTo>
                      <a:pt x="29402" y="59030"/>
                    </a:lnTo>
                    <a:cubicBezTo>
                      <a:pt x="27379" y="55816"/>
                      <a:pt x="26188" y="54149"/>
                      <a:pt x="25831" y="53078"/>
                    </a:cubicBezTo>
                    <a:cubicBezTo>
                      <a:pt x="27736" y="56173"/>
                      <a:pt x="29640" y="58316"/>
                      <a:pt x="32140" y="62482"/>
                    </a:cubicBezTo>
                    <a:cubicBezTo>
                      <a:pt x="37735" y="69862"/>
                      <a:pt x="27497" y="54268"/>
                      <a:pt x="35354" y="65458"/>
                    </a:cubicBezTo>
                    <a:cubicBezTo>
                      <a:pt x="28926" y="55578"/>
                      <a:pt x="31307" y="60339"/>
                      <a:pt x="29997" y="58197"/>
                    </a:cubicBezTo>
                    <a:cubicBezTo>
                      <a:pt x="27736" y="55102"/>
                      <a:pt x="25236" y="50816"/>
                      <a:pt x="26069" y="51649"/>
                    </a:cubicBezTo>
                    <a:cubicBezTo>
                      <a:pt x="26307" y="51769"/>
                      <a:pt x="34759" y="63910"/>
                      <a:pt x="34997" y="63553"/>
                    </a:cubicBezTo>
                    <a:cubicBezTo>
                      <a:pt x="34997" y="63553"/>
                      <a:pt x="35473" y="64267"/>
                      <a:pt x="35354" y="64267"/>
                    </a:cubicBezTo>
                    <a:cubicBezTo>
                      <a:pt x="37139" y="66648"/>
                      <a:pt x="33330" y="60696"/>
                      <a:pt x="36187" y="64624"/>
                    </a:cubicBezTo>
                    <a:cubicBezTo>
                      <a:pt x="32259" y="58673"/>
                      <a:pt x="36663" y="64863"/>
                      <a:pt x="31545" y="57363"/>
                    </a:cubicBezTo>
                    <a:lnTo>
                      <a:pt x="32378" y="59268"/>
                    </a:lnTo>
                    <a:cubicBezTo>
                      <a:pt x="31188" y="57244"/>
                      <a:pt x="25355" y="48316"/>
                      <a:pt x="28569" y="52364"/>
                    </a:cubicBezTo>
                    <a:cubicBezTo>
                      <a:pt x="29521" y="53911"/>
                      <a:pt x="30830" y="55935"/>
                      <a:pt x="31545" y="57125"/>
                    </a:cubicBezTo>
                    <a:cubicBezTo>
                      <a:pt x="33092" y="59268"/>
                      <a:pt x="30712" y="55578"/>
                      <a:pt x="32378" y="57720"/>
                    </a:cubicBezTo>
                    <a:cubicBezTo>
                      <a:pt x="37496" y="65220"/>
                      <a:pt x="33092" y="59625"/>
                      <a:pt x="36782" y="65458"/>
                    </a:cubicBezTo>
                    <a:cubicBezTo>
                      <a:pt x="39044" y="68553"/>
                      <a:pt x="33449" y="59744"/>
                      <a:pt x="38925" y="67958"/>
                    </a:cubicBezTo>
                    <a:cubicBezTo>
                      <a:pt x="32021" y="57482"/>
                      <a:pt x="40115" y="69029"/>
                      <a:pt x="34997" y="60934"/>
                    </a:cubicBezTo>
                    <a:lnTo>
                      <a:pt x="38092" y="65458"/>
                    </a:lnTo>
                    <a:cubicBezTo>
                      <a:pt x="37616" y="64744"/>
                      <a:pt x="36306" y="62601"/>
                      <a:pt x="36425" y="62601"/>
                    </a:cubicBezTo>
                    <a:lnTo>
                      <a:pt x="40234" y="68553"/>
                    </a:lnTo>
                    <a:cubicBezTo>
                      <a:pt x="37021" y="63434"/>
                      <a:pt x="43567" y="72600"/>
                      <a:pt x="41901" y="69862"/>
                    </a:cubicBezTo>
                    <a:cubicBezTo>
                      <a:pt x="41663" y="70219"/>
                      <a:pt x="38092" y="64505"/>
                      <a:pt x="35711" y="61291"/>
                    </a:cubicBezTo>
                    <a:cubicBezTo>
                      <a:pt x="32021" y="54982"/>
                      <a:pt x="44044" y="72838"/>
                      <a:pt x="43091" y="70338"/>
                    </a:cubicBezTo>
                    <a:cubicBezTo>
                      <a:pt x="43448" y="71052"/>
                      <a:pt x="40949" y="67839"/>
                      <a:pt x="39639" y="65696"/>
                    </a:cubicBezTo>
                    <a:cubicBezTo>
                      <a:pt x="40354" y="66529"/>
                      <a:pt x="41663" y="68196"/>
                      <a:pt x="43329" y="70457"/>
                    </a:cubicBezTo>
                    <a:cubicBezTo>
                      <a:pt x="43091" y="69267"/>
                      <a:pt x="40115" y="65934"/>
                      <a:pt x="38330" y="63077"/>
                    </a:cubicBezTo>
                    <a:cubicBezTo>
                      <a:pt x="42258" y="68434"/>
                      <a:pt x="37021" y="60696"/>
                      <a:pt x="35949" y="58911"/>
                    </a:cubicBezTo>
                    <a:lnTo>
                      <a:pt x="39044" y="63434"/>
                    </a:lnTo>
                    <a:cubicBezTo>
                      <a:pt x="41425" y="66053"/>
                      <a:pt x="32616" y="53911"/>
                      <a:pt x="35354" y="57125"/>
                    </a:cubicBezTo>
                    <a:lnTo>
                      <a:pt x="39520" y="63553"/>
                    </a:lnTo>
                    <a:lnTo>
                      <a:pt x="38568" y="61768"/>
                    </a:lnTo>
                    <a:lnTo>
                      <a:pt x="42139" y="67005"/>
                    </a:lnTo>
                    <a:cubicBezTo>
                      <a:pt x="39639" y="63077"/>
                      <a:pt x="40472" y="64029"/>
                      <a:pt x="41663" y="65339"/>
                    </a:cubicBezTo>
                    <a:cubicBezTo>
                      <a:pt x="39401" y="62125"/>
                      <a:pt x="35949" y="57125"/>
                      <a:pt x="36068" y="56768"/>
                    </a:cubicBezTo>
                    <a:cubicBezTo>
                      <a:pt x="38092" y="59387"/>
                      <a:pt x="39044" y="61172"/>
                      <a:pt x="38806" y="60339"/>
                    </a:cubicBezTo>
                    <a:cubicBezTo>
                      <a:pt x="40711" y="63196"/>
                      <a:pt x="43091" y="66886"/>
                      <a:pt x="40115" y="62720"/>
                    </a:cubicBezTo>
                    <a:cubicBezTo>
                      <a:pt x="41068" y="64267"/>
                      <a:pt x="42020" y="65577"/>
                      <a:pt x="43091" y="67124"/>
                    </a:cubicBezTo>
                    <a:cubicBezTo>
                      <a:pt x="45353" y="70100"/>
                      <a:pt x="43924" y="67600"/>
                      <a:pt x="43924" y="67481"/>
                    </a:cubicBezTo>
                    <a:cubicBezTo>
                      <a:pt x="43806" y="67362"/>
                      <a:pt x="43567" y="67124"/>
                      <a:pt x="43091" y="66529"/>
                    </a:cubicBezTo>
                    <a:lnTo>
                      <a:pt x="39044" y="59982"/>
                    </a:lnTo>
                    <a:cubicBezTo>
                      <a:pt x="40234" y="61649"/>
                      <a:pt x="41187" y="63077"/>
                      <a:pt x="42139" y="64386"/>
                    </a:cubicBezTo>
                    <a:cubicBezTo>
                      <a:pt x="41901" y="63791"/>
                      <a:pt x="40472" y="61768"/>
                      <a:pt x="40354" y="61291"/>
                    </a:cubicBezTo>
                    <a:cubicBezTo>
                      <a:pt x="42853" y="64982"/>
                      <a:pt x="45591" y="68791"/>
                      <a:pt x="46662" y="70695"/>
                    </a:cubicBezTo>
                    <a:lnTo>
                      <a:pt x="44163" y="66410"/>
                    </a:lnTo>
                    <a:cubicBezTo>
                      <a:pt x="45353" y="67958"/>
                      <a:pt x="47377" y="70695"/>
                      <a:pt x="48329" y="72124"/>
                    </a:cubicBezTo>
                    <a:cubicBezTo>
                      <a:pt x="49995" y="74147"/>
                      <a:pt x="43806" y="64624"/>
                      <a:pt x="46067" y="67362"/>
                    </a:cubicBezTo>
                    <a:cubicBezTo>
                      <a:pt x="45591" y="66648"/>
                      <a:pt x="45115" y="65934"/>
                      <a:pt x="44758" y="65339"/>
                    </a:cubicBezTo>
                    <a:cubicBezTo>
                      <a:pt x="45591" y="66053"/>
                      <a:pt x="48924" y="70338"/>
                      <a:pt x="45710" y="65101"/>
                    </a:cubicBezTo>
                    <a:lnTo>
                      <a:pt x="50472" y="71529"/>
                    </a:lnTo>
                    <a:cubicBezTo>
                      <a:pt x="49638" y="69862"/>
                      <a:pt x="44401" y="63315"/>
                      <a:pt x="43091" y="60577"/>
                    </a:cubicBezTo>
                    <a:cubicBezTo>
                      <a:pt x="41901" y="58316"/>
                      <a:pt x="47139" y="66172"/>
                      <a:pt x="48567" y="67958"/>
                    </a:cubicBezTo>
                    <a:cubicBezTo>
                      <a:pt x="46305" y="64505"/>
                      <a:pt x="41782" y="57601"/>
                      <a:pt x="45829" y="62839"/>
                    </a:cubicBezTo>
                    <a:cubicBezTo>
                      <a:pt x="46662" y="64148"/>
                      <a:pt x="45829" y="63196"/>
                      <a:pt x="46186" y="63791"/>
                    </a:cubicBezTo>
                    <a:close/>
                    <a:moveTo>
                      <a:pt x="46543" y="59268"/>
                    </a:moveTo>
                    <a:cubicBezTo>
                      <a:pt x="47139" y="60220"/>
                      <a:pt x="49162" y="63196"/>
                      <a:pt x="47258" y="60577"/>
                    </a:cubicBezTo>
                    <a:cubicBezTo>
                      <a:pt x="43687" y="55340"/>
                      <a:pt x="45472" y="57839"/>
                      <a:pt x="46543" y="59268"/>
                    </a:cubicBezTo>
                    <a:close/>
                    <a:moveTo>
                      <a:pt x="42734" y="45579"/>
                    </a:moveTo>
                    <a:cubicBezTo>
                      <a:pt x="43806" y="47126"/>
                      <a:pt x="43210" y="46412"/>
                      <a:pt x="41901" y="44745"/>
                    </a:cubicBezTo>
                    <a:cubicBezTo>
                      <a:pt x="41663" y="44388"/>
                      <a:pt x="41901" y="44507"/>
                      <a:pt x="42734" y="45579"/>
                    </a:cubicBezTo>
                    <a:close/>
                    <a:moveTo>
                      <a:pt x="29640" y="7249"/>
                    </a:moveTo>
                    <a:lnTo>
                      <a:pt x="29640" y="7487"/>
                    </a:lnTo>
                    <a:cubicBezTo>
                      <a:pt x="28331" y="5820"/>
                      <a:pt x="28926" y="6534"/>
                      <a:pt x="29640" y="7249"/>
                    </a:cubicBezTo>
                    <a:close/>
                    <a:moveTo>
                      <a:pt x="31307" y="8915"/>
                    </a:moveTo>
                    <a:lnTo>
                      <a:pt x="29878" y="7130"/>
                    </a:lnTo>
                    <a:cubicBezTo>
                      <a:pt x="30712" y="8201"/>
                      <a:pt x="30712" y="8320"/>
                      <a:pt x="30473" y="8082"/>
                    </a:cubicBezTo>
                    <a:cubicBezTo>
                      <a:pt x="31426" y="9153"/>
                      <a:pt x="32021" y="9987"/>
                      <a:pt x="31307" y="8915"/>
                    </a:cubicBezTo>
                    <a:close/>
                    <a:moveTo>
                      <a:pt x="9880" y="27247"/>
                    </a:moveTo>
                    <a:lnTo>
                      <a:pt x="10713" y="28437"/>
                    </a:lnTo>
                    <a:cubicBezTo>
                      <a:pt x="11547" y="29866"/>
                      <a:pt x="10713" y="28556"/>
                      <a:pt x="9880" y="2724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8" name="Forma libre: forma 1457">
                <a:extLst>
                  <a:ext uri="{FF2B5EF4-FFF2-40B4-BE49-F238E27FC236}">
                    <a16:creationId xmlns:a16="http://schemas.microsoft.com/office/drawing/2014/main" id="{36C17D9A-5E68-45CA-8EA6-AA15580CBD5F}"/>
                  </a:ext>
                </a:extLst>
              </p:cNvPr>
              <p:cNvSpPr/>
              <p:nvPr/>
            </p:nvSpPr>
            <p:spPr>
              <a:xfrm>
                <a:off x="5984823" y="6616816"/>
                <a:ext cx="1785" cy="2380"/>
              </a:xfrm>
              <a:custGeom>
                <a:avLst/>
                <a:gdLst>
                  <a:gd name="connsiteX0" fmla="*/ 1785 w 1785"/>
                  <a:gd name="connsiteY0" fmla="*/ 2381 h 2380"/>
                  <a:gd name="connsiteX1" fmla="*/ 0 w 1785"/>
                  <a:gd name="connsiteY1" fmla="*/ 0 h 2380"/>
                  <a:gd name="connsiteX2" fmla="*/ 1785 w 1785"/>
                  <a:gd name="connsiteY2" fmla="*/ 2381 h 2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380">
                    <a:moveTo>
                      <a:pt x="1785" y="2381"/>
                    </a:moveTo>
                    <a:cubicBezTo>
                      <a:pt x="1190" y="1667"/>
                      <a:pt x="595" y="833"/>
                      <a:pt x="0" y="0"/>
                    </a:cubicBezTo>
                    <a:cubicBezTo>
                      <a:pt x="595" y="714"/>
                      <a:pt x="1190" y="1667"/>
                      <a:pt x="1785" y="238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59" name="Forma libre: forma 1458">
                <a:extLst>
                  <a:ext uri="{FF2B5EF4-FFF2-40B4-BE49-F238E27FC236}">
                    <a16:creationId xmlns:a16="http://schemas.microsoft.com/office/drawing/2014/main" id="{5BB0B2F7-B90F-4537-8AEF-2F45FE427395}"/>
                  </a:ext>
                </a:extLst>
              </p:cNvPr>
              <p:cNvSpPr/>
              <p:nvPr/>
            </p:nvSpPr>
            <p:spPr>
              <a:xfrm>
                <a:off x="5985775" y="6634790"/>
                <a:ext cx="595" cy="833"/>
              </a:xfrm>
              <a:custGeom>
                <a:avLst/>
                <a:gdLst>
                  <a:gd name="connsiteX0" fmla="*/ 119 w 595"/>
                  <a:gd name="connsiteY0" fmla="*/ 0 h 833"/>
                  <a:gd name="connsiteX1" fmla="*/ 0 w 595"/>
                  <a:gd name="connsiteY1" fmla="*/ 0 h 833"/>
                  <a:gd name="connsiteX2" fmla="*/ 595 w 595"/>
                  <a:gd name="connsiteY2" fmla="*/ 833 h 833"/>
                  <a:gd name="connsiteX3" fmla="*/ 119 w 595"/>
                  <a:gd name="connsiteY3" fmla="*/ 0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5" h="833">
                    <a:moveTo>
                      <a:pt x="119" y="0"/>
                    </a:moveTo>
                    <a:lnTo>
                      <a:pt x="0" y="0"/>
                    </a:lnTo>
                    <a:lnTo>
                      <a:pt x="595" y="833"/>
                    </a:lnTo>
                    <a:lnTo>
                      <a:pt x="119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0" name="Forma libre: forma 1459">
                <a:extLst>
                  <a:ext uri="{FF2B5EF4-FFF2-40B4-BE49-F238E27FC236}">
                    <a16:creationId xmlns:a16="http://schemas.microsoft.com/office/drawing/2014/main" id="{E6820145-1668-459D-8150-6823BDA266D3}"/>
                  </a:ext>
                </a:extLst>
              </p:cNvPr>
              <p:cNvSpPr/>
              <p:nvPr/>
            </p:nvSpPr>
            <p:spPr>
              <a:xfrm>
                <a:off x="5994940" y="6613602"/>
                <a:ext cx="1785" cy="2142"/>
              </a:xfrm>
              <a:custGeom>
                <a:avLst/>
                <a:gdLst>
                  <a:gd name="connsiteX0" fmla="*/ 1786 w 1785"/>
                  <a:gd name="connsiteY0" fmla="*/ 2143 h 2142"/>
                  <a:gd name="connsiteX1" fmla="*/ 0 w 1785"/>
                  <a:gd name="connsiteY1" fmla="*/ 0 h 2142"/>
                  <a:gd name="connsiteX2" fmla="*/ 1786 w 1785"/>
                  <a:gd name="connsiteY2" fmla="*/ 2143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85" h="2142">
                    <a:moveTo>
                      <a:pt x="1786" y="2143"/>
                    </a:moveTo>
                    <a:cubicBezTo>
                      <a:pt x="1310" y="1548"/>
                      <a:pt x="595" y="714"/>
                      <a:pt x="0" y="0"/>
                    </a:cubicBezTo>
                    <a:cubicBezTo>
                      <a:pt x="833" y="1071"/>
                      <a:pt x="1548" y="2024"/>
                      <a:pt x="1786" y="214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1" name="Forma libre: forma 1460">
                <a:extLst>
                  <a:ext uri="{FF2B5EF4-FFF2-40B4-BE49-F238E27FC236}">
                    <a16:creationId xmlns:a16="http://schemas.microsoft.com/office/drawing/2014/main" id="{3D7B29FD-97D3-47CA-9384-B66F23C5C423}"/>
                  </a:ext>
                </a:extLst>
              </p:cNvPr>
              <p:cNvSpPr/>
              <p:nvPr/>
            </p:nvSpPr>
            <p:spPr>
              <a:xfrm>
                <a:off x="5966491" y="6568011"/>
                <a:ext cx="2023" cy="2499"/>
              </a:xfrm>
              <a:custGeom>
                <a:avLst/>
                <a:gdLst>
                  <a:gd name="connsiteX0" fmla="*/ 0 w 2023"/>
                  <a:gd name="connsiteY0" fmla="*/ 0 h 2499"/>
                  <a:gd name="connsiteX1" fmla="*/ 833 w 2023"/>
                  <a:gd name="connsiteY1" fmla="*/ 1190 h 2499"/>
                  <a:gd name="connsiteX2" fmla="*/ 2023 w 2023"/>
                  <a:gd name="connsiteY2" fmla="*/ 2500 h 2499"/>
                  <a:gd name="connsiteX3" fmla="*/ 0 w 2023"/>
                  <a:gd name="connsiteY3" fmla="*/ 0 h 2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3" h="2499">
                    <a:moveTo>
                      <a:pt x="0" y="0"/>
                    </a:moveTo>
                    <a:lnTo>
                      <a:pt x="833" y="1190"/>
                    </a:lnTo>
                    <a:cubicBezTo>
                      <a:pt x="833" y="1190"/>
                      <a:pt x="1548" y="1905"/>
                      <a:pt x="2023" y="2500"/>
                    </a:cubicBezTo>
                    <a:cubicBezTo>
                      <a:pt x="1190" y="1547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2" name="Forma libre: forma 1461">
                <a:extLst>
                  <a:ext uri="{FF2B5EF4-FFF2-40B4-BE49-F238E27FC236}">
                    <a16:creationId xmlns:a16="http://schemas.microsoft.com/office/drawing/2014/main" id="{4AAF605C-FD0D-4AE6-96A7-4D6157B6CC09}"/>
                  </a:ext>
                </a:extLst>
              </p:cNvPr>
              <p:cNvSpPr/>
              <p:nvPr/>
            </p:nvSpPr>
            <p:spPr>
              <a:xfrm>
                <a:off x="5986846" y="6591104"/>
                <a:ext cx="2142" cy="2618"/>
              </a:xfrm>
              <a:custGeom>
                <a:avLst/>
                <a:gdLst>
                  <a:gd name="connsiteX0" fmla="*/ 2143 w 2142"/>
                  <a:gd name="connsiteY0" fmla="*/ 2619 h 2618"/>
                  <a:gd name="connsiteX1" fmla="*/ 1667 w 2142"/>
                  <a:gd name="connsiteY1" fmla="*/ 2024 h 2618"/>
                  <a:gd name="connsiteX2" fmla="*/ 0 w 2142"/>
                  <a:gd name="connsiteY2" fmla="*/ 0 h 2618"/>
                  <a:gd name="connsiteX3" fmla="*/ 2024 w 2142"/>
                  <a:gd name="connsiteY3" fmla="*/ 2619 h 2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2" h="2618">
                    <a:moveTo>
                      <a:pt x="2143" y="2619"/>
                    </a:moveTo>
                    <a:cubicBezTo>
                      <a:pt x="2143" y="2619"/>
                      <a:pt x="2143" y="2619"/>
                      <a:pt x="1667" y="2024"/>
                    </a:cubicBezTo>
                    <a:lnTo>
                      <a:pt x="0" y="0"/>
                    </a:lnTo>
                    <a:cubicBezTo>
                      <a:pt x="0" y="0"/>
                      <a:pt x="1310" y="1905"/>
                      <a:pt x="2024" y="2619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3" name="Forma libre: forma 1462">
                <a:extLst>
                  <a:ext uri="{FF2B5EF4-FFF2-40B4-BE49-F238E27FC236}">
                    <a16:creationId xmlns:a16="http://schemas.microsoft.com/office/drawing/2014/main" id="{A208E62F-914F-4EC8-BF54-F5894F338D39}"/>
                  </a:ext>
                </a:extLst>
              </p:cNvPr>
              <p:cNvSpPr/>
              <p:nvPr/>
            </p:nvSpPr>
            <p:spPr>
              <a:xfrm>
                <a:off x="5976846" y="6580360"/>
                <a:ext cx="3269" cy="4244"/>
              </a:xfrm>
              <a:custGeom>
                <a:avLst/>
                <a:gdLst>
                  <a:gd name="connsiteX0" fmla="*/ 1191 w 3269"/>
                  <a:gd name="connsiteY0" fmla="*/ 1816 h 4244"/>
                  <a:gd name="connsiteX1" fmla="*/ 2739 w 3269"/>
                  <a:gd name="connsiteY1" fmla="*/ 3364 h 4244"/>
                  <a:gd name="connsiteX2" fmla="*/ 2739 w 3269"/>
                  <a:gd name="connsiteY2" fmla="*/ 3364 h 4244"/>
                  <a:gd name="connsiteX3" fmla="*/ 1191 w 3269"/>
                  <a:gd name="connsiteY3" fmla="*/ 1816 h 4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69" h="4244">
                    <a:moveTo>
                      <a:pt x="1191" y="1816"/>
                    </a:moveTo>
                    <a:cubicBezTo>
                      <a:pt x="4167" y="5387"/>
                      <a:pt x="3215" y="4197"/>
                      <a:pt x="2739" y="3364"/>
                    </a:cubicBezTo>
                    <a:lnTo>
                      <a:pt x="2739" y="3364"/>
                    </a:lnTo>
                    <a:cubicBezTo>
                      <a:pt x="-1308" y="-1755"/>
                      <a:pt x="1" y="30"/>
                      <a:pt x="1191" y="181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4" name="Forma libre: forma 1463">
                <a:extLst>
                  <a:ext uri="{FF2B5EF4-FFF2-40B4-BE49-F238E27FC236}">
                    <a16:creationId xmlns:a16="http://schemas.microsoft.com/office/drawing/2014/main" id="{00161C22-B83D-46D1-B7A6-D3C501DBA1FD}"/>
                  </a:ext>
                </a:extLst>
              </p:cNvPr>
              <p:cNvSpPr/>
              <p:nvPr/>
            </p:nvSpPr>
            <p:spPr>
              <a:xfrm>
                <a:off x="5978639" y="6582507"/>
                <a:ext cx="826" cy="1097"/>
              </a:xfrm>
              <a:custGeom>
                <a:avLst/>
                <a:gdLst>
                  <a:gd name="connsiteX0" fmla="*/ 827 w 826"/>
                  <a:gd name="connsiteY0" fmla="*/ 1098 h 1097"/>
                  <a:gd name="connsiteX1" fmla="*/ 827 w 826"/>
                  <a:gd name="connsiteY1" fmla="*/ 978 h 1097"/>
                  <a:gd name="connsiteX2" fmla="*/ 827 w 826"/>
                  <a:gd name="connsiteY2" fmla="*/ 1098 h 10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26" h="1097">
                    <a:moveTo>
                      <a:pt x="827" y="1098"/>
                    </a:moveTo>
                    <a:cubicBezTo>
                      <a:pt x="827" y="1098"/>
                      <a:pt x="707" y="740"/>
                      <a:pt x="827" y="978"/>
                    </a:cubicBezTo>
                    <a:cubicBezTo>
                      <a:pt x="-840" y="-1045"/>
                      <a:pt x="469" y="621"/>
                      <a:pt x="827" y="109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5" name="Forma libre: forma 1464">
                <a:extLst>
                  <a:ext uri="{FF2B5EF4-FFF2-40B4-BE49-F238E27FC236}">
                    <a16:creationId xmlns:a16="http://schemas.microsoft.com/office/drawing/2014/main" id="{F84B487B-8237-41DF-B8A0-06C7BD440255}"/>
                  </a:ext>
                </a:extLst>
              </p:cNvPr>
              <p:cNvSpPr/>
              <p:nvPr/>
            </p:nvSpPr>
            <p:spPr>
              <a:xfrm>
                <a:off x="5966088" y="6569069"/>
                <a:ext cx="3733" cy="4843"/>
              </a:xfrm>
              <a:custGeom>
                <a:avLst/>
                <a:gdLst>
                  <a:gd name="connsiteX0" fmla="*/ 3498 w 3733"/>
                  <a:gd name="connsiteY0" fmla="*/ 4417 h 4843"/>
                  <a:gd name="connsiteX1" fmla="*/ 998 w 3733"/>
                  <a:gd name="connsiteY1" fmla="*/ 1203 h 4843"/>
                  <a:gd name="connsiteX2" fmla="*/ 3498 w 3733"/>
                  <a:gd name="connsiteY2" fmla="*/ 4417 h 48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33" h="4843">
                    <a:moveTo>
                      <a:pt x="3498" y="4417"/>
                    </a:moveTo>
                    <a:cubicBezTo>
                      <a:pt x="4331" y="5369"/>
                      <a:pt x="-192" y="-225"/>
                      <a:pt x="998" y="1203"/>
                    </a:cubicBezTo>
                    <a:cubicBezTo>
                      <a:pt x="-2692" y="-3439"/>
                      <a:pt x="5164" y="7036"/>
                      <a:pt x="3498" y="441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6" name="Forma libre: forma 1465">
                <a:extLst>
                  <a:ext uri="{FF2B5EF4-FFF2-40B4-BE49-F238E27FC236}">
                    <a16:creationId xmlns:a16="http://schemas.microsoft.com/office/drawing/2014/main" id="{B8611760-379C-49D9-8A30-E0470D41CA09}"/>
                  </a:ext>
                </a:extLst>
              </p:cNvPr>
              <p:cNvSpPr/>
              <p:nvPr/>
            </p:nvSpPr>
            <p:spPr>
              <a:xfrm>
                <a:off x="5984108" y="6589676"/>
                <a:ext cx="3570" cy="4404"/>
              </a:xfrm>
              <a:custGeom>
                <a:avLst/>
                <a:gdLst>
                  <a:gd name="connsiteX0" fmla="*/ 3571 w 3570"/>
                  <a:gd name="connsiteY0" fmla="*/ 4404 h 4404"/>
                  <a:gd name="connsiteX1" fmla="*/ 0 w 3570"/>
                  <a:gd name="connsiteY1" fmla="*/ 0 h 4404"/>
                  <a:gd name="connsiteX2" fmla="*/ 2738 w 3570"/>
                  <a:gd name="connsiteY2" fmla="*/ 3690 h 4404"/>
                  <a:gd name="connsiteX3" fmla="*/ 3571 w 3570"/>
                  <a:gd name="connsiteY3" fmla="*/ 4404 h 44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70" h="4404">
                    <a:moveTo>
                      <a:pt x="3571" y="4404"/>
                    </a:moveTo>
                    <a:lnTo>
                      <a:pt x="0" y="0"/>
                    </a:lnTo>
                    <a:lnTo>
                      <a:pt x="2738" y="3690"/>
                    </a:lnTo>
                    <a:lnTo>
                      <a:pt x="3571" y="4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7" name="Forma libre: forma 1466">
                <a:extLst>
                  <a:ext uri="{FF2B5EF4-FFF2-40B4-BE49-F238E27FC236}">
                    <a16:creationId xmlns:a16="http://schemas.microsoft.com/office/drawing/2014/main" id="{A28E53F9-B8EA-427E-8AF2-C37891C2D5C1}"/>
                  </a:ext>
                </a:extLst>
              </p:cNvPr>
              <p:cNvSpPr/>
              <p:nvPr/>
            </p:nvSpPr>
            <p:spPr>
              <a:xfrm>
                <a:off x="5983813" y="6590724"/>
                <a:ext cx="1723" cy="1808"/>
              </a:xfrm>
              <a:custGeom>
                <a:avLst/>
                <a:gdLst>
                  <a:gd name="connsiteX0" fmla="*/ 534 w 1723"/>
                  <a:gd name="connsiteY0" fmla="*/ 737 h 1808"/>
                  <a:gd name="connsiteX1" fmla="*/ 1724 w 1723"/>
                  <a:gd name="connsiteY1" fmla="*/ 1809 h 1808"/>
                  <a:gd name="connsiteX2" fmla="*/ 534 w 1723"/>
                  <a:gd name="connsiteY2" fmla="*/ 261 h 1808"/>
                  <a:gd name="connsiteX3" fmla="*/ 534 w 1723"/>
                  <a:gd name="connsiteY3" fmla="*/ 737 h 1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23" h="1808">
                    <a:moveTo>
                      <a:pt x="534" y="737"/>
                    </a:moveTo>
                    <a:lnTo>
                      <a:pt x="1724" y="1809"/>
                    </a:lnTo>
                    <a:cubicBezTo>
                      <a:pt x="1129" y="1095"/>
                      <a:pt x="771" y="618"/>
                      <a:pt x="534" y="261"/>
                    </a:cubicBezTo>
                    <a:cubicBezTo>
                      <a:pt x="296" y="261"/>
                      <a:pt x="-538" y="-572"/>
                      <a:pt x="534" y="73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8" name="Forma libre: forma 1467">
                <a:extLst>
                  <a:ext uri="{FF2B5EF4-FFF2-40B4-BE49-F238E27FC236}">
                    <a16:creationId xmlns:a16="http://schemas.microsoft.com/office/drawing/2014/main" id="{278C3495-1CA3-4CC6-8ACC-9E769D8EA4FD}"/>
                  </a:ext>
                </a:extLst>
              </p:cNvPr>
              <p:cNvSpPr/>
              <p:nvPr/>
            </p:nvSpPr>
            <p:spPr>
              <a:xfrm>
                <a:off x="5983751" y="6590152"/>
                <a:ext cx="475" cy="833"/>
              </a:xfrm>
              <a:custGeom>
                <a:avLst/>
                <a:gdLst>
                  <a:gd name="connsiteX0" fmla="*/ 476 w 475"/>
                  <a:gd name="connsiteY0" fmla="*/ 833 h 833"/>
                  <a:gd name="connsiteX1" fmla="*/ 0 w 475"/>
                  <a:gd name="connsiteY1" fmla="*/ 0 h 833"/>
                  <a:gd name="connsiteX2" fmla="*/ 476 w 475"/>
                  <a:gd name="connsiteY2" fmla="*/ 833 h 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5" h="833">
                    <a:moveTo>
                      <a:pt x="476" y="833"/>
                    </a:moveTo>
                    <a:cubicBezTo>
                      <a:pt x="476" y="833"/>
                      <a:pt x="476" y="833"/>
                      <a:pt x="0" y="0"/>
                    </a:cubicBezTo>
                    <a:cubicBezTo>
                      <a:pt x="0" y="0"/>
                      <a:pt x="0" y="238"/>
                      <a:pt x="476" y="833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69" name="Forma libre: forma 1468">
                <a:extLst>
                  <a:ext uri="{FF2B5EF4-FFF2-40B4-BE49-F238E27FC236}">
                    <a16:creationId xmlns:a16="http://schemas.microsoft.com/office/drawing/2014/main" id="{27683C9B-ABF2-41F9-924A-628734F39EC3}"/>
                  </a:ext>
                </a:extLst>
              </p:cNvPr>
              <p:cNvSpPr/>
              <p:nvPr/>
            </p:nvSpPr>
            <p:spPr>
              <a:xfrm>
                <a:off x="5987441" y="6594437"/>
                <a:ext cx="1071" cy="1190"/>
              </a:xfrm>
              <a:custGeom>
                <a:avLst/>
                <a:gdLst>
                  <a:gd name="connsiteX0" fmla="*/ 1071 w 1071"/>
                  <a:gd name="connsiteY0" fmla="*/ 1190 h 1190"/>
                  <a:gd name="connsiteX1" fmla="*/ 357 w 1071"/>
                  <a:gd name="connsiteY1" fmla="*/ 238 h 1190"/>
                  <a:gd name="connsiteX2" fmla="*/ 0 w 1071"/>
                  <a:gd name="connsiteY2" fmla="*/ 0 h 1190"/>
                  <a:gd name="connsiteX3" fmla="*/ 1071 w 1071"/>
                  <a:gd name="connsiteY3" fmla="*/ 1190 h 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71" h="1190">
                    <a:moveTo>
                      <a:pt x="1071" y="1190"/>
                    </a:moveTo>
                    <a:lnTo>
                      <a:pt x="357" y="238"/>
                    </a:lnTo>
                    <a:lnTo>
                      <a:pt x="0" y="0"/>
                    </a:lnTo>
                    <a:lnTo>
                      <a:pt x="1071" y="119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0" name="Forma libre: forma 1469">
                <a:extLst>
                  <a:ext uri="{FF2B5EF4-FFF2-40B4-BE49-F238E27FC236}">
                    <a16:creationId xmlns:a16="http://schemas.microsoft.com/office/drawing/2014/main" id="{6AD6381B-10CF-4451-8F63-B1FF7562AEE7}"/>
                  </a:ext>
                </a:extLst>
              </p:cNvPr>
              <p:cNvSpPr/>
              <p:nvPr/>
            </p:nvSpPr>
            <p:spPr>
              <a:xfrm>
                <a:off x="5981965" y="6591818"/>
                <a:ext cx="2517" cy="3455"/>
              </a:xfrm>
              <a:custGeom>
                <a:avLst/>
                <a:gdLst>
                  <a:gd name="connsiteX0" fmla="*/ 0 w 2517"/>
                  <a:gd name="connsiteY0" fmla="*/ 0 h 3455"/>
                  <a:gd name="connsiteX1" fmla="*/ 833 w 2517"/>
                  <a:gd name="connsiteY1" fmla="*/ 1428 h 3455"/>
                  <a:gd name="connsiteX2" fmla="*/ 2381 w 2517"/>
                  <a:gd name="connsiteY2" fmla="*/ 3214 h 3455"/>
                  <a:gd name="connsiteX3" fmla="*/ 0 w 2517"/>
                  <a:gd name="connsiteY3" fmla="*/ 0 h 34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17" h="3455">
                    <a:moveTo>
                      <a:pt x="0" y="0"/>
                    </a:moveTo>
                    <a:lnTo>
                      <a:pt x="833" y="1428"/>
                    </a:lnTo>
                    <a:cubicBezTo>
                      <a:pt x="2024" y="2976"/>
                      <a:pt x="2857" y="3928"/>
                      <a:pt x="2381" y="3214"/>
                    </a:cubicBezTo>
                    <a:cubicBezTo>
                      <a:pt x="1548" y="2143"/>
                      <a:pt x="1190" y="1428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1" name="Forma libre: forma 1470">
                <a:extLst>
                  <a:ext uri="{FF2B5EF4-FFF2-40B4-BE49-F238E27FC236}">
                    <a16:creationId xmlns:a16="http://schemas.microsoft.com/office/drawing/2014/main" id="{AE5C0408-631C-4F78-AF55-7DD2BD3A3276}"/>
                  </a:ext>
                </a:extLst>
              </p:cNvPr>
              <p:cNvSpPr/>
              <p:nvPr/>
            </p:nvSpPr>
            <p:spPr>
              <a:xfrm>
                <a:off x="5989465" y="6600508"/>
                <a:ext cx="4404" cy="5594"/>
              </a:xfrm>
              <a:custGeom>
                <a:avLst/>
                <a:gdLst>
                  <a:gd name="connsiteX0" fmla="*/ 2738 w 4404"/>
                  <a:gd name="connsiteY0" fmla="*/ 3333 h 5594"/>
                  <a:gd name="connsiteX1" fmla="*/ 0 w 4404"/>
                  <a:gd name="connsiteY1" fmla="*/ 0 h 5594"/>
                  <a:gd name="connsiteX2" fmla="*/ 4404 w 4404"/>
                  <a:gd name="connsiteY2" fmla="*/ 5595 h 5594"/>
                  <a:gd name="connsiteX3" fmla="*/ 2738 w 4404"/>
                  <a:gd name="connsiteY3" fmla="*/ 3333 h 55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04" h="5594">
                    <a:moveTo>
                      <a:pt x="2738" y="3333"/>
                    </a:moveTo>
                    <a:cubicBezTo>
                      <a:pt x="2024" y="2381"/>
                      <a:pt x="1190" y="1428"/>
                      <a:pt x="0" y="0"/>
                    </a:cubicBezTo>
                    <a:lnTo>
                      <a:pt x="4404" y="5595"/>
                    </a:lnTo>
                    <a:lnTo>
                      <a:pt x="2738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2" name="Forma libre: forma 1471">
                <a:extLst>
                  <a:ext uri="{FF2B5EF4-FFF2-40B4-BE49-F238E27FC236}">
                    <a16:creationId xmlns:a16="http://schemas.microsoft.com/office/drawing/2014/main" id="{3FCEA578-560B-4F3B-8A62-26CEF384B4F0}"/>
                  </a:ext>
                </a:extLst>
              </p:cNvPr>
              <p:cNvSpPr/>
              <p:nvPr/>
            </p:nvSpPr>
            <p:spPr>
              <a:xfrm>
                <a:off x="5992679" y="6605507"/>
                <a:ext cx="3213" cy="4215"/>
              </a:xfrm>
              <a:custGeom>
                <a:avLst/>
                <a:gdLst>
                  <a:gd name="connsiteX0" fmla="*/ 0 w 3213"/>
                  <a:gd name="connsiteY0" fmla="*/ 0 h 4215"/>
                  <a:gd name="connsiteX1" fmla="*/ 3214 w 3213"/>
                  <a:gd name="connsiteY1" fmla="*/ 4166 h 4215"/>
                  <a:gd name="connsiteX2" fmla="*/ 0 w 3213"/>
                  <a:gd name="connsiteY2" fmla="*/ 0 h 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13" h="4215">
                    <a:moveTo>
                      <a:pt x="0" y="0"/>
                    </a:moveTo>
                    <a:cubicBezTo>
                      <a:pt x="1190" y="1548"/>
                      <a:pt x="3214" y="4642"/>
                      <a:pt x="3214" y="4166"/>
                    </a:cubicBezTo>
                    <a:cubicBezTo>
                      <a:pt x="2023" y="2619"/>
                      <a:pt x="1190" y="1190"/>
                      <a:pt x="0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3" name="Forma libre: forma 1472">
                <a:extLst>
                  <a:ext uri="{FF2B5EF4-FFF2-40B4-BE49-F238E27FC236}">
                    <a16:creationId xmlns:a16="http://schemas.microsoft.com/office/drawing/2014/main" id="{C3668BC2-C5BA-4185-A3BF-1AEFE5C57C2E}"/>
                  </a:ext>
                </a:extLst>
              </p:cNvPr>
              <p:cNvSpPr/>
              <p:nvPr/>
            </p:nvSpPr>
            <p:spPr>
              <a:xfrm>
                <a:off x="5977442" y="6591104"/>
                <a:ext cx="7142" cy="9403"/>
              </a:xfrm>
              <a:custGeom>
                <a:avLst/>
                <a:gdLst>
                  <a:gd name="connsiteX0" fmla="*/ 7142 w 7142"/>
                  <a:gd name="connsiteY0" fmla="*/ 9404 h 9403"/>
                  <a:gd name="connsiteX1" fmla="*/ 7142 w 7142"/>
                  <a:gd name="connsiteY1" fmla="*/ 9285 h 9403"/>
                  <a:gd name="connsiteX2" fmla="*/ 0 w 7142"/>
                  <a:gd name="connsiteY2" fmla="*/ 0 h 9403"/>
                  <a:gd name="connsiteX3" fmla="*/ 7142 w 7142"/>
                  <a:gd name="connsiteY3" fmla="*/ 9404 h 94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42" h="9403">
                    <a:moveTo>
                      <a:pt x="7142" y="9404"/>
                    </a:moveTo>
                    <a:lnTo>
                      <a:pt x="7142" y="9285"/>
                    </a:lnTo>
                    <a:lnTo>
                      <a:pt x="0" y="0"/>
                    </a:lnTo>
                    <a:lnTo>
                      <a:pt x="7142" y="940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4" name="Forma libre: forma 1473">
                <a:extLst>
                  <a:ext uri="{FF2B5EF4-FFF2-40B4-BE49-F238E27FC236}">
                    <a16:creationId xmlns:a16="http://schemas.microsoft.com/office/drawing/2014/main" id="{E7622B2A-B846-4DC7-A76C-3EB324C9463C}"/>
                  </a:ext>
                </a:extLst>
              </p:cNvPr>
              <p:cNvSpPr/>
              <p:nvPr/>
            </p:nvSpPr>
            <p:spPr>
              <a:xfrm>
                <a:off x="5993750" y="6617411"/>
                <a:ext cx="5607" cy="7479"/>
              </a:xfrm>
              <a:custGeom>
                <a:avLst/>
                <a:gdLst>
                  <a:gd name="connsiteX0" fmla="*/ 5238 w 5607"/>
                  <a:gd name="connsiteY0" fmla="*/ 7142 h 7479"/>
                  <a:gd name="connsiteX1" fmla="*/ 3214 w 5607"/>
                  <a:gd name="connsiteY1" fmla="*/ 4047 h 7479"/>
                  <a:gd name="connsiteX2" fmla="*/ 0 w 5607"/>
                  <a:gd name="connsiteY2" fmla="*/ 0 h 7479"/>
                  <a:gd name="connsiteX3" fmla="*/ 5238 w 5607"/>
                  <a:gd name="connsiteY3" fmla="*/ 7261 h 7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" h="7479">
                    <a:moveTo>
                      <a:pt x="5238" y="7142"/>
                    </a:moveTo>
                    <a:cubicBezTo>
                      <a:pt x="7142" y="9166"/>
                      <a:pt x="952" y="1309"/>
                      <a:pt x="3214" y="4047"/>
                    </a:cubicBezTo>
                    <a:cubicBezTo>
                      <a:pt x="1547" y="1786"/>
                      <a:pt x="1309" y="1905"/>
                      <a:pt x="0" y="0"/>
                    </a:cubicBezTo>
                    <a:cubicBezTo>
                      <a:pt x="1666" y="2381"/>
                      <a:pt x="595" y="1190"/>
                      <a:pt x="5238" y="726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5" name="Forma libre: forma 1474">
                <a:extLst>
                  <a:ext uri="{FF2B5EF4-FFF2-40B4-BE49-F238E27FC236}">
                    <a16:creationId xmlns:a16="http://schemas.microsoft.com/office/drawing/2014/main" id="{5C01BD7B-E1C0-445E-ABC9-7BD915173613}"/>
                  </a:ext>
                </a:extLst>
              </p:cNvPr>
              <p:cNvSpPr/>
              <p:nvPr/>
            </p:nvSpPr>
            <p:spPr>
              <a:xfrm>
                <a:off x="5992798" y="6615864"/>
                <a:ext cx="952" cy="1428"/>
              </a:xfrm>
              <a:custGeom>
                <a:avLst/>
                <a:gdLst>
                  <a:gd name="connsiteX0" fmla="*/ 952 w 952"/>
                  <a:gd name="connsiteY0" fmla="*/ 1428 h 1428"/>
                  <a:gd name="connsiteX1" fmla="*/ 0 w 952"/>
                  <a:gd name="connsiteY1" fmla="*/ 0 h 1428"/>
                  <a:gd name="connsiteX2" fmla="*/ 952 w 952"/>
                  <a:gd name="connsiteY2" fmla="*/ 1428 h 1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52" h="1428">
                    <a:moveTo>
                      <a:pt x="952" y="1428"/>
                    </a:moveTo>
                    <a:cubicBezTo>
                      <a:pt x="952" y="1428"/>
                      <a:pt x="357" y="595"/>
                      <a:pt x="0" y="0"/>
                    </a:cubicBezTo>
                    <a:cubicBezTo>
                      <a:pt x="357" y="595"/>
                      <a:pt x="714" y="1071"/>
                      <a:pt x="952" y="142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6" name="Forma libre: forma 1475">
                <a:extLst>
                  <a:ext uri="{FF2B5EF4-FFF2-40B4-BE49-F238E27FC236}">
                    <a16:creationId xmlns:a16="http://schemas.microsoft.com/office/drawing/2014/main" id="{4CDD2D1C-E570-4F6C-B214-65B34872EBE3}"/>
                  </a:ext>
                </a:extLst>
              </p:cNvPr>
              <p:cNvSpPr/>
              <p:nvPr/>
            </p:nvSpPr>
            <p:spPr>
              <a:xfrm>
                <a:off x="5936970" y="6592889"/>
                <a:ext cx="2261" cy="3213"/>
              </a:xfrm>
              <a:custGeom>
                <a:avLst/>
                <a:gdLst>
                  <a:gd name="connsiteX0" fmla="*/ 1548 w 2261"/>
                  <a:gd name="connsiteY0" fmla="*/ 2024 h 3213"/>
                  <a:gd name="connsiteX1" fmla="*/ 0 w 2261"/>
                  <a:gd name="connsiteY1" fmla="*/ 0 h 3213"/>
                  <a:gd name="connsiteX2" fmla="*/ 2262 w 2261"/>
                  <a:gd name="connsiteY2" fmla="*/ 3214 h 3213"/>
                  <a:gd name="connsiteX3" fmla="*/ 1548 w 2261"/>
                  <a:gd name="connsiteY3" fmla="*/ 2024 h 3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1" h="3213">
                    <a:moveTo>
                      <a:pt x="1548" y="2024"/>
                    </a:moveTo>
                    <a:lnTo>
                      <a:pt x="0" y="0"/>
                    </a:lnTo>
                    <a:lnTo>
                      <a:pt x="2262" y="3214"/>
                    </a:lnTo>
                    <a:lnTo>
                      <a:pt x="1548" y="2024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7" name="Forma libre: forma 1476">
                <a:extLst>
                  <a:ext uri="{FF2B5EF4-FFF2-40B4-BE49-F238E27FC236}">
                    <a16:creationId xmlns:a16="http://schemas.microsoft.com/office/drawing/2014/main" id="{72C322BA-1223-4ECB-B46B-9DBFCFE8FAED}"/>
                  </a:ext>
                </a:extLst>
              </p:cNvPr>
              <p:cNvSpPr/>
              <p:nvPr/>
            </p:nvSpPr>
            <p:spPr>
              <a:xfrm>
                <a:off x="5938874" y="6596103"/>
                <a:ext cx="4047" cy="6189"/>
              </a:xfrm>
              <a:custGeom>
                <a:avLst/>
                <a:gdLst>
                  <a:gd name="connsiteX0" fmla="*/ 4047 w 4047"/>
                  <a:gd name="connsiteY0" fmla="*/ 6190 h 6189"/>
                  <a:gd name="connsiteX1" fmla="*/ 0 w 4047"/>
                  <a:gd name="connsiteY1" fmla="*/ 0 h 6189"/>
                  <a:gd name="connsiteX2" fmla="*/ 3571 w 4047"/>
                  <a:gd name="connsiteY2" fmla="*/ 5714 h 6189"/>
                  <a:gd name="connsiteX3" fmla="*/ 4047 w 4047"/>
                  <a:gd name="connsiteY3" fmla="*/ 6190 h 6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47" h="6189">
                    <a:moveTo>
                      <a:pt x="4047" y="6190"/>
                    </a:moveTo>
                    <a:lnTo>
                      <a:pt x="0" y="0"/>
                    </a:lnTo>
                    <a:lnTo>
                      <a:pt x="3571" y="5714"/>
                    </a:lnTo>
                    <a:cubicBezTo>
                      <a:pt x="3571" y="5714"/>
                      <a:pt x="3095" y="4881"/>
                      <a:pt x="4047" y="619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8" name="Forma libre: forma 1477">
                <a:extLst>
                  <a:ext uri="{FF2B5EF4-FFF2-40B4-BE49-F238E27FC236}">
                    <a16:creationId xmlns:a16="http://schemas.microsoft.com/office/drawing/2014/main" id="{D6775FBA-BEB7-4DF9-ACAB-95839B59B59C}"/>
                  </a:ext>
                </a:extLst>
              </p:cNvPr>
              <p:cNvSpPr/>
              <p:nvPr/>
            </p:nvSpPr>
            <p:spPr>
              <a:xfrm>
                <a:off x="5993036" y="6635029"/>
                <a:ext cx="2618" cy="3333"/>
              </a:xfrm>
              <a:custGeom>
                <a:avLst/>
                <a:gdLst>
                  <a:gd name="connsiteX0" fmla="*/ 2619 w 2618"/>
                  <a:gd name="connsiteY0" fmla="*/ 3333 h 3333"/>
                  <a:gd name="connsiteX1" fmla="*/ 1547 w 2618"/>
                  <a:gd name="connsiteY1" fmla="*/ 1905 h 3333"/>
                  <a:gd name="connsiteX2" fmla="*/ 0 w 2618"/>
                  <a:gd name="connsiteY2" fmla="*/ 0 h 3333"/>
                  <a:gd name="connsiteX3" fmla="*/ 2500 w 2618"/>
                  <a:gd name="connsiteY3" fmla="*/ 3333 h 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18" h="3333">
                    <a:moveTo>
                      <a:pt x="2619" y="3333"/>
                    </a:moveTo>
                    <a:lnTo>
                      <a:pt x="1547" y="1905"/>
                    </a:lnTo>
                    <a:cubicBezTo>
                      <a:pt x="357" y="357"/>
                      <a:pt x="238" y="238"/>
                      <a:pt x="0" y="0"/>
                    </a:cubicBezTo>
                    <a:lnTo>
                      <a:pt x="2500" y="3333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79" name="Forma libre: forma 1478">
                <a:extLst>
                  <a:ext uri="{FF2B5EF4-FFF2-40B4-BE49-F238E27FC236}">
                    <a16:creationId xmlns:a16="http://schemas.microsoft.com/office/drawing/2014/main" id="{FA40AF65-BD6E-4F6C-8B6C-3902EBDDA896}"/>
                  </a:ext>
                </a:extLst>
              </p:cNvPr>
              <p:cNvSpPr/>
              <p:nvPr/>
            </p:nvSpPr>
            <p:spPr>
              <a:xfrm>
                <a:off x="5986608" y="6629910"/>
                <a:ext cx="3928" cy="5475"/>
              </a:xfrm>
              <a:custGeom>
                <a:avLst/>
                <a:gdLst>
                  <a:gd name="connsiteX0" fmla="*/ 3809 w 3928"/>
                  <a:gd name="connsiteY0" fmla="*/ 5357 h 5475"/>
                  <a:gd name="connsiteX1" fmla="*/ 3928 w 3928"/>
                  <a:gd name="connsiteY1" fmla="*/ 5476 h 5475"/>
                  <a:gd name="connsiteX2" fmla="*/ 0 w 3928"/>
                  <a:gd name="connsiteY2" fmla="*/ 0 h 5475"/>
                  <a:gd name="connsiteX3" fmla="*/ 3809 w 3928"/>
                  <a:gd name="connsiteY3" fmla="*/ 5357 h 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28" h="5475">
                    <a:moveTo>
                      <a:pt x="3809" y="5357"/>
                    </a:moveTo>
                    <a:lnTo>
                      <a:pt x="3928" y="5476"/>
                    </a:lnTo>
                    <a:lnTo>
                      <a:pt x="0" y="0"/>
                    </a:lnTo>
                    <a:lnTo>
                      <a:pt x="3809" y="5357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80" name="Forma libre: forma 1479">
                <a:extLst>
                  <a:ext uri="{FF2B5EF4-FFF2-40B4-BE49-F238E27FC236}">
                    <a16:creationId xmlns:a16="http://schemas.microsoft.com/office/drawing/2014/main" id="{745C5054-3EEF-4315-A9D9-B22BD60B2FBE}"/>
                  </a:ext>
                </a:extLst>
              </p:cNvPr>
              <p:cNvSpPr/>
              <p:nvPr/>
            </p:nvSpPr>
            <p:spPr>
              <a:xfrm>
                <a:off x="5991501" y="6640283"/>
                <a:ext cx="2129" cy="3077"/>
              </a:xfrm>
              <a:custGeom>
                <a:avLst/>
                <a:gdLst>
                  <a:gd name="connsiteX0" fmla="*/ 2130 w 2129"/>
                  <a:gd name="connsiteY0" fmla="*/ 3078 h 3077"/>
                  <a:gd name="connsiteX1" fmla="*/ 1773 w 2129"/>
                  <a:gd name="connsiteY1" fmla="*/ 2126 h 3077"/>
                  <a:gd name="connsiteX2" fmla="*/ 2130 w 2129"/>
                  <a:gd name="connsiteY2" fmla="*/ 3078 h 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29" h="3077">
                    <a:moveTo>
                      <a:pt x="2130" y="3078"/>
                    </a:moveTo>
                    <a:cubicBezTo>
                      <a:pt x="2130" y="3078"/>
                      <a:pt x="1535" y="2006"/>
                      <a:pt x="1773" y="2126"/>
                    </a:cubicBezTo>
                    <a:cubicBezTo>
                      <a:pt x="2368" y="3197"/>
                      <a:pt x="-2751" y="-3826"/>
                      <a:pt x="2130" y="3078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</p:grpSp>
      <p:grpSp>
        <p:nvGrpSpPr>
          <p:cNvPr id="1481" name="Gráfico 144">
            <a:extLst>
              <a:ext uri="{FF2B5EF4-FFF2-40B4-BE49-F238E27FC236}">
                <a16:creationId xmlns:a16="http://schemas.microsoft.com/office/drawing/2014/main" id="{48C68E8A-6C60-4C0F-AD28-DD5A971A3EB7}"/>
              </a:ext>
            </a:extLst>
          </p:cNvPr>
          <p:cNvGrpSpPr/>
          <p:nvPr/>
        </p:nvGrpSpPr>
        <p:grpSpPr>
          <a:xfrm>
            <a:off x="8968660" y="5914736"/>
            <a:ext cx="1389489" cy="1655284"/>
            <a:chOff x="7747470" y="5876938"/>
            <a:chExt cx="1389489" cy="1655284"/>
          </a:xfrm>
          <a:solidFill>
            <a:schemeClr val="bg1">
              <a:lumMod val="95000"/>
            </a:schemeClr>
          </a:solidFill>
        </p:grpSpPr>
        <p:grpSp>
          <p:nvGrpSpPr>
            <p:cNvPr id="1482" name="Gráfico 144">
              <a:extLst>
                <a:ext uri="{FF2B5EF4-FFF2-40B4-BE49-F238E27FC236}">
                  <a16:creationId xmlns:a16="http://schemas.microsoft.com/office/drawing/2014/main" id="{B5C09A99-24EA-4E33-8E27-0D4A37A8C758}"/>
                </a:ext>
              </a:extLst>
            </p:cNvPr>
            <p:cNvGrpSpPr/>
            <p:nvPr/>
          </p:nvGrpSpPr>
          <p:grpSpPr>
            <a:xfrm>
              <a:off x="7811199" y="5942810"/>
              <a:ext cx="13310" cy="21597"/>
              <a:chOff x="7811199" y="5942810"/>
              <a:chExt cx="13310" cy="21597"/>
            </a:xfrm>
            <a:grpFill/>
          </p:grpSpPr>
          <p:sp>
            <p:nvSpPr>
              <p:cNvPr id="1483" name="Forma libre: forma 1482">
                <a:extLst>
                  <a:ext uri="{FF2B5EF4-FFF2-40B4-BE49-F238E27FC236}">
                    <a16:creationId xmlns:a16="http://schemas.microsoft.com/office/drawing/2014/main" id="{8A52B786-DDE0-4E53-9CCB-A47AF6C2DF64}"/>
                  </a:ext>
                </a:extLst>
              </p:cNvPr>
              <p:cNvSpPr/>
              <p:nvPr/>
            </p:nvSpPr>
            <p:spPr>
              <a:xfrm>
                <a:off x="7816794" y="5948543"/>
                <a:ext cx="1904" cy="2142"/>
              </a:xfrm>
              <a:custGeom>
                <a:avLst/>
                <a:gdLst>
                  <a:gd name="connsiteX0" fmla="*/ 1904 w 1904"/>
                  <a:gd name="connsiteY0" fmla="*/ 0 h 2142"/>
                  <a:gd name="connsiteX1" fmla="*/ 1548 w 1904"/>
                  <a:gd name="connsiteY1" fmla="*/ 1905 h 2142"/>
                  <a:gd name="connsiteX2" fmla="*/ 0 w 1904"/>
                  <a:gd name="connsiteY2" fmla="*/ 2143 h 2142"/>
                  <a:gd name="connsiteX3" fmla="*/ 1904 w 1904"/>
                  <a:gd name="connsiteY3" fmla="*/ 0 h 2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04" h="2142">
                    <a:moveTo>
                      <a:pt x="1904" y="0"/>
                    </a:moveTo>
                    <a:lnTo>
                      <a:pt x="1548" y="1905"/>
                    </a:lnTo>
                    <a:cubicBezTo>
                      <a:pt x="1548" y="1905"/>
                      <a:pt x="476" y="2143"/>
                      <a:pt x="0" y="2143"/>
                    </a:cubicBezTo>
                    <a:lnTo>
                      <a:pt x="1904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84" name="Forma libre: forma 1483">
                <a:extLst>
                  <a:ext uri="{FF2B5EF4-FFF2-40B4-BE49-F238E27FC236}">
                    <a16:creationId xmlns:a16="http://schemas.microsoft.com/office/drawing/2014/main" id="{D11D5389-9F02-41E6-A807-F92B411E8188}"/>
                  </a:ext>
                </a:extLst>
              </p:cNvPr>
              <p:cNvSpPr/>
              <p:nvPr/>
            </p:nvSpPr>
            <p:spPr>
              <a:xfrm>
                <a:off x="7811199" y="5942810"/>
                <a:ext cx="13310" cy="13470"/>
              </a:xfrm>
              <a:custGeom>
                <a:avLst/>
                <a:gdLst>
                  <a:gd name="connsiteX0" fmla="*/ 7261 w 13310"/>
                  <a:gd name="connsiteY0" fmla="*/ 13351 h 13470"/>
                  <a:gd name="connsiteX1" fmla="*/ 5000 w 13310"/>
                  <a:gd name="connsiteY1" fmla="*/ 13351 h 13470"/>
                  <a:gd name="connsiteX2" fmla="*/ 357 w 13310"/>
                  <a:gd name="connsiteY2" fmla="*/ 9780 h 13470"/>
                  <a:gd name="connsiteX3" fmla="*/ 1429 w 13310"/>
                  <a:gd name="connsiteY3" fmla="*/ 4066 h 13470"/>
                  <a:gd name="connsiteX4" fmla="*/ 3333 w 13310"/>
                  <a:gd name="connsiteY4" fmla="*/ 1924 h 13470"/>
                  <a:gd name="connsiteX5" fmla="*/ 10118 w 13310"/>
                  <a:gd name="connsiteY5" fmla="*/ 614 h 13470"/>
                  <a:gd name="connsiteX6" fmla="*/ 13213 w 13310"/>
                  <a:gd name="connsiteY6" fmla="*/ 6804 h 13470"/>
                  <a:gd name="connsiteX7" fmla="*/ 12856 w 13310"/>
                  <a:gd name="connsiteY7" fmla="*/ 8709 h 13470"/>
                  <a:gd name="connsiteX8" fmla="*/ 8809 w 13310"/>
                  <a:gd name="connsiteY8" fmla="*/ 13113 h 13470"/>
                  <a:gd name="connsiteX9" fmla="*/ 7381 w 13310"/>
                  <a:gd name="connsiteY9" fmla="*/ 13470 h 13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310" h="13470">
                    <a:moveTo>
                      <a:pt x="7261" y="13351"/>
                    </a:moveTo>
                    <a:cubicBezTo>
                      <a:pt x="6547" y="13351"/>
                      <a:pt x="5833" y="13470"/>
                      <a:pt x="5000" y="13351"/>
                    </a:cubicBezTo>
                    <a:cubicBezTo>
                      <a:pt x="2857" y="13113"/>
                      <a:pt x="1191" y="11685"/>
                      <a:pt x="357" y="9780"/>
                    </a:cubicBezTo>
                    <a:cubicBezTo>
                      <a:pt x="-357" y="7756"/>
                      <a:pt x="0" y="5614"/>
                      <a:pt x="1429" y="4066"/>
                    </a:cubicBezTo>
                    <a:lnTo>
                      <a:pt x="3333" y="1924"/>
                    </a:lnTo>
                    <a:cubicBezTo>
                      <a:pt x="5000" y="19"/>
                      <a:pt x="7857" y="-576"/>
                      <a:pt x="10118" y="614"/>
                    </a:cubicBezTo>
                    <a:cubicBezTo>
                      <a:pt x="12380" y="1804"/>
                      <a:pt x="13689" y="4304"/>
                      <a:pt x="13213" y="6804"/>
                    </a:cubicBezTo>
                    <a:lnTo>
                      <a:pt x="12856" y="8709"/>
                    </a:lnTo>
                    <a:cubicBezTo>
                      <a:pt x="12380" y="10851"/>
                      <a:pt x="10832" y="12518"/>
                      <a:pt x="8809" y="13113"/>
                    </a:cubicBezTo>
                    <a:cubicBezTo>
                      <a:pt x="8452" y="13113"/>
                      <a:pt x="7976" y="13351"/>
                      <a:pt x="7381" y="1347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485" name="Gráfico 144">
              <a:extLst>
                <a:ext uri="{FF2B5EF4-FFF2-40B4-BE49-F238E27FC236}">
                  <a16:creationId xmlns:a16="http://schemas.microsoft.com/office/drawing/2014/main" id="{0CEA9EC1-8359-4766-975C-489C7C217099}"/>
                </a:ext>
              </a:extLst>
            </p:cNvPr>
            <p:cNvGrpSpPr/>
            <p:nvPr/>
          </p:nvGrpSpPr>
          <p:grpSpPr>
            <a:xfrm>
              <a:off x="9064649" y="6232647"/>
              <a:ext cx="13016" cy="44720"/>
              <a:chOff x="9064649" y="6232647"/>
              <a:chExt cx="13016" cy="44720"/>
            </a:xfrm>
            <a:grpFill/>
          </p:grpSpPr>
          <p:sp>
            <p:nvSpPr>
              <p:cNvPr id="1486" name="Forma libre: forma 1485">
                <a:extLst>
                  <a:ext uri="{FF2B5EF4-FFF2-40B4-BE49-F238E27FC236}">
                    <a16:creationId xmlns:a16="http://schemas.microsoft.com/office/drawing/2014/main" id="{FE4D5FA6-2E8E-4415-BE5F-FAFC90A1447A}"/>
                  </a:ext>
                </a:extLst>
              </p:cNvPr>
              <p:cNvSpPr/>
              <p:nvPr/>
            </p:nvSpPr>
            <p:spPr>
              <a:xfrm>
                <a:off x="9070367" y="6238517"/>
                <a:ext cx="1666" cy="16427"/>
              </a:xfrm>
              <a:custGeom>
                <a:avLst/>
                <a:gdLst>
                  <a:gd name="connsiteX0" fmla="*/ 1667 w 1666"/>
                  <a:gd name="connsiteY0" fmla="*/ 0 h 16427"/>
                  <a:gd name="connsiteX1" fmla="*/ 0 w 1666"/>
                  <a:gd name="connsiteY1" fmla="*/ 16427 h 16427"/>
                  <a:gd name="connsiteX2" fmla="*/ 1667 w 1666"/>
                  <a:gd name="connsiteY2" fmla="*/ 0 h 164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66" h="16427">
                    <a:moveTo>
                      <a:pt x="1667" y="0"/>
                    </a:moveTo>
                    <a:lnTo>
                      <a:pt x="0" y="16427"/>
                    </a:lnTo>
                    <a:cubicBezTo>
                      <a:pt x="357" y="11785"/>
                      <a:pt x="952" y="5833"/>
                      <a:pt x="1667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87" name="Forma libre: forma 1486">
                <a:extLst>
                  <a:ext uri="{FF2B5EF4-FFF2-40B4-BE49-F238E27FC236}">
                    <a16:creationId xmlns:a16="http://schemas.microsoft.com/office/drawing/2014/main" id="{8BCAE9A7-87DF-4146-BCE3-E886926E9622}"/>
                  </a:ext>
                </a:extLst>
              </p:cNvPr>
              <p:cNvSpPr/>
              <p:nvPr/>
            </p:nvSpPr>
            <p:spPr>
              <a:xfrm>
                <a:off x="9064649" y="6232647"/>
                <a:ext cx="13016" cy="27891"/>
              </a:xfrm>
              <a:custGeom>
                <a:avLst/>
                <a:gdLst>
                  <a:gd name="connsiteX0" fmla="*/ 6671 w 13016"/>
                  <a:gd name="connsiteY0" fmla="*/ 27892 h 27891"/>
                  <a:gd name="connsiteX1" fmla="*/ 5242 w 13016"/>
                  <a:gd name="connsiteY1" fmla="*/ 27892 h 27891"/>
                  <a:gd name="connsiteX2" fmla="*/ 4 w 13016"/>
                  <a:gd name="connsiteY2" fmla="*/ 21821 h 27891"/>
                  <a:gd name="connsiteX3" fmla="*/ 1670 w 13016"/>
                  <a:gd name="connsiteY3" fmla="*/ 5037 h 27891"/>
                  <a:gd name="connsiteX4" fmla="*/ 7980 w 13016"/>
                  <a:gd name="connsiteY4" fmla="*/ 37 h 27891"/>
                  <a:gd name="connsiteX5" fmla="*/ 12979 w 13016"/>
                  <a:gd name="connsiteY5" fmla="*/ 6227 h 27891"/>
                  <a:gd name="connsiteX6" fmla="*/ 11312 w 13016"/>
                  <a:gd name="connsiteY6" fmla="*/ 22654 h 27891"/>
                  <a:gd name="connsiteX7" fmla="*/ 6551 w 13016"/>
                  <a:gd name="connsiteY7" fmla="*/ 27654 h 27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16" h="27891">
                    <a:moveTo>
                      <a:pt x="6671" y="27892"/>
                    </a:moveTo>
                    <a:cubicBezTo>
                      <a:pt x="6671" y="27892"/>
                      <a:pt x="5718" y="27892"/>
                      <a:pt x="5242" y="27892"/>
                    </a:cubicBezTo>
                    <a:cubicBezTo>
                      <a:pt x="2147" y="27654"/>
                      <a:pt x="-115" y="24916"/>
                      <a:pt x="4" y="21821"/>
                    </a:cubicBezTo>
                    <a:cubicBezTo>
                      <a:pt x="361" y="17178"/>
                      <a:pt x="956" y="10988"/>
                      <a:pt x="1670" y="5037"/>
                    </a:cubicBezTo>
                    <a:cubicBezTo>
                      <a:pt x="2028" y="1942"/>
                      <a:pt x="4885" y="-320"/>
                      <a:pt x="7980" y="37"/>
                    </a:cubicBezTo>
                    <a:cubicBezTo>
                      <a:pt x="11075" y="394"/>
                      <a:pt x="13337" y="3132"/>
                      <a:pt x="12979" y="6227"/>
                    </a:cubicBezTo>
                    <a:lnTo>
                      <a:pt x="11312" y="22654"/>
                    </a:lnTo>
                    <a:cubicBezTo>
                      <a:pt x="11075" y="25273"/>
                      <a:pt x="9051" y="27297"/>
                      <a:pt x="6551" y="27654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488" name="Gráfico 144">
              <a:extLst>
                <a:ext uri="{FF2B5EF4-FFF2-40B4-BE49-F238E27FC236}">
                  <a16:creationId xmlns:a16="http://schemas.microsoft.com/office/drawing/2014/main" id="{B5662A56-2FC1-41D5-AF1B-4735FA315C57}"/>
                </a:ext>
              </a:extLst>
            </p:cNvPr>
            <p:cNvGrpSpPr/>
            <p:nvPr/>
          </p:nvGrpSpPr>
          <p:grpSpPr>
            <a:xfrm>
              <a:off x="9057988" y="6297659"/>
              <a:ext cx="12290" cy="36365"/>
              <a:chOff x="9057988" y="6297659"/>
              <a:chExt cx="12290" cy="36365"/>
            </a:xfrm>
            <a:grpFill/>
          </p:grpSpPr>
          <p:sp>
            <p:nvSpPr>
              <p:cNvPr id="1489" name="Forma libre: forma 1488">
                <a:extLst>
                  <a:ext uri="{FF2B5EF4-FFF2-40B4-BE49-F238E27FC236}">
                    <a16:creationId xmlns:a16="http://schemas.microsoft.com/office/drawing/2014/main" id="{4E9CD367-A4AE-4DAA-951A-717B15CB06DA}"/>
                  </a:ext>
                </a:extLst>
              </p:cNvPr>
              <p:cNvSpPr/>
              <p:nvPr/>
            </p:nvSpPr>
            <p:spPr>
              <a:xfrm>
                <a:off x="9063701" y="6303273"/>
                <a:ext cx="952" cy="11308"/>
              </a:xfrm>
              <a:custGeom>
                <a:avLst/>
                <a:gdLst>
                  <a:gd name="connsiteX0" fmla="*/ 238 w 952"/>
                  <a:gd name="connsiteY0" fmla="*/ 119 h 11308"/>
                  <a:gd name="connsiteX1" fmla="*/ 952 w 952"/>
                  <a:gd name="connsiteY1" fmla="*/ 9523 h 11308"/>
                  <a:gd name="connsiteX2" fmla="*/ 0 w 952"/>
                  <a:gd name="connsiteY2" fmla="*/ 11309 h 11308"/>
                  <a:gd name="connsiteX3" fmla="*/ 238 w 952"/>
                  <a:gd name="connsiteY3" fmla="*/ 0 h 11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" h="11308">
                    <a:moveTo>
                      <a:pt x="238" y="119"/>
                    </a:moveTo>
                    <a:cubicBezTo>
                      <a:pt x="833" y="3214"/>
                      <a:pt x="952" y="6309"/>
                      <a:pt x="952" y="9523"/>
                    </a:cubicBezTo>
                    <a:cubicBezTo>
                      <a:pt x="714" y="10118"/>
                      <a:pt x="357" y="10951"/>
                      <a:pt x="0" y="11309"/>
                    </a:cubicBezTo>
                    <a:lnTo>
                      <a:pt x="238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90" name="Forma libre: forma 1489">
                <a:extLst>
                  <a:ext uri="{FF2B5EF4-FFF2-40B4-BE49-F238E27FC236}">
                    <a16:creationId xmlns:a16="http://schemas.microsoft.com/office/drawing/2014/main" id="{E0E64BEF-2BAF-450C-9A17-D8C7203FBF1E}"/>
                  </a:ext>
                </a:extLst>
              </p:cNvPr>
              <p:cNvSpPr/>
              <p:nvPr/>
            </p:nvSpPr>
            <p:spPr>
              <a:xfrm>
                <a:off x="9057988" y="6297659"/>
                <a:ext cx="12290" cy="22680"/>
              </a:xfrm>
              <a:custGeom>
                <a:avLst/>
                <a:gdLst>
                  <a:gd name="connsiteX0" fmla="*/ 6666 w 12290"/>
                  <a:gd name="connsiteY0" fmla="*/ 22636 h 22680"/>
                  <a:gd name="connsiteX1" fmla="*/ 3690 w 12290"/>
                  <a:gd name="connsiteY1" fmla="*/ 22279 h 22680"/>
                  <a:gd name="connsiteX2" fmla="*/ 0 w 12290"/>
                  <a:gd name="connsiteY2" fmla="*/ 16803 h 22680"/>
                  <a:gd name="connsiteX3" fmla="*/ 238 w 12290"/>
                  <a:gd name="connsiteY3" fmla="*/ 5495 h 22680"/>
                  <a:gd name="connsiteX4" fmla="*/ 5475 w 12290"/>
                  <a:gd name="connsiteY4" fmla="*/ 19 h 22680"/>
                  <a:gd name="connsiteX5" fmla="*/ 11546 w 12290"/>
                  <a:gd name="connsiteY5" fmla="*/ 4661 h 22680"/>
                  <a:gd name="connsiteX6" fmla="*/ 12260 w 12290"/>
                  <a:gd name="connsiteY6" fmla="*/ 15256 h 22680"/>
                  <a:gd name="connsiteX7" fmla="*/ 11784 w 12290"/>
                  <a:gd name="connsiteY7" fmla="*/ 17517 h 22680"/>
                  <a:gd name="connsiteX8" fmla="*/ 9999 w 12290"/>
                  <a:gd name="connsiteY8" fmla="*/ 20731 h 22680"/>
                  <a:gd name="connsiteX9" fmla="*/ 6666 w 12290"/>
                  <a:gd name="connsiteY9" fmla="*/ 22636 h 22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90" h="22680">
                    <a:moveTo>
                      <a:pt x="6666" y="22636"/>
                    </a:moveTo>
                    <a:cubicBezTo>
                      <a:pt x="5714" y="22755"/>
                      <a:pt x="4642" y="22636"/>
                      <a:pt x="3690" y="22279"/>
                    </a:cubicBezTo>
                    <a:cubicBezTo>
                      <a:pt x="1428" y="21446"/>
                      <a:pt x="0" y="19184"/>
                      <a:pt x="0" y="16803"/>
                    </a:cubicBezTo>
                    <a:lnTo>
                      <a:pt x="238" y="5495"/>
                    </a:lnTo>
                    <a:cubicBezTo>
                      <a:pt x="238" y="2519"/>
                      <a:pt x="2499" y="257"/>
                      <a:pt x="5475" y="19"/>
                    </a:cubicBezTo>
                    <a:cubicBezTo>
                      <a:pt x="8332" y="-219"/>
                      <a:pt x="10951" y="1805"/>
                      <a:pt x="11546" y="4661"/>
                    </a:cubicBezTo>
                    <a:cubicBezTo>
                      <a:pt x="12141" y="7756"/>
                      <a:pt x="12380" y="11208"/>
                      <a:pt x="12260" y="15256"/>
                    </a:cubicBezTo>
                    <a:cubicBezTo>
                      <a:pt x="12260" y="15970"/>
                      <a:pt x="12022" y="16803"/>
                      <a:pt x="11784" y="17517"/>
                    </a:cubicBezTo>
                    <a:cubicBezTo>
                      <a:pt x="11308" y="18708"/>
                      <a:pt x="10832" y="19779"/>
                      <a:pt x="9999" y="20731"/>
                    </a:cubicBezTo>
                    <a:cubicBezTo>
                      <a:pt x="9165" y="21803"/>
                      <a:pt x="7975" y="22398"/>
                      <a:pt x="6666" y="22636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491" name="Gráfico 144">
              <a:extLst>
                <a:ext uri="{FF2B5EF4-FFF2-40B4-BE49-F238E27FC236}">
                  <a16:creationId xmlns:a16="http://schemas.microsoft.com/office/drawing/2014/main" id="{F86ADF9F-D1C7-457F-86FF-C19FF452FDC2}"/>
                </a:ext>
              </a:extLst>
            </p:cNvPr>
            <p:cNvGrpSpPr/>
            <p:nvPr/>
          </p:nvGrpSpPr>
          <p:grpSpPr>
            <a:xfrm>
              <a:off x="7747470" y="5876938"/>
              <a:ext cx="1389489" cy="1655284"/>
              <a:chOff x="7747470" y="5876938"/>
              <a:chExt cx="1389489" cy="1655284"/>
            </a:xfrm>
            <a:grpFill/>
          </p:grpSpPr>
          <p:sp>
            <p:nvSpPr>
              <p:cNvPr id="1492" name="Forma libre: forma 1491">
                <a:extLst>
                  <a:ext uri="{FF2B5EF4-FFF2-40B4-BE49-F238E27FC236}">
                    <a16:creationId xmlns:a16="http://schemas.microsoft.com/office/drawing/2014/main" id="{D631A2C6-5CB2-4A4F-BA71-956A56DDB802}"/>
                  </a:ext>
                </a:extLst>
              </p:cNvPr>
              <p:cNvSpPr/>
              <p:nvPr/>
            </p:nvSpPr>
            <p:spPr>
              <a:xfrm>
                <a:off x="7749181" y="5878006"/>
                <a:ext cx="1386675" cy="1026997"/>
              </a:xfrm>
              <a:custGeom>
                <a:avLst/>
                <a:gdLst>
                  <a:gd name="connsiteX0" fmla="*/ 2499 w 1386675"/>
                  <a:gd name="connsiteY0" fmla="*/ 543351 h 1026997"/>
                  <a:gd name="connsiteX1" fmla="*/ 595 w 1386675"/>
                  <a:gd name="connsiteY1" fmla="*/ 557754 h 1026997"/>
                  <a:gd name="connsiteX2" fmla="*/ 0 w 1386675"/>
                  <a:gd name="connsiteY2" fmla="*/ 565373 h 1026997"/>
                  <a:gd name="connsiteX3" fmla="*/ 357 w 1386675"/>
                  <a:gd name="connsiteY3" fmla="*/ 574420 h 1026997"/>
                  <a:gd name="connsiteX4" fmla="*/ 1428 w 1386675"/>
                  <a:gd name="connsiteY4" fmla="*/ 571086 h 1026997"/>
                  <a:gd name="connsiteX5" fmla="*/ 2262 w 1386675"/>
                  <a:gd name="connsiteY5" fmla="*/ 580729 h 1026997"/>
                  <a:gd name="connsiteX6" fmla="*/ 4880 w 1386675"/>
                  <a:gd name="connsiteY6" fmla="*/ 585014 h 1026997"/>
                  <a:gd name="connsiteX7" fmla="*/ 7142 w 1386675"/>
                  <a:gd name="connsiteY7" fmla="*/ 603107 h 1026997"/>
                  <a:gd name="connsiteX8" fmla="*/ 13451 w 1386675"/>
                  <a:gd name="connsiteY8" fmla="*/ 615725 h 1026997"/>
                  <a:gd name="connsiteX9" fmla="*/ 21307 w 1386675"/>
                  <a:gd name="connsiteY9" fmla="*/ 625843 h 1026997"/>
                  <a:gd name="connsiteX10" fmla="*/ 14760 w 1386675"/>
                  <a:gd name="connsiteY10" fmla="*/ 616678 h 1026997"/>
                  <a:gd name="connsiteX11" fmla="*/ 23450 w 1386675"/>
                  <a:gd name="connsiteY11" fmla="*/ 623225 h 1026997"/>
                  <a:gd name="connsiteX12" fmla="*/ 48210 w 1386675"/>
                  <a:gd name="connsiteY12" fmla="*/ 645247 h 1026997"/>
                  <a:gd name="connsiteX13" fmla="*/ 59875 w 1386675"/>
                  <a:gd name="connsiteY13" fmla="*/ 649413 h 1026997"/>
                  <a:gd name="connsiteX14" fmla="*/ 85111 w 1386675"/>
                  <a:gd name="connsiteY14" fmla="*/ 657507 h 1026997"/>
                  <a:gd name="connsiteX15" fmla="*/ 535426 w 1386675"/>
                  <a:gd name="connsiteY15" fmla="*/ 713931 h 1026997"/>
                  <a:gd name="connsiteX16" fmla="*/ 538045 w 1386675"/>
                  <a:gd name="connsiteY16" fmla="*/ 714407 h 1026997"/>
                  <a:gd name="connsiteX17" fmla="*/ 537688 w 1386675"/>
                  <a:gd name="connsiteY17" fmla="*/ 714169 h 1026997"/>
                  <a:gd name="connsiteX18" fmla="*/ 676722 w 1386675"/>
                  <a:gd name="connsiteY18" fmla="*/ 731548 h 1026997"/>
                  <a:gd name="connsiteX19" fmla="*/ 680412 w 1386675"/>
                  <a:gd name="connsiteY19" fmla="*/ 732143 h 1026997"/>
                  <a:gd name="connsiteX20" fmla="*/ 686364 w 1386675"/>
                  <a:gd name="connsiteY20" fmla="*/ 735238 h 1026997"/>
                  <a:gd name="connsiteX21" fmla="*/ 689935 w 1386675"/>
                  <a:gd name="connsiteY21" fmla="*/ 737262 h 1026997"/>
                  <a:gd name="connsiteX22" fmla="*/ 692793 w 1386675"/>
                  <a:gd name="connsiteY22" fmla="*/ 738691 h 1026997"/>
                  <a:gd name="connsiteX23" fmla="*/ 698030 w 1386675"/>
                  <a:gd name="connsiteY23" fmla="*/ 741547 h 1026997"/>
                  <a:gd name="connsiteX24" fmla="*/ 707910 w 1386675"/>
                  <a:gd name="connsiteY24" fmla="*/ 747618 h 1026997"/>
                  <a:gd name="connsiteX25" fmla="*/ 705410 w 1386675"/>
                  <a:gd name="connsiteY25" fmla="*/ 752261 h 1026997"/>
                  <a:gd name="connsiteX26" fmla="*/ 710410 w 1386675"/>
                  <a:gd name="connsiteY26" fmla="*/ 758689 h 1026997"/>
                  <a:gd name="connsiteX27" fmla="*/ 715766 w 1386675"/>
                  <a:gd name="connsiteY27" fmla="*/ 766545 h 1026997"/>
                  <a:gd name="connsiteX28" fmla="*/ 726360 w 1386675"/>
                  <a:gd name="connsiteY28" fmla="*/ 777258 h 1026997"/>
                  <a:gd name="connsiteX29" fmla="*/ 724694 w 1386675"/>
                  <a:gd name="connsiteY29" fmla="*/ 774997 h 1026997"/>
                  <a:gd name="connsiteX30" fmla="*/ 736835 w 1386675"/>
                  <a:gd name="connsiteY30" fmla="*/ 791305 h 1026997"/>
                  <a:gd name="connsiteX31" fmla="*/ 737550 w 1386675"/>
                  <a:gd name="connsiteY31" fmla="*/ 798804 h 1026997"/>
                  <a:gd name="connsiteX32" fmla="*/ 798973 w 1386675"/>
                  <a:gd name="connsiteY32" fmla="*/ 881654 h 1026997"/>
                  <a:gd name="connsiteX33" fmla="*/ 847658 w 1386675"/>
                  <a:gd name="connsiteY33" fmla="*/ 962361 h 1026997"/>
                  <a:gd name="connsiteX34" fmla="*/ 847897 w 1386675"/>
                  <a:gd name="connsiteY34" fmla="*/ 961647 h 1026997"/>
                  <a:gd name="connsiteX35" fmla="*/ 854444 w 1386675"/>
                  <a:gd name="connsiteY35" fmla="*/ 970217 h 1026997"/>
                  <a:gd name="connsiteX36" fmla="*/ 863848 w 1386675"/>
                  <a:gd name="connsiteY36" fmla="*/ 982002 h 1026997"/>
                  <a:gd name="connsiteX37" fmla="*/ 877775 w 1386675"/>
                  <a:gd name="connsiteY37" fmla="*/ 994858 h 1026997"/>
                  <a:gd name="connsiteX38" fmla="*/ 897178 w 1386675"/>
                  <a:gd name="connsiteY38" fmla="*/ 1026998 h 1026997"/>
                  <a:gd name="connsiteX39" fmla="*/ 900035 w 1386675"/>
                  <a:gd name="connsiteY39" fmla="*/ 1013785 h 1026997"/>
                  <a:gd name="connsiteX40" fmla="*/ 909558 w 1386675"/>
                  <a:gd name="connsiteY40" fmla="*/ 1019499 h 1026997"/>
                  <a:gd name="connsiteX41" fmla="*/ 914558 w 1386675"/>
                  <a:gd name="connsiteY41" fmla="*/ 1019261 h 1026997"/>
                  <a:gd name="connsiteX42" fmla="*/ 925151 w 1386675"/>
                  <a:gd name="connsiteY42" fmla="*/ 1007357 h 1026997"/>
                  <a:gd name="connsiteX43" fmla="*/ 945626 w 1386675"/>
                  <a:gd name="connsiteY43" fmla="*/ 842610 h 1026997"/>
                  <a:gd name="connsiteX44" fmla="*/ 976456 w 1386675"/>
                  <a:gd name="connsiteY44" fmla="*/ 789876 h 1026997"/>
                  <a:gd name="connsiteX45" fmla="*/ 1032761 w 1386675"/>
                  <a:gd name="connsiteY45" fmla="*/ 776187 h 1026997"/>
                  <a:gd name="connsiteX46" fmla="*/ 1234289 w 1386675"/>
                  <a:gd name="connsiteY46" fmla="*/ 801423 h 1026997"/>
                  <a:gd name="connsiteX47" fmla="*/ 1293093 w 1386675"/>
                  <a:gd name="connsiteY47" fmla="*/ 785115 h 1026997"/>
                  <a:gd name="connsiteX48" fmla="*/ 1324519 w 1386675"/>
                  <a:gd name="connsiteY48" fmla="*/ 731072 h 1026997"/>
                  <a:gd name="connsiteX49" fmla="*/ 1386061 w 1386675"/>
                  <a:gd name="connsiteY49" fmla="*/ 235283 h 1026997"/>
                  <a:gd name="connsiteX50" fmla="*/ 1370229 w 1386675"/>
                  <a:gd name="connsiteY50" fmla="*/ 174932 h 1026997"/>
                  <a:gd name="connsiteX51" fmla="*/ 1315829 w 1386675"/>
                  <a:gd name="connsiteY51" fmla="*/ 144696 h 1026997"/>
                  <a:gd name="connsiteX52" fmla="*/ 166532 w 1386675"/>
                  <a:gd name="connsiteY52" fmla="*/ 661 h 1026997"/>
                  <a:gd name="connsiteX53" fmla="*/ 130940 w 1386675"/>
                  <a:gd name="connsiteY53" fmla="*/ 3995 h 1026997"/>
                  <a:gd name="connsiteX54" fmla="*/ 128202 w 1386675"/>
                  <a:gd name="connsiteY54" fmla="*/ 5185 h 1026997"/>
                  <a:gd name="connsiteX55" fmla="*/ 126655 w 1386675"/>
                  <a:gd name="connsiteY55" fmla="*/ 5661 h 1026997"/>
                  <a:gd name="connsiteX56" fmla="*/ 107966 w 1386675"/>
                  <a:gd name="connsiteY56" fmla="*/ 15303 h 1026997"/>
                  <a:gd name="connsiteX57" fmla="*/ 92967 w 1386675"/>
                  <a:gd name="connsiteY57" fmla="*/ 30540 h 1026997"/>
                  <a:gd name="connsiteX58" fmla="*/ 86182 w 1386675"/>
                  <a:gd name="connsiteY58" fmla="*/ 34587 h 1026997"/>
                  <a:gd name="connsiteX59" fmla="*/ 87968 w 1386675"/>
                  <a:gd name="connsiteY59" fmla="*/ 35539 h 1026997"/>
                  <a:gd name="connsiteX60" fmla="*/ 75707 w 1386675"/>
                  <a:gd name="connsiteY60" fmla="*/ 58871 h 1026997"/>
                  <a:gd name="connsiteX61" fmla="*/ 81302 w 1386675"/>
                  <a:gd name="connsiteY61" fmla="*/ 48514 h 1026997"/>
                  <a:gd name="connsiteX62" fmla="*/ 84040 w 1386675"/>
                  <a:gd name="connsiteY62" fmla="*/ 39825 h 1026997"/>
                  <a:gd name="connsiteX63" fmla="*/ 87849 w 1386675"/>
                  <a:gd name="connsiteY63" fmla="*/ 37682 h 1026997"/>
                  <a:gd name="connsiteX64" fmla="*/ 77374 w 1386675"/>
                  <a:gd name="connsiteY64" fmla="*/ 63989 h 1026997"/>
                  <a:gd name="connsiteX65" fmla="*/ 74755 w 1386675"/>
                  <a:gd name="connsiteY65" fmla="*/ 66013 h 1026997"/>
                  <a:gd name="connsiteX66" fmla="*/ 74398 w 1386675"/>
                  <a:gd name="connsiteY66" fmla="*/ 70179 h 1026997"/>
                  <a:gd name="connsiteX67" fmla="*/ 69041 w 1386675"/>
                  <a:gd name="connsiteY67" fmla="*/ 71965 h 1026997"/>
                  <a:gd name="connsiteX68" fmla="*/ 67018 w 1386675"/>
                  <a:gd name="connsiteY68" fmla="*/ 81607 h 1026997"/>
                  <a:gd name="connsiteX69" fmla="*/ 66065 w 1386675"/>
                  <a:gd name="connsiteY69" fmla="*/ 70060 h 1026997"/>
                  <a:gd name="connsiteX70" fmla="*/ 57613 w 1386675"/>
                  <a:gd name="connsiteY70" fmla="*/ 95653 h 1026997"/>
                  <a:gd name="connsiteX71" fmla="*/ 60589 w 1386675"/>
                  <a:gd name="connsiteY71" fmla="*/ 121960 h 1026997"/>
                  <a:gd name="connsiteX72" fmla="*/ 54995 w 1386675"/>
                  <a:gd name="connsiteY72" fmla="*/ 146958 h 1026997"/>
                  <a:gd name="connsiteX73" fmla="*/ 56423 w 1386675"/>
                  <a:gd name="connsiteY73" fmla="*/ 147434 h 1026997"/>
                  <a:gd name="connsiteX74" fmla="*/ 54519 w 1386675"/>
                  <a:gd name="connsiteY74" fmla="*/ 154695 h 1026997"/>
                  <a:gd name="connsiteX75" fmla="*/ 51781 w 1386675"/>
                  <a:gd name="connsiteY75" fmla="*/ 185645 h 1026997"/>
                  <a:gd name="connsiteX76" fmla="*/ 50352 w 1386675"/>
                  <a:gd name="connsiteY76" fmla="*/ 181717 h 1026997"/>
                  <a:gd name="connsiteX77" fmla="*/ 44281 w 1386675"/>
                  <a:gd name="connsiteY77" fmla="*/ 249806 h 1026997"/>
                  <a:gd name="connsiteX78" fmla="*/ 39044 w 1386675"/>
                  <a:gd name="connsiteY78" fmla="*/ 265400 h 1026997"/>
                  <a:gd name="connsiteX79" fmla="*/ 41424 w 1386675"/>
                  <a:gd name="connsiteY79" fmla="*/ 269090 h 1026997"/>
                  <a:gd name="connsiteX80" fmla="*/ 35353 w 1386675"/>
                  <a:gd name="connsiteY80" fmla="*/ 295040 h 1026997"/>
                  <a:gd name="connsiteX81" fmla="*/ 16784 w 1386675"/>
                  <a:gd name="connsiteY81" fmla="*/ 461334 h 1026997"/>
                  <a:gd name="connsiteX82" fmla="*/ 16308 w 1386675"/>
                  <a:gd name="connsiteY82" fmla="*/ 455502 h 1026997"/>
                  <a:gd name="connsiteX83" fmla="*/ 8451 w 1386675"/>
                  <a:gd name="connsiteY83" fmla="*/ 516210 h 1026997"/>
                  <a:gd name="connsiteX84" fmla="*/ 2618 w 1386675"/>
                  <a:gd name="connsiteY84" fmla="*/ 543232 h 1026997"/>
                  <a:gd name="connsiteX85" fmla="*/ 1304759 w 1386675"/>
                  <a:gd name="connsiteY85" fmla="*/ 663102 h 1026997"/>
                  <a:gd name="connsiteX86" fmla="*/ 1300950 w 1386675"/>
                  <a:gd name="connsiteY86" fmla="*/ 667864 h 1026997"/>
                  <a:gd name="connsiteX87" fmla="*/ 1309639 w 1386675"/>
                  <a:gd name="connsiteY87" fmla="*/ 624534 h 1026997"/>
                  <a:gd name="connsiteX88" fmla="*/ 1304878 w 1386675"/>
                  <a:gd name="connsiteY88" fmla="*/ 663102 h 1026997"/>
                  <a:gd name="connsiteX89" fmla="*/ 1323090 w 1386675"/>
                  <a:gd name="connsiteY89" fmla="*/ 515258 h 1026997"/>
                  <a:gd name="connsiteX90" fmla="*/ 1320828 w 1386675"/>
                  <a:gd name="connsiteY90" fmla="*/ 533352 h 1026997"/>
                  <a:gd name="connsiteX91" fmla="*/ 1320472 w 1386675"/>
                  <a:gd name="connsiteY91" fmla="*/ 532876 h 1026997"/>
                  <a:gd name="connsiteX92" fmla="*/ 1317138 w 1386675"/>
                  <a:gd name="connsiteY92" fmla="*/ 537161 h 1026997"/>
                  <a:gd name="connsiteX93" fmla="*/ 1322972 w 1386675"/>
                  <a:gd name="connsiteY93" fmla="*/ 515258 h 1026997"/>
                  <a:gd name="connsiteX94" fmla="*/ 1324162 w 1386675"/>
                  <a:gd name="connsiteY94" fmla="*/ 506449 h 1026997"/>
                  <a:gd name="connsiteX95" fmla="*/ 1323567 w 1386675"/>
                  <a:gd name="connsiteY95" fmla="*/ 506926 h 1026997"/>
                  <a:gd name="connsiteX96" fmla="*/ 1326899 w 1386675"/>
                  <a:gd name="connsiteY96" fmla="*/ 484190 h 1026997"/>
                  <a:gd name="connsiteX97" fmla="*/ 1324162 w 1386675"/>
                  <a:gd name="connsiteY97" fmla="*/ 506449 h 1026997"/>
                  <a:gd name="connsiteX98" fmla="*/ 1336065 w 1386675"/>
                  <a:gd name="connsiteY98" fmla="*/ 381104 h 1026997"/>
                  <a:gd name="connsiteX99" fmla="*/ 1339994 w 1386675"/>
                  <a:gd name="connsiteY99" fmla="*/ 376104 h 1026997"/>
                  <a:gd name="connsiteX100" fmla="*/ 1339041 w 1386675"/>
                  <a:gd name="connsiteY100" fmla="*/ 376104 h 1026997"/>
                  <a:gd name="connsiteX101" fmla="*/ 1341422 w 1386675"/>
                  <a:gd name="connsiteY101" fmla="*/ 367771 h 1026997"/>
                  <a:gd name="connsiteX102" fmla="*/ 1330590 w 1386675"/>
                  <a:gd name="connsiteY102" fmla="*/ 455025 h 1026997"/>
                  <a:gd name="connsiteX103" fmla="*/ 1336065 w 1386675"/>
                  <a:gd name="connsiteY103" fmla="*/ 381223 h 1026997"/>
                  <a:gd name="connsiteX104" fmla="*/ 1345588 w 1386675"/>
                  <a:gd name="connsiteY104" fmla="*/ 333965 h 1026997"/>
                  <a:gd name="connsiteX105" fmla="*/ 1343446 w 1386675"/>
                  <a:gd name="connsiteY105" fmla="*/ 336227 h 1026997"/>
                  <a:gd name="connsiteX106" fmla="*/ 1347612 w 1386675"/>
                  <a:gd name="connsiteY106" fmla="*/ 317062 h 1026997"/>
                  <a:gd name="connsiteX107" fmla="*/ 1345469 w 1386675"/>
                  <a:gd name="connsiteY107" fmla="*/ 333965 h 1026997"/>
                  <a:gd name="connsiteX108" fmla="*/ 1300950 w 1386675"/>
                  <a:gd name="connsiteY108" fmla="*/ 693814 h 1026997"/>
                  <a:gd name="connsiteX109" fmla="*/ 1298926 w 1386675"/>
                  <a:gd name="connsiteY109" fmla="*/ 676434 h 1026997"/>
                  <a:gd name="connsiteX110" fmla="*/ 1304402 w 1386675"/>
                  <a:gd name="connsiteY110" fmla="*/ 666197 h 1026997"/>
                  <a:gd name="connsiteX111" fmla="*/ 1300950 w 1386675"/>
                  <a:gd name="connsiteY111" fmla="*/ 693814 h 1026997"/>
                  <a:gd name="connsiteX112" fmla="*/ 1294759 w 1386675"/>
                  <a:gd name="connsiteY112" fmla="*/ 736310 h 1026997"/>
                  <a:gd name="connsiteX113" fmla="*/ 1291665 w 1386675"/>
                  <a:gd name="connsiteY113" fmla="*/ 743928 h 1026997"/>
                  <a:gd name="connsiteX114" fmla="*/ 1294759 w 1386675"/>
                  <a:gd name="connsiteY114" fmla="*/ 736310 h 1026997"/>
                  <a:gd name="connsiteX115" fmla="*/ 1287379 w 1386675"/>
                  <a:gd name="connsiteY115" fmla="*/ 751308 h 1026997"/>
                  <a:gd name="connsiteX116" fmla="*/ 1281427 w 1386675"/>
                  <a:gd name="connsiteY116" fmla="*/ 758332 h 1026997"/>
                  <a:gd name="connsiteX117" fmla="*/ 1287498 w 1386675"/>
                  <a:gd name="connsiteY117" fmla="*/ 750475 h 1026997"/>
                  <a:gd name="connsiteX118" fmla="*/ 1287498 w 1386675"/>
                  <a:gd name="connsiteY118" fmla="*/ 751189 h 1026997"/>
                  <a:gd name="connsiteX119" fmla="*/ 1008120 w 1386675"/>
                  <a:gd name="connsiteY119" fmla="*/ 748809 h 1026997"/>
                  <a:gd name="connsiteX120" fmla="*/ 1003597 w 1386675"/>
                  <a:gd name="connsiteY120" fmla="*/ 748452 h 1026997"/>
                  <a:gd name="connsiteX121" fmla="*/ 984074 w 1386675"/>
                  <a:gd name="connsiteY121" fmla="*/ 750475 h 1026997"/>
                  <a:gd name="connsiteX122" fmla="*/ 941817 w 1386675"/>
                  <a:gd name="connsiteY122" fmla="*/ 766188 h 1026997"/>
                  <a:gd name="connsiteX123" fmla="*/ 943364 w 1386675"/>
                  <a:gd name="connsiteY123" fmla="*/ 767616 h 1026997"/>
                  <a:gd name="connsiteX124" fmla="*/ 941936 w 1386675"/>
                  <a:gd name="connsiteY124" fmla="*/ 770116 h 1026997"/>
                  <a:gd name="connsiteX125" fmla="*/ 917652 w 1386675"/>
                  <a:gd name="connsiteY125" fmla="*/ 792257 h 1026997"/>
                  <a:gd name="connsiteX126" fmla="*/ 918843 w 1386675"/>
                  <a:gd name="connsiteY126" fmla="*/ 790948 h 1026997"/>
                  <a:gd name="connsiteX127" fmla="*/ 904915 w 1386675"/>
                  <a:gd name="connsiteY127" fmla="*/ 814755 h 1026997"/>
                  <a:gd name="connsiteX128" fmla="*/ 900273 w 1386675"/>
                  <a:gd name="connsiteY128" fmla="*/ 845586 h 1026997"/>
                  <a:gd name="connsiteX129" fmla="*/ 894559 w 1386675"/>
                  <a:gd name="connsiteY129" fmla="*/ 903914 h 1026997"/>
                  <a:gd name="connsiteX130" fmla="*/ 895035 w 1386675"/>
                  <a:gd name="connsiteY130" fmla="*/ 902366 h 1026997"/>
                  <a:gd name="connsiteX131" fmla="*/ 895630 w 1386675"/>
                  <a:gd name="connsiteY131" fmla="*/ 914984 h 1026997"/>
                  <a:gd name="connsiteX132" fmla="*/ 894083 w 1386675"/>
                  <a:gd name="connsiteY132" fmla="*/ 909389 h 1026997"/>
                  <a:gd name="connsiteX133" fmla="*/ 888012 w 1386675"/>
                  <a:gd name="connsiteY133" fmla="*/ 943672 h 1026997"/>
                  <a:gd name="connsiteX134" fmla="*/ 887655 w 1386675"/>
                  <a:gd name="connsiteY134" fmla="*/ 946053 h 1026997"/>
                  <a:gd name="connsiteX135" fmla="*/ 754691 w 1386675"/>
                  <a:gd name="connsiteY135" fmla="*/ 749880 h 1026997"/>
                  <a:gd name="connsiteX136" fmla="*/ 721242 w 1386675"/>
                  <a:gd name="connsiteY136" fmla="*/ 718335 h 1026997"/>
                  <a:gd name="connsiteX137" fmla="*/ 680056 w 1386675"/>
                  <a:gd name="connsiteY137" fmla="*/ 703932 h 1026997"/>
                  <a:gd name="connsiteX138" fmla="*/ 88563 w 1386675"/>
                  <a:gd name="connsiteY138" fmla="*/ 629772 h 1026997"/>
                  <a:gd name="connsiteX139" fmla="*/ 52495 w 1386675"/>
                  <a:gd name="connsiteY139" fmla="*/ 607988 h 1026997"/>
                  <a:gd name="connsiteX140" fmla="*/ 42615 w 1386675"/>
                  <a:gd name="connsiteY140" fmla="*/ 570491 h 1026997"/>
                  <a:gd name="connsiteX141" fmla="*/ 104157 w 1386675"/>
                  <a:gd name="connsiteY141" fmla="*/ 74702 h 1026997"/>
                  <a:gd name="connsiteX142" fmla="*/ 124631 w 1386675"/>
                  <a:gd name="connsiteY142" fmla="*/ 38158 h 1026997"/>
                  <a:gd name="connsiteX143" fmla="*/ 130940 w 1386675"/>
                  <a:gd name="connsiteY143" fmla="*/ 34706 h 1026997"/>
                  <a:gd name="connsiteX144" fmla="*/ 137606 w 1386675"/>
                  <a:gd name="connsiteY144" fmla="*/ 35420 h 1026997"/>
                  <a:gd name="connsiteX145" fmla="*/ 149391 w 1386675"/>
                  <a:gd name="connsiteY145" fmla="*/ 28754 h 1026997"/>
                  <a:gd name="connsiteX146" fmla="*/ 163318 w 1386675"/>
                  <a:gd name="connsiteY146" fmla="*/ 28754 h 1026997"/>
                  <a:gd name="connsiteX147" fmla="*/ 1312615 w 1386675"/>
                  <a:gd name="connsiteY147" fmla="*/ 172789 h 1026997"/>
                  <a:gd name="connsiteX148" fmla="*/ 1318567 w 1386675"/>
                  <a:gd name="connsiteY148" fmla="*/ 173860 h 1026997"/>
                  <a:gd name="connsiteX149" fmla="*/ 1330947 w 1386675"/>
                  <a:gd name="connsiteY149" fmla="*/ 185883 h 1026997"/>
                  <a:gd name="connsiteX150" fmla="*/ 1340113 w 1386675"/>
                  <a:gd name="connsiteY150" fmla="*/ 216714 h 1026997"/>
                  <a:gd name="connsiteX151" fmla="*/ 1339636 w 1386675"/>
                  <a:gd name="connsiteY151" fmla="*/ 202905 h 1026997"/>
                  <a:gd name="connsiteX152" fmla="*/ 1334756 w 1386675"/>
                  <a:gd name="connsiteY152" fmla="*/ 187907 h 1026997"/>
                  <a:gd name="connsiteX153" fmla="*/ 1342851 w 1386675"/>
                  <a:gd name="connsiteY153" fmla="*/ 229331 h 1026997"/>
                  <a:gd name="connsiteX154" fmla="*/ 1333565 w 1386675"/>
                  <a:gd name="connsiteY154" fmla="*/ 280636 h 1026997"/>
                  <a:gd name="connsiteX155" fmla="*/ 1328924 w 1386675"/>
                  <a:gd name="connsiteY155" fmla="*/ 337893 h 1026997"/>
                  <a:gd name="connsiteX156" fmla="*/ 1323328 w 1386675"/>
                  <a:gd name="connsiteY156" fmla="*/ 358487 h 1026997"/>
                  <a:gd name="connsiteX157" fmla="*/ 1325829 w 1386675"/>
                  <a:gd name="connsiteY157" fmla="*/ 363843 h 1026997"/>
                  <a:gd name="connsiteX158" fmla="*/ 1322258 w 1386675"/>
                  <a:gd name="connsiteY158" fmla="*/ 403721 h 1026997"/>
                  <a:gd name="connsiteX159" fmla="*/ 1315710 w 1386675"/>
                  <a:gd name="connsiteY159" fmla="*/ 434670 h 1026997"/>
                  <a:gd name="connsiteX160" fmla="*/ 1310472 w 1386675"/>
                  <a:gd name="connsiteY160" fmla="*/ 479904 h 1026997"/>
                  <a:gd name="connsiteX161" fmla="*/ 1305830 w 1386675"/>
                  <a:gd name="connsiteY161" fmla="*/ 500260 h 1026997"/>
                  <a:gd name="connsiteX162" fmla="*/ 1306782 w 1386675"/>
                  <a:gd name="connsiteY162" fmla="*/ 497998 h 1026997"/>
                  <a:gd name="connsiteX163" fmla="*/ 1302616 w 1386675"/>
                  <a:gd name="connsiteY163" fmla="*/ 526567 h 1026997"/>
                  <a:gd name="connsiteX164" fmla="*/ 1304402 w 1386675"/>
                  <a:gd name="connsiteY164" fmla="*/ 532757 h 1026997"/>
                  <a:gd name="connsiteX165" fmla="*/ 1298331 w 1386675"/>
                  <a:gd name="connsiteY165" fmla="*/ 567396 h 1026997"/>
                  <a:gd name="connsiteX166" fmla="*/ 1300830 w 1386675"/>
                  <a:gd name="connsiteY166" fmla="*/ 560492 h 1026997"/>
                  <a:gd name="connsiteX167" fmla="*/ 1280832 w 1386675"/>
                  <a:gd name="connsiteY167" fmla="*/ 697147 h 1026997"/>
                  <a:gd name="connsiteX168" fmla="*/ 1284880 w 1386675"/>
                  <a:gd name="connsiteY168" fmla="*/ 689528 h 1026997"/>
                  <a:gd name="connsiteX169" fmla="*/ 1281071 w 1386675"/>
                  <a:gd name="connsiteY169" fmla="*/ 712145 h 1026997"/>
                  <a:gd name="connsiteX170" fmla="*/ 1277737 w 1386675"/>
                  <a:gd name="connsiteY170" fmla="*/ 718216 h 1026997"/>
                  <a:gd name="connsiteX171" fmla="*/ 1275119 w 1386675"/>
                  <a:gd name="connsiteY171" fmla="*/ 728691 h 1026997"/>
                  <a:gd name="connsiteX172" fmla="*/ 1257502 w 1386675"/>
                  <a:gd name="connsiteY172" fmla="*/ 759879 h 1026997"/>
                  <a:gd name="connsiteX173" fmla="*/ 1230361 w 1386675"/>
                  <a:gd name="connsiteY173" fmla="*/ 772735 h 1026997"/>
                  <a:gd name="connsiteX174" fmla="*/ 1036332 w 1386675"/>
                  <a:gd name="connsiteY174" fmla="*/ 748452 h 1026997"/>
                  <a:gd name="connsiteX175" fmla="*/ 1008239 w 1386675"/>
                  <a:gd name="connsiteY175" fmla="*/ 748690 h 1026997"/>
                  <a:gd name="connsiteX176" fmla="*/ 17617 w 1386675"/>
                  <a:gd name="connsiteY176" fmla="*/ 543946 h 1026997"/>
                  <a:gd name="connsiteX177" fmla="*/ 14999 w 1386675"/>
                  <a:gd name="connsiteY177" fmla="*/ 564897 h 1026997"/>
                  <a:gd name="connsiteX178" fmla="*/ 14165 w 1386675"/>
                  <a:gd name="connsiteY178" fmla="*/ 565016 h 1026997"/>
                  <a:gd name="connsiteX179" fmla="*/ 17617 w 1386675"/>
                  <a:gd name="connsiteY179" fmla="*/ 543827 h 1026997"/>
                  <a:gd name="connsiteX180" fmla="*/ 18808 w 1386675"/>
                  <a:gd name="connsiteY180" fmla="*/ 516687 h 1026997"/>
                  <a:gd name="connsiteX181" fmla="*/ 20951 w 1386675"/>
                  <a:gd name="connsiteY181" fmla="*/ 517044 h 1026997"/>
                  <a:gd name="connsiteX182" fmla="*/ 18808 w 1386675"/>
                  <a:gd name="connsiteY182" fmla="*/ 534542 h 1026997"/>
                  <a:gd name="connsiteX183" fmla="*/ 17498 w 1386675"/>
                  <a:gd name="connsiteY183" fmla="*/ 533114 h 1026997"/>
                  <a:gd name="connsiteX184" fmla="*/ 19403 w 1386675"/>
                  <a:gd name="connsiteY184" fmla="*/ 525853 h 1026997"/>
                  <a:gd name="connsiteX185" fmla="*/ 17022 w 1386675"/>
                  <a:gd name="connsiteY185" fmla="*/ 532281 h 1026997"/>
                  <a:gd name="connsiteX186" fmla="*/ 18926 w 1386675"/>
                  <a:gd name="connsiteY186" fmla="*/ 516687 h 10269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</a:cxnLst>
                <a:rect l="l" t="t" r="r" b="b"/>
                <a:pathLst>
                  <a:path w="1386675" h="1026997">
                    <a:moveTo>
                      <a:pt x="2499" y="543351"/>
                    </a:moveTo>
                    <a:cubicBezTo>
                      <a:pt x="1667" y="547993"/>
                      <a:pt x="1071" y="552755"/>
                      <a:pt x="595" y="557754"/>
                    </a:cubicBezTo>
                    <a:cubicBezTo>
                      <a:pt x="357" y="560254"/>
                      <a:pt x="119" y="562754"/>
                      <a:pt x="0" y="565373"/>
                    </a:cubicBezTo>
                    <a:cubicBezTo>
                      <a:pt x="0" y="568349"/>
                      <a:pt x="0" y="571444"/>
                      <a:pt x="357" y="574420"/>
                    </a:cubicBezTo>
                    <a:cubicBezTo>
                      <a:pt x="714" y="573348"/>
                      <a:pt x="1071" y="572158"/>
                      <a:pt x="1428" y="571086"/>
                    </a:cubicBezTo>
                    <a:cubicBezTo>
                      <a:pt x="1190" y="583347"/>
                      <a:pt x="2143" y="582395"/>
                      <a:pt x="2262" y="580729"/>
                    </a:cubicBezTo>
                    <a:cubicBezTo>
                      <a:pt x="2738" y="578943"/>
                      <a:pt x="3095" y="576681"/>
                      <a:pt x="4880" y="585014"/>
                    </a:cubicBezTo>
                    <a:cubicBezTo>
                      <a:pt x="3452" y="586799"/>
                      <a:pt x="3928" y="594656"/>
                      <a:pt x="7142" y="603107"/>
                    </a:cubicBezTo>
                    <a:cubicBezTo>
                      <a:pt x="8689" y="607393"/>
                      <a:pt x="10951" y="611797"/>
                      <a:pt x="13451" y="615725"/>
                    </a:cubicBezTo>
                    <a:cubicBezTo>
                      <a:pt x="16070" y="620011"/>
                      <a:pt x="19165" y="623225"/>
                      <a:pt x="21307" y="625843"/>
                    </a:cubicBezTo>
                    <a:cubicBezTo>
                      <a:pt x="20355" y="623820"/>
                      <a:pt x="16903" y="620606"/>
                      <a:pt x="14760" y="616678"/>
                    </a:cubicBezTo>
                    <a:cubicBezTo>
                      <a:pt x="17022" y="618463"/>
                      <a:pt x="19284" y="618106"/>
                      <a:pt x="23450" y="623225"/>
                    </a:cubicBezTo>
                    <a:cubicBezTo>
                      <a:pt x="26902" y="630129"/>
                      <a:pt x="35473" y="639295"/>
                      <a:pt x="48210" y="645247"/>
                    </a:cubicBezTo>
                    <a:cubicBezTo>
                      <a:pt x="51661" y="647032"/>
                      <a:pt x="55828" y="648342"/>
                      <a:pt x="59875" y="649413"/>
                    </a:cubicBezTo>
                    <a:cubicBezTo>
                      <a:pt x="67374" y="653341"/>
                      <a:pt x="75707" y="656317"/>
                      <a:pt x="85111" y="657507"/>
                    </a:cubicBezTo>
                    <a:lnTo>
                      <a:pt x="535426" y="713931"/>
                    </a:lnTo>
                    <a:cubicBezTo>
                      <a:pt x="536259" y="714050"/>
                      <a:pt x="537093" y="714288"/>
                      <a:pt x="538045" y="714407"/>
                    </a:cubicBezTo>
                    <a:lnTo>
                      <a:pt x="537688" y="714169"/>
                    </a:lnTo>
                    <a:lnTo>
                      <a:pt x="676722" y="731548"/>
                    </a:lnTo>
                    <a:cubicBezTo>
                      <a:pt x="678031" y="731667"/>
                      <a:pt x="679103" y="732024"/>
                      <a:pt x="680412" y="732143"/>
                    </a:cubicBezTo>
                    <a:cubicBezTo>
                      <a:pt x="682436" y="733096"/>
                      <a:pt x="684460" y="734167"/>
                      <a:pt x="686364" y="735238"/>
                    </a:cubicBezTo>
                    <a:lnTo>
                      <a:pt x="689935" y="737262"/>
                    </a:lnTo>
                    <a:lnTo>
                      <a:pt x="692793" y="738691"/>
                    </a:lnTo>
                    <a:cubicBezTo>
                      <a:pt x="694578" y="739643"/>
                      <a:pt x="696363" y="740595"/>
                      <a:pt x="698030" y="741547"/>
                    </a:cubicBezTo>
                    <a:cubicBezTo>
                      <a:pt x="701482" y="743571"/>
                      <a:pt x="704696" y="745595"/>
                      <a:pt x="707910" y="747618"/>
                    </a:cubicBezTo>
                    <a:lnTo>
                      <a:pt x="705410" y="752261"/>
                    </a:lnTo>
                    <a:cubicBezTo>
                      <a:pt x="707195" y="754165"/>
                      <a:pt x="708862" y="756427"/>
                      <a:pt x="710410" y="758689"/>
                    </a:cubicBezTo>
                    <a:cubicBezTo>
                      <a:pt x="711957" y="761069"/>
                      <a:pt x="713861" y="764045"/>
                      <a:pt x="715766" y="766545"/>
                    </a:cubicBezTo>
                    <a:cubicBezTo>
                      <a:pt x="719457" y="771664"/>
                      <a:pt x="723147" y="775830"/>
                      <a:pt x="726360" y="777258"/>
                    </a:cubicBezTo>
                    <a:lnTo>
                      <a:pt x="724694" y="774997"/>
                    </a:lnTo>
                    <a:cubicBezTo>
                      <a:pt x="727194" y="771902"/>
                      <a:pt x="731717" y="785353"/>
                      <a:pt x="736835" y="791305"/>
                    </a:cubicBezTo>
                    <a:cubicBezTo>
                      <a:pt x="739811" y="796423"/>
                      <a:pt x="741002" y="802613"/>
                      <a:pt x="737550" y="798804"/>
                    </a:cubicBezTo>
                    <a:cubicBezTo>
                      <a:pt x="758263" y="824873"/>
                      <a:pt x="783736" y="867131"/>
                      <a:pt x="798973" y="881654"/>
                    </a:cubicBezTo>
                    <a:cubicBezTo>
                      <a:pt x="816233" y="910104"/>
                      <a:pt x="827065" y="932959"/>
                      <a:pt x="847658" y="962361"/>
                    </a:cubicBezTo>
                    <a:lnTo>
                      <a:pt x="847897" y="961647"/>
                    </a:lnTo>
                    <a:cubicBezTo>
                      <a:pt x="849802" y="964027"/>
                      <a:pt x="852063" y="967003"/>
                      <a:pt x="854444" y="970217"/>
                    </a:cubicBezTo>
                    <a:cubicBezTo>
                      <a:pt x="857539" y="974146"/>
                      <a:pt x="860872" y="978312"/>
                      <a:pt x="863848" y="982002"/>
                    </a:cubicBezTo>
                    <a:cubicBezTo>
                      <a:pt x="871942" y="992239"/>
                      <a:pt x="877537" y="998191"/>
                      <a:pt x="877775" y="994858"/>
                    </a:cubicBezTo>
                    <a:cubicBezTo>
                      <a:pt x="884322" y="1005095"/>
                      <a:pt x="890393" y="1015451"/>
                      <a:pt x="897178" y="1026998"/>
                    </a:cubicBezTo>
                    <a:cubicBezTo>
                      <a:pt x="898130" y="1022832"/>
                      <a:pt x="899082" y="1018427"/>
                      <a:pt x="900035" y="1013785"/>
                    </a:cubicBezTo>
                    <a:cubicBezTo>
                      <a:pt x="902296" y="1016999"/>
                      <a:pt x="905867" y="1019023"/>
                      <a:pt x="909558" y="1019499"/>
                    </a:cubicBezTo>
                    <a:cubicBezTo>
                      <a:pt x="911224" y="1019737"/>
                      <a:pt x="912891" y="1019618"/>
                      <a:pt x="914558" y="1019261"/>
                    </a:cubicBezTo>
                    <a:cubicBezTo>
                      <a:pt x="920271" y="1017951"/>
                      <a:pt x="924437" y="1013190"/>
                      <a:pt x="925151" y="1007357"/>
                    </a:cubicBezTo>
                    <a:lnTo>
                      <a:pt x="945626" y="842610"/>
                    </a:lnTo>
                    <a:cubicBezTo>
                      <a:pt x="948244" y="821778"/>
                      <a:pt x="958839" y="803566"/>
                      <a:pt x="976456" y="789876"/>
                    </a:cubicBezTo>
                    <a:cubicBezTo>
                      <a:pt x="992883" y="778806"/>
                      <a:pt x="1013119" y="773687"/>
                      <a:pt x="1032761" y="776187"/>
                    </a:cubicBezTo>
                    <a:lnTo>
                      <a:pt x="1234289" y="801423"/>
                    </a:lnTo>
                    <a:cubicBezTo>
                      <a:pt x="1260358" y="804637"/>
                      <a:pt x="1282261" y="792614"/>
                      <a:pt x="1293093" y="785115"/>
                    </a:cubicBezTo>
                    <a:cubicBezTo>
                      <a:pt x="1310472" y="771545"/>
                      <a:pt x="1322019" y="751547"/>
                      <a:pt x="1324519" y="731072"/>
                    </a:cubicBezTo>
                    <a:lnTo>
                      <a:pt x="1386061" y="235283"/>
                    </a:lnTo>
                    <a:cubicBezTo>
                      <a:pt x="1388679" y="213857"/>
                      <a:pt x="1382847" y="191240"/>
                      <a:pt x="1370229" y="174932"/>
                    </a:cubicBezTo>
                    <a:cubicBezTo>
                      <a:pt x="1359634" y="162671"/>
                      <a:pt x="1342136" y="148029"/>
                      <a:pt x="1315829" y="144696"/>
                    </a:cubicBezTo>
                    <a:lnTo>
                      <a:pt x="166532" y="661"/>
                    </a:lnTo>
                    <a:cubicBezTo>
                      <a:pt x="154509" y="-886"/>
                      <a:pt x="142605" y="304"/>
                      <a:pt x="130940" y="3995"/>
                    </a:cubicBezTo>
                    <a:cubicBezTo>
                      <a:pt x="129988" y="4352"/>
                      <a:pt x="129035" y="4709"/>
                      <a:pt x="128202" y="5185"/>
                    </a:cubicBezTo>
                    <a:cubicBezTo>
                      <a:pt x="127726" y="5304"/>
                      <a:pt x="127131" y="5423"/>
                      <a:pt x="126655" y="5661"/>
                    </a:cubicBezTo>
                    <a:cubicBezTo>
                      <a:pt x="119512" y="8399"/>
                      <a:pt x="113085" y="11732"/>
                      <a:pt x="107966" y="15303"/>
                    </a:cubicBezTo>
                    <a:cubicBezTo>
                      <a:pt x="102252" y="19707"/>
                      <a:pt x="97253" y="24945"/>
                      <a:pt x="92967" y="30540"/>
                    </a:cubicBezTo>
                    <a:cubicBezTo>
                      <a:pt x="90825" y="31373"/>
                      <a:pt x="88325" y="32801"/>
                      <a:pt x="86182" y="34587"/>
                    </a:cubicBezTo>
                    <a:cubicBezTo>
                      <a:pt x="86896" y="34587"/>
                      <a:pt x="88920" y="33516"/>
                      <a:pt x="87968" y="35539"/>
                    </a:cubicBezTo>
                    <a:cubicBezTo>
                      <a:pt x="80111" y="41729"/>
                      <a:pt x="75588" y="51133"/>
                      <a:pt x="75707" y="58871"/>
                    </a:cubicBezTo>
                    <a:cubicBezTo>
                      <a:pt x="78326" y="56609"/>
                      <a:pt x="79635" y="49943"/>
                      <a:pt x="81302" y="48514"/>
                    </a:cubicBezTo>
                    <a:cubicBezTo>
                      <a:pt x="79873" y="48871"/>
                      <a:pt x="80469" y="44348"/>
                      <a:pt x="84040" y="39825"/>
                    </a:cubicBezTo>
                    <a:cubicBezTo>
                      <a:pt x="85587" y="38991"/>
                      <a:pt x="86777" y="38396"/>
                      <a:pt x="87849" y="37682"/>
                    </a:cubicBezTo>
                    <a:cubicBezTo>
                      <a:pt x="82849" y="45776"/>
                      <a:pt x="79278" y="54704"/>
                      <a:pt x="77374" y="63989"/>
                    </a:cubicBezTo>
                    <a:cubicBezTo>
                      <a:pt x="76540" y="64703"/>
                      <a:pt x="75588" y="65299"/>
                      <a:pt x="74755" y="66013"/>
                    </a:cubicBezTo>
                    <a:cubicBezTo>
                      <a:pt x="74279" y="67917"/>
                      <a:pt x="74279" y="69227"/>
                      <a:pt x="74398" y="70179"/>
                    </a:cubicBezTo>
                    <a:cubicBezTo>
                      <a:pt x="72731" y="70179"/>
                      <a:pt x="70827" y="71488"/>
                      <a:pt x="69041" y="71965"/>
                    </a:cubicBezTo>
                    <a:lnTo>
                      <a:pt x="67018" y="81607"/>
                    </a:lnTo>
                    <a:cubicBezTo>
                      <a:pt x="65589" y="81130"/>
                      <a:pt x="65589" y="74345"/>
                      <a:pt x="66065" y="70060"/>
                    </a:cubicBezTo>
                    <a:cubicBezTo>
                      <a:pt x="65589" y="65894"/>
                      <a:pt x="59399" y="85059"/>
                      <a:pt x="57613" y="95653"/>
                    </a:cubicBezTo>
                    <a:cubicBezTo>
                      <a:pt x="54400" y="124222"/>
                      <a:pt x="61899" y="102200"/>
                      <a:pt x="60589" y="121960"/>
                    </a:cubicBezTo>
                    <a:lnTo>
                      <a:pt x="54995" y="146958"/>
                    </a:lnTo>
                    <a:lnTo>
                      <a:pt x="56423" y="147434"/>
                    </a:lnTo>
                    <a:cubicBezTo>
                      <a:pt x="56899" y="151600"/>
                      <a:pt x="54995" y="153743"/>
                      <a:pt x="54519" y="154695"/>
                    </a:cubicBezTo>
                    <a:cubicBezTo>
                      <a:pt x="56899" y="153267"/>
                      <a:pt x="52614" y="175408"/>
                      <a:pt x="51781" y="185645"/>
                    </a:cubicBezTo>
                    <a:lnTo>
                      <a:pt x="50352" y="181717"/>
                    </a:lnTo>
                    <a:cubicBezTo>
                      <a:pt x="42377" y="209809"/>
                      <a:pt x="49519" y="227427"/>
                      <a:pt x="44281" y="249806"/>
                    </a:cubicBezTo>
                    <a:lnTo>
                      <a:pt x="39044" y="265400"/>
                    </a:lnTo>
                    <a:lnTo>
                      <a:pt x="41424" y="269090"/>
                    </a:lnTo>
                    <a:cubicBezTo>
                      <a:pt x="38568" y="278256"/>
                      <a:pt x="36187" y="279565"/>
                      <a:pt x="35353" y="295040"/>
                    </a:cubicBezTo>
                    <a:cubicBezTo>
                      <a:pt x="33568" y="349440"/>
                      <a:pt x="20355" y="406458"/>
                      <a:pt x="16784" y="461334"/>
                    </a:cubicBezTo>
                    <a:cubicBezTo>
                      <a:pt x="16308" y="460620"/>
                      <a:pt x="16308" y="458954"/>
                      <a:pt x="16308" y="455502"/>
                    </a:cubicBezTo>
                    <a:cubicBezTo>
                      <a:pt x="16903" y="479785"/>
                      <a:pt x="12737" y="498355"/>
                      <a:pt x="8451" y="516210"/>
                    </a:cubicBezTo>
                    <a:cubicBezTo>
                      <a:pt x="6309" y="525138"/>
                      <a:pt x="4166" y="533947"/>
                      <a:pt x="2618" y="543232"/>
                    </a:cubicBezTo>
                    <a:close/>
                    <a:moveTo>
                      <a:pt x="1304759" y="663102"/>
                    </a:moveTo>
                    <a:cubicBezTo>
                      <a:pt x="1303211" y="660483"/>
                      <a:pt x="1303687" y="663102"/>
                      <a:pt x="1300950" y="667864"/>
                    </a:cubicBezTo>
                    <a:cubicBezTo>
                      <a:pt x="1303330" y="654293"/>
                      <a:pt x="1306187" y="637152"/>
                      <a:pt x="1309639" y="624534"/>
                    </a:cubicBezTo>
                    <a:lnTo>
                      <a:pt x="1304878" y="663102"/>
                    </a:lnTo>
                    <a:close/>
                    <a:moveTo>
                      <a:pt x="1323090" y="515258"/>
                    </a:moveTo>
                    <a:lnTo>
                      <a:pt x="1320828" y="533352"/>
                    </a:lnTo>
                    <a:cubicBezTo>
                      <a:pt x="1320828" y="533352"/>
                      <a:pt x="1320710" y="532995"/>
                      <a:pt x="1320472" y="532876"/>
                    </a:cubicBezTo>
                    <a:cubicBezTo>
                      <a:pt x="1320233" y="525853"/>
                      <a:pt x="1318805" y="548469"/>
                      <a:pt x="1317138" y="537161"/>
                    </a:cubicBezTo>
                    <a:cubicBezTo>
                      <a:pt x="1317734" y="521448"/>
                      <a:pt x="1320948" y="521329"/>
                      <a:pt x="1322972" y="515258"/>
                    </a:cubicBezTo>
                    <a:close/>
                    <a:moveTo>
                      <a:pt x="1324162" y="506449"/>
                    </a:moveTo>
                    <a:cubicBezTo>
                      <a:pt x="1324162" y="506449"/>
                      <a:pt x="1323804" y="506568"/>
                      <a:pt x="1323567" y="506926"/>
                    </a:cubicBezTo>
                    <a:cubicBezTo>
                      <a:pt x="1324519" y="500140"/>
                      <a:pt x="1325590" y="492284"/>
                      <a:pt x="1326899" y="484190"/>
                    </a:cubicBezTo>
                    <a:lnTo>
                      <a:pt x="1324162" y="506449"/>
                    </a:lnTo>
                    <a:close/>
                    <a:moveTo>
                      <a:pt x="1336065" y="381104"/>
                    </a:moveTo>
                    <a:cubicBezTo>
                      <a:pt x="1337256" y="388127"/>
                      <a:pt x="1339041" y="376104"/>
                      <a:pt x="1339994" y="376104"/>
                    </a:cubicBezTo>
                    <a:cubicBezTo>
                      <a:pt x="1339994" y="376104"/>
                      <a:pt x="1339398" y="376937"/>
                      <a:pt x="1339041" y="376104"/>
                    </a:cubicBezTo>
                    <a:cubicBezTo>
                      <a:pt x="1339517" y="371462"/>
                      <a:pt x="1340470" y="369319"/>
                      <a:pt x="1341422" y="367771"/>
                    </a:cubicBezTo>
                    <a:lnTo>
                      <a:pt x="1330590" y="455025"/>
                    </a:lnTo>
                    <a:cubicBezTo>
                      <a:pt x="1329995" y="434908"/>
                      <a:pt x="1338922" y="401578"/>
                      <a:pt x="1336065" y="381223"/>
                    </a:cubicBezTo>
                    <a:close/>
                    <a:moveTo>
                      <a:pt x="1345588" y="333965"/>
                    </a:moveTo>
                    <a:cubicBezTo>
                      <a:pt x="1345588" y="333965"/>
                      <a:pt x="1344398" y="334203"/>
                      <a:pt x="1343446" y="336227"/>
                    </a:cubicBezTo>
                    <a:cubicBezTo>
                      <a:pt x="1344279" y="327537"/>
                      <a:pt x="1345946" y="322061"/>
                      <a:pt x="1347612" y="317062"/>
                    </a:cubicBezTo>
                    <a:lnTo>
                      <a:pt x="1345469" y="333965"/>
                    </a:lnTo>
                    <a:close/>
                    <a:moveTo>
                      <a:pt x="1300950" y="693814"/>
                    </a:moveTo>
                    <a:cubicBezTo>
                      <a:pt x="1299402" y="690362"/>
                      <a:pt x="1299521" y="681077"/>
                      <a:pt x="1298926" y="676434"/>
                    </a:cubicBezTo>
                    <a:cubicBezTo>
                      <a:pt x="1301069" y="663578"/>
                      <a:pt x="1302973" y="668578"/>
                      <a:pt x="1304402" y="666197"/>
                    </a:cubicBezTo>
                    <a:lnTo>
                      <a:pt x="1300950" y="693814"/>
                    </a:lnTo>
                    <a:close/>
                    <a:moveTo>
                      <a:pt x="1294759" y="736310"/>
                    </a:moveTo>
                    <a:cubicBezTo>
                      <a:pt x="1293927" y="738929"/>
                      <a:pt x="1292974" y="741428"/>
                      <a:pt x="1291665" y="743928"/>
                    </a:cubicBezTo>
                    <a:cubicBezTo>
                      <a:pt x="1292855" y="741071"/>
                      <a:pt x="1293927" y="738571"/>
                      <a:pt x="1294759" y="736310"/>
                    </a:cubicBezTo>
                    <a:close/>
                    <a:moveTo>
                      <a:pt x="1287379" y="751308"/>
                    </a:moveTo>
                    <a:cubicBezTo>
                      <a:pt x="1285594" y="753808"/>
                      <a:pt x="1283571" y="756189"/>
                      <a:pt x="1281427" y="758332"/>
                    </a:cubicBezTo>
                    <a:cubicBezTo>
                      <a:pt x="1282499" y="756427"/>
                      <a:pt x="1284166" y="754165"/>
                      <a:pt x="1287498" y="750475"/>
                    </a:cubicBezTo>
                    <a:lnTo>
                      <a:pt x="1287498" y="751189"/>
                    </a:lnTo>
                    <a:close/>
                    <a:moveTo>
                      <a:pt x="1008120" y="748809"/>
                    </a:moveTo>
                    <a:cubicBezTo>
                      <a:pt x="1006573" y="748809"/>
                      <a:pt x="1005144" y="748452"/>
                      <a:pt x="1003597" y="748452"/>
                    </a:cubicBezTo>
                    <a:cubicBezTo>
                      <a:pt x="996931" y="748452"/>
                      <a:pt x="990502" y="749166"/>
                      <a:pt x="984074" y="750475"/>
                    </a:cubicBezTo>
                    <a:cubicBezTo>
                      <a:pt x="970981" y="753332"/>
                      <a:pt x="958244" y="757736"/>
                      <a:pt x="941817" y="766188"/>
                    </a:cubicBezTo>
                    <a:cubicBezTo>
                      <a:pt x="937532" y="770473"/>
                      <a:pt x="940626" y="768807"/>
                      <a:pt x="943364" y="767616"/>
                    </a:cubicBezTo>
                    <a:cubicBezTo>
                      <a:pt x="946221" y="766545"/>
                      <a:pt x="948244" y="765593"/>
                      <a:pt x="941936" y="770116"/>
                    </a:cubicBezTo>
                    <a:cubicBezTo>
                      <a:pt x="932651" y="776306"/>
                      <a:pt x="924675" y="783448"/>
                      <a:pt x="917652" y="792257"/>
                    </a:cubicBezTo>
                    <a:lnTo>
                      <a:pt x="918843" y="790948"/>
                    </a:lnTo>
                    <a:cubicBezTo>
                      <a:pt x="913248" y="796781"/>
                      <a:pt x="908129" y="804994"/>
                      <a:pt x="904915" y="814755"/>
                    </a:cubicBezTo>
                    <a:cubicBezTo>
                      <a:pt x="901463" y="824159"/>
                      <a:pt x="900511" y="836301"/>
                      <a:pt x="900273" y="845586"/>
                    </a:cubicBezTo>
                    <a:cubicBezTo>
                      <a:pt x="899440" y="865465"/>
                      <a:pt x="898606" y="886296"/>
                      <a:pt x="894559" y="903914"/>
                    </a:cubicBezTo>
                    <a:lnTo>
                      <a:pt x="895035" y="902366"/>
                    </a:lnTo>
                    <a:cubicBezTo>
                      <a:pt x="896225" y="901652"/>
                      <a:pt x="896702" y="909270"/>
                      <a:pt x="895630" y="914984"/>
                    </a:cubicBezTo>
                    <a:cubicBezTo>
                      <a:pt x="894559" y="916889"/>
                      <a:pt x="894678" y="912961"/>
                      <a:pt x="894083" y="909389"/>
                    </a:cubicBezTo>
                    <a:cubicBezTo>
                      <a:pt x="891107" y="925221"/>
                      <a:pt x="889440" y="934744"/>
                      <a:pt x="888012" y="943672"/>
                    </a:cubicBezTo>
                    <a:cubicBezTo>
                      <a:pt x="887893" y="944505"/>
                      <a:pt x="887774" y="945220"/>
                      <a:pt x="887655" y="946053"/>
                    </a:cubicBezTo>
                    <a:lnTo>
                      <a:pt x="754691" y="749880"/>
                    </a:lnTo>
                    <a:cubicBezTo>
                      <a:pt x="746597" y="736548"/>
                      <a:pt x="734812" y="725477"/>
                      <a:pt x="721242" y="718335"/>
                    </a:cubicBezTo>
                    <a:cubicBezTo>
                      <a:pt x="708981" y="710598"/>
                      <a:pt x="695530" y="705836"/>
                      <a:pt x="680056" y="703932"/>
                    </a:cubicBezTo>
                    <a:lnTo>
                      <a:pt x="88563" y="629772"/>
                    </a:lnTo>
                    <a:cubicBezTo>
                      <a:pt x="72612" y="627748"/>
                      <a:pt x="60113" y="616797"/>
                      <a:pt x="52495" y="607988"/>
                    </a:cubicBezTo>
                    <a:cubicBezTo>
                      <a:pt x="44876" y="598227"/>
                      <a:pt x="40949" y="583585"/>
                      <a:pt x="42615" y="570491"/>
                    </a:cubicBezTo>
                    <a:lnTo>
                      <a:pt x="104157" y="74702"/>
                    </a:lnTo>
                    <a:cubicBezTo>
                      <a:pt x="105942" y="60180"/>
                      <a:pt x="113441" y="46848"/>
                      <a:pt x="124631" y="38158"/>
                    </a:cubicBezTo>
                    <a:cubicBezTo>
                      <a:pt x="126178" y="37087"/>
                      <a:pt x="128321" y="35896"/>
                      <a:pt x="130940" y="34706"/>
                    </a:cubicBezTo>
                    <a:cubicBezTo>
                      <a:pt x="133083" y="35420"/>
                      <a:pt x="135344" y="35658"/>
                      <a:pt x="137606" y="35420"/>
                    </a:cubicBezTo>
                    <a:cubicBezTo>
                      <a:pt x="142249" y="34944"/>
                      <a:pt x="146415" y="32682"/>
                      <a:pt x="149391" y="28754"/>
                    </a:cubicBezTo>
                    <a:cubicBezTo>
                      <a:pt x="154033" y="28159"/>
                      <a:pt x="158676" y="28159"/>
                      <a:pt x="163318" y="28754"/>
                    </a:cubicBezTo>
                    <a:lnTo>
                      <a:pt x="1312615" y="172789"/>
                    </a:lnTo>
                    <a:cubicBezTo>
                      <a:pt x="1314639" y="173027"/>
                      <a:pt x="1316662" y="173384"/>
                      <a:pt x="1318567" y="173860"/>
                    </a:cubicBezTo>
                    <a:cubicBezTo>
                      <a:pt x="1323448" y="177312"/>
                      <a:pt x="1327614" y="181479"/>
                      <a:pt x="1330947" y="185883"/>
                    </a:cubicBezTo>
                    <a:cubicBezTo>
                      <a:pt x="1336185" y="193501"/>
                      <a:pt x="1339636" y="204215"/>
                      <a:pt x="1340113" y="216714"/>
                    </a:cubicBezTo>
                    <a:cubicBezTo>
                      <a:pt x="1342374" y="217190"/>
                      <a:pt x="1342017" y="209928"/>
                      <a:pt x="1339636" y="202905"/>
                    </a:cubicBezTo>
                    <a:cubicBezTo>
                      <a:pt x="1337494" y="195763"/>
                      <a:pt x="1333328" y="189573"/>
                      <a:pt x="1334756" y="187907"/>
                    </a:cubicBezTo>
                    <a:cubicBezTo>
                      <a:pt x="1342374" y="199691"/>
                      <a:pt x="1345350" y="215047"/>
                      <a:pt x="1342851" y="229331"/>
                    </a:cubicBezTo>
                    <a:cubicBezTo>
                      <a:pt x="1339994" y="245759"/>
                      <a:pt x="1336899" y="263019"/>
                      <a:pt x="1333565" y="280636"/>
                    </a:cubicBezTo>
                    <a:cubicBezTo>
                      <a:pt x="1338446" y="293849"/>
                      <a:pt x="1326662" y="315157"/>
                      <a:pt x="1328924" y="337893"/>
                    </a:cubicBezTo>
                    <a:cubicBezTo>
                      <a:pt x="1327019" y="335512"/>
                      <a:pt x="1324876" y="346464"/>
                      <a:pt x="1323328" y="358487"/>
                    </a:cubicBezTo>
                    <a:cubicBezTo>
                      <a:pt x="1325590" y="354558"/>
                      <a:pt x="1324043" y="367295"/>
                      <a:pt x="1325829" y="363843"/>
                    </a:cubicBezTo>
                    <a:cubicBezTo>
                      <a:pt x="1322495" y="374080"/>
                      <a:pt x="1317972" y="404435"/>
                      <a:pt x="1322258" y="403721"/>
                    </a:cubicBezTo>
                    <a:cubicBezTo>
                      <a:pt x="1317853" y="405982"/>
                      <a:pt x="1319638" y="426338"/>
                      <a:pt x="1315710" y="434670"/>
                    </a:cubicBezTo>
                    <a:cubicBezTo>
                      <a:pt x="1315591" y="448121"/>
                      <a:pt x="1311306" y="463001"/>
                      <a:pt x="1310472" y="479904"/>
                    </a:cubicBezTo>
                    <a:cubicBezTo>
                      <a:pt x="1308806" y="474309"/>
                      <a:pt x="1307496" y="492403"/>
                      <a:pt x="1305830" y="500260"/>
                    </a:cubicBezTo>
                    <a:cubicBezTo>
                      <a:pt x="1306187" y="498831"/>
                      <a:pt x="1306663" y="497403"/>
                      <a:pt x="1306782" y="497998"/>
                    </a:cubicBezTo>
                    <a:cubicBezTo>
                      <a:pt x="1308330" y="503235"/>
                      <a:pt x="1302497" y="516925"/>
                      <a:pt x="1302616" y="526567"/>
                    </a:cubicBezTo>
                    <a:cubicBezTo>
                      <a:pt x="1302973" y="530971"/>
                      <a:pt x="1305116" y="525853"/>
                      <a:pt x="1304402" y="532757"/>
                    </a:cubicBezTo>
                    <a:cubicBezTo>
                      <a:pt x="1302616" y="532757"/>
                      <a:pt x="1297259" y="557754"/>
                      <a:pt x="1298331" y="567396"/>
                    </a:cubicBezTo>
                    <a:cubicBezTo>
                      <a:pt x="1298807" y="563111"/>
                      <a:pt x="1299759" y="563111"/>
                      <a:pt x="1300830" y="560492"/>
                    </a:cubicBezTo>
                    <a:cubicBezTo>
                      <a:pt x="1292260" y="604417"/>
                      <a:pt x="1290118" y="652270"/>
                      <a:pt x="1280832" y="697147"/>
                    </a:cubicBezTo>
                    <a:lnTo>
                      <a:pt x="1284880" y="689528"/>
                    </a:lnTo>
                    <a:cubicBezTo>
                      <a:pt x="1285118" y="703932"/>
                      <a:pt x="1283213" y="708455"/>
                      <a:pt x="1281071" y="712145"/>
                    </a:cubicBezTo>
                    <a:cubicBezTo>
                      <a:pt x="1279999" y="714050"/>
                      <a:pt x="1278809" y="715597"/>
                      <a:pt x="1277737" y="718216"/>
                    </a:cubicBezTo>
                    <a:cubicBezTo>
                      <a:pt x="1276666" y="720597"/>
                      <a:pt x="1275833" y="725001"/>
                      <a:pt x="1275119" y="728691"/>
                    </a:cubicBezTo>
                    <a:cubicBezTo>
                      <a:pt x="1273214" y="740119"/>
                      <a:pt x="1266310" y="752142"/>
                      <a:pt x="1257502" y="759879"/>
                    </a:cubicBezTo>
                    <a:cubicBezTo>
                      <a:pt x="1249883" y="765831"/>
                      <a:pt x="1240122" y="770830"/>
                      <a:pt x="1230361" y="772735"/>
                    </a:cubicBezTo>
                    <a:lnTo>
                      <a:pt x="1036332" y="748452"/>
                    </a:lnTo>
                    <a:cubicBezTo>
                      <a:pt x="1026927" y="747261"/>
                      <a:pt x="1017524" y="747380"/>
                      <a:pt x="1008239" y="748690"/>
                    </a:cubicBezTo>
                    <a:close/>
                    <a:moveTo>
                      <a:pt x="17617" y="543946"/>
                    </a:moveTo>
                    <a:lnTo>
                      <a:pt x="14999" y="564897"/>
                    </a:lnTo>
                    <a:cubicBezTo>
                      <a:pt x="14999" y="564897"/>
                      <a:pt x="14403" y="565373"/>
                      <a:pt x="14165" y="565016"/>
                    </a:cubicBezTo>
                    <a:cubicBezTo>
                      <a:pt x="14403" y="559064"/>
                      <a:pt x="15832" y="551683"/>
                      <a:pt x="17617" y="543827"/>
                    </a:cubicBezTo>
                    <a:close/>
                    <a:moveTo>
                      <a:pt x="18808" y="516687"/>
                    </a:moveTo>
                    <a:cubicBezTo>
                      <a:pt x="19403" y="516568"/>
                      <a:pt x="20236" y="516687"/>
                      <a:pt x="20951" y="517044"/>
                    </a:cubicBezTo>
                    <a:lnTo>
                      <a:pt x="18808" y="534542"/>
                    </a:lnTo>
                    <a:cubicBezTo>
                      <a:pt x="18808" y="534542"/>
                      <a:pt x="17975" y="534780"/>
                      <a:pt x="17498" y="533114"/>
                    </a:cubicBezTo>
                    <a:lnTo>
                      <a:pt x="19403" y="525853"/>
                    </a:lnTo>
                    <a:cubicBezTo>
                      <a:pt x="18451" y="527757"/>
                      <a:pt x="17498" y="527995"/>
                      <a:pt x="17022" y="532281"/>
                    </a:cubicBezTo>
                    <a:cubicBezTo>
                      <a:pt x="15117" y="529424"/>
                      <a:pt x="17975" y="523591"/>
                      <a:pt x="18926" y="51668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93" name="Forma libre: forma 1492">
                <a:extLst>
                  <a:ext uri="{FF2B5EF4-FFF2-40B4-BE49-F238E27FC236}">
                    <a16:creationId xmlns:a16="http://schemas.microsoft.com/office/drawing/2014/main" id="{F3010357-AFDA-416D-86CB-2AAC1896348C}"/>
                  </a:ext>
                </a:extLst>
              </p:cNvPr>
              <p:cNvSpPr/>
              <p:nvPr/>
            </p:nvSpPr>
            <p:spPr>
              <a:xfrm>
                <a:off x="7747470" y="5876938"/>
                <a:ext cx="1389489" cy="1032351"/>
              </a:xfrm>
              <a:custGeom>
                <a:avLst/>
                <a:gdLst>
                  <a:gd name="connsiteX0" fmla="*/ 899365 w 1389489"/>
                  <a:gd name="connsiteY0" fmla="*/ 1032352 h 1032351"/>
                  <a:gd name="connsiteX1" fmla="*/ 897580 w 1389489"/>
                  <a:gd name="connsiteY1" fmla="*/ 1029257 h 1032351"/>
                  <a:gd name="connsiteX2" fmla="*/ 879129 w 1389489"/>
                  <a:gd name="connsiteY2" fmla="*/ 998783 h 1032351"/>
                  <a:gd name="connsiteX3" fmla="*/ 864249 w 1389489"/>
                  <a:gd name="connsiteY3" fmla="*/ 984499 h 1032351"/>
                  <a:gd name="connsiteX4" fmla="*/ 849846 w 1389489"/>
                  <a:gd name="connsiteY4" fmla="*/ 966167 h 1032351"/>
                  <a:gd name="connsiteX5" fmla="*/ 849608 w 1389489"/>
                  <a:gd name="connsiteY5" fmla="*/ 967001 h 1032351"/>
                  <a:gd name="connsiteX6" fmla="*/ 848061 w 1389489"/>
                  <a:gd name="connsiteY6" fmla="*/ 964739 h 1032351"/>
                  <a:gd name="connsiteX7" fmla="*/ 816159 w 1389489"/>
                  <a:gd name="connsiteY7" fmla="*/ 912839 h 1032351"/>
                  <a:gd name="connsiteX8" fmla="*/ 799493 w 1389489"/>
                  <a:gd name="connsiteY8" fmla="*/ 884032 h 1032351"/>
                  <a:gd name="connsiteX9" fmla="*/ 765330 w 1389489"/>
                  <a:gd name="connsiteY9" fmla="*/ 838917 h 1032351"/>
                  <a:gd name="connsiteX10" fmla="*/ 738071 w 1389489"/>
                  <a:gd name="connsiteY10" fmla="*/ 801063 h 1032351"/>
                  <a:gd name="connsiteX11" fmla="*/ 739738 w 1389489"/>
                  <a:gd name="connsiteY11" fmla="*/ 799635 h 1032351"/>
                  <a:gd name="connsiteX12" fmla="*/ 737238 w 1389489"/>
                  <a:gd name="connsiteY12" fmla="*/ 793326 h 1032351"/>
                  <a:gd name="connsiteX13" fmla="*/ 731524 w 1389489"/>
                  <a:gd name="connsiteY13" fmla="*/ 784160 h 1032351"/>
                  <a:gd name="connsiteX14" fmla="*/ 729738 w 1389489"/>
                  <a:gd name="connsiteY14" fmla="*/ 780946 h 1032351"/>
                  <a:gd name="connsiteX15" fmla="*/ 727357 w 1389489"/>
                  <a:gd name="connsiteY15" fmla="*/ 779875 h 1032351"/>
                  <a:gd name="connsiteX16" fmla="*/ 716287 w 1389489"/>
                  <a:gd name="connsiteY16" fmla="*/ 768804 h 1032351"/>
                  <a:gd name="connsiteX17" fmla="*/ 710931 w 1389489"/>
                  <a:gd name="connsiteY17" fmla="*/ 760948 h 1032351"/>
                  <a:gd name="connsiteX18" fmla="*/ 706050 w 1389489"/>
                  <a:gd name="connsiteY18" fmla="*/ 754639 h 1032351"/>
                  <a:gd name="connsiteX19" fmla="*/ 705336 w 1389489"/>
                  <a:gd name="connsiteY19" fmla="*/ 753925 h 1032351"/>
                  <a:gd name="connsiteX20" fmla="*/ 707598 w 1389489"/>
                  <a:gd name="connsiteY20" fmla="*/ 749520 h 1032351"/>
                  <a:gd name="connsiteX21" fmla="*/ 698908 w 1389489"/>
                  <a:gd name="connsiteY21" fmla="*/ 744163 h 1032351"/>
                  <a:gd name="connsiteX22" fmla="*/ 693671 w 1389489"/>
                  <a:gd name="connsiteY22" fmla="*/ 741307 h 1032351"/>
                  <a:gd name="connsiteX23" fmla="*/ 690814 w 1389489"/>
                  <a:gd name="connsiteY23" fmla="*/ 739878 h 1032351"/>
                  <a:gd name="connsiteX24" fmla="*/ 687124 w 1389489"/>
                  <a:gd name="connsiteY24" fmla="*/ 737854 h 1032351"/>
                  <a:gd name="connsiteX25" fmla="*/ 681409 w 1389489"/>
                  <a:gd name="connsiteY25" fmla="*/ 734879 h 1032351"/>
                  <a:gd name="connsiteX26" fmla="*/ 680219 w 1389489"/>
                  <a:gd name="connsiteY26" fmla="*/ 734640 h 1032351"/>
                  <a:gd name="connsiteX27" fmla="*/ 678077 w 1389489"/>
                  <a:gd name="connsiteY27" fmla="*/ 734283 h 1032351"/>
                  <a:gd name="connsiteX28" fmla="*/ 547374 w 1389489"/>
                  <a:gd name="connsiteY28" fmla="*/ 717856 h 1032351"/>
                  <a:gd name="connsiteX29" fmla="*/ 547613 w 1389489"/>
                  <a:gd name="connsiteY29" fmla="*/ 717856 h 1032351"/>
                  <a:gd name="connsiteX30" fmla="*/ 539518 w 1389489"/>
                  <a:gd name="connsiteY30" fmla="*/ 717023 h 1032351"/>
                  <a:gd name="connsiteX31" fmla="*/ 537613 w 1389489"/>
                  <a:gd name="connsiteY31" fmla="*/ 716666 h 1032351"/>
                  <a:gd name="connsiteX32" fmla="*/ 536781 w 1389489"/>
                  <a:gd name="connsiteY32" fmla="*/ 716666 h 1032351"/>
                  <a:gd name="connsiteX33" fmla="*/ 86584 w 1389489"/>
                  <a:gd name="connsiteY33" fmla="*/ 660123 h 1032351"/>
                  <a:gd name="connsiteX34" fmla="*/ 60872 w 1389489"/>
                  <a:gd name="connsiteY34" fmla="*/ 651910 h 1032351"/>
                  <a:gd name="connsiteX35" fmla="*/ 49207 w 1389489"/>
                  <a:gd name="connsiteY35" fmla="*/ 647743 h 1032351"/>
                  <a:gd name="connsiteX36" fmla="*/ 23852 w 1389489"/>
                  <a:gd name="connsiteY36" fmla="*/ 625007 h 1032351"/>
                  <a:gd name="connsiteX37" fmla="*/ 21829 w 1389489"/>
                  <a:gd name="connsiteY37" fmla="*/ 622865 h 1032351"/>
                  <a:gd name="connsiteX38" fmla="*/ 24328 w 1389489"/>
                  <a:gd name="connsiteY38" fmla="*/ 626317 h 1032351"/>
                  <a:gd name="connsiteX39" fmla="*/ 29565 w 1389489"/>
                  <a:gd name="connsiteY39" fmla="*/ 637387 h 1032351"/>
                  <a:gd name="connsiteX40" fmla="*/ 21829 w 1389489"/>
                  <a:gd name="connsiteY40" fmla="*/ 627864 h 1032351"/>
                  <a:gd name="connsiteX41" fmla="*/ 20162 w 1389489"/>
                  <a:gd name="connsiteY41" fmla="*/ 625960 h 1032351"/>
                  <a:gd name="connsiteX42" fmla="*/ 13853 w 1389489"/>
                  <a:gd name="connsiteY42" fmla="*/ 617627 h 1032351"/>
                  <a:gd name="connsiteX43" fmla="*/ 7425 w 1389489"/>
                  <a:gd name="connsiteY43" fmla="*/ 604771 h 1032351"/>
                  <a:gd name="connsiteX44" fmla="*/ 4925 w 1389489"/>
                  <a:gd name="connsiteY44" fmla="*/ 585963 h 1032351"/>
                  <a:gd name="connsiteX45" fmla="*/ 4449 w 1389489"/>
                  <a:gd name="connsiteY45" fmla="*/ 583940 h 1032351"/>
                  <a:gd name="connsiteX46" fmla="*/ 3378 w 1389489"/>
                  <a:gd name="connsiteY46" fmla="*/ 584297 h 1032351"/>
                  <a:gd name="connsiteX47" fmla="*/ 1592 w 1389489"/>
                  <a:gd name="connsiteY47" fmla="*/ 581321 h 1032351"/>
                  <a:gd name="connsiteX48" fmla="*/ 1235 w 1389489"/>
                  <a:gd name="connsiteY48" fmla="*/ 582392 h 1032351"/>
                  <a:gd name="connsiteX49" fmla="*/ 402 w 1389489"/>
                  <a:gd name="connsiteY49" fmla="*/ 575726 h 1032351"/>
                  <a:gd name="connsiteX50" fmla="*/ 45 w 1389489"/>
                  <a:gd name="connsiteY50" fmla="*/ 566441 h 1032351"/>
                  <a:gd name="connsiteX51" fmla="*/ 640 w 1389489"/>
                  <a:gd name="connsiteY51" fmla="*/ 558704 h 1032351"/>
                  <a:gd name="connsiteX52" fmla="*/ 2664 w 1389489"/>
                  <a:gd name="connsiteY52" fmla="*/ 544181 h 1032351"/>
                  <a:gd name="connsiteX53" fmla="*/ 7901 w 1389489"/>
                  <a:gd name="connsiteY53" fmla="*/ 519660 h 1032351"/>
                  <a:gd name="connsiteX54" fmla="*/ 8497 w 1389489"/>
                  <a:gd name="connsiteY54" fmla="*/ 517041 h 1032351"/>
                  <a:gd name="connsiteX55" fmla="*/ 16353 w 1389489"/>
                  <a:gd name="connsiteY55" fmla="*/ 460022 h 1032351"/>
                  <a:gd name="connsiteX56" fmla="*/ 16353 w 1389489"/>
                  <a:gd name="connsiteY56" fmla="*/ 457046 h 1032351"/>
                  <a:gd name="connsiteX57" fmla="*/ 16353 w 1389489"/>
                  <a:gd name="connsiteY57" fmla="*/ 457046 h 1032351"/>
                  <a:gd name="connsiteX58" fmla="*/ 16353 w 1389489"/>
                  <a:gd name="connsiteY58" fmla="*/ 456689 h 1032351"/>
                  <a:gd name="connsiteX59" fmla="*/ 17305 w 1389489"/>
                  <a:gd name="connsiteY59" fmla="*/ 456689 h 1032351"/>
                  <a:gd name="connsiteX60" fmla="*/ 25875 w 1389489"/>
                  <a:gd name="connsiteY60" fmla="*/ 386457 h 1032351"/>
                  <a:gd name="connsiteX61" fmla="*/ 35517 w 1389489"/>
                  <a:gd name="connsiteY61" fmla="*/ 296108 h 1032351"/>
                  <a:gd name="connsiteX62" fmla="*/ 39565 w 1389489"/>
                  <a:gd name="connsiteY62" fmla="*/ 275872 h 1032351"/>
                  <a:gd name="connsiteX63" fmla="*/ 41469 w 1389489"/>
                  <a:gd name="connsiteY63" fmla="*/ 270515 h 1032351"/>
                  <a:gd name="connsiteX64" fmla="*/ 39089 w 1389489"/>
                  <a:gd name="connsiteY64" fmla="*/ 266825 h 1032351"/>
                  <a:gd name="connsiteX65" fmla="*/ 44564 w 1389489"/>
                  <a:gd name="connsiteY65" fmla="*/ 250636 h 1032351"/>
                  <a:gd name="connsiteX66" fmla="*/ 46469 w 1389489"/>
                  <a:gd name="connsiteY66" fmla="*/ 222663 h 1032351"/>
                  <a:gd name="connsiteX67" fmla="*/ 50516 w 1389489"/>
                  <a:gd name="connsiteY67" fmla="*/ 182666 h 1032351"/>
                  <a:gd name="connsiteX68" fmla="*/ 51707 w 1389489"/>
                  <a:gd name="connsiteY68" fmla="*/ 178381 h 1032351"/>
                  <a:gd name="connsiteX69" fmla="*/ 52539 w 1389489"/>
                  <a:gd name="connsiteY69" fmla="*/ 180762 h 1032351"/>
                  <a:gd name="connsiteX70" fmla="*/ 53492 w 1389489"/>
                  <a:gd name="connsiteY70" fmla="*/ 173738 h 1032351"/>
                  <a:gd name="connsiteX71" fmla="*/ 55278 w 1389489"/>
                  <a:gd name="connsiteY71" fmla="*/ 158026 h 1032351"/>
                  <a:gd name="connsiteX72" fmla="*/ 52659 w 1389489"/>
                  <a:gd name="connsiteY72" fmla="*/ 159573 h 1032351"/>
                  <a:gd name="connsiteX73" fmla="*/ 54683 w 1389489"/>
                  <a:gd name="connsiteY73" fmla="*/ 155288 h 1032351"/>
                  <a:gd name="connsiteX74" fmla="*/ 55159 w 1389489"/>
                  <a:gd name="connsiteY74" fmla="*/ 154573 h 1032351"/>
                  <a:gd name="connsiteX75" fmla="*/ 56587 w 1389489"/>
                  <a:gd name="connsiteY75" fmla="*/ 149693 h 1032351"/>
                  <a:gd name="connsiteX76" fmla="*/ 54801 w 1389489"/>
                  <a:gd name="connsiteY76" fmla="*/ 149098 h 1032351"/>
                  <a:gd name="connsiteX77" fmla="*/ 60753 w 1389489"/>
                  <a:gd name="connsiteY77" fmla="*/ 122910 h 1032351"/>
                  <a:gd name="connsiteX78" fmla="*/ 59920 w 1389489"/>
                  <a:gd name="connsiteY78" fmla="*/ 114934 h 1032351"/>
                  <a:gd name="connsiteX79" fmla="*/ 57777 w 1389489"/>
                  <a:gd name="connsiteY79" fmla="*/ 96841 h 1032351"/>
                  <a:gd name="connsiteX80" fmla="*/ 67419 w 1389489"/>
                  <a:gd name="connsiteY80" fmla="*/ 69462 h 1032351"/>
                  <a:gd name="connsiteX81" fmla="*/ 69086 w 1389489"/>
                  <a:gd name="connsiteY81" fmla="*/ 71248 h 1032351"/>
                  <a:gd name="connsiteX82" fmla="*/ 68848 w 1389489"/>
                  <a:gd name="connsiteY82" fmla="*/ 74819 h 1032351"/>
                  <a:gd name="connsiteX83" fmla="*/ 69443 w 1389489"/>
                  <a:gd name="connsiteY83" fmla="*/ 72200 h 1032351"/>
                  <a:gd name="connsiteX84" fmla="*/ 70277 w 1389489"/>
                  <a:gd name="connsiteY84" fmla="*/ 71962 h 1032351"/>
                  <a:gd name="connsiteX85" fmla="*/ 72181 w 1389489"/>
                  <a:gd name="connsiteY85" fmla="*/ 71248 h 1032351"/>
                  <a:gd name="connsiteX86" fmla="*/ 74442 w 1389489"/>
                  <a:gd name="connsiteY86" fmla="*/ 70414 h 1032351"/>
                  <a:gd name="connsiteX87" fmla="*/ 74918 w 1389489"/>
                  <a:gd name="connsiteY87" fmla="*/ 67081 h 1032351"/>
                  <a:gd name="connsiteX88" fmla="*/ 74918 w 1389489"/>
                  <a:gd name="connsiteY88" fmla="*/ 66605 h 1032351"/>
                  <a:gd name="connsiteX89" fmla="*/ 75395 w 1389489"/>
                  <a:gd name="connsiteY89" fmla="*/ 66367 h 1032351"/>
                  <a:gd name="connsiteX90" fmla="*/ 77538 w 1389489"/>
                  <a:gd name="connsiteY90" fmla="*/ 64582 h 1032351"/>
                  <a:gd name="connsiteX91" fmla="*/ 77538 w 1389489"/>
                  <a:gd name="connsiteY91" fmla="*/ 64582 h 1032351"/>
                  <a:gd name="connsiteX92" fmla="*/ 78371 w 1389489"/>
                  <a:gd name="connsiteY92" fmla="*/ 61010 h 1032351"/>
                  <a:gd name="connsiteX93" fmla="*/ 78133 w 1389489"/>
                  <a:gd name="connsiteY93" fmla="*/ 61249 h 1032351"/>
                  <a:gd name="connsiteX94" fmla="*/ 75871 w 1389489"/>
                  <a:gd name="connsiteY94" fmla="*/ 63272 h 1032351"/>
                  <a:gd name="connsiteX95" fmla="*/ 75871 w 1389489"/>
                  <a:gd name="connsiteY95" fmla="*/ 60177 h 1032351"/>
                  <a:gd name="connsiteX96" fmla="*/ 86584 w 1389489"/>
                  <a:gd name="connsiteY96" fmla="*/ 37322 h 1032351"/>
                  <a:gd name="connsiteX97" fmla="*/ 83132 w 1389489"/>
                  <a:gd name="connsiteY97" fmla="*/ 37560 h 1032351"/>
                  <a:gd name="connsiteX98" fmla="*/ 86584 w 1389489"/>
                  <a:gd name="connsiteY98" fmla="*/ 34703 h 1032351"/>
                  <a:gd name="connsiteX99" fmla="*/ 93370 w 1389489"/>
                  <a:gd name="connsiteY99" fmla="*/ 30656 h 1032351"/>
                  <a:gd name="connsiteX100" fmla="*/ 108368 w 1389489"/>
                  <a:gd name="connsiteY100" fmla="*/ 15538 h 1032351"/>
                  <a:gd name="connsiteX101" fmla="*/ 127414 w 1389489"/>
                  <a:gd name="connsiteY101" fmla="*/ 5777 h 1032351"/>
                  <a:gd name="connsiteX102" fmla="*/ 128961 w 1389489"/>
                  <a:gd name="connsiteY102" fmla="*/ 5301 h 1032351"/>
                  <a:gd name="connsiteX103" fmla="*/ 131818 w 1389489"/>
                  <a:gd name="connsiteY103" fmla="*/ 4111 h 1032351"/>
                  <a:gd name="connsiteX104" fmla="*/ 168005 w 1389489"/>
                  <a:gd name="connsiteY104" fmla="*/ 659 h 1032351"/>
                  <a:gd name="connsiteX105" fmla="*/ 1317302 w 1389489"/>
                  <a:gd name="connsiteY105" fmla="*/ 144693 h 1032351"/>
                  <a:gd name="connsiteX106" fmla="*/ 1372654 w 1389489"/>
                  <a:gd name="connsiteY106" fmla="*/ 175405 h 1032351"/>
                  <a:gd name="connsiteX107" fmla="*/ 1388843 w 1389489"/>
                  <a:gd name="connsiteY107" fmla="*/ 236828 h 1032351"/>
                  <a:gd name="connsiteX108" fmla="*/ 1327302 w 1389489"/>
                  <a:gd name="connsiteY108" fmla="*/ 732617 h 1032351"/>
                  <a:gd name="connsiteX109" fmla="*/ 1295281 w 1389489"/>
                  <a:gd name="connsiteY109" fmla="*/ 787612 h 1032351"/>
                  <a:gd name="connsiteX110" fmla="*/ 1235406 w 1389489"/>
                  <a:gd name="connsiteY110" fmla="*/ 804158 h 1032351"/>
                  <a:gd name="connsiteX111" fmla="*/ 1033876 w 1389489"/>
                  <a:gd name="connsiteY111" fmla="*/ 778922 h 1032351"/>
                  <a:gd name="connsiteX112" fmla="*/ 978525 w 1389489"/>
                  <a:gd name="connsiteY112" fmla="*/ 792373 h 1032351"/>
                  <a:gd name="connsiteX113" fmla="*/ 948289 w 1389489"/>
                  <a:gd name="connsiteY113" fmla="*/ 844154 h 1032351"/>
                  <a:gd name="connsiteX114" fmla="*/ 927815 w 1389489"/>
                  <a:gd name="connsiteY114" fmla="*/ 1008902 h 1032351"/>
                  <a:gd name="connsiteX115" fmla="*/ 916150 w 1389489"/>
                  <a:gd name="connsiteY115" fmla="*/ 1021996 h 1032351"/>
                  <a:gd name="connsiteX116" fmla="*/ 910674 w 1389489"/>
                  <a:gd name="connsiteY116" fmla="*/ 1022353 h 1032351"/>
                  <a:gd name="connsiteX117" fmla="*/ 902104 w 1389489"/>
                  <a:gd name="connsiteY117" fmla="*/ 1018306 h 1032351"/>
                  <a:gd name="connsiteX118" fmla="*/ 899842 w 1389489"/>
                  <a:gd name="connsiteY118" fmla="*/ 1028781 h 1032351"/>
                  <a:gd name="connsiteX119" fmla="*/ 899008 w 1389489"/>
                  <a:gd name="connsiteY119" fmla="*/ 1032352 h 1032351"/>
                  <a:gd name="connsiteX120" fmla="*/ 878177 w 1389489"/>
                  <a:gd name="connsiteY120" fmla="*/ 991998 h 1032351"/>
                  <a:gd name="connsiteX121" fmla="*/ 880558 w 1389489"/>
                  <a:gd name="connsiteY121" fmla="*/ 995569 h 1032351"/>
                  <a:gd name="connsiteX122" fmla="*/ 898175 w 1389489"/>
                  <a:gd name="connsiteY122" fmla="*/ 1024614 h 1032351"/>
                  <a:gd name="connsiteX123" fmla="*/ 900318 w 1389489"/>
                  <a:gd name="connsiteY123" fmla="*/ 1014973 h 1032351"/>
                  <a:gd name="connsiteX124" fmla="*/ 901032 w 1389489"/>
                  <a:gd name="connsiteY124" fmla="*/ 1011878 h 1032351"/>
                  <a:gd name="connsiteX125" fmla="*/ 902936 w 1389489"/>
                  <a:gd name="connsiteY125" fmla="*/ 1014496 h 1032351"/>
                  <a:gd name="connsiteX126" fmla="*/ 911507 w 1389489"/>
                  <a:gd name="connsiteY126" fmla="*/ 1019615 h 1032351"/>
                  <a:gd name="connsiteX127" fmla="*/ 916031 w 1389489"/>
                  <a:gd name="connsiteY127" fmla="*/ 1019377 h 1032351"/>
                  <a:gd name="connsiteX128" fmla="*/ 925553 w 1389489"/>
                  <a:gd name="connsiteY128" fmla="*/ 1008663 h 1032351"/>
                  <a:gd name="connsiteX129" fmla="*/ 946028 w 1389489"/>
                  <a:gd name="connsiteY129" fmla="*/ 843916 h 1032351"/>
                  <a:gd name="connsiteX130" fmla="*/ 977453 w 1389489"/>
                  <a:gd name="connsiteY130" fmla="*/ 790231 h 1032351"/>
                  <a:gd name="connsiteX131" fmla="*/ 1034829 w 1389489"/>
                  <a:gd name="connsiteY131" fmla="*/ 776303 h 1032351"/>
                  <a:gd name="connsiteX132" fmla="*/ 1236358 w 1389489"/>
                  <a:gd name="connsiteY132" fmla="*/ 801539 h 1032351"/>
                  <a:gd name="connsiteX133" fmla="*/ 1294210 w 1389489"/>
                  <a:gd name="connsiteY133" fmla="*/ 785469 h 1032351"/>
                  <a:gd name="connsiteX134" fmla="*/ 1325040 w 1389489"/>
                  <a:gd name="connsiteY134" fmla="*/ 732379 h 1032351"/>
                  <a:gd name="connsiteX135" fmla="*/ 1386582 w 1389489"/>
                  <a:gd name="connsiteY135" fmla="*/ 236590 h 1032351"/>
                  <a:gd name="connsiteX136" fmla="*/ 1370988 w 1389489"/>
                  <a:gd name="connsiteY136" fmla="*/ 177310 h 1032351"/>
                  <a:gd name="connsiteX137" fmla="*/ 1317541 w 1389489"/>
                  <a:gd name="connsiteY137" fmla="*/ 147669 h 1032351"/>
                  <a:gd name="connsiteX138" fmla="*/ 168243 w 1389489"/>
                  <a:gd name="connsiteY138" fmla="*/ 3635 h 1032351"/>
                  <a:gd name="connsiteX139" fmla="*/ 133247 w 1389489"/>
                  <a:gd name="connsiteY139" fmla="*/ 6968 h 1032351"/>
                  <a:gd name="connsiteX140" fmla="*/ 130747 w 1389489"/>
                  <a:gd name="connsiteY140" fmla="*/ 8039 h 1032351"/>
                  <a:gd name="connsiteX141" fmla="*/ 130390 w 1389489"/>
                  <a:gd name="connsiteY141" fmla="*/ 8039 h 1032351"/>
                  <a:gd name="connsiteX142" fmla="*/ 128961 w 1389489"/>
                  <a:gd name="connsiteY142" fmla="*/ 8634 h 1032351"/>
                  <a:gd name="connsiteX143" fmla="*/ 110511 w 1389489"/>
                  <a:gd name="connsiteY143" fmla="*/ 18038 h 1032351"/>
                  <a:gd name="connsiteX144" fmla="*/ 95869 w 1389489"/>
                  <a:gd name="connsiteY144" fmla="*/ 32918 h 1032351"/>
                  <a:gd name="connsiteX145" fmla="*/ 95631 w 1389489"/>
                  <a:gd name="connsiteY145" fmla="*/ 33275 h 1032351"/>
                  <a:gd name="connsiteX146" fmla="*/ 95274 w 1389489"/>
                  <a:gd name="connsiteY146" fmla="*/ 33275 h 1032351"/>
                  <a:gd name="connsiteX147" fmla="*/ 91345 w 1389489"/>
                  <a:gd name="connsiteY147" fmla="*/ 35417 h 1032351"/>
                  <a:gd name="connsiteX148" fmla="*/ 91465 w 1389489"/>
                  <a:gd name="connsiteY148" fmla="*/ 36489 h 1032351"/>
                  <a:gd name="connsiteX149" fmla="*/ 94202 w 1389489"/>
                  <a:gd name="connsiteY149" fmla="*/ 34822 h 1032351"/>
                  <a:gd name="connsiteX150" fmla="*/ 90989 w 1389489"/>
                  <a:gd name="connsiteY150" fmla="*/ 39941 h 1032351"/>
                  <a:gd name="connsiteX151" fmla="*/ 86822 w 1389489"/>
                  <a:gd name="connsiteY151" fmla="*/ 47559 h 1032351"/>
                  <a:gd name="connsiteX152" fmla="*/ 89203 w 1389489"/>
                  <a:gd name="connsiteY152" fmla="*/ 46964 h 1032351"/>
                  <a:gd name="connsiteX153" fmla="*/ 85751 w 1389489"/>
                  <a:gd name="connsiteY153" fmla="*/ 49702 h 1032351"/>
                  <a:gd name="connsiteX154" fmla="*/ 80513 w 1389489"/>
                  <a:gd name="connsiteY154" fmla="*/ 65772 h 1032351"/>
                  <a:gd name="connsiteX155" fmla="*/ 80513 w 1389489"/>
                  <a:gd name="connsiteY155" fmla="*/ 66248 h 1032351"/>
                  <a:gd name="connsiteX156" fmla="*/ 79442 w 1389489"/>
                  <a:gd name="connsiteY156" fmla="*/ 66962 h 1032351"/>
                  <a:gd name="connsiteX157" fmla="*/ 77776 w 1389489"/>
                  <a:gd name="connsiteY157" fmla="*/ 68272 h 1032351"/>
                  <a:gd name="connsiteX158" fmla="*/ 77538 w 1389489"/>
                  <a:gd name="connsiteY158" fmla="*/ 71486 h 1032351"/>
                  <a:gd name="connsiteX159" fmla="*/ 77776 w 1389489"/>
                  <a:gd name="connsiteY159" fmla="*/ 73152 h 1032351"/>
                  <a:gd name="connsiteX160" fmla="*/ 76109 w 1389489"/>
                  <a:gd name="connsiteY160" fmla="*/ 73152 h 1032351"/>
                  <a:gd name="connsiteX161" fmla="*/ 76109 w 1389489"/>
                  <a:gd name="connsiteY161" fmla="*/ 73152 h 1032351"/>
                  <a:gd name="connsiteX162" fmla="*/ 73490 w 1389489"/>
                  <a:gd name="connsiteY162" fmla="*/ 73985 h 1032351"/>
                  <a:gd name="connsiteX163" fmla="*/ 71942 w 1389489"/>
                  <a:gd name="connsiteY163" fmla="*/ 74581 h 1032351"/>
                  <a:gd name="connsiteX164" fmla="*/ 69800 w 1389489"/>
                  <a:gd name="connsiteY164" fmla="*/ 84937 h 1032351"/>
                  <a:gd name="connsiteX165" fmla="*/ 68252 w 1389489"/>
                  <a:gd name="connsiteY165" fmla="*/ 84342 h 1032351"/>
                  <a:gd name="connsiteX166" fmla="*/ 65991 w 1389489"/>
                  <a:gd name="connsiteY166" fmla="*/ 77319 h 1032351"/>
                  <a:gd name="connsiteX167" fmla="*/ 60635 w 1389489"/>
                  <a:gd name="connsiteY167" fmla="*/ 97317 h 1032351"/>
                  <a:gd name="connsiteX168" fmla="*/ 60753 w 1389489"/>
                  <a:gd name="connsiteY168" fmla="*/ 112315 h 1032351"/>
                  <a:gd name="connsiteX169" fmla="*/ 63491 w 1389489"/>
                  <a:gd name="connsiteY169" fmla="*/ 123505 h 1032351"/>
                  <a:gd name="connsiteX170" fmla="*/ 58135 w 1389489"/>
                  <a:gd name="connsiteY170" fmla="*/ 147431 h 1032351"/>
                  <a:gd name="connsiteX171" fmla="*/ 59206 w 1389489"/>
                  <a:gd name="connsiteY171" fmla="*/ 147788 h 1032351"/>
                  <a:gd name="connsiteX172" fmla="*/ 59206 w 1389489"/>
                  <a:gd name="connsiteY172" fmla="*/ 148622 h 1032351"/>
                  <a:gd name="connsiteX173" fmla="*/ 57777 w 1389489"/>
                  <a:gd name="connsiteY173" fmla="*/ 155764 h 1032351"/>
                  <a:gd name="connsiteX174" fmla="*/ 56230 w 1389489"/>
                  <a:gd name="connsiteY174" fmla="*/ 174215 h 1032351"/>
                  <a:gd name="connsiteX175" fmla="*/ 54564 w 1389489"/>
                  <a:gd name="connsiteY175" fmla="*/ 187190 h 1032351"/>
                  <a:gd name="connsiteX176" fmla="*/ 53969 w 1389489"/>
                  <a:gd name="connsiteY176" fmla="*/ 193618 h 1032351"/>
                  <a:gd name="connsiteX177" fmla="*/ 51944 w 1389489"/>
                  <a:gd name="connsiteY177" fmla="*/ 187904 h 1032351"/>
                  <a:gd name="connsiteX178" fmla="*/ 49088 w 1389489"/>
                  <a:gd name="connsiteY178" fmla="*/ 222663 h 1032351"/>
                  <a:gd name="connsiteX179" fmla="*/ 47064 w 1389489"/>
                  <a:gd name="connsiteY179" fmla="*/ 251470 h 1032351"/>
                  <a:gd name="connsiteX180" fmla="*/ 42065 w 1389489"/>
                  <a:gd name="connsiteY180" fmla="*/ 266468 h 1032351"/>
                  <a:gd name="connsiteX181" fmla="*/ 44445 w 1389489"/>
                  <a:gd name="connsiteY181" fmla="*/ 270158 h 1032351"/>
                  <a:gd name="connsiteX182" fmla="*/ 44207 w 1389489"/>
                  <a:gd name="connsiteY182" fmla="*/ 270754 h 1032351"/>
                  <a:gd name="connsiteX183" fmla="*/ 41946 w 1389489"/>
                  <a:gd name="connsiteY183" fmla="*/ 276943 h 1032351"/>
                  <a:gd name="connsiteX184" fmla="*/ 38137 w 1389489"/>
                  <a:gd name="connsiteY184" fmla="*/ 296346 h 1032351"/>
                  <a:gd name="connsiteX185" fmla="*/ 28495 w 1389489"/>
                  <a:gd name="connsiteY185" fmla="*/ 386934 h 1032351"/>
                  <a:gd name="connsiteX186" fmla="*/ 19567 w 1389489"/>
                  <a:gd name="connsiteY186" fmla="*/ 462522 h 1032351"/>
                  <a:gd name="connsiteX187" fmla="*/ 19329 w 1389489"/>
                  <a:gd name="connsiteY187" fmla="*/ 466807 h 1032351"/>
                  <a:gd name="connsiteX188" fmla="*/ 19090 w 1389489"/>
                  <a:gd name="connsiteY188" fmla="*/ 466450 h 1032351"/>
                  <a:gd name="connsiteX189" fmla="*/ 11234 w 1389489"/>
                  <a:gd name="connsiteY189" fmla="*/ 517636 h 1032351"/>
                  <a:gd name="connsiteX190" fmla="*/ 10639 w 1389489"/>
                  <a:gd name="connsiteY190" fmla="*/ 520255 h 1032351"/>
                  <a:gd name="connsiteX191" fmla="*/ 5401 w 1389489"/>
                  <a:gd name="connsiteY191" fmla="*/ 544538 h 1032351"/>
                  <a:gd name="connsiteX192" fmla="*/ 3496 w 1389489"/>
                  <a:gd name="connsiteY192" fmla="*/ 558823 h 1032351"/>
                  <a:gd name="connsiteX193" fmla="*/ 3021 w 1389489"/>
                  <a:gd name="connsiteY193" fmla="*/ 566441 h 1032351"/>
                  <a:gd name="connsiteX194" fmla="*/ 3021 w 1389489"/>
                  <a:gd name="connsiteY194" fmla="*/ 568227 h 1032351"/>
                  <a:gd name="connsiteX195" fmla="*/ 4687 w 1389489"/>
                  <a:gd name="connsiteY195" fmla="*/ 563942 h 1032351"/>
                  <a:gd name="connsiteX196" fmla="*/ 4449 w 1389489"/>
                  <a:gd name="connsiteY196" fmla="*/ 572155 h 1032351"/>
                  <a:gd name="connsiteX197" fmla="*/ 4449 w 1389489"/>
                  <a:gd name="connsiteY197" fmla="*/ 578702 h 1032351"/>
                  <a:gd name="connsiteX198" fmla="*/ 4449 w 1389489"/>
                  <a:gd name="connsiteY198" fmla="*/ 578702 h 1032351"/>
                  <a:gd name="connsiteX199" fmla="*/ 7782 w 1389489"/>
                  <a:gd name="connsiteY199" fmla="*/ 585725 h 1032351"/>
                  <a:gd name="connsiteX200" fmla="*/ 7782 w 1389489"/>
                  <a:gd name="connsiteY200" fmla="*/ 586440 h 1032351"/>
                  <a:gd name="connsiteX201" fmla="*/ 7544 w 1389489"/>
                  <a:gd name="connsiteY201" fmla="*/ 587035 h 1032351"/>
                  <a:gd name="connsiteX202" fmla="*/ 10044 w 1389489"/>
                  <a:gd name="connsiteY202" fmla="*/ 603819 h 1032351"/>
                  <a:gd name="connsiteX203" fmla="*/ 15996 w 1389489"/>
                  <a:gd name="connsiteY203" fmla="*/ 615961 h 1032351"/>
                  <a:gd name="connsiteX204" fmla="*/ 17067 w 1389489"/>
                  <a:gd name="connsiteY204" fmla="*/ 616794 h 1032351"/>
                  <a:gd name="connsiteX205" fmla="*/ 19090 w 1389489"/>
                  <a:gd name="connsiteY205" fmla="*/ 617984 h 1032351"/>
                  <a:gd name="connsiteX206" fmla="*/ 25995 w 1389489"/>
                  <a:gd name="connsiteY206" fmla="*/ 623579 h 1032351"/>
                  <a:gd name="connsiteX207" fmla="*/ 50159 w 1389489"/>
                  <a:gd name="connsiteY207" fmla="*/ 645244 h 1032351"/>
                  <a:gd name="connsiteX208" fmla="*/ 61586 w 1389489"/>
                  <a:gd name="connsiteY208" fmla="*/ 649291 h 1032351"/>
                  <a:gd name="connsiteX209" fmla="*/ 86584 w 1389489"/>
                  <a:gd name="connsiteY209" fmla="*/ 657266 h 1032351"/>
                  <a:gd name="connsiteX210" fmla="*/ 530829 w 1389489"/>
                  <a:gd name="connsiteY210" fmla="*/ 712976 h 1032351"/>
                  <a:gd name="connsiteX211" fmla="*/ 530829 w 1389489"/>
                  <a:gd name="connsiteY211" fmla="*/ 712976 h 1032351"/>
                  <a:gd name="connsiteX212" fmla="*/ 678196 w 1389489"/>
                  <a:gd name="connsiteY212" fmla="*/ 731427 h 1032351"/>
                  <a:gd name="connsiteX213" fmla="*/ 680576 w 1389489"/>
                  <a:gd name="connsiteY213" fmla="*/ 731784 h 1032351"/>
                  <a:gd name="connsiteX214" fmla="*/ 681886 w 1389489"/>
                  <a:gd name="connsiteY214" fmla="*/ 732022 h 1032351"/>
                  <a:gd name="connsiteX215" fmla="*/ 682243 w 1389489"/>
                  <a:gd name="connsiteY215" fmla="*/ 732022 h 1032351"/>
                  <a:gd name="connsiteX216" fmla="*/ 688314 w 1389489"/>
                  <a:gd name="connsiteY216" fmla="*/ 735236 h 1032351"/>
                  <a:gd name="connsiteX217" fmla="*/ 691885 w 1389489"/>
                  <a:gd name="connsiteY217" fmla="*/ 737259 h 1032351"/>
                  <a:gd name="connsiteX218" fmla="*/ 694622 w 1389489"/>
                  <a:gd name="connsiteY218" fmla="*/ 738569 h 1032351"/>
                  <a:gd name="connsiteX219" fmla="*/ 699979 w 1389489"/>
                  <a:gd name="connsiteY219" fmla="*/ 741545 h 1032351"/>
                  <a:gd name="connsiteX220" fmla="*/ 708788 w 1389489"/>
                  <a:gd name="connsiteY220" fmla="*/ 747020 h 1032351"/>
                  <a:gd name="connsiteX221" fmla="*/ 710931 w 1389489"/>
                  <a:gd name="connsiteY221" fmla="*/ 748449 h 1032351"/>
                  <a:gd name="connsiteX222" fmla="*/ 708312 w 1389489"/>
                  <a:gd name="connsiteY222" fmla="*/ 753329 h 1032351"/>
                  <a:gd name="connsiteX223" fmla="*/ 712716 w 1389489"/>
                  <a:gd name="connsiteY223" fmla="*/ 759162 h 1032351"/>
                  <a:gd name="connsiteX224" fmla="*/ 717954 w 1389489"/>
                  <a:gd name="connsiteY224" fmla="*/ 766899 h 1032351"/>
                  <a:gd name="connsiteX225" fmla="*/ 724858 w 1389489"/>
                  <a:gd name="connsiteY225" fmla="*/ 774994 h 1032351"/>
                  <a:gd name="connsiteX226" fmla="*/ 726762 w 1389489"/>
                  <a:gd name="connsiteY226" fmla="*/ 774280 h 1032351"/>
                  <a:gd name="connsiteX227" fmla="*/ 733428 w 1389489"/>
                  <a:gd name="connsiteY227" fmla="*/ 782612 h 1032351"/>
                  <a:gd name="connsiteX228" fmla="*/ 738904 w 1389489"/>
                  <a:gd name="connsiteY228" fmla="*/ 791421 h 1032351"/>
                  <a:gd name="connsiteX229" fmla="*/ 741761 w 1389489"/>
                  <a:gd name="connsiteY229" fmla="*/ 801539 h 1032351"/>
                  <a:gd name="connsiteX230" fmla="*/ 767116 w 1389489"/>
                  <a:gd name="connsiteY230" fmla="*/ 836893 h 1032351"/>
                  <a:gd name="connsiteX231" fmla="*/ 801041 w 1389489"/>
                  <a:gd name="connsiteY231" fmla="*/ 881651 h 1032351"/>
                  <a:gd name="connsiteX232" fmla="*/ 801279 w 1389489"/>
                  <a:gd name="connsiteY232" fmla="*/ 881889 h 1032351"/>
                  <a:gd name="connsiteX233" fmla="*/ 818182 w 1389489"/>
                  <a:gd name="connsiteY233" fmla="*/ 910934 h 1032351"/>
                  <a:gd name="connsiteX234" fmla="*/ 848418 w 1389489"/>
                  <a:gd name="connsiteY234" fmla="*/ 960335 h 1032351"/>
                  <a:gd name="connsiteX235" fmla="*/ 848656 w 1389489"/>
                  <a:gd name="connsiteY235" fmla="*/ 959858 h 1032351"/>
                  <a:gd name="connsiteX236" fmla="*/ 866154 w 1389489"/>
                  <a:gd name="connsiteY236" fmla="*/ 982356 h 1032351"/>
                  <a:gd name="connsiteX237" fmla="*/ 877582 w 1389489"/>
                  <a:gd name="connsiteY237" fmla="*/ 995093 h 1032351"/>
                  <a:gd name="connsiteX238" fmla="*/ 877820 w 1389489"/>
                  <a:gd name="connsiteY238" fmla="*/ 991641 h 1032351"/>
                  <a:gd name="connsiteX239" fmla="*/ 890200 w 1389489"/>
                  <a:gd name="connsiteY239" fmla="*/ 950931 h 1032351"/>
                  <a:gd name="connsiteX240" fmla="*/ 755212 w 1389489"/>
                  <a:gd name="connsiteY240" fmla="*/ 751663 h 1032351"/>
                  <a:gd name="connsiteX241" fmla="*/ 722239 w 1389489"/>
                  <a:gd name="connsiteY241" fmla="*/ 720594 h 1032351"/>
                  <a:gd name="connsiteX242" fmla="*/ 681529 w 1389489"/>
                  <a:gd name="connsiteY242" fmla="*/ 706310 h 1032351"/>
                  <a:gd name="connsiteX243" fmla="*/ 90036 w 1389489"/>
                  <a:gd name="connsiteY243" fmla="*/ 632150 h 1032351"/>
                  <a:gd name="connsiteX244" fmla="*/ 53135 w 1389489"/>
                  <a:gd name="connsiteY244" fmla="*/ 609890 h 1032351"/>
                  <a:gd name="connsiteX245" fmla="*/ 42898 w 1389489"/>
                  <a:gd name="connsiteY245" fmla="*/ 571322 h 1032351"/>
                  <a:gd name="connsiteX246" fmla="*/ 104440 w 1389489"/>
                  <a:gd name="connsiteY246" fmla="*/ 75533 h 1032351"/>
                  <a:gd name="connsiteX247" fmla="*/ 125390 w 1389489"/>
                  <a:gd name="connsiteY247" fmla="*/ 38036 h 1032351"/>
                  <a:gd name="connsiteX248" fmla="*/ 131937 w 1389489"/>
                  <a:gd name="connsiteY248" fmla="*/ 34346 h 1032351"/>
                  <a:gd name="connsiteX249" fmla="*/ 132413 w 1389489"/>
                  <a:gd name="connsiteY249" fmla="*/ 34108 h 1032351"/>
                  <a:gd name="connsiteX250" fmla="*/ 133008 w 1389489"/>
                  <a:gd name="connsiteY250" fmla="*/ 34108 h 1032351"/>
                  <a:gd name="connsiteX251" fmla="*/ 139079 w 1389489"/>
                  <a:gd name="connsiteY251" fmla="*/ 34941 h 1032351"/>
                  <a:gd name="connsiteX252" fmla="*/ 149793 w 1389489"/>
                  <a:gd name="connsiteY252" fmla="*/ 28870 h 1032351"/>
                  <a:gd name="connsiteX253" fmla="*/ 150150 w 1389489"/>
                  <a:gd name="connsiteY253" fmla="*/ 28394 h 1032351"/>
                  <a:gd name="connsiteX254" fmla="*/ 150745 w 1389489"/>
                  <a:gd name="connsiteY254" fmla="*/ 28394 h 1032351"/>
                  <a:gd name="connsiteX255" fmla="*/ 165029 w 1389489"/>
                  <a:gd name="connsiteY255" fmla="*/ 28275 h 1032351"/>
                  <a:gd name="connsiteX256" fmla="*/ 1314326 w 1389489"/>
                  <a:gd name="connsiteY256" fmla="*/ 172310 h 1032351"/>
                  <a:gd name="connsiteX257" fmla="*/ 1320397 w 1389489"/>
                  <a:gd name="connsiteY257" fmla="*/ 173381 h 1032351"/>
                  <a:gd name="connsiteX258" fmla="*/ 1320874 w 1389489"/>
                  <a:gd name="connsiteY258" fmla="*/ 173619 h 1032351"/>
                  <a:gd name="connsiteX259" fmla="*/ 1333611 w 1389489"/>
                  <a:gd name="connsiteY259" fmla="*/ 185880 h 1032351"/>
                  <a:gd name="connsiteX260" fmla="*/ 1335039 w 1389489"/>
                  <a:gd name="connsiteY260" fmla="*/ 188142 h 1032351"/>
                  <a:gd name="connsiteX261" fmla="*/ 1335158 w 1389489"/>
                  <a:gd name="connsiteY261" fmla="*/ 187904 h 1032351"/>
                  <a:gd name="connsiteX262" fmla="*/ 1336468 w 1389489"/>
                  <a:gd name="connsiteY262" fmla="*/ 186475 h 1032351"/>
                  <a:gd name="connsiteX263" fmla="*/ 1337539 w 1389489"/>
                  <a:gd name="connsiteY263" fmla="*/ 188023 h 1032351"/>
                  <a:gd name="connsiteX264" fmla="*/ 1345871 w 1389489"/>
                  <a:gd name="connsiteY264" fmla="*/ 230519 h 1032351"/>
                  <a:gd name="connsiteX265" fmla="*/ 1336705 w 1389489"/>
                  <a:gd name="connsiteY265" fmla="*/ 281467 h 1032351"/>
                  <a:gd name="connsiteX266" fmla="*/ 1335158 w 1389489"/>
                  <a:gd name="connsiteY266" fmla="*/ 307536 h 1032351"/>
                  <a:gd name="connsiteX267" fmla="*/ 1331944 w 1389489"/>
                  <a:gd name="connsiteY267" fmla="*/ 338724 h 1032351"/>
                  <a:gd name="connsiteX268" fmla="*/ 1332420 w 1389489"/>
                  <a:gd name="connsiteY268" fmla="*/ 343485 h 1032351"/>
                  <a:gd name="connsiteX269" fmla="*/ 1330039 w 1389489"/>
                  <a:gd name="connsiteY269" fmla="*/ 340509 h 1032351"/>
                  <a:gd name="connsiteX270" fmla="*/ 1326587 w 1389489"/>
                  <a:gd name="connsiteY270" fmla="*/ 357412 h 1032351"/>
                  <a:gd name="connsiteX271" fmla="*/ 1327777 w 1389489"/>
                  <a:gd name="connsiteY271" fmla="*/ 362174 h 1032351"/>
                  <a:gd name="connsiteX272" fmla="*/ 1328016 w 1389489"/>
                  <a:gd name="connsiteY272" fmla="*/ 364555 h 1032351"/>
                  <a:gd name="connsiteX273" fmla="*/ 1327421 w 1389489"/>
                  <a:gd name="connsiteY273" fmla="*/ 364793 h 1032351"/>
                  <a:gd name="connsiteX274" fmla="*/ 1328730 w 1389489"/>
                  <a:gd name="connsiteY274" fmla="*/ 365269 h 1032351"/>
                  <a:gd name="connsiteX275" fmla="*/ 1323969 w 1389489"/>
                  <a:gd name="connsiteY275" fmla="*/ 403242 h 1032351"/>
                  <a:gd name="connsiteX276" fmla="*/ 1332420 w 1389489"/>
                  <a:gd name="connsiteY276" fmla="*/ 401932 h 1032351"/>
                  <a:gd name="connsiteX277" fmla="*/ 1324445 w 1389489"/>
                  <a:gd name="connsiteY277" fmla="*/ 405979 h 1032351"/>
                  <a:gd name="connsiteX278" fmla="*/ 1321707 w 1389489"/>
                  <a:gd name="connsiteY278" fmla="*/ 419312 h 1032351"/>
                  <a:gd name="connsiteX279" fmla="*/ 1318731 w 1389489"/>
                  <a:gd name="connsiteY279" fmla="*/ 435858 h 1032351"/>
                  <a:gd name="connsiteX280" fmla="*/ 1316231 w 1389489"/>
                  <a:gd name="connsiteY280" fmla="*/ 457642 h 1032351"/>
                  <a:gd name="connsiteX281" fmla="*/ 1313494 w 1389489"/>
                  <a:gd name="connsiteY281" fmla="*/ 480735 h 1032351"/>
                  <a:gd name="connsiteX282" fmla="*/ 1313017 w 1389489"/>
                  <a:gd name="connsiteY282" fmla="*/ 489067 h 1032351"/>
                  <a:gd name="connsiteX283" fmla="*/ 1311470 w 1389489"/>
                  <a:gd name="connsiteY283" fmla="*/ 483830 h 1032351"/>
                  <a:gd name="connsiteX284" fmla="*/ 1310279 w 1389489"/>
                  <a:gd name="connsiteY284" fmla="*/ 491686 h 1032351"/>
                  <a:gd name="connsiteX285" fmla="*/ 1309446 w 1389489"/>
                  <a:gd name="connsiteY285" fmla="*/ 497638 h 1032351"/>
                  <a:gd name="connsiteX286" fmla="*/ 1309684 w 1389489"/>
                  <a:gd name="connsiteY286" fmla="*/ 498471 h 1032351"/>
                  <a:gd name="connsiteX287" fmla="*/ 1308018 w 1389489"/>
                  <a:gd name="connsiteY287" fmla="*/ 512518 h 1032351"/>
                  <a:gd name="connsiteX288" fmla="*/ 1305518 w 1389489"/>
                  <a:gd name="connsiteY288" fmla="*/ 527397 h 1032351"/>
                  <a:gd name="connsiteX289" fmla="*/ 1305637 w 1389489"/>
                  <a:gd name="connsiteY289" fmla="*/ 528111 h 1032351"/>
                  <a:gd name="connsiteX290" fmla="*/ 1307304 w 1389489"/>
                  <a:gd name="connsiteY290" fmla="*/ 533706 h 1032351"/>
                  <a:gd name="connsiteX291" fmla="*/ 1307304 w 1389489"/>
                  <a:gd name="connsiteY291" fmla="*/ 535016 h 1032351"/>
                  <a:gd name="connsiteX292" fmla="*/ 1306470 w 1389489"/>
                  <a:gd name="connsiteY292" fmla="*/ 535016 h 1032351"/>
                  <a:gd name="connsiteX293" fmla="*/ 1301352 w 1389489"/>
                  <a:gd name="connsiteY293" fmla="*/ 560847 h 1032351"/>
                  <a:gd name="connsiteX294" fmla="*/ 1303733 w 1389489"/>
                  <a:gd name="connsiteY294" fmla="*/ 561561 h 1032351"/>
                  <a:gd name="connsiteX295" fmla="*/ 1294328 w 1389489"/>
                  <a:gd name="connsiteY295" fmla="*/ 626793 h 1032351"/>
                  <a:gd name="connsiteX296" fmla="*/ 1285639 w 1389489"/>
                  <a:gd name="connsiteY296" fmla="*/ 688811 h 1032351"/>
                  <a:gd name="connsiteX297" fmla="*/ 1287781 w 1389489"/>
                  <a:gd name="connsiteY297" fmla="*/ 684764 h 1032351"/>
                  <a:gd name="connsiteX298" fmla="*/ 1287781 w 1389489"/>
                  <a:gd name="connsiteY298" fmla="*/ 690359 h 1032351"/>
                  <a:gd name="connsiteX299" fmla="*/ 1283853 w 1389489"/>
                  <a:gd name="connsiteY299" fmla="*/ 713690 h 1032351"/>
                  <a:gd name="connsiteX300" fmla="*/ 1283139 w 1389489"/>
                  <a:gd name="connsiteY300" fmla="*/ 714999 h 1032351"/>
                  <a:gd name="connsiteX301" fmla="*/ 1280639 w 1389489"/>
                  <a:gd name="connsiteY301" fmla="*/ 719642 h 1032351"/>
                  <a:gd name="connsiteX302" fmla="*/ 1278139 w 1389489"/>
                  <a:gd name="connsiteY302" fmla="*/ 729879 h 1032351"/>
                  <a:gd name="connsiteX303" fmla="*/ 1260046 w 1389489"/>
                  <a:gd name="connsiteY303" fmla="*/ 761900 h 1032351"/>
                  <a:gd name="connsiteX304" fmla="*/ 1232192 w 1389489"/>
                  <a:gd name="connsiteY304" fmla="*/ 774994 h 1032351"/>
                  <a:gd name="connsiteX305" fmla="*/ 1231953 w 1389489"/>
                  <a:gd name="connsiteY305" fmla="*/ 774994 h 1032351"/>
                  <a:gd name="connsiteX306" fmla="*/ 1231716 w 1389489"/>
                  <a:gd name="connsiteY306" fmla="*/ 774994 h 1032351"/>
                  <a:gd name="connsiteX307" fmla="*/ 1037686 w 1389489"/>
                  <a:gd name="connsiteY307" fmla="*/ 750710 h 1032351"/>
                  <a:gd name="connsiteX308" fmla="*/ 1009951 w 1389489"/>
                  <a:gd name="connsiteY308" fmla="*/ 750949 h 1032351"/>
                  <a:gd name="connsiteX309" fmla="*/ 1009831 w 1389489"/>
                  <a:gd name="connsiteY309" fmla="*/ 750949 h 1032351"/>
                  <a:gd name="connsiteX310" fmla="*/ 1009712 w 1389489"/>
                  <a:gd name="connsiteY310" fmla="*/ 750949 h 1032351"/>
                  <a:gd name="connsiteX311" fmla="*/ 1008046 w 1389489"/>
                  <a:gd name="connsiteY311" fmla="*/ 750830 h 1032351"/>
                  <a:gd name="connsiteX312" fmla="*/ 1004831 w 1389489"/>
                  <a:gd name="connsiteY312" fmla="*/ 750591 h 1032351"/>
                  <a:gd name="connsiteX313" fmla="*/ 986024 w 1389489"/>
                  <a:gd name="connsiteY313" fmla="*/ 752615 h 1032351"/>
                  <a:gd name="connsiteX314" fmla="*/ 948171 w 1389489"/>
                  <a:gd name="connsiteY314" fmla="*/ 766066 h 1032351"/>
                  <a:gd name="connsiteX315" fmla="*/ 948885 w 1389489"/>
                  <a:gd name="connsiteY315" fmla="*/ 766780 h 1032351"/>
                  <a:gd name="connsiteX316" fmla="*/ 944361 w 1389489"/>
                  <a:gd name="connsiteY316" fmla="*/ 772018 h 1032351"/>
                  <a:gd name="connsiteX317" fmla="*/ 921387 w 1389489"/>
                  <a:gd name="connsiteY317" fmla="*/ 792492 h 1032351"/>
                  <a:gd name="connsiteX318" fmla="*/ 921387 w 1389489"/>
                  <a:gd name="connsiteY318" fmla="*/ 792492 h 1032351"/>
                  <a:gd name="connsiteX319" fmla="*/ 920197 w 1389489"/>
                  <a:gd name="connsiteY319" fmla="*/ 793921 h 1032351"/>
                  <a:gd name="connsiteX320" fmla="*/ 920197 w 1389489"/>
                  <a:gd name="connsiteY320" fmla="*/ 793921 h 1032351"/>
                  <a:gd name="connsiteX321" fmla="*/ 907817 w 1389489"/>
                  <a:gd name="connsiteY321" fmla="*/ 815824 h 1032351"/>
                  <a:gd name="connsiteX322" fmla="*/ 903294 w 1389489"/>
                  <a:gd name="connsiteY322" fmla="*/ 846297 h 1032351"/>
                  <a:gd name="connsiteX323" fmla="*/ 903294 w 1389489"/>
                  <a:gd name="connsiteY323" fmla="*/ 848083 h 1032351"/>
                  <a:gd name="connsiteX324" fmla="*/ 898056 w 1389489"/>
                  <a:gd name="connsiteY324" fmla="*/ 902245 h 1032351"/>
                  <a:gd name="connsiteX325" fmla="*/ 898532 w 1389489"/>
                  <a:gd name="connsiteY325" fmla="*/ 915934 h 1032351"/>
                  <a:gd name="connsiteX326" fmla="*/ 898532 w 1389489"/>
                  <a:gd name="connsiteY326" fmla="*/ 916410 h 1032351"/>
                  <a:gd name="connsiteX327" fmla="*/ 896389 w 1389489"/>
                  <a:gd name="connsiteY327" fmla="*/ 917600 h 1032351"/>
                  <a:gd name="connsiteX328" fmla="*/ 895794 w 1389489"/>
                  <a:gd name="connsiteY328" fmla="*/ 917362 h 1032351"/>
                  <a:gd name="connsiteX329" fmla="*/ 891033 w 1389489"/>
                  <a:gd name="connsiteY329" fmla="*/ 944622 h 1032351"/>
                  <a:gd name="connsiteX330" fmla="*/ 890081 w 1389489"/>
                  <a:gd name="connsiteY330" fmla="*/ 950573 h 1032351"/>
                  <a:gd name="connsiteX331" fmla="*/ 132652 w 1389489"/>
                  <a:gd name="connsiteY331" fmla="*/ 37441 h 1032351"/>
                  <a:gd name="connsiteX332" fmla="*/ 127056 w 1389489"/>
                  <a:gd name="connsiteY332" fmla="*/ 40536 h 1032351"/>
                  <a:gd name="connsiteX333" fmla="*/ 107178 w 1389489"/>
                  <a:gd name="connsiteY333" fmla="*/ 76128 h 1032351"/>
                  <a:gd name="connsiteX334" fmla="*/ 45636 w 1389489"/>
                  <a:gd name="connsiteY334" fmla="*/ 571917 h 1032351"/>
                  <a:gd name="connsiteX335" fmla="*/ 55278 w 1389489"/>
                  <a:gd name="connsiteY335" fmla="*/ 608342 h 1032351"/>
                  <a:gd name="connsiteX336" fmla="*/ 90394 w 1389489"/>
                  <a:gd name="connsiteY336" fmla="*/ 629531 h 1032351"/>
                  <a:gd name="connsiteX337" fmla="*/ 681886 w 1389489"/>
                  <a:gd name="connsiteY337" fmla="*/ 703691 h 1032351"/>
                  <a:gd name="connsiteX338" fmla="*/ 723667 w 1389489"/>
                  <a:gd name="connsiteY338" fmla="*/ 718332 h 1032351"/>
                  <a:gd name="connsiteX339" fmla="*/ 757593 w 1389489"/>
                  <a:gd name="connsiteY339" fmla="*/ 750353 h 1032351"/>
                  <a:gd name="connsiteX340" fmla="*/ 888414 w 1389489"/>
                  <a:gd name="connsiteY340" fmla="*/ 943431 h 1032351"/>
                  <a:gd name="connsiteX341" fmla="*/ 894247 w 1389489"/>
                  <a:gd name="connsiteY341" fmla="*/ 910339 h 1032351"/>
                  <a:gd name="connsiteX342" fmla="*/ 895199 w 1389489"/>
                  <a:gd name="connsiteY342" fmla="*/ 904982 h 1032351"/>
                  <a:gd name="connsiteX343" fmla="*/ 894723 w 1389489"/>
                  <a:gd name="connsiteY343" fmla="*/ 904982 h 1032351"/>
                  <a:gd name="connsiteX344" fmla="*/ 900318 w 1389489"/>
                  <a:gd name="connsiteY344" fmla="*/ 848559 h 1032351"/>
                  <a:gd name="connsiteX345" fmla="*/ 900318 w 1389489"/>
                  <a:gd name="connsiteY345" fmla="*/ 846773 h 1032351"/>
                  <a:gd name="connsiteX346" fmla="*/ 905079 w 1389489"/>
                  <a:gd name="connsiteY346" fmla="*/ 815467 h 1032351"/>
                  <a:gd name="connsiteX347" fmla="*/ 918292 w 1389489"/>
                  <a:gd name="connsiteY347" fmla="*/ 792254 h 1032351"/>
                  <a:gd name="connsiteX348" fmla="*/ 940790 w 1389489"/>
                  <a:gd name="connsiteY348" fmla="*/ 771423 h 1032351"/>
                  <a:gd name="connsiteX349" fmla="*/ 940076 w 1389489"/>
                  <a:gd name="connsiteY349" fmla="*/ 770828 h 1032351"/>
                  <a:gd name="connsiteX350" fmla="*/ 942337 w 1389489"/>
                  <a:gd name="connsiteY350" fmla="*/ 766304 h 1032351"/>
                  <a:gd name="connsiteX351" fmla="*/ 942695 w 1389489"/>
                  <a:gd name="connsiteY351" fmla="*/ 766066 h 1032351"/>
                  <a:gd name="connsiteX352" fmla="*/ 985310 w 1389489"/>
                  <a:gd name="connsiteY352" fmla="*/ 750234 h 1032351"/>
                  <a:gd name="connsiteX353" fmla="*/ 1004713 w 1389489"/>
                  <a:gd name="connsiteY353" fmla="*/ 748092 h 1032351"/>
                  <a:gd name="connsiteX354" fmla="*/ 1008165 w 1389489"/>
                  <a:gd name="connsiteY354" fmla="*/ 748330 h 1032351"/>
                  <a:gd name="connsiteX355" fmla="*/ 1009593 w 1389489"/>
                  <a:gd name="connsiteY355" fmla="*/ 748449 h 1032351"/>
                  <a:gd name="connsiteX356" fmla="*/ 1037924 w 1389489"/>
                  <a:gd name="connsiteY356" fmla="*/ 748211 h 1032351"/>
                  <a:gd name="connsiteX357" fmla="*/ 1231716 w 1389489"/>
                  <a:gd name="connsiteY357" fmla="*/ 772494 h 1032351"/>
                  <a:gd name="connsiteX358" fmla="*/ 1258022 w 1389489"/>
                  <a:gd name="connsiteY358" fmla="*/ 759995 h 1032351"/>
                  <a:gd name="connsiteX359" fmla="*/ 1275164 w 1389489"/>
                  <a:gd name="connsiteY359" fmla="*/ 729641 h 1032351"/>
                  <a:gd name="connsiteX360" fmla="*/ 1277901 w 1389489"/>
                  <a:gd name="connsiteY360" fmla="*/ 718809 h 1032351"/>
                  <a:gd name="connsiteX361" fmla="*/ 1280520 w 1389489"/>
                  <a:gd name="connsiteY361" fmla="*/ 713809 h 1032351"/>
                  <a:gd name="connsiteX362" fmla="*/ 1281235 w 1389489"/>
                  <a:gd name="connsiteY362" fmla="*/ 712619 h 1032351"/>
                  <a:gd name="connsiteX363" fmla="*/ 1284805 w 1389489"/>
                  <a:gd name="connsiteY363" fmla="*/ 696549 h 1032351"/>
                  <a:gd name="connsiteX364" fmla="*/ 1278734 w 1389489"/>
                  <a:gd name="connsiteY364" fmla="*/ 707976 h 1032351"/>
                  <a:gd name="connsiteX365" fmla="*/ 1280759 w 1389489"/>
                  <a:gd name="connsiteY365" fmla="*/ 698096 h 1032351"/>
                  <a:gd name="connsiteX366" fmla="*/ 1291352 w 1389489"/>
                  <a:gd name="connsiteY366" fmla="*/ 626912 h 1032351"/>
                  <a:gd name="connsiteX367" fmla="*/ 1298733 w 1389489"/>
                  <a:gd name="connsiteY367" fmla="*/ 572750 h 1032351"/>
                  <a:gd name="connsiteX368" fmla="*/ 1298257 w 1389489"/>
                  <a:gd name="connsiteY368" fmla="*/ 568703 h 1032351"/>
                  <a:gd name="connsiteX369" fmla="*/ 1304328 w 1389489"/>
                  <a:gd name="connsiteY369" fmla="*/ 533111 h 1032351"/>
                  <a:gd name="connsiteX370" fmla="*/ 1304328 w 1389489"/>
                  <a:gd name="connsiteY370" fmla="*/ 531087 h 1032351"/>
                  <a:gd name="connsiteX371" fmla="*/ 1302423 w 1389489"/>
                  <a:gd name="connsiteY371" fmla="*/ 527754 h 1032351"/>
                  <a:gd name="connsiteX372" fmla="*/ 1304923 w 1389489"/>
                  <a:gd name="connsiteY372" fmla="*/ 512041 h 1032351"/>
                  <a:gd name="connsiteX373" fmla="*/ 1306828 w 1389489"/>
                  <a:gd name="connsiteY373" fmla="*/ 501328 h 1032351"/>
                  <a:gd name="connsiteX374" fmla="*/ 1305637 w 1389489"/>
                  <a:gd name="connsiteY374" fmla="*/ 501090 h 1032351"/>
                  <a:gd name="connsiteX375" fmla="*/ 1307065 w 1389489"/>
                  <a:gd name="connsiteY375" fmla="*/ 491686 h 1032351"/>
                  <a:gd name="connsiteX376" fmla="*/ 1310279 w 1389489"/>
                  <a:gd name="connsiteY376" fmla="*/ 478711 h 1032351"/>
                  <a:gd name="connsiteX377" fmla="*/ 1312898 w 1389489"/>
                  <a:gd name="connsiteY377" fmla="*/ 457523 h 1032351"/>
                  <a:gd name="connsiteX378" fmla="*/ 1315279 w 1389489"/>
                  <a:gd name="connsiteY378" fmla="*/ 435858 h 1032351"/>
                  <a:gd name="connsiteX379" fmla="*/ 1315279 w 1389489"/>
                  <a:gd name="connsiteY379" fmla="*/ 435263 h 1032351"/>
                  <a:gd name="connsiteX380" fmla="*/ 1318255 w 1389489"/>
                  <a:gd name="connsiteY380" fmla="*/ 419312 h 1032351"/>
                  <a:gd name="connsiteX381" fmla="*/ 1321111 w 1389489"/>
                  <a:gd name="connsiteY381" fmla="*/ 405027 h 1032351"/>
                  <a:gd name="connsiteX382" fmla="*/ 1324921 w 1389489"/>
                  <a:gd name="connsiteY382" fmla="*/ 366221 h 1032351"/>
                  <a:gd name="connsiteX383" fmla="*/ 1324326 w 1389489"/>
                  <a:gd name="connsiteY383" fmla="*/ 362650 h 1032351"/>
                  <a:gd name="connsiteX384" fmla="*/ 1324326 w 1389489"/>
                  <a:gd name="connsiteY384" fmla="*/ 362531 h 1032351"/>
                  <a:gd name="connsiteX385" fmla="*/ 1322183 w 1389489"/>
                  <a:gd name="connsiteY385" fmla="*/ 366221 h 1032351"/>
                  <a:gd name="connsiteX386" fmla="*/ 1322897 w 1389489"/>
                  <a:gd name="connsiteY386" fmla="*/ 359436 h 1032351"/>
                  <a:gd name="connsiteX387" fmla="*/ 1328373 w 1389489"/>
                  <a:gd name="connsiteY387" fmla="*/ 337533 h 1032351"/>
                  <a:gd name="connsiteX388" fmla="*/ 1331706 w 1389489"/>
                  <a:gd name="connsiteY388" fmla="*/ 307179 h 1032351"/>
                  <a:gd name="connsiteX389" fmla="*/ 1333253 w 1389489"/>
                  <a:gd name="connsiteY389" fmla="*/ 282300 h 1032351"/>
                  <a:gd name="connsiteX390" fmla="*/ 1333253 w 1389489"/>
                  <a:gd name="connsiteY390" fmla="*/ 281943 h 1032351"/>
                  <a:gd name="connsiteX391" fmla="*/ 1333253 w 1389489"/>
                  <a:gd name="connsiteY391" fmla="*/ 281586 h 1032351"/>
                  <a:gd name="connsiteX392" fmla="*/ 1342539 w 1389489"/>
                  <a:gd name="connsiteY392" fmla="*/ 230281 h 1032351"/>
                  <a:gd name="connsiteX393" fmla="*/ 1343253 w 1389489"/>
                  <a:gd name="connsiteY393" fmla="*/ 218139 h 1032351"/>
                  <a:gd name="connsiteX394" fmla="*/ 1343014 w 1389489"/>
                  <a:gd name="connsiteY394" fmla="*/ 218377 h 1032351"/>
                  <a:gd name="connsiteX395" fmla="*/ 1340753 w 1389489"/>
                  <a:gd name="connsiteY395" fmla="*/ 219211 h 1032351"/>
                  <a:gd name="connsiteX396" fmla="*/ 1339681 w 1389489"/>
                  <a:gd name="connsiteY396" fmla="*/ 218972 h 1032351"/>
                  <a:gd name="connsiteX397" fmla="*/ 1339681 w 1389489"/>
                  <a:gd name="connsiteY397" fmla="*/ 217782 h 1032351"/>
                  <a:gd name="connsiteX398" fmla="*/ 1330753 w 1389489"/>
                  <a:gd name="connsiteY398" fmla="*/ 187666 h 1032351"/>
                  <a:gd name="connsiteX399" fmla="*/ 1318969 w 1389489"/>
                  <a:gd name="connsiteY399" fmla="*/ 176238 h 1032351"/>
                  <a:gd name="connsiteX400" fmla="*/ 1313375 w 1389489"/>
                  <a:gd name="connsiteY400" fmla="*/ 175167 h 1032351"/>
                  <a:gd name="connsiteX401" fmla="*/ 164077 w 1389489"/>
                  <a:gd name="connsiteY401" fmla="*/ 31132 h 1032351"/>
                  <a:gd name="connsiteX402" fmla="*/ 151102 w 1389489"/>
                  <a:gd name="connsiteY402" fmla="*/ 31132 h 1032351"/>
                  <a:gd name="connsiteX403" fmla="*/ 138722 w 1389489"/>
                  <a:gd name="connsiteY403" fmla="*/ 37798 h 1032351"/>
                  <a:gd name="connsiteX404" fmla="*/ 132056 w 1389489"/>
                  <a:gd name="connsiteY404" fmla="*/ 37203 h 1032351"/>
                  <a:gd name="connsiteX405" fmla="*/ 1310399 w 1389489"/>
                  <a:gd name="connsiteY405" fmla="*/ 481092 h 1032351"/>
                  <a:gd name="connsiteX406" fmla="*/ 1310399 w 1389489"/>
                  <a:gd name="connsiteY406" fmla="*/ 481092 h 1032351"/>
                  <a:gd name="connsiteX407" fmla="*/ 1326826 w 1389489"/>
                  <a:gd name="connsiteY407" fmla="*/ 364317 h 1032351"/>
                  <a:gd name="connsiteX408" fmla="*/ 1325992 w 1389489"/>
                  <a:gd name="connsiteY408" fmla="*/ 364674 h 1032351"/>
                  <a:gd name="connsiteX409" fmla="*/ 1326826 w 1389489"/>
                  <a:gd name="connsiteY409" fmla="*/ 364912 h 1032351"/>
                  <a:gd name="connsiteX410" fmla="*/ 1327063 w 1389489"/>
                  <a:gd name="connsiteY410" fmla="*/ 364317 h 1032351"/>
                  <a:gd name="connsiteX411" fmla="*/ 1326826 w 1389489"/>
                  <a:gd name="connsiteY411" fmla="*/ 364317 h 1032351"/>
                  <a:gd name="connsiteX412" fmla="*/ 1276473 w 1389489"/>
                  <a:gd name="connsiteY412" fmla="*/ 767971 h 1032351"/>
                  <a:gd name="connsiteX413" fmla="*/ 1281830 w 1389489"/>
                  <a:gd name="connsiteY413" fmla="*/ 758686 h 1032351"/>
                  <a:gd name="connsiteX414" fmla="*/ 1288139 w 1389489"/>
                  <a:gd name="connsiteY414" fmla="*/ 750591 h 1032351"/>
                  <a:gd name="connsiteX415" fmla="*/ 1291115 w 1389489"/>
                  <a:gd name="connsiteY415" fmla="*/ 747377 h 1032351"/>
                  <a:gd name="connsiteX416" fmla="*/ 1290281 w 1389489"/>
                  <a:gd name="connsiteY416" fmla="*/ 753091 h 1032351"/>
                  <a:gd name="connsiteX417" fmla="*/ 1284091 w 1389489"/>
                  <a:gd name="connsiteY417" fmla="*/ 760353 h 1032351"/>
                  <a:gd name="connsiteX418" fmla="*/ 1276473 w 1389489"/>
                  <a:gd name="connsiteY418" fmla="*/ 767852 h 1032351"/>
                  <a:gd name="connsiteX419" fmla="*/ 1294686 w 1389489"/>
                  <a:gd name="connsiteY419" fmla="*/ 745592 h 1032351"/>
                  <a:gd name="connsiteX420" fmla="*/ 1292067 w 1389489"/>
                  <a:gd name="connsiteY420" fmla="*/ 744402 h 1032351"/>
                  <a:gd name="connsiteX421" fmla="*/ 1295042 w 1389489"/>
                  <a:gd name="connsiteY421" fmla="*/ 736902 h 1032351"/>
                  <a:gd name="connsiteX422" fmla="*/ 1297781 w 1389489"/>
                  <a:gd name="connsiteY422" fmla="*/ 737854 h 1032351"/>
                  <a:gd name="connsiteX423" fmla="*/ 1294686 w 1389489"/>
                  <a:gd name="connsiteY423" fmla="*/ 745592 h 1032351"/>
                  <a:gd name="connsiteX424" fmla="*/ 1303375 w 1389489"/>
                  <a:gd name="connsiteY424" fmla="*/ 700120 h 1032351"/>
                  <a:gd name="connsiteX425" fmla="*/ 1301233 w 1389489"/>
                  <a:gd name="connsiteY425" fmla="*/ 695477 h 1032351"/>
                  <a:gd name="connsiteX426" fmla="*/ 1299566 w 1389489"/>
                  <a:gd name="connsiteY426" fmla="*/ 683217 h 1032351"/>
                  <a:gd name="connsiteX427" fmla="*/ 1299209 w 1389489"/>
                  <a:gd name="connsiteY427" fmla="*/ 677622 h 1032351"/>
                  <a:gd name="connsiteX428" fmla="*/ 1299209 w 1389489"/>
                  <a:gd name="connsiteY428" fmla="*/ 677384 h 1032351"/>
                  <a:gd name="connsiteX429" fmla="*/ 1299209 w 1389489"/>
                  <a:gd name="connsiteY429" fmla="*/ 677146 h 1032351"/>
                  <a:gd name="connsiteX430" fmla="*/ 1300876 w 1389489"/>
                  <a:gd name="connsiteY430" fmla="*/ 670003 h 1032351"/>
                  <a:gd name="connsiteX431" fmla="*/ 1301471 w 1389489"/>
                  <a:gd name="connsiteY431" fmla="*/ 666551 h 1032351"/>
                  <a:gd name="connsiteX432" fmla="*/ 1309804 w 1389489"/>
                  <a:gd name="connsiteY432" fmla="*/ 625007 h 1032351"/>
                  <a:gd name="connsiteX433" fmla="*/ 1312660 w 1389489"/>
                  <a:gd name="connsiteY433" fmla="*/ 625603 h 1032351"/>
                  <a:gd name="connsiteX434" fmla="*/ 1307304 w 1389489"/>
                  <a:gd name="connsiteY434" fmla="*/ 668337 h 1032351"/>
                  <a:gd name="connsiteX435" fmla="*/ 1307304 w 1389489"/>
                  <a:gd name="connsiteY435" fmla="*/ 668337 h 1032351"/>
                  <a:gd name="connsiteX436" fmla="*/ 1303375 w 1389489"/>
                  <a:gd name="connsiteY436" fmla="*/ 699882 h 1032351"/>
                  <a:gd name="connsiteX437" fmla="*/ 1302066 w 1389489"/>
                  <a:gd name="connsiteY437" fmla="*/ 677503 h 1032351"/>
                  <a:gd name="connsiteX438" fmla="*/ 1302423 w 1389489"/>
                  <a:gd name="connsiteY438" fmla="*/ 682979 h 1032351"/>
                  <a:gd name="connsiteX439" fmla="*/ 1302423 w 1389489"/>
                  <a:gd name="connsiteY439" fmla="*/ 683931 h 1032351"/>
                  <a:gd name="connsiteX440" fmla="*/ 1304208 w 1389489"/>
                  <a:gd name="connsiteY440" fmla="*/ 669765 h 1032351"/>
                  <a:gd name="connsiteX441" fmla="*/ 1301947 w 1389489"/>
                  <a:gd name="connsiteY441" fmla="*/ 677384 h 1032351"/>
                  <a:gd name="connsiteX442" fmla="*/ 1305399 w 1389489"/>
                  <a:gd name="connsiteY442" fmla="*/ 661314 h 1032351"/>
                  <a:gd name="connsiteX443" fmla="*/ 1305399 w 1389489"/>
                  <a:gd name="connsiteY443" fmla="*/ 661671 h 1032351"/>
                  <a:gd name="connsiteX444" fmla="*/ 1305399 w 1389489"/>
                  <a:gd name="connsiteY444" fmla="*/ 661671 h 1032351"/>
                  <a:gd name="connsiteX445" fmla="*/ 1305399 w 1389489"/>
                  <a:gd name="connsiteY445" fmla="*/ 661314 h 1032351"/>
                  <a:gd name="connsiteX446" fmla="*/ 16114 w 1389489"/>
                  <a:gd name="connsiteY446" fmla="*/ 567751 h 1032351"/>
                  <a:gd name="connsiteX447" fmla="*/ 14805 w 1389489"/>
                  <a:gd name="connsiteY447" fmla="*/ 567156 h 1032351"/>
                  <a:gd name="connsiteX448" fmla="*/ 14329 w 1389489"/>
                  <a:gd name="connsiteY448" fmla="*/ 566679 h 1032351"/>
                  <a:gd name="connsiteX449" fmla="*/ 14329 w 1389489"/>
                  <a:gd name="connsiteY449" fmla="*/ 566084 h 1032351"/>
                  <a:gd name="connsiteX450" fmla="*/ 17900 w 1389489"/>
                  <a:gd name="connsiteY450" fmla="*/ 544658 h 1032351"/>
                  <a:gd name="connsiteX451" fmla="*/ 20757 w 1389489"/>
                  <a:gd name="connsiteY451" fmla="*/ 545134 h 1032351"/>
                  <a:gd name="connsiteX452" fmla="*/ 18138 w 1389489"/>
                  <a:gd name="connsiteY452" fmla="*/ 566560 h 1032351"/>
                  <a:gd name="connsiteX453" fmla="*/ 17900 w 1389489"/>
                  <a:gd name="connsiteY453" fmla="*/ 566917 h 1032351"/>
                  <a:gd name="connsiteX454" fmla="*/ 16353 w 1389489"/>
                  <a:gd name="connsiteY454" fmla="*/ 567751 h 1032351"/>
                  <a:gd name="connsiteX455" fmla="*/ 16353 w 1389489"/>
                  <a:gd name="connsiteY455" fmla="*/ 567751 h 1032351"/>
                  <a:gd name="connsiteX456" fmla="*/ 1319921 w 1389489"/>
                  <a:gd name="connsiteY456" fmla="*/ 542872 h 1032351"/>
                  <a:gd name="connsiteX457" fmla="*/ 1317541 w 1389489"/>
                  <a:gd name="connsiteY457" fmla="*/ 538349 h 1032351"/>
                  <a:gd name="connsiteX458" fmla="*/ 1321707 w 1389489"/>
                  <a:gd name="connsiteY458" fmla="*/ 519779 h 1032351"/>
                  <a:gd name="connsiteX459" fmla="*/ 1323492 w 1389489"/>
                  <a:gd name="connsiteY459" fmla="*/ 515851 h 1032351"/>
                  <a:gd name="connsiteX460" fmla="*/ 1325397 w 1389489"/>
                  <a:gd name="connsiteY460" fmla="*/ 510256 h 1032351"/>
                  <a:gd name="connsiteX461" fmla="*/ 1323373 w 1389489"/>
                  <a:gd name="connsiteY461" fmla="*/ 512756 h 1032351"/>
                  <a:gd name="connsiteX462" fmla="*/ 1323969 w 1389489"/>
                  <a:gd name="connsiteY462" fmla="*/ 507756 h 1032351"/>
                  <a:gd name="connsiteX463" fmla="*/ 1327302 w 1389489"/>
                  <a:gd name="connsiteY463" fmla="*/ 485020 h 1032351"/>
                  <a:gd name="connsiteX464" fmla="*/ 1330158 w 1389489"/>
                  <a:gd name="connsiteY464" fmla="*/ 485377 h 1032351"/>
                  <a:gd name="connsiteX465" fmla="*/ 1328016 w 1389489"/>
                  <a:gd name="connsiteY465" fmla="*/ 502756 h 1032351"/>
                  <a:gd name="connsiteX466" fmla="*/ 1328016 w 1389489"/>
                  <a:gd name="connsiteY466" fmla="*/ 502756 h 1032351"/>
                  <a:gd name="connsiteX467" fmla="*/ 1323731 w 1389489"/>
                  <a:gd name="connsiteY467" fmla="*/ 537515 h 1032351"/>
                  <a:gd name="connsiteX468" fmla="*/ 1322778 w 1389489"/>
                  <a:gd name="connsiteY468" fmla="*/ 536563 h 1032351"/>
                  <a:gd name="connsiteX469" fmla="*/ 1319921 w 1389489"/>
                  <a:gd name="connsiteY469" fmla="*/ 542753 h 1032351"/>
                  <a:gd name="connsiteX470" fmla="*/ 1322302 w 1389489"/>
                  <a:gd name="connsiteY470" fmla="*/ 525136 h 1032351"/>
                  <a:gd name="connsiteX471" fmla="*/ 1320874 w 1389489"/>
                  <a:gd name="connsiteY471" fmla="*/ 531682 h 1032351"/>
                  <a:gd name="connsiteX472" fmla="*/ 1321588 w 1389489"/>
                  <a:gd name="connsiteY472" fmla="*/ 531087 h 1032351"/>
                  <a:gd name="connsiteX473" fmla="*/ 1322302 w 1389489"/>
                  <a:gd name="connsiteY473" fmla="*/ 525016 h 1032351"/>
                  <a:gd name="connsiteX474" fmla="*/ 19567 w 1389489"/>
                  <a:gd name="connsiteY474" fmla="*/ 537515 h 1032351"/>
                  <a:gd name="connsiteX475" fmla="*/ 19209 w 1389489"/>
                  <a:gd name="connsiteY475" fmla="*/ 537039 h 1032351"/>
                  <a:gd name="connsiteX476" fmla="*/ 17662 w 1389489"/>
                  <a:gd name="connsiteY476" fmla="*/ 534777 h 1032351"/>
                  <a:gd name="connsiteX477" fmla="*/ 17305 w 1389489"/>
                  <a:gd name="connsiteY477" fmla="*/ 534182 h 1032351"/>
                  <a:gd name="connsiteX478" fmla="*/ 17543 w 1389489"/>
                  <a:gd name="connsiteY478" fmla="*/ 524302 h 1032351"/>
                  <a:gd name="connsiteX479" fmla="*/ 18972 w 1389489"/>
                  <a:gd name="connsiteY479" fmla="*/ 517636 h 1032351"/>
                  <a:gd name="connsiteX480" fmla="*/ 18972 w 1389489"/>
                  <a:gd name="connsiteY480" fmla="*/ 516684 h 1032351"/>
                  <a:gd name="connsiteX481" fmla="*/ 20043 w 1389489"/>
                  <a:gd name="connsiteY481" fmla="*/ 516446 h 1032351"/>
                  <a:gd name="connsiteX482" fmla="*/ 23257 w 1389489"/>
                  <a:gd name="connsiteY482" fmla="*/ 516922 h 1032351"/>
                  <a:gd name="connsiteX483" fmla="*/ 24090 w 1389489"/>
                  <a:gd name="connsiteY483" fmla="*/ 517398 h 1032351"/>
                  <a:gd name="connsiteX484" fmla="*/ 25875 w 1389489"/>
                  <a:gd name="connsiteY484" fmla="*/ 513827 h 1032351"/>
                  <a:gd name="connsiteX485" fmla="*/ 23376 w 1389489"/>
                  <a:gd name="connsiteY485" fmla="*/ 523350 h 1032351"/>
                  <a:gd name="connsiteX486" fmla="*/ 21829 w 1389489"/>
                  <a:gd name="connsiteY486" fmla="*/ 536325 h 1032351"/>
                  <a:gd name="connsiteX487" fmla="*/ 21590 w 1389489"/>
                  <a:gd name="connsiteY487" fmla="*/ 536682 h 1032351"/>
                  <a:gd name="connsiteX488" fmla="*/ 19804 w 1389489"/>
                  <a:gd name="connsiteY488" fmla="*/ 537396 h 1032351"/>
                  <a:gd name="connsiteX489" fmla="*/ 19567 w 1389489"/>
                  <a:gd name="connsiteY489" fmla="*/ 537396 h 1032351"/>
                  <a:gd name="connsiteX490" fmla="*/ 19567 w 1389489"/>
                  <a:gd name="connsiteY490" fmla="*/ 537753 h 1032351"/>
                  <a:gd name="connsiteX491" fmla="*/ 1333729 w 1389489"/>
                  <a:gd name="connsiteY491" fmla="*/ 456213 h 1032351"/>
                  <a:gd name="connsiteX492" fmla="*/ 1330873 w 1389489"/>
                  <a:gd name="connsiteY492" fmla="*/ 456213 h 1032351"/>
                  <a:gd name="connsiteX493" fmla="*/ 1333729 w 1389489"/>
                  <a:gd name="connsiteY493" fmla="*/ 424073 h 1032351"/>
                  <a:gd name="connsiteX494" fmla="*/ 1336348 w 1389489"/>
                  <a:gd name="connsiteY494" fmla="*/ 382410 h 1032351"/>
                  <a:gd name="connsiteX495" fmla="*/ 1338372 w 1389489"/>
                  <a:gd name="connsiteY495" fmla="*/ 382053 h 1032351"/>
                  <a:gd name="connsiteX496" fmla="*/ 1339086 w 1389489"/>
                  <a:gd name="connsiteY496" fmla="*/ 379791 h 1032351"/>
                  <a:gd name="connsiteX497" fmla="*/ 1339681 w 1389489"/>
                  <a:gd name="connsiteY497" fmla="*/ 378006 h 1032351"/>
                  <a:gd name="connsiteX498" fmla="*/ 1339444 w 1389489"/>
                  <a:gd name="connsiteY498" fmla="*/ 377411 h 1032351"/>
                  <a:gd name="connsiteX499" fmla="*/ 1339444 w 1389489"/>
                  <a:gd name="connsiteY499" fmla="*/ 377173 h 1032351"/>
                  <a:gd name="connsiteX500" fmla="*/ 1339444 w 1389489"/>
                  <a:gd name="connsiteY500" fmla="*/ 376934 h 1032351"/>
                  <a:gd name="connsiteX501" fmla="*/ 1341943 w 1389489"/>
                  <a:gd name="connsiteY501" fmla="*/ 368007 h 1032351"/>
                  <a:gd name="connsiteX502" fmla="*/ 1345515 w 1389489"/>
                  <a:gd name="connsiteY502" fmla="*/ 362055 h 1032351"/>
                  <a:gd name="connsiteX503" fmla="*/ 1343729 w 1389489"/>
                  <a:gd name="connsiteY503" fmla="*/ 375982 h 1032351"/>
                  <a:gd name="connsiteX504" fmla="*/ 1344562 w 1389489"/>
                  <a:gd name="connsiteY504" fmla="*/ 375982 h 1032351"/>
                  <a:gd name="connsiteX505" fmla="*/ 1343610 w 1389489"/>
                  <a:gd name="connsiteY505" fmla="*/ 377292 h 1032351"/>
                  <a:gd name="connsiteX506" fmla="*/ 1333848 w 1389489"/>
                  <a:gd name="connsiteY506" fmla="*/ 456213 h 1032351"/>
                  <a:gd name="connsiteX507" fmla="*/ 1339563 w 1389489"/>
                  <a:gd name="connsiteY507" fmla="*/ 385624 h 1032351"/>
                  <a:gd name="connsiteX508" fmla="*/ 1339563 w 1389489"/>
                  <a:gd name="connsiteY508" fmla="*/ 385743 h 1032351"/>
                  <a:gd name="connsiteX509" fmla="*/ 1339563 w 1389489"/>
                  <a:gd name="connsiteY509" fmla="*/ 385505 h 1032351"/>
                  <a:gd name="connsiteX510" fmla="*/ 1339563 w 1389489"/>
                  <a:gd name="connsiteY510" fmla="*/ 385505 h 1032351"/>
                  <a:gd name="connsiteX511" fmla="*/ 1343014 w 1389489"/>
                  <a:gd name="connsiteY511" fmla="*/ 345509 h 1032351"/>
                  <a:gd name="connsiteX512" fmla="*/ 1343848 w 1389489"/>
                  <a:gd name="connsiteY512" fmla="*/ 337176 h 1032351"/>
                  <a:gd name="connsiteX513" fmla="*/ 1348133 w 1389489"/>
                  <a:gd name="connsiteY513" fmla="*/ 317654 h 1032351"/>
                  <a:gd name="connsiteX514" fmla="*/ 1352537 w 1389489"/>
                  <a:gd name="connsiteY514" fmla="*/ 304798 h 1032351"/>
                  <a:gd name="connsiteX515" fmla="*/ 1348609 w 1389489"/>
                  <a:gd name="connsiteY515" fmla="*/ 336462 h 1032351"/>
                  <a:gd name="connsiteX516" fmla="*/ 1347419 w 1389489"/>
                  <a:gd name="connsiteY516" fmla="*/ 336462 h 1032351"/>
                  <a:gd name="connsiteX517" fmla="*/ 1346585 w 1389489"/>
                  <a:gd name="connsiteY517" fmla="*/ 337890 h 1032351"/>
                  <a:gd name="connsiteX518" fmla="*/ 1343014 w 1389489"/>
                  <a:gd name="connsiteY518" fmla="*/ 345509 h 1032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</a:cxnLst>
                <a:rect l="l" t="t" r="r" b="b"/>
                <a:pathLst>
                  <a:path w="1389489" h="1032351">
                    <a:moveTo>
                      <a:pt x="899365" y="1032352"/>
                    </a:moveTo>
                    <a:lnTo>
                      <a:pt x="897580" y="1029257"/>
                    </a:lnTo>
                    <a:cubicBezTo>
                      <a:pt x="891271" y="1018544"/>
                      <a:pt x="885319" y="1008545"/>
                      <a:pt x="879129" y="998783"/>
                    </a:cubicBezTo>
                    <a:cubicBezTo>
                      <a:pt x="877463" y="999141"/>
                      <a:pt x="874963" y="998069"/>
                      <a:pt x="864249" y="984499"/>
                    </a:cubicBezTo>
                    <a:lnTo>
                      <a:pt x="849846" y="966167"/>
                    </a:lnTo>
                    <a:lnTo>
                      <a:pt x="849608" y="967001"/>
                    </a:lnTo>
                    <a:lnTo>
                      <a:pt x="848061" y="964739"/>
                    </a:lnTo>
                    <a:cubicBezTo>
                      <a:pt x="834848" y="945812"/>
                      <a:pt x="825801" y="929742"/>
                      <a:pt x="816159" y="912839"/>
                    </a:cubicBezTo>
                    <a:cubicBezTo>
                      <a:pt x="810921" y="903673"/>
                      <a:pt x="805564" y="894150"/>
                      <a:pt x="799493" y="884032"/>
                    </a:cubicBezTo>
                    <a:cubicBezTo>
                      <a:pt x="790447" y="875342"/>
                      <a:pt x="778305" y="857725"/>
                      <a:pt x="765330" y="838917"/>
                    </a:cubicBezTo>
                    <a:cubicBezTo>
                      <a:pt x="756165" y="825704"/>
                      <a:pt x="746642" y="811895"/>
                      <a:pt x="738071" y="801063"/>
                    </a:cubicBezTo>
                    <a:lnTo>
                      <a:pt x="739738" y="799635"/>
                    </a:lnTo>
                    <a:cubicBezTo>
                      <a:pt x="739499" y="798325"/>
                      <a:pt x="738666" y="795945"/>
                      <a:pt x="737238" y="793326"/>
                    </a:cubicBezTo>
                    <a:cubicBezTo>
                      <a:pt x="735333" y="791064"/>
                      <a:pt x="733309" y="787374"/>
                      <a:pt x="731524" y="784160"/>
                    </a:cubicBezTo>
                    <a:cubicBezTo>
                      <a:pt x="730929" y="783208"/>
                      <a:pt x="730333" y="782017"/>
                      <a:pt x="729738" y="780946"/>
                    </a:cubicBezTo>
                    <a:lnTo>
                      <a:pt x="727357" y="779875"/>
                    </a:lnTo>
                    <a:cubicBezTo>
                      <a:pt x="724263" y="778565"/>
                      <a:pt x="720811" y="775113"/>
                      <a:pt x="716287" y="768804"/>
                    </a:cubicBezTo>
                    <a:cubicBezTo>
                      <a:pt x="714502" y="766423"/>
                      <a:pt x="712597" y="763447"/>
                      <a:pt x="710931" y="760948"/>
                    </a:cubicBezTo>
                    <a:cubicBezTo>
                      <a:pt x="709383" y="758567"/>
                      <a:pt x="707717" y="756424"/>
                      <a:pt x="706050" y="754639"/>
                    </a:cubicBezTo>
                    <a:lnTo>
                      <a:pt x="705336" y="753925"/>
                    </a:lnTo>
                    <a:lnTo>
                      <a:pt x="707598" y="749520"/>
                    </a:lnTo>
                    <a:cubicBezTo>
                      <a:pt x="704860" y="747735"/>
                      <a:pt x="702003" y="745830"/>
                      <a:pt x="698908" y="744163"/>
                    </a:cubicBezTo>
                    <a:cubicBezTo>
                      <a:pt x="697242" y="743211"/>
                      <a:pt x="695456" y="742259"/>
                      <a:pt x="693671" y="741307"/>
                    </a:cubicBezTo>
                    <a:lnTo>
                      <a:pt x="690814" y="739878"/>
                    </a:lnTo>
                    <a:lnTo>
                      <a:pt x="687124" y="737854"/>
                    </a:lnTo>
                    <a:cubicBezTo>
                      <a:pt x="685338" y="736902"/>
                      <a:pt x="683433" y="735831"/>
                      <a:pt x="681409" y="734879"/>
                    </a:cubicBezTo>
                    <a:cubicBezTo>
                      <a:pt x="681053" y="734879"/>
                      <a:pt x="680576" y="734760"/>
                      <a:pt x="680219" y="734640"/>
                    </a:cubicBezTo>
                    <a:cubicBezTo>
                      <a:pt x="679505" y="734521"/>
                      <a:pt x="678791" y="734402"/>
                      <a:pt x="678077" y="734283"/>
                    </a:cubicBezTo>
                    <a:lnTo>
                      <a:pt x="547374" y="717856"/>
                    </a:lnTo>
                    <a:lnTo>
                      <a:pt x="547613" y="717856"/>
                    </a:lnTo>
                    <a:cubicBezTo>
                      <a:pt x="547613" y="717856"/>
                      <a:pt x="539518" y="717023"/>
                      <a:pt x="539518" y="717023"/>
                    </a:cubicBezTo>
                    <a:cubicBezTo>
                      <a:pt x="538804" y="717023"/>
                      <a:pt x="538209" y="716785"/>
                      <a:pt x="537613" y="716666"/>
                    </a:cubicBezTo>
                    <a:lnTo>
                      <a:pt x="536781" y="716666"/>
                    </a:lnTo>
                    <a:cubicBezTo>
                      <a:pt x="536781" y="716666"/>
                      <a:pt x="86584" y="660123"/>
                      <a:pt x="86584" y="660123"/>
                    </a:cubicBezTo>
                    <a:cubicBezTo>
                      <a:pt x="77776" y="659052"/>
                      <a:pt x="69205" y="656314"/>
                      <a:pt x="60872" y="651910"/>
                    </a:cubicBezTo>
                    <a:cubicBezTo>
                      <a:pt x="56468" y="650838"/>
                      <a:pt x="52421" y="649410"/>
                      <a:pt x="49207" y="647743"/>
                    </a:cubicBezTo>
                    <a:cubicBezTo>
                      <a:pt x="35636" y="641316"/>
                      <a:pt x="27185" y="631793"/>
                      <a:pt x="23852" y="625007"/>
                    </a:cubicBezTo>
                    <a:cubicBezTo>
                      <a:pt x="23138" y="624174"/>
                      <a:pt x="22424" y="623460"/>
                      <a:pt x="21829" y="622865"/>
                    </a:cubicBezTo>
                    <a:cubicBezTo>
                      <a:pt x="22899" y="624174"/>
                      <a:pt x="23852" y="625365"/>
                      <a:pt x="24328" y="626317"/>
                    </a:cubicBezTo>
                    <a:lnTo>
                      <a:pt x="29565" y="637387"/>
                    </a:lnTo>
                    <a:lnTo>
                      <a:pt x="21829" y="627864"/>
                    </a:lnTo>
                    <a:cubicBezTo>
                      <a:pt x="21352" y="627269"/>
                      <a:pt x="20757" y="626555"/>
                      <a:pt x="20162" y="625960"/>
                    </a:cubicBezTo>
                    <a:cubicBezTo>
                      <a:pt x="18258" y="623698"/>
                      <a:pt x="15996" y="620960"/>
                      <a:pt x="13853" y="617627"/>
                    </a:cubicBezTo>
                    <a:cubicBezTo>
                      <a:pt x="11234" y="613580"/>
                      <a:pt x="9092" y="609056"/>
                      <a:pt x="7425" y="604771"/>
                    </a:cubicBezTo>
                    <a:cubicBezTo>
                      <a:pt x="4449" y="597034"/>
                      <a:pt x="3496" y="589058"/>
                      <a:pt x="4925" y="585963"/>
                    </a:cubicBezTo>
                    <a:cubicBezTo>
                      <a:pt x="4687" y="585130"/>
                      <a:pt x="4568" y="584535"/>
                      <a:pt x="4449" y="583940"/>
                    </a:cubicBezTo>
                    <a:cubicBezTo>
                      <a:pt x="4092" y="584297"/>
                      <a:pt x="3616" y="584297"/>
                      <a:pt x="3378" y="584297"/>
                    </a:cubicBezTo>
                    <a:cubicBezTo>
                      <a:pt x="2545" y="584297"/>
                      <a:pt x="1831" y="584297"/>
                      <a:pt x="1592" y="581321"/>
                    </a:cubicBezTo>
                    <a:lnTo>
                      <a:pt x="1235" y="582392"/>
                    </a:lnTo>
                    <a:lnTo>
                      <a:pt x="402" y="575726"/>
                    </a:lnTo>
                    <a:cubicBezTo>
                      <a:pt x="45" y="572988"/>
                      <a:pt x="-74" y="570012"/>
                      <a:pt x="45" y="566441"/>
                    </a:cubicBezTo>
                    <a:cubicBezTo>
                      <a:pt x="45" y="563823"/>
                      <a:pt x="402" y="561204"/>
                      <a:pt x="640" y="558704"/>
                    </a:cubicBezTo>
                    <a:cubicBezTo>
                      <a:pt x="1116" y="553942"/>
                      <a:pt x="1711" y="549300"/>
                      <a:pt x="2664" y="544181"/>
                    </a:cubicBezTo>
                    <a:cubicBezTo>
                      <a:pt x="4092" y="535730"/>
                      <a:pt x="6116" y="527635"/>
                      <a:pt x="7901" y="519660"/>
                    </a:cubicBezTo>
                    <a:lnTo>
                      <a:pt x="8497" y="517041"/>
                    </a:lnTo>
                    <a:cubicBezTo>
                      <a:pt x="12782" y="498709"/>
                      <a:pt x="16472" y="481687"/>
                      <a:pt x="16353" y="460022"/>
                    </a:cubicBezTo>
                    <a:cubicBezTo>
                      <a:pt x="16353" y="459189"/>
                      <a:pt x="16353" y="458237"/>
                      <a:pt x="16353" y="457046"/>
                    </a:cubicBezTo>
                    <a:lnTo>
                      <a:pt x="16353" y="457046"/>
                    </a:lnTo>
                    <a:cubicBezTo>
                      <a:pt x="16353" y="457046"/>
                      <a:pt x="16353" y="456808"/>
                      <a:pt x="16353" y="456689"/>
                    </a:cubicBezTo>
                    <a:lnTo>
                      <a:pt x="17305" y="456689"/>
                    </a:lnTo>
                    <a:cubicBezTo>
                      <a:pt x="19090" y="433477"/>
                      <a:pt x="22543" y="409551"/>
                      <a:pt x="25875" y="386457"/>
                    </a:cubicBezTo>
                    <a:cubicBezTo>
                      <a:pt x="30161" y="356579"/>
                      <a:pt x="34566" y="325630"/>
                      <a:pt x="35517" y="296108"/>
                    </a:cubicBezTo>
                    <a:cubicBezTo>
                      <a:pt x="36232" y="284562"/>
                      <a:pt x="37660" y="280753"/>
                      <a:pt x="39565" y="275872"/>
                    </a:cubicBezTo>
                    <a:cubicBezTo>
                      <a:pt x="40160" y="274325"/>
                      <a:pt x="40874" y="272658"/>
                      <a:pt x="41469" y="270515"/>
                    </a:cubicBezTo>
                    <a:lnTo>
                      <a:pt x="39089" y="266825"/>
                    </a:lnTo>
                    <a:lnTo>
                      <a:pt x="44564" y="250636"/>
                    </a:lnTo>
                    <a:cubicBezTo>
                      <a:pt x="46826" y="240994"/>
                      <a:pt x="46588" y="232067"/>
                      <a:pt x="46469" y="222663"/>
                    </a:cubicBezTo>
                    <a:cubicBezTo>
                      <a:pt x="46231" y="210759"/>
                      <a:pt x="45993" y="198379"/>
                      <a:pt x="50516" y="182666"/>
                    </a:cubicBezTo>
                    <a:lnTo>
                      <a:pt x="51707" y="178381"/>
                    </a:lnTo>
                    <a:lnTo>
                      <a:pt x="52539" y="180762"/>
                    </a:lnTo>
                    <a:cubicBezTo>
                      <a:pt x="52778" y="178500"/>
                      <a:pt x="53135" y="176119"/>
                      <a:pt x="53492" y="173738"/>
                    </a:cubicBezTo>
                    <a:cubicBezTo>
                      <a:pt x="54325" y="168263"/>
                      <a:pt x="55278" y="161121"/>
                      <a:pt x="55278" y="158026"/>
                    </a:cubicBezTo>
                    <a:lnTo>
                      <a:pt x="52659" y="159573"/>
                    </a:lnTo>
                    <a:lnTo>
                      <a:pt x="54683" y="155288"/>
                    </a:lnTo>
                    <a:cubicBezTo>
                      <a:pt x="54683" y="155288"/>
                      <a:pt x="54920" y="154812"/>
                      <a:pt x="55159" y="154573"/>
                    </a:cubicBezTo>
                    <a:cubicBezTo>
                      <a:pt x="55754" y="153621"/>
                      <a:pt x="56587" y="152074"/>
                      <a:pt x="56587" y="149693"/>
                    </a:cubicBezTo>
                    <a:lnTo>
                      <a:pt x="54801" y="149098"/>
                    </a:lnTo>
                    <a:lnTo>
                      <a:pt x="60753" y="122910"/>
                    </a:lnTo>
                    <a:cubicBezTo>
                      <a:pt x="61230" y="115291"/>
                      <a:pt x="60396" y="115053"/>
                      <a:pt x="59920" y="114934"/>
                    </a:cubicBezTo>
                    <a:cubicBezTo>
                      <a:pt x="57063" y="114101"/>
                      <a:pt x="56111" y="112077"/>
                      <a:pt x="57777" y="96841"/>
                    </a:cubicBezTo>
                    <a:cubicBezTo>
                      <a:pt x="57777" y="96483"/>
                      <a:pt x="63491" y="69462"/>
                      <a:pt x="67419" y="69462"/>
                    </a:cubicBezTo>
                    <a:cubicBezTo>
                      <a:pt x="67776" y="69462"/>
                      <a:pt x="68848" y="69581"/>
                      <a:pt x="69086" y="71248"/>
                    </a:cubicBezTo>
                    <a:cubicBezTo>
                      <a:pt x="68967" y="72438"/>
                      <a:pt x="68848" y="73628"/>
                      <a:pt x="68848" y="74819"/>
                    </a:cubicBezTo>
                    <a:lnTo>
                      <a:pt x="69443" y="72200"/>
                    </a:lnTo>
                    <a:lnTo>
                      <a:pt x="70277" y="71962"/>
                    </a:lnTo>
                    <a:cubicBezTo>
                      <a:pt x="70872" y="71843"/>
                      <a:pt x="71586" y="71486"/>
                      <a:pt x="72181" y="71248"/>
                    </a:cubicBezTo>
                    <a:cubicBezTo>
                      <a:pt x="72895" y="70890"/>
                      <a:pt x="73728" y="70533"/>
                      <a:pt x="74442" y="70414"/>
                    </a:cubicBezTo>
                    <a:cubicBezTo>
                      <a:pt x="74442" y="69462"/>
                      <a:pt x="74562" y="68391"/>
                      <a:pt x="74918" y="67081"/>
                    </a:cubicBezTo>
                    <a:lnTo>
                      <a:pt x="74918" y="66605"/>
                    </a:lnTo>
                    <a:cubicBezTo>
                      <a:pt x="74918" y="66605"/>
                      <a:pt x="75395" y="66367"/>
                      <a:pt x="75395" y="66367"/>
                    </a:cubicBezTo>
                    <a:cubicBezTo>
                      <a:pt x="76109" y="65772"/>
                      <a:pt x="76823" y="65177"/>
                      <a:pt x="77538" y="64582"/>
                    </a:cubicBezTo>
                    <a:lnTo>
                      <a:pt x="77538" y="64582"/>
                    </a:lnTo>
                    <a:cubicBezTo>
                      <a:pt x="77776" y="63272"/>
                      <a:pt x="78133" y="62201"/>
                      <a:pt x="78371" y="61010"/>
                    </a:cubicBezTo>
                    <a:cubicBezTo>
                      <a:pt x="78371" y="61010"/>
                      <a:pt x="78133" y="61249"/>
                      <a:pt x="78133" y="61249"/>
                    </a:cubicBezTo>
                    <a:lnTo>
                      <a:pt x="75871" y="63272"/>
                    </a:lnTo>
                    <a:lnTo>
                      <a:pt x="75871" y="60177"/>
                    </a:lnTo>
                    <a:cubicBezTo>
                      <a:pt x="75633" y="52202"/>
                      <a:pt x="79799" y="43512"/>
                      <a:pt x="86584" y="37322"/>
                    </a:cubicBezTo>
                    <a:lnTo>
                      <a:pt x="83132" y="37560"/>
                    </a:lnTo>
                    <a:lnTo>
                      <a:pt x="86584" y="34703"/>
                    </a:lnTo>
                    <a:cubicBezTo>
                      <a:pt x="88727" y="33037"/>
                      <a:pt x="91108" y="31608"/>
                      <a:pt x="93370" y="30656"/>
                    </a:cubicBezTo>
                    <a:cubicBezTo>
                      <a:pt x="97893" y="24823"/>
                      <a:pt x="102892" y="19705"/>
                      <a:pt x="108368" y="15538"/>
                    </a:cubicBezTo>
                    <a:cubicBezTo>
                      <a:pt x="113605" y="11848"/>
                      <a:pt x="120153" y="8515"/>
                      <a:pt x="127414" y="5777"/>
                    </a:cubicBezTo>
                    <a:cubicBezTo>
                      <a:pt x="127890" y="5539"/>
                      <a:pt x="128485" y="5420"/>
                      <a:pt x="128961" y="5301"/>
                    </a:cubicBezTo>
                    <a:cubicBezTo>
                      <a:pt x="129913" y="4825"/>
                      <a:pt x="130866" y="4349"/>
                      <a:pt x="131818" y="4111"/>
                    </a:cubicBezTo>
                    <a:cubicBezTo>
                      <a:pt x="143722" y="302"/>
                      <a:pt x="155864" y="-889"/>
                      <a:pt x="168005" y="659"/>
                    </a:cubicBezTo>
                    <a:lnTo>
                      <a:pt x="1317302" y="144693"/>
                    </a:lnTo>
                    <a:cubicBezTo>
                      <a:pt x="1338491" y="147312"/>
                      <a:pt x="1357656" y="157906"/>
                      <a:pt x="1372654" y="175405"/>
                    </a:cubicBezTo>
                    <a:cubicBezTo>
                      <a:pt x="1385511" y="192070"/>
                      <a:pt x="1391582" y="214925"/>
                      <a:pt x="1388843" y="236828"/>
                    </a:cubicBezTo>
                    <a:lnTo>
                      <a:pt x="1327302" y="732617"/>
                    </a:lnTo>
                    <a:cubicBezTo>
                      <a:pt x="1324683" y="753448"/>
                      <a:pt x="1312779" y="774042"/>
                      <a:pt x="1295281" y="787612"/>
                    </a:cubicBezTo>
                    <a:cubicBezTo>
                      <a:pt x="1284210" y="795230"/>
                      <a:pt x="1261832" y="807491"/>
                      <a:pt x="1235406" y="804158"/>
                    </a:cubicBezTo>
                    <a:lnTo>
                      <a:pt x="1033876" y="778922"/>
                    </a:lnTo>
                    <a:cubicBezTo>
                      <a:pt x="1014950" y="776541"/>
                      <a:pt x="994714" y="781422"/>
                      <a:pt x="978525" y="792373"/>
                    </a:cubicBezTo>
                    <a:cubicBezTo>
                      <a:pt x="961384" y="805706"/>
                      <a:pt x="950789" y="823680"/>
                      <a:pt x="948289" y="844154"/>
                    </a:cubicBezTo>
                    <a:lnTo>
                      <a:pt x="927815" y="1008902"/>
                    </a:lnTo>
                    <a:cubicBezTo>
                      <a:pt x="926982" y="1015211"/>
                      <a:pt x="922339" y="1020567"/>
                      <a:pt x="916150" y="1021996"/>
                    </a:cubicBezTo>
                    <a:cubicBezTo>
                      <a:pt x="914364" y="1022472"/>
                      <a:pt x="912460" y="1022472"/>
                      <a:pt x="910674" y="1022353"/>
                    </a:cubicBezTo>
                    <a:cubicBezTo>
                      <a:pt x="907460" y="1021996"/>
                      <a:pt x="904484" y="1020567"/>
                      <a:pt x="902104" y="1018306"/>
                    </a:cubicBezTo>
                    <a:cubicBezTo>
                      <a:pt x="901270" y="1021996"/>
                      <a:pt x="900556" y="1025448"/>
                      <a:pt x="899842" y="1028781"/>
                    </a:cubicBezTo>
                    <a:lnTo>
                      <a:pt x="899008" y="1032352"/>
                    </a:lnTo>
                    <a:close/>
                    <a:moveTo>
                      <a:pt x="878177" y="991998"/>
                    </a:moveTo>
                    <a:lnTo>
                      <a:pt x="880558" y="995569"/>
                    </a:lnTo>
                    <a:cubicBezTo>
                      <a:pt x="886510" y="1004854"/>
                      <a:pt x="892223" y="1014496"/>
                      <a:pt x="898175" y="1024614"/>
                    </a:cubicBezTo>
                    <a:cubicBezTo>
                      <a:pt x="898889" y="1021520"/>
                      <a:pt x="899604" y="1018306"/>
                      <a:pt x="900318" y="1014973"/>
                    </a:cubicBezTo>
                    <a:lnTo>
                      <a:pt x="901032" y="1011878"/>
                    </a:lnTo>
                    <a:lnTo>
                      <a:pt x="902936" y="1014496"/>
                    </a:lnTo>
                    <a:cubicBezTo>
                      <a:pt x="904960" y="1017353"/>
                      <a:pt x="908174" y="1019139"/>
                      <a:pt x="911507" y="1019615"/>
                    </a:cubicBezTo>
                    <a:cubicBezTo>
                      <a:pt x="913055" y="1019853"/>
                      <a:pt x="914483" y="1019615"/>
                      <a:pt x="916031" y="1019377"/>
                    </a:cubicBezTo>
                    <a:cubicBezTo>
                      <a:pt x="921030" y="1018186"/>
                      <a:pt x="924958" y="1013901"/>
                      <a:pt x="925553" y="1008663"/>
                    </a:cubicBezTo>
                    <a:lnTo>
                      <a:pt x="946028" y="843916"/>
                    </a:lnTo>
                    <a:cubicBezTo>
                      <a:pt x="948647" y="822728"/>
                      <a:pt x="959479" y="804158"/>
                      <a:pt x="977453" y="790231"/>
                    </a:cubicBezTo>
                    <a:cubicBezTo>
                      <a:pt x="994238" y="778803"/>
                      <a:pt x="1015188" y="773804"/>
                      <a:pt x="1034829" y="776303"/>
                    </a:cubicBezTo>
                    <a:lnTo>
                      <a:pt x="1236358" y="801539"/>
                    </a:lnTo>
                    <a:cubicBezTo>
                      <a:pt x="1261951" y="804753"/>
                      <a:pt x="1283615" y="792850"/>
                      <a:pt x="1294210" y="785469"/>
                    </a:cubicBezTo>
                    <a:cubicBezTo>
                      <a:pt x="1310994" y="772375"/>
                      <a:pt x="1322540" y="752496"/>
                      <a:pt x="1325040" y="732379"/>
                    </a:cubicBezTo>
                    <a:lnTo>
                      <a:pt x="1386582" y="236590"/>
                    </a:lnTo>
                    <a:cubicBezTo>
                      <a:pt x="1389201" y="215520"/>
                      <a:pt x="1383368" y="193380"/>
                      <a:pt x="1370988" y="177310"/>
                    </a:cubicBezTo>
                    <a:cubicBezTo>
                      <a:pt x="1356347" y="160287"/>
                      <a:pt x="1338253" y="150288"/>
                      <a:pt x="1317541" y="147669"/>
                    </a:cubicBezTo>
                    <a:lnTo>
                      <a:pt x="168243" y="3635"/>
                    </a:lnTo>
                    <a:cubicBezTo>
                      <a:pt x="156459" y="2206"/>
                      <a:pt x="144793" y="3278"/>
                      <a:pt x="133247" y="6968"/>
                    </a:cubicBezTo>
                    <a:cubicBezTo>
                      <a:pt x="132413" y="7206"/>
                      <a:pt x="131580" y="7563"/>
                      <a:pt x="130747" y="8039"/>
                    </a:cubicBezTo>
                    <a:lnTo>
                      <a:pt x="130390" y="8039"/>
                    </a:lnTo>
                    <a:cubicBezTo>
                      <a:pt x="130390" y="8039"/>
                      <a:pt x="129437" y="8396"/>
                      <a:pt x="128961" y="8634"/>
                    </a:cubicBezTo>
                    <a:cubicBezTo>
                      <a:pt x="121938" y="11372"/>
                      <a:pt x="115510" y="14586"/>
                      <a:pt x="110511" y="18038"/>
                    </a:cubicBezTo>
                    <a:cubicBezTo>
                      <a:pt x="105273" y="22204"/>
                      <a:pt x="100273" y="27204"/>
                      <a:pt x="95869" y="32918"/>
                    </a:cubicBezTo>
                    <a:lnTo>
                      <a:pt x="95631" y="33275"/>
                    </a:lnTo>
                    <a:lnTo>
                      <a:pt x="95274" y="33275"/>
                    </a:lnTo>
                    <a:cubicBezTo>
                      <a:pt x="93965" y="33870"/>
                      <a:pt x="92655" y="34584"/>
                      <a:pt x="91345" y="35417"/>
                    </a:cubicBezTo>
                    <a:cubicBezTo>
                      <a:pt x="91465" y="35775"/>
                      <a:pt x="91584" y="36132"/>
                      <a:pt x="91465" y="36489"/>
                    </a:cubicBezTo>
                    <a:lnTo>
                      <a:pt x="94202" y="34822"/>
                    </a:lnTo>
                    <a:lnTo>
                      <a:pt x="90989" y="39941"/>
                    </a:lnTo>
                    <a:cubicBezTo>
                      <a:pt x="89441" y="42441"/>
                      <a:pt x="88132" y="44940"/>
                      <a:pt x="86822" y="47559"/>
                    </a:cubicBezTo>
                    <a:lnTo>
                      <a:pt x="89203" y="46964"/>
                    </a:lnTo>
                    <a:lnTo>
                      <a:pt x="85751" y="49702"/>
                    </a:lnTo>
                    <a:cubicBezTo>
                      <a:pt x="83489" y="54940"/>
                      <a:pt x="81704" y="60296"/>
                      <a:pt x="80513" y="65772"/>
                    </a:cubicBezTo>
                    <a:lnTo>
                      <a:pt x="80513" y="66248"/>
                    </a:lnTo>
                    <a:cubicBezTo>
                      <a:pt x="80513" y="66248"/>
                      <a:pt x="79442" y="66962"/>
                      <a:pt x="79442" y="66962"/>
                    </a:cubicBezTo>
                    <a:cubicBezTo>
                      <a:pt x="78847" y="67438"/>
                      <a:pt x="78371" y="67796"/>
                      <a:pt x="77776" y="68272"/>
                    </a:cubicBezTo>
                    <a:cubicBezTo>
                      <a:pt x="77418" y="69938"/>
                      <a:pt x="77538" y="70890"/>
                      <a:pt x="77538" y="71486"/>
                    </a:cubicBezTo>
                    <a:lnTo>
                      <a:pt x="77776" y="73152"/>
                    </a:lnTo>
                    <a:lnTo>
                      <a:pt x="76109" y="73152"/>
                    </a:lnTo>
                    <a:cubicBezTo>
                      <a:pt x="76109" y="73152"/>
                      <a:pt x="76109" y="73152"/>
                      <a:pt x="76109" y="73152"/>
                    </a:cubicBezTo>
                    <a:cubicBezTo>
                      <a:pt x="75395" y="73152"/>
                      <a:pt x="74442" y="73628"/>
                      <a:pt x="73490" y="73985"/>
                    </a:cubicBezTo>
                    <a:cubicBezTo>
                      <a:pt x="73014" y="74224"/>
                      <a:pt x="72538" y="74462"/>
                      <a:pt x="71942" y="74581"/>
                    </a:cubicBezTo>
                    <a:lnTo>
                      <a:pt x="69800" y="84937"/>
                    </a:lnTo>
                    <a:lnTo>
                      <a:pt x="68252" y="84342"/>
                    </a:lnTo>
                    <a:cubicBezTo>
                      <a:pt x="66586" y="83746"/>
                      <a:pt x="66110" y="80533"/>
                      <a:pt x="65991" y="77319"/>
                    </a:cubicBezTo>
                    <a:cubicBezTo>
                      <a:pt x="64086" y="82675"/>
                      <a:pt x="61705" y="91127"/>
                      <a:pt x="60635" y="97317"/>
                    </a:cubicBezTo>
                    <a:cubicBezTo>
                      <a:pt x="58968" y="111720"/>
                      <a:pt x="60277" y="112196"/>
                      <a:pt x="60753" y="112315"/>
                    </a:cubicBezTo>
                    <a:cubicBezTo>
                      <a:pt x="63134" y="113030"/>
                      <a:pt x="64086" y="114815"/>
                      <a:pt x="63491" y="123505"/>
                    </a:cubicBezTo>
                    <a:lnTo>
                      <a:pt x="58135" y="147431"/>
                    </a:lnTo>
                    <a:lnTo>
                      <a:pt x="59206" y="147788"/>
                    </a:lnTo>
                    <a:lnTo>
                      <a:pt x="59206" y="148622"/>
                    </a:lnTo>
                    <a:cubicBezTo>
                      <a:pt x="59682" y="152074"/>
                      <a:pt x="58610" y="154335"/>
                      <a:pt x="57777" y="155764"/>
                    </a:cubicBezTo>
                    <a:cubicBezTo>
                      <a:pt x="58491" y="157430"/>
                      <a:pt x="58015" y="161716"/>
                      <a:pt x="56230" y="174215"/>
                    </a:cubicBezTo>
                    <a:cubicBezTo>
                      <a:pt x="55515" y="178857"/>
                      <a:pt x="54920" y="183738"/>
                      <a:pt x="54564" y="187190"/>
                    </a:cubicBezTo>
                    <a:lnTo>
                      <a:pt x="53969" y="193618"/>
                    </a:lnTo>
                    <a:lnTo>
                      <a:pt x="51944" y="187904"/>
                    </a:lnTo>
                    <a:cubicBezTo>
                      <a:pt x="48731" y="201236"/>
                      <a:pt x="48969" y="212068"/>
                      <a:pt x="49088" y="222663"/>
                    </a:cubicBezTo>
                    <a:cubicBezTo>
                      <a:pt x="49207" y="232305"/>
                      <a:pt x="49445" y="241351"/>
                      <a:pt x="47064" y="251470"/>
                    </a:cubicBezTo>
                    <a:lnTo>
                      <a:pt x="42065" y="266468"/>
                    </a:lnTo>
                    <a:lnTo>
                      <a:pt x="44445" y="270158"/>
                    </a:lnTo>
                    <a:lnTo>
                      <a:pt x="44207" y="270754"/>
                    </a:lnTo>
                    <a:cubicBezTo>
                      <a:pt x="43374" y="273253"/>
                      <a:pt x="42660" y="275158"/>
                      <a:pt x="41946" y="276943"/>
                    </a:cubicBezTo>
                    <a:cubicBezTo>
                      <a:pt x="40160" y="281586"/>
                      <a:pt x="38732" y="285276"/>
                      <a:pt x="38137" y="296346"/>
                    </a:cubicBezTo>
                    <a:cubicBezTo>
                      <a:pt x="37184" y="325987"/>
                      <a:pt x="32780" y="357055"/>
                      <a:pt x="28495" y="386934"/>
                    </a:cubicBezTo>
                    <a:cubicBezTo>
                      <a:pt x="24924" y="411931"/>
                      <a:pt x="21234" y="437643"/>
                      <a:pt x="19567" y="462522"/>
                    </a:cubicBezTo>
                    <a:lnTo>
                      <a:pt x="19329" y="466807"/>
                    </a:lnTo>
                    <a:lnTo>
                      <a:pt x="19090" y="466450"/>
                    </a:lnTo>
                    <a:cubicBezTo>
                      <a:pt x="18495" y="485377"/>
                      <a:pt x="15163" y="500971"/>
                      <a:pt x="11234" y="517636"/>
                    </a:cubicBezTo>
                    <a:lnTo>
                      <a:pt x="10639" y="520255"/>
                    </a:lnTo>
                    <a:cubicBezTo>
                      <a:pt x="8734" y="528111"/>
                      <a:pt x="6830" y="536206"/>
                      <a:pt x="5401" y="544538"/>
                    </a:cubicBezTo>
                    <a:cubicBezTo>
                      <a:pt x="4568" y="549538"/>
                      <a:pt x="3854" y="554181"/>
                      <a:pt x="3496" y="558823"/>
                    </a:cubicBezTo>
                    <a:cubicBezTo>
                      <a:pt x="3259" y="561323"/>
                      <a:pt x="3140" y="563823"/>
                      <a:pt x="3021" y="566441"/>
                    </a:cubicBezTo>
                    <a:cubicBezTo>
                      <a:pt x="3021" y="567036"/>
                      <a:pt x="3021" y="567632"/>
                      <a:pt x="3021" y="568227"/>
                    </a:cubicBezTo>
                    <a:lnTo>
                      <a:pt x="4687" y="563942"/>
                    </a:lnTo>
                    <a:lnTo>
                      <a:pt x="4449" y="572155"/>
                    </a:lnTo>
                    <a:cubicBezTo>
                      <a:pt x="4449" y="575131"/>
                      <a:pt x="4449" y="577155"/>
                      <a:pt x="4449" y="578702"/>
                    </a:cubicBezTo>
                    <a:cubicBezTo>
                      <a:pt x="4449" y="578702"/>
                      <a:pt x="4449" y="578702"/>
                      <a:pt x="4449" y="578702"/>
                    </a:cubicBezTo>
                    <a:cubicBezTo>
                      <a:pt x="5877" y="578702"/>
                      <a:pt x="6472" y="580012"/>
                      <a:pt x="7782" y="585725"/>
                    </a:cubicBezTo>
                    <a:lnTo>
                      <a:pt x="7782" y="586440"/>
                    </a:lnTo>
                    <a:cubicBezTo>
                      <a:pt x="7782" y="586440"/>
                      <a:pt x="7544" y="587035"/>
                      <a:pt x="7544" y="587035"/>
                    </a:cubicBezTo>
                    <a:cubicBezTo>
                      <a:pt x="6711" y="588106"/>
                      <a:pt x="6830" y="595010"/>
                      <a:pt x="10044" y="603819"/>
                    </a:cubicBezTo>
                    <a:cubicBezTo>
                      <a:pt x="11592" y="607866"/>
                      <a:pt x="13615" y="612032"/>
                      <a:pt x="15996" y="615961"/>
                    </a:cubicBezTo>
                    <a:lnTo>
                      <a:pt x="17067" y="616794"/>
                    </a:lnTo>
                    <a:cubicBezTo>
                      <a:pt x="17662" y="617270"/>
                      <a:pt x="18258" y="617627"/>
                      <a:pt x="19090" y="617984"/>
                    </a:cubicBezTo>
                    <a:cubicBezTo>
                      <a:pt x="20876" y="618818"/>
                      <a:pt x="23019" y="619889"/>
                      <a:pt x="25995" y="623579"/>
                    </a:cubicBezTo>
                    <a:cubicBezTo>
                      <a:pt x="29209" y="629888"/>
                      <a:pt x="37303" y="639173"/>
                      <a:pt x="50159" y="645244"/>
                    </a:cubicBezTo>
                    <a:cubicBezTo>
                      <a:pt x="53135" y="646791"/>
                      <a:pt x="56944" y="648101"/>
                      <a:pt x="61586" y="649291"/>
                    </a:cubicBezTo>
                    <a:cubicBezTo>
                      <a:pt x="69800" y="653576"/>
                      <a:pt x="78133" y="656195"/>
                      <a:pt x="86584" y="657266"/>
                    </a:cubicBezTo>
                    <a:lnTo>
                      <a:pt x="530829" y="712976"/>
                    </a:lnTo>
                    <a:lnTo>
                      <a:pt x="530829" y="712976"/>
                    </a:lnTo>
                    <a:cubicBezTo>
                      <a:pt x="530829" y="712976"/>
                      <a:pt x="678196" y="731427"/>
                      <a:pt x="678196" y="731427"/>
                    </a:cubicBezTo>
                    <a:cubicBezTo>
                      <a:pt x="679029" y="731427"/>
                      <a:pt x="679743" y="731665"/>
                      <a:pt x="680576" y="731784"/>
                    </a:cubicBezTo>
                    <a:cubicBezTo>
                      <a:pt x="681053" y="731784"/>
                      <a:pt x="681529" y="731903"/>
                      <a:pt x="681886" y="732022"/>
                    </a:cubicBezTo>
                    <a:lnTo>
                      <a:pt x="682243" y="732022"/>
                    </a:lnTo>
                    <a:cubicBezTo>
                      <a:pt x="684385" y="733212"/>
                      <a:pt x="686409" y="734164"/>
                      <a:pt x="688314" y="735236"/>
                    </a:cubicBezTo>
                    <a:lnTo>
                      <a:pt x="691885" y="737259"/>
                    </a:lnTo>
                    <a:lnTo>
                      <a:pt x="694622" y="738569"/>
                    </a:lnTo>
                    <a:cubicBezTo>
                      <a:pt x="696527" y="739521"/>
                      <a:pt x="698312" y="740473"/>
                      <a:pt x="699979" y="741545"/>
                    </a:cubicBezTo>
                    <a:cubicBezTo>
                      <a:pt x="703074" y="743330"/>
                      <a:pt x="705931" y="745235"/>
                      <a:pt x="708788" y="747020"/>
                    </a:cubicBezTo>
                    <a:lnTo>
                      <a:pt x="710931" y="748449"/>
                    </a:lnTo>
                    <a:lnTo>
                      <a:pt x="708312" y="753329"/>
                    </a:lnTo>
                    <a:cubicBezTo>
                      <a:pt x="709859" y="754996"/>
                      <a:pt x="711288" y="757019"/>
                      <a:pt x="712716" y="759162"/>
                    </a:cubicBezTo>
                    <a:cubicBezTo>
                      <a:pt x="714383" y="761662"/>
                      <a:pt x="716287" y="764638"/>
                      <a:pt x="717954" y="766899"/>
                    </a:cubicBezTo>
                    <a:cubicBezTo>
                      <a:pt x="720573" y="770590"/>
                      <a:pt x="722953" y="773208"/>
                      <a:pt x="724858" y="774994"/>
                    </a:cubicBezTo>
                    <a:cubicBezTo>
                      <a:pt x="725572" y="774280"/>
                      <a:pt x="726286" y="774280"/>
                      <a:pt x="726762" y="774280"/>
                    </a:cubicBezTo>
                    <a:cubicBezTo>
                      <a:pt x="728905" y="774518"/>
                      <a:pt x="730452" y="777256"/>
                      <a:pt x="733428" y="782612"/>
                    </a:cubicBezTo>
                    <a:cubicBezTo>
                      <a:pt x="735095" y="785707"/>
                      <a:pt x="736999" y="789159"/>
                      <a:pt x="738904" y="791421"/>
                    </a:cubicBezTo>
                    <a:cubicBezTo>
                      <a:pt x="739143" y="791659"/>
                      <a:pt x="743309" y="798920"/>
                      <a:pt x="741761" y="801539"/>
                    </a:cubicBezTo>
                    <a:cubicBezTo>
                      <a:pt x="749855" y="812015"/>
                      <a:pt x="758546" y="824632"/>
                      <a:pt x="767116" y="836893"/>
                    </a:cubicBezTo>
                    <a:cubicBezTo>
                      <a:pt x="780091" y="855582"/>
                      <a:pt x="792232" y="873199"/>
                      <a:pt x="801041" y="881651"/>
                    </a:cubicBezTo>
                    <a:lnTo>
                      <a:pt x="801279" y="881889"/>
                    </a:lnTo>
                    <a:cubicBezTo>
                      <a:pt x="807469" y="892126"/>
                      <a:pt x="812945" y="901649"/>
                      <a:pt x="818182" y="910934"/>
                    </a:cubicBezTo>
                    <a:cubicBezTo>
                      <a:pt x="827348" y="927123"/>
                      <a:pt x="836038" y="942479"/>
                      <a:pt x="848418" y="960335"/>
                    </a:cubicBezTo>
                    <a:lnTo>
                      <a:pt x="848656" y="959858"/>
                    </a:lnTo>
                    <a:lnTo>
                      <a:pt x="866154" y="982356"/>
                    </a:lnTo>
                    <a:cubicBezTo>
                      <a:pt x="873177" y="991284"/>
                      <a:pt x="876272" y="994260"/>
                      <a:pt x="877582" y="995093"/>
                    </a:cubicBezTo>
                    <a:lnTo>
                      <a:pt x="877820" y="991641"/>
                    </a:lnTo>
                    <a:close/>
                    <a:moveTo>
                      <a:pt x="890200" y="950931"/>
                    </a:moveTo>
                    <a:lnTo>
                      <a:pt x="755212" y="751663"/>
                    </a:lnTo>
                    <a:cubicBezTo>
                      <a:pt x="746999" y="738331"/>
                      <a:pt x="735690" y="727498"/>
                      <a:pt x="722239" y="720594"/>
                    </a:cubicBezTo>
                    <a:cubicBezTo>
                      <a:pt x="710098" y="712857"/>
                      <a:pt x="696766" y="708214"/>
                      <a:pt x="681529" y="706310"/>
                    </a:cubicBezTo>
                    <a:lnTo>
                      <a:pt x="90036" y="632150"/>
                    </a:lnTo>
                    <a:cubicBezTo>
                      <a:pt x="73609" y="630126"/>
                      <a:pt x="60872" y="618937"/>
                      <a:pt x="53135" y="609890"/>
                    </a:cubicBezTo>
                    <a:cubicBezTo>
                      <a:pt x="45278" y="599653"/>
                      <a:pt x="41232" y="584535"/>
                      <a:pt x="42898" y="571322"/>
                    </a:cubicBezTo>
                    <a:lnTo>
                      <a:pt x="104440" y="75533"/>
                    </a:lnTo>
                    <a:cubicBezTo>
                      <a:pt x="106225" y="60653"/>
                      <a:pt x="113963" y="46964"/>
                      <a:pt x="125390" y="38036"/>
                    </a:cubicBezTo>
                    <a:cubicBezTo>
                      <a:pt x="127056" y="36846"/>
                      <a:pt x="129318" y="35656"/>
                      <a:pt x="131937" y="34346"/>
                    </a:cubicBezTo>
                    <a:lnTo>
                      <a:pt x="132413" y="34108"/>
                    </a:lnTo>
                    <a:lnTo>
                      <a:pt x="133008" y="34108"/>
                    </a:lnTo>
                    <a:cubicBezTo>
                      <a:pt x="135032" y="34941"/>
                      <a:pt x="137056" y="35179"/>
                      <a:pt x="139079" y="34941"/>
                    </a:cubicBezTo>
                    <a:cubicBezTo>
                      <a:pt x="143246" y="34584"/>
                      <a:pt x="147054" y="32323"/>
                      <a:pt x="149793" y="28870"/>
                    </a:cubicBezTo>
                    <a:lnTo>
                      <a:pt x="150150" y="28394"/>
                    </a:lnTo>
                    <a:lnTo>
                      <a:pt x="150745" y="28394"/>
                    </a:lnTo>
                    <a:cubicBezTo>
                      <a:pt x="155506" y="27680"/>
                      <a:pt x="160268" y="27680"/>
                      <a:pt x="165029" y="28275"/>
                    </a:cubicBezTo>
                    <a:lnTo>
                      <a:pt x="1314326" y="172310"/>
                    </a:lnTo>
                    <a:cubicBezTo>
                      <a:pt x="1316350" y="172548"/>
                      <a:pt x="1318255" y="172905"/>
                      <a:pt x="1320397" y="173381"/>
                    </a:cubicBezTo>
                    <a:lnTo>
                      <a:pt x="1320874" y="173619"/>
                    </a:lnTo>
                    <a:cubicBezTo>
                      <a:pt x="1325635" y="176952"/>
                      <a:pt x="1329921" y="181000"/>
                      <a:pt x="1333611" y="185880"/>
                    </a:cubicBezTo>
                    <a:cubicBezTo>
                      <a:pt x="1334087" y="186594"/>
                      <a:pt x="1334563" y="187309"/>
                      <a:pt x="1335039" y="188142"/>
                    </a:cubicBezTo>
                    <a:cubicBezTo>
                      <a:pt x="1335039" y="188142"/>
                      <a:pt x="1335039" y="188023"/>
                      <a:pt x="1335158" y="187904"/>
                    </a:cubicBezTo>
                    <a:lnTo>
                      <a:pt x="1336468" y="186475"/>
                    </a:lnTo>
                    <a:lnTo>
                      <a:pt x="1337539" y="188023"/>
                    </a:lnTo>
                    <a:cubicBezTo>
                      <a:pt x="1345276" y="200046"/>
                      <a:pt x="1348371" y="215878"/>
                      <a:pt x="1345871" y="230519"/>
                    </a:cubicBezTo>
                    <a:cubicBezTo>
                      <a:pt x="1343253" y="246113"/>
                      <a:pt x="1340158" y="263254"/>
                      <a:pt x="1336705" y="281467"/>
                    </a:cubicBezTo>
                    <a:cubicBezTo>
                      <a:pt x="1339086" y="288609"/>
                      <a:pt x="1337301" y="297418"/>
                      <a:pt x="1335158" y="307536"/>
                    </a:cubicBezTo>
                    <a:cubicBezTo>
                      <a:pt x="1333134" y="317059"/>
                      <a:pt x="1330873" y="327772"/>
                      <a:pt x="1331944" y="338724"/>
                    </a:cubicBezTo>
                    <a:lnTo>
                      <a:pt x="1332420" y="343485"/>
                    </a:lnTo>
                    <a:lnTo>
                      <a:pt x="1330039" y="340509"/>
                    </a:lnTo>
                    <a:cubicBezTo>
                      <a:pt x="1329325" y="342295"/>
                      <a:pt x="1328016" y="347175"/>
                      <a:pt x="1326587" y="357412"/>
                    </a:cubicBezTo>
                    <a:cubicBezTo>
                      <a:pt x="1327540" y="358127"/>
                      <a:pt x="1327659" y="359793"/>
                      <a:pt x="1327777" y="362174"/>
                    </a:cubicBezTo>
                    <a:cubicBezTo>
                      <a:pt x="1327777" y="363007"/>
                      <a:pt x="1327777" y="364198"/>
                      <a:pt x="1328016" y="364555"/>
                    </a:cubicBezTo>
                    <a:lnTo>
                      <a:pt x="1327421" y="364793"/>
                    </a:lnTo>
                    <a:lnTo>
                      <a:pt x="1328730" y="365269"/>
                    </a:lnTo>
                    <a:cubicBezTo>
                      <a:pt x="1325516" y="375387"/>
                      <a:pt x="1322183" y="399790"/>
                      <a:pt x="1323969" y="403242"/>
                    </a:cubicBezTo>
                    <a:lnTo>
                      <a:pt x="1332420" y="401932"/>
                    </a:lnTo>
                    <a:lnTo>
                      <a:pt x="1324445" y="405979"/>
                    </a:lnTo>
                    <a:cubicBezTo>
                      <a:pt x="1322778" y="406813"/>
                      <a:pt x="1322183" y="414074"/>
                      <a:pt x="1321707" y="419312"/>
                    </a:cubicBezTo>
                    <a:cubicBezTo>
                      <a:pt x="1321111" y="425502"/>
                      <a:pt x="1320516" y="431811"/>
                      <a:pt x="1318731" y="435858"/>
                    </a:cubicBezTo>
                    <a:cubicBezTo>
                      <a:pt x="1318731" y="442762"/>
                      <a:pt x="1317541" y="450023"/>
                      <a:pt x="1316231" y="457642"/>
                    </a:cubicBezTo>
                    <a:cubicBezTo>
                      <a:pt x="1315041" y="465022"/>
                      <a:pt x="1313850" y="472640"/>
                      <a:pt x="1313494" y="480735"/>
                    </a:cubicBezTo>
                    <a:lnTo>
                      <a:pt x="1313017" y="489067"/>
                    </a:lnTo>
                    <a:lnTo>
                      <a:pt x="1311470" y="483830"/>
                    </a:lnTo>
                    <a:cubicBezTo>
                      <a:pt x="1311113" y="486091"/>
                      <a:pt x="1310636" y="489186"/>
                      <a:pt x="1310279" y="491686"/>
                    </a:cubicBezTo>
                    <a:cubicBezTo>
                      <a:pt x="1310041" y="493710"/>
                      <a:pt x="1309684" y="495733"/>
                      <a:pt x="1309446" y="497638"/>
                    </a:cubicBezTo>
                    <a:lnTo>
                      <a:pt x="1309684" y="498471"/>
                    </a:lnTo>
                    <a:cubicBezTo>
                      <a:pt x="1310636" y="501566"/>
                      <a:pt x="1309446" y="506566"/>
                      <a:pt x="1308018" y="512518"/>
                    </a:cubicBezTo>
                    <a:cubicBezTo>
                      <a:pt x="1306828" y="517398"/>
                      <a:pt x="1305518" y="522993"/>
                      <a:pt x="1305518" y="527397"/>
                    </a:cubicBezTo>
                    <a:cubicBezTo>
                      <a:pt x="1305518" y="527754"/>
                      <a:pt x="1305518" y="527992"/>
                      <a:pt x="1305637" y="528111"/>
                    </a:cubicBezTo>
                    <a:cubicBezTo>
                      <a:pt x="1307660" y="528588"/>
                      <a:pt x="1307660" y="530730"/>
                      <a:pt x="1307304" y="533706"/>
                    </a:cubicBezTo>
                    <a:lnTo>
                      <a:pt x="1307304" y="535016"/>
                    </a:lnTo>
                    <a:cubicBezTo>
                      <a:pt x="1307304" y="535016"/>
                      <a:pt x="1306470" y="535016"/>
                      <a:pt x="1306470" y="535016"/>
                    </a:cubicBezTo>
                    <a:cubicBezTo>
                      <a:pt x="1305042" y="537634"/>
                      <a:pt x="1302185" y="551086"/>
                      <a:pt x="1301352" y="560847"/>
                    </a:cubicBezTo>
                    <a:lnTo>
                      <a:pt x="1303733" y="561561"/>
                    </a:lnTo>
                    <a:cubicBezTo>
                      <a:pt x="1299566" y="582630"/>
                      <a:pt x="1296947" y="605128"/>
                      <a:pt x="1294328" y="626793"/>
                    </a:cubicBezTo>
                    <a:cubicBezTo>
                      <a:pt x="1291829" y="647267"/>
                      <a:pt x="1289329" y="668337"/>
                      <a:pt x="1285639" y="688811"/>
                    </a:cubicBezTo>
                    <a:lnTo>
                      <a:pt x="1287781" y="684764"/>
                    </a:lnTo>
                    <a:lnTo>
                      <a:pt x="1287781" y="690359"/>
                    </a:lnTo>
                    <a:cubicBezTo>
                      <a:pt x="1288139" y="705238"/>
                      <a:pt x="1286115" y="709881"/>
                      <a:pt x="1283853" y="713690"/>
                    </a:cubicBezTo>
                    <a:lnTo>
                      <a:pt x="1283139" y="714999"/>
                    </a:lnTo>
                    <a:cubicBezTo>
                      <a:pt x="1282306" y="716309"/>
                      <a:pt x="1281473" y="717737"/>
                      <a:pt x="1280639" y="719642"/>
                    </a:cubicBezTo>
                    <a:cubicBezTo>
                      <a:pt x="1279568" y="722023"/>
                      <a:pt x="1278734" y="726665"/>
                      <a:pt x="1278139" y="729879"/>
                    </a:cubicBezTo>
                    <a:cubicBezTo>
                      <a:pt x="1276235" y="741426"/>
                      <a:pt x="1269331" y="753805"/>
                      <a:pt x="1260046" y="761900"/>
                    </a:cubicBezTo>
                    <a:cubicBezTo>
                      <a:pt x="1251832" y="768447"/>
                      <a:pt x="1241714" y="773208"/>
                      <a:pt x="1232192" y="774994"/>
                    </a:cubicBezTo>
                    <a:lnTo>
                      <a:pt x="1231953" y="774994"/>
                    </a:lnTo>
                    <a:cubicBezTo>
                      <a:pt x="1231953" y="774994"/>
                      <a:pt x="1231716" y="774994"/>
                      <a:pt x="1231716" y="774994"/>
                    </a:cubicBezTo>
                    <a:lnTo>
                      <a:pt x="1037686" y="750710"/>
                    </a:lnTo>
                    <a:cubicBezTo>
                      <a:pt x="1028758" y="749639"/>
                      <a:pt x="1019354" y="749639"/>
                      <a:pt x="1009951" y="750949"/>
                    </a:cubicBezTo>
                    <a:lnTo>
                      <a:pt x="1009831" y="750949"/>
                    </a:lnTo>
                    <a:cubicBezTo>
                      <a:pt x="1009831" y="750949"/>
                      <a:pt x="1009712" y="750949"/>
                      <a:pt x="1009712" y="750949"/>
                    </a:cubicBezTo>
                    <a:cubicBezTo>
                      <a:pt x="1009117" y="750949"/>
                      <a:pt x="1008641" y="750949"/>
                      <a:pt x="1008046" y="750830"/>
                    </a:cubicBezTo>
                    <a:cubicBezTo>
                      <a:pt x="1006975" y="750830"/>
                      <a:pt x="1005903" y="750591"/>
                      <a:pt x="1004831" y="750591"/>
                    </a:cubicBezTo>
                    <a:cubicBezTo>
                      <a:pt x="998880" y="750591"/>
                      <a:pt x="992690" y="751306"/>
                      <a:pt x="986024" y="752615"/>
                    </a:cubicBezTo>
                    <a:cubicBezTo>
                      <a:pt x="973049" y="755472"/>
                      <a:pt x="961503" y="759519"/>
                      <a:pt x="948171" y="766066"/>
                    </a:cubicBezTo>
                    <a:cubicBezTo>
                      <a:pt x="948408" y="766066"/>
                      <a:pt x="948647" y="766423"/>
                      <a:pt x="948885" y="766780"/>
                    </a:cubicBezTo>
                    <a:cubicBezTo>
                      <a:pt x="949599" y="768209"/>
                      <a:pt x="948647" y="768923"/>
                      <a:pt x="944361" y="772018"/>
                    </a:cubicBezTo>
                    <a:cubicBezTo>
                      <a:pt x="935314" y="778089"/>
                      <a:pt x="927815" y="784874"/>
                      <a:pt x="921387" y="792492"/>
                    </a:cubicBezTo>
                    <a:lnTo>
                      <a:pt x="921387" y="792492"/>
                    </a:lnTo>
                    <a:cubicBezTo>
                      <a:pt x="921387" y="792492"/>
                      <a:pt x="920197" y="793921"/>
                      <a:pt x="920197" y="793921"/>
                    </a:cubicBezTo>
                    <a:lnTo>
                      <a:pt x="920197" y="793921"/>
                    </a:lnTo>
                    <a:cubicBezTo>
                      <a:pt x="914959" y="799754"/>
                      <a:pt x="910555" y="807491"/>
                      <a:pt x="907817" y="815824"/>
                    </a:cubicBezTo>
                    <a:cubicBezTo>
                      <a:pt x="905079" y="823323"/>
                      <a:pt x="903532" y="833560"/>
                      <a:pt x="903294" y="846297"/>
                    </a:cubicBezTo>
                    <a:lnTo>
                      <a:pt x="903294" y="848083"/>
                    </a:lnTo>
                    <a:cubicBezTo>
                      <a:pt x="902341" y="866533"/>
                      <a:pt x="901508" y="885579"/>
                      <a:pt x="898056" y="902245"/>
                    </a:cubicBezTo>
                    <a:cubicBezTo>
                      <a:pt x="899842" y="904506"/>
                      <a:pt x="899128" y="912720"/>
                      <a:pt x="898532" y="915934"/>
                    </a:cubicBezTo>
                    <a:lnTo>
                      <a:pt x="898532" y="916410"/>
                    </a:lnTo>
                    <a:cubicBezTo>
                      <a:pt x="897699" y="917600"/>
                      <a:pt x="896866" y="917719"/>
                      <a:pt x="896389" y="917600"/>
                    </a:cubicBezTo>
                    <a:cubicBezTo>
                      <a:pt x="896152" y="917600"/>
                      <a:pt x="895913" y="917481"/>
                      <a:pt x="895794" y="917362"/>
                    </a:cubicBezTo>
                    <a:cubicBezTo>
                      <a:pt x="893652" y="929266"/>
                      <a:pt x="892223" y="937241"/>
                      <a:pt x="891033" y="944622"/>
                    </a:cubicBezTo>
                    <a:lnTo>
                      <a:pt x="890081" y="950573"/>
                    </a:lnTo>
                    <a:close/>
                    <a:moveTo>
                      <a:pt x="132652" y="37441"/>
                    </a:moveTo>
                    <a:cubicBezTo>
                      <a:pt x="130390" y="38512"/>
                      <a:pt x="128485" y="39584"/>
                      <a:pt x="127056" y="40536"/>
                    </a:cubicBezTo>
                    <a:cubicBezTo>
                      <a:pt x="116224" y="48988"/>
                      <a:pt x="108963" y="61963"/>
                      <a:pt x="107178" y="76128"/>
                    </a:cubicBezTo>
                    <a:lnTo>
                      <a:pt x="45636" y="571917"/>
                    </a:lnTo>
                    <a:cubicBezTo>
                      <a:pt x="44088" y="584416"/>
                      <a:pt x="47898" y="598700"/>
                      <a:pt x="55278" y="608342"/>
                    </a:cubicBezTo>
                    <a:cubicBezTo>
                      <a:pt x="62658" y="616913"/>
                      <a:pt x="74800" y="627626"/>
                      <a:pt x="90394" y="629531"/>
                    </a:cubicBezTo>
                    <a:lnTo>
                      <a:pt x="681886" y="703691"/>
                    </a:lnTo>
                    <a:cubicBezTo>
                      <a:pt x="697598" y="705715"/>
                      <a:pt x="711288" y="710476"/>
                      <a:pt x="723667" y="718332"/>
                    </a:cubicBezTo>
                    <a:cubicBezTo>
                      <a:pt x="737476" y="725475"/>
                      <a:pt x="749260" y="736545"/>
                      <a:pt x="757593" y="750353"/>
                    </a:cubicBezTo>
                    <a:lnTo>
                      <a:pt x="888414" y="943431"/>
                    </a:lnTo>
                    <a:cubicBezTo>
                      <a:pt x="889723" y="934980"/>
                      <a:pt x="891509" y="925576"/>
                      <a:pt x="894247" y="910339"/>
                    </a:cubicBezTo>
                    <a:lnTo>
                      <a:pt x="895199" y="904982"/>
                    </a:lnTo>
                    <a:lnTo>
                      <a:pt x="894723" y="904982"/>
                    </a:lnTo>
                    <a:cubicBezTo>
                      <a:pt x="898532" y="887841"/>
                      <a:pt x="899484" y="867962"/>
                      <a:pt x="900318" y="848559"/>
                    </a:cubicBezTo>
                    <a:lnTo>
                      <a:pt x="900318" y="846773"/>
                    </a:lnTo>
                    <a:cubicBezTo>
                      <a:pt x="900674" y="833798"/>
                      <a:pt x="902222" y="823323"/>
                      <a:pt x="905079" y="815467"/>
                    </a:cubicBezTo>
                    <a:cubicBezTo>
                      <a:pt x="907936" y="806658"/>
                      <a:pt x="912578" y="798444"/>
                      <a:pt x="918292" y="792254"/>
                    </a:cubicBezTo>
                    <a:cubicBezTo>
                      <a:pt x="924601" y="784398"/>
                      <a:pt x="931981" y="777613"/>
                      <a:pt x="940790" y="771423"/>
                    </a:cubicBezTo>
                    <a:cubicBezTo>
                      <a:pt x="940552" y="771423"/>
                      <a:pt x="940195" y="771066"/>
                      <a:pt x="940076" y="770828"/>
                    </a:cubicBezTo>
                    <a:cubicBezTo>
                      <a:pt x="939243" y="769518"/>
                      <a:pt x="940433" y="768328"/>
                      <a:pt x="942337" y="766304"/>
                    </a:cubicBezTo>
                    <a:lnTo>
                      <a:pt x="942695" y="766066"/>
                    </a:lnTo>
                    <a:cubicBezTo>
                      <a:pt x="958050" y="758210"/>
                      <a:pt x="970787" y="753448"/>
                      <a:pt x="985310" y="750234"/>
                    </a:cubicBezTo>
                    <a:cubicBezTo>
                      <a:pt x="992214" y="748806"/>
                      <a:pt x="998523" y="748092"/>
                      <a:pt x="1004713" y="748092"/>
                    </a:cubicBezTo>
                    <a:cubicBezTo>
                      <a:pt x="1005903" y="748092"/>
                      <a:pt x="1006975" y="748092"/>
                      <a:pt x="1008165" y="748330"/>
                    </a:cubicBezTo>
                    <a:cubicBezTo>
                      <a:pt x="1008641" y="748330"/>
                      <a:pt x="1009117" y="748330"/>
                      <a:pt x="1009593" y="748449"/>
                    </a:cubicBezTo>
                    <a:cubicBezTo>
                      <a:pt x="1019235" y="747139"/>
                      <a:pt x="1028758" y="747020"/>
                      <a:pt x="1037924" y="748211"/>
                    </a:cubicBezTo>
                    <a:lnTo>
                      <a:pt x="1231716" y="772494"/>
                    </a:lnTo>
                    <a:cubicBezTo>
                      <a:pt x="1240643" y="770709"/>
                      <a:pt x="1250285" y="766185"/>
                      <a:pt x="1258022" y="759995"/>
                    </a:cubicBezTo>
                    <a:cubicBezTo>
                      <a:pt x="1266712" y="752377"/>
                      <a:pt x="1273259" y="740711"/>
                      <a:pt x="1275164" y="729641"/>
                    </a:cubicBezTo>
                    <a:cubicBezTo>
                      <a:pt x="1275759" y="725951"/>
                      <a:pt x="1276711" y="721427"/>
                      <a:pt x="1277901" y="718809"/>
                    </a:cubicBezTo>
                    <a:cubicBezTo>
                      <a:pt x="1278734" y="716785"/>
                      <a:pt x="1279687" y="715238"/>
                      <a:pt x="1280520" y="713809"/>
                    </a:cubicBezTo>
                    <a:lnTo>
                      <a:pt x="1281235" y="712619"/>
                    </a:lnTo>
                    <a:cubicBezTo>
                      <a:pt x="1282901" y="709762"/>
                      <a:pt x="1284449" y="706191"/>
                      <a:pt x="1284805" y="696549"/>
                    </a:cubicBezTo>
                    <a:lnTo>
                      <a:pt x="1278734" y="707976"/>
                    </a:lnTo>
                    <a:lnTo>
                      <a:pt x="1280759" y="698096"/>
                    </a:lnTo>
                    <a:cubicBezTo>
                      <a:pt x="1285520" y="674884"/>
                      <a:pt x="1288496" y="650481"/>
                      <a:pt x="1291352" y="626912"/>
                    </a:cubicBezTo>
                    <a:cubicBezTo>
                      <a:pt x="1293495" y="609056"/>
                      <a:pt x="1295757" y="590606"/>
                      <a:pt x="1298733" y="572750"/>
                    </a:cubicBezTo>
                    <a:lnTo>
                      <a:pt x="1298257" y="568703"/>
                    </a:lnTo>
                    <a:cubicBezTo>
                      <a:pt x="1297304" y="559775"/>
                      <a:pt x="1301708" y="536087"/>
                      <a:pt x="1304328" y="533111"/>
                    </a:cubicBezTo>
                    <a:cubicBezTo>
                      <a:pt x="1304328" y="532040"/>
                      <a:pt x="1304328" y="531444"/>
                      <a:pt x="1304328" y="531087"/>
                    </a:cubicBezTo>
                    <a:cubicBezTo>
                      <a:pt x="1303138" y="530730"/>
                      <a:pt x="1302542" y="529778"/>
                      <a:pt x="1302423" y="527754"/>
                    </a:cubicBezTo>
                    <a:cubicBezTo>
                      <a:pt x="1302423" y="522874"/>
                      <a:pt x="1303733" y="517160"/>
                      <a:pt x="1304923" y="512041"/>
                    </a:cubicBezTo>
                    <a:cubicBezTo>
                      <a:pt x="1305875" y="507875"/>
                      <a:pt x="1306828" y="503947"/>
                      <a:pt x="1306828" y="501328"/>
                    </a:cubicBezTo>
                    <a:lnTo>
                      <a:pt x="1305637" y="501090"/>
                    </a:lnTo>
                    <a:cubicBezTo>
                      <a:pt x="1306113" y="498590"/>
                      <a:pt x="1306589" y="495019"/>
                      <a:pt x="1307065" y="491686"/>
                    </a:cubicBezTo>
                    <a:cubicBezTo>
                      <a:pt x="1308374" y="481806"/>
                      <a:pt x="1308851" y="479187"/>
                      <a:pt x="1310279" y="478711"/>
                    </a:cubicBezTo>
                    <a:cubicBezTo>
                      <a:pt x="1310755" y="471331"/>
                      <a:pt x="1311827" y="464308"/>
                      <a:pt x="1312898" y="457523"/>
                    </a:cubicBezTo>
                    <a:cubicBezTo>
                      <a:pt x="1314089" y="449904"/>
                      <a:pt x="1315279" y="442643"/>
                      <a:pt x="1315279" y="435858"/>
                    </a:cubicBezTo>
                    <a:lnTo>
                      <a:pt x="1315279" y="435263"/>
                    </a:lnTo>
                    <a:cubicBezTo>
                      <a:pt x="1317184" y="431572"/>
                      <a:pt x="1317779" y="425144"/>
                      <a:pt x="1318255" y="419312"/>
                    </a:cubicBezTo>
                    <a:cubicBezTo>
                      <a:pt x="1318850" y="412407"/>
                      <a:pt x="1319445" y="407527"/>
                      <a:pt x="1321111" y="405027"/>
                    </a:cubicBezTo>
                    <a:cubicBezTo>
                      <a:pt x="1318136" y="399790"/>
                      <a:pt x="1322421" y="375506"/>
                      <a:pt x="1324921" y="366221"/>
                    </a:cubicBezTo>
                    <a:cubicBezTo>
                      <a:pt x="1324445" y="365507"/>
                      <a:pt x="1324445" y="364317"/>
                      <a:pt x="1324326" y="362650"/>
                    </a:cubicBezTo>
                    <a:cubicBezTo>
                      <a:pt x="1324326" y="362650"/>
                      <a:pt x="1324326" y="362650"/>
                      <a:pt x="1324326" y="362531"/>
                    </a:cubicBezTo>
                    <a:lnTo>
                      <a:pt x="1322183" y="366221"/>
                    </a:lnTo>
                    <a:lnTo>
                      <a:pt x="1322897" y="359436"/>
                    </a:lnTo>
                    <a:cubicBezTo>
                      <a:pt x="1325278" y="341104"/>
                      <a:pt x="1327182" y="338247"/>
                      <a:pt x="1328373" y="337533"/>
                    </a:cubicBezTo>
                    <a:cubicBezTo>
                      <a:pt x="1327659" y="326701"/>
                      <a:pt x="1329802" y="316345"/>
                      <a:pt x="1331706" y="307179"/>
                    </a:cubicBezTo>
                    <a:cubicBezTo>
                      <a:pt x="1333848" y="297299"/>
                      <a:pt x="1335634" y="288728"/>
                      <a:pt x="1333253" y="282300"/>
                    </a:cubicBezTo>
                    <a:lnTo>
                      <a:pt x="1333253" y="281943"/>
                    </a:lnTo>
                    <a:cubicBezTo>
                      <a:pt x="1333253" y="281943"/>
                      <a:pt x="1333253" y="281586"/>
                      <a:pt x="1333253" y="281586"/>
                    </a:cubicBezTo>
                    <a:cubicBezTo>
                      <a:pt x="1336705" y="263254"/>
                      <a:pt x="1339800" y="245994"/>
                      <a:pt x="1342539" y="230281"/>
                    </a:cubicBezTo>
                    <a:cubicBezTo>
                      <a:pt x="1343253" y="226353"/>
                      <a:pt x="1343490" y="222186"/>
                      <a:pt x="1343253" y="218139"/>
                    </a:cubicBezTo>
                    <a:cubicBezTo>
                      <a:pt x="1343253" y="218139"/>
                      <a:pt x="1343134" y="218377"/>
                      <a:pt x="1343014" y="218377"/>
                    </a:cubicBezTo>
                    <a:cubicBezTo>
                      <a:pt x="1342419" y="218972"/>
                      <a:pt x="1341705" y="219330"/>
                      <a:pt x="1340753" y="219211"/>
                    </a:cubicBezTo>
                    <a:lnTo>
                      <a:pt x="1339681" y="218972"/>
                    </a:lnTo>
                    <a:lnTo>
                      <a:pt x="1339681" y="217782"/>
                    </a:lnTo>
                    <a:cubicBezTo>
                      <a:pt x="1339324" y="206116"/>
                      <a:pt x="1336110" y="195522"/>
                      <a:pt x="1330753" y="187666"/>
                    </a:cubicBezTo>
                    <a:cubicBezTo>
                      <a:pt x="1327302" y="183142"/>
                      <a:pt x="1323373" y="179333"/>
                      <a:pt x="1318969" y="176238"/>
                    </a:cubicBezTo>
                    <a:cubicBezTo>
                      <a:pt x="1317065" y="175762"/>
                      <a:pt x="1315160" y="175405"/>
                      <a:pt x="1313375" y="175167"/>
                    </a:cubicBezTo>
                    <a:lnTo>
                      <a:pt x="164077" y="31132"/>
                    </a:lnTo>
                    <a:cubicBezTo>
                      <a:pt x="159791" y="30537"/>
                      <a:pt x="155387" y="30537"/>
                      <a:pt x="151102" y="31132"/>
                    </a:cubicBezTo>
                    <a:cubicBezTo>
                      <a:pt x="147888" y="34941"/>
                      <a:pt x="143484" y="37322"/>
                      <a:pt x="138722" y="37798"/>
                    </a:cubicBezTo>
                    <a:cubicBezTo>
                      <a:pt x="136461" y="38036"/>
                      <a:pt x="134199" y="37798"/>
                      <a:pt x="132056" y="37203"/>
                    </a:cubicBezTo>
                    <a:close/>
                    <a:moveTo>
                      <a:pt x="1310399" y="481092"/>
                    </a:moveTo>
                    <a:lnTo>
                      <a:pt x="1310399" y="481092"/>
                    </a:lnTo>
                    <a:close/>
                    <a:moveTo>
                      <a:pt x="1326826" y="364317"/>
                    </a:moveTo>
                    <a:cubicBezTo>
                      <a:pt x="1326826" y="364317"/>
                      <a:pt x="1325992" y="364555"/>
                      <a:pt x="1325992" y="364674"/>
                    </a:cubicBezTo>
                    <a:lnTo>
                      <a:pt x="1326826" y="364912"/>
                    </a:lnTo>
                    <a:lnTo>
                      <a:pt x="1327063" y="364317"/>
                    </a:lnTo>
                    <a:cubicBezTo>
                      <a:pt x="1327063" y="364317"/>
                      <a:pt x="1326945" y="364317"/>
                      <a:pt x="1326826" y="364317"/>
                    </a:cubicBezTo>
                    <a:close/>
                    <a:moveTo>
                      <a:pt x="1276473" y="767971"/>
                    </a:moveTo>
                    <a:lnTo>
                      <a:pt x="1281830" y="758686"/>
                    </a:lnTo>
                    <a:cubicBezTo>
                      <a:pt x="1283258" y="756305"/>
                      <a:pt x="1285044" y="753925"/>
                      <a:pt x="1288139" y="750591"/>
                    </a:cubicBezTo>
                    <a:lnTo>
                      <a:pt x="1291115" y="747377"/>
                    </a:lnTo>
                    <a:lnTo>
                      <a:pt x="1290281" y="753091"/>
                    </a:lnTo>
                    <a:cubicBezTo>
                      <a:pt x="1288496" y="755591"/>
                      <a:pt x="1286472" y="757972"/>
                      <a:pt x="1284091" y="760353"/>
                    </a:cubicBezTo>
                    <a:lnTo>
                      <a:pt x="1276473" y="767852"/>
                    </a:lnTo>
                    <a:close/>
                    <a:moveTo>
                      <a:pt x="1294686" y="745592"/>
                    </a:moveTo>
                    <a:lnTo>
                      <a:pt x="1292067" y="744402"/>
                    </a:lnTo>
                    <a:cubicBezTo>
                      <a:pt x="1293257" y="741783"/>
                      <a:pt x="1294210" y="739283"/>
                      <a:pt x="1295042" y="736902"/>
                    </a:cubicBezTo>
                    <a:lnTo>
                      <a:pt x="1297781" y="737854"/>
                    </a:lnTo>
                    <a:cubicBezTo>
                      <a:pt x="1296947" y="740473"/>
                      <a:pt x="1295876" y="743092"/>
                      <a:pt x="1294686" y="745592"/>
                    </a:cubicBezTo>
                    <a:close/>
                    <a:moveTo>
                      <a:pt x="1303375" y="700120"/>
                    </a:moveTo>
                    <a:lnTo>
                      <a:pt x="1301233" y="695477"/>
                    </a:lnTo>
                    <a:cubicBezTo>
                      <a:pt x="1300042" y="692978"/>
                      <a:pt x="1299804" y="687978"/>
                      <a:pt x="1299566" y="683217"/>
                    </a:cubicBezTo>
                    <a:cubicBezTo>
                      <a:pt x="1299566" y="681074"/>
                      <a:pt x="1299328" y="679169"/>
                      <a:pt x="1299209" y="677622"/>
                    </a:cubicBezTo>
                    <a:lnTo>
                      <a:pt x="1299209" y="677384"/>
                    </a:lnTo>
                    <a:cubicBezTo>
                      <a:pt x="1299209" y="677384"/>
                      <a:pt x="1299209" y="677146"/>
                      <a:pt x="1299209" y="677146"/>
                    </a:cubicBezTo>
                    <a:cubicBezTo>
                      <a:pt x="1299804" y="673932"/>
                      <a:pt x="1300280" y="671670"/>
                      <a:pt x="1300876" y="670003"/>
                    </a:cubicBezTo>
                    <a:lnTo>
                      <a:pt x="1301471" y="666551"/>
                    </a:lnTo>
                    <a:cubicBezTo>
                      <a:pt x="1303733" y="653457"/>
                      <a:pt x="1306589" y="637149"/>
                      <a:pt x="1309804" y="625007"/>
                    </a:cubicBezTo>
                    <a:lnTo>
                      <a:pt x="1312660" y="625603"/>
                    </a:lnTo>
                    <a:lnTo>
                      <a:pt x="1307304" y="668337"/>
                    </a:lnTo>
                    <a:lnTo>
                      <a:pt x="1307304" y="668337"/>
                    </a:lnTo>
                    <a:cubicBezTo>
                      <a:pt x="1307304" y="668337"/>
                      <a:pt x="1303375" y="699882"/>
                      <a:pt x="1303375" y="699882"/>
                    </a:cubicBezTo>
                    <a:close/>
                    <a:moveTo>
                      <a:pt x="1302066" y="677503"/>
                    </a:moveTo>
                    <a:cubicBezTo>
                      <a:pt x="1302185" y="679050"/>
                      <a:pt x="1302304" y="680955"/>
                      <a:pt x="1302423" y="682979"/>
                    </a:cubicBezTo>
                    <a:cubicBezTo>
                      <a:pt x="1302423" y="683336"/>
                      <a:pt x="1302423" y="683574"/>
                      <a:pt x="1302423" y="683931"/>
                    </a:cubicBezTo>
                    <a:lnTo>
                      <a:pt x="1304208" y="669765"/>
                    </a:lnTo>
                    <a:cubicBezTo>
                      <a:pt x="1303613" y="670361"/>
                      <a:pt x="1302899" y="672146"/>
                      <a:pt x="1301947" y="677384"/>
                    </a:cubicBezTo>
                    <a:close/>
                    <a:moveTo>
                      <a:pt x="1305399" y="661314"/>
                    </a:moveTo>
                    <a:cubicBezTo>
                      <a:pt x="1305399" y="661314"/>
                      <a:pt x="1305399" y="661552"/>
                      <a:pt x="1305399" y="661671"/>
                    </a:cubicBezTo>
                    <a:lnTo>
                      <a:pt x="1305399" y="661671"/>
                    </a:lnTo>
                    <a:lnTo>
                      <a:pt x="1305399" y="661314"/>
                    </a:lnTo>
                    <a:close/>
                    <a:moveTo>
                      <a:pt x="16114" y="567751"/>
                    </a:moveTo>
                    <a:cubicBezTo>
                      <a:pt x="16114" y="567751"/>
                      <a:pt x="15163" y="567513"/>
                      <a:pt x="14805" y="567156"/>
                    </a:cubicBezTo>
                    <a:lnTo>
                      <a:pt x="14329" y="566679"/>
                    </a:lnTo>
                    <a:lnTo>
                      <a:pt x="14329" y="566084"/>
                    </a:lnTo>
                    <a:cubicBezTo>
                      <a:pt x="14568" y="559894"/>
                      <a:pt x="16233" y="552157"/>
                      <a:pt x="17900" y="544658"/>
                    </a:cubicBezTo>
                    <a:lnTo>
                      <a:pt x="20757" y="545134"/>
                    </a:lnTo>
                    <a:lnTo>
                      <a:pt x="18138" y="566560"/>
                    </a:lnTo>
                    <a:lnTo>
                      <a:pt x="17900" y="566917"/>
                    </a:lnTo>
                    <a:cubicBezTo>
                      <a:pt x="17900" y="566917"/>
                      <a:pt x="16948" y="567751"/>
                      <a:pt x="16353" y="567751"/>
                    </a:cubicBezTo>
                    <a:cubicBezTo>
                      <a:pt x="16353" y="567751"/>
                      <a:pt x="16353" y="567751"/>
                      <a:pt x="16353" y="567751"/>
                    </a:cubicBezTo>
                    <a:close/>
                    <a:moveTo>
                      <a:pt x="1319921" y="542872"/>
                    </a:moveTo>
                    <a:cubicBezTo>
                      <a:pt x="1318255" y="542872"/>
                      <a:pt x="1317898" y="540967"/>
                      <a:pt x="1317541" y="538349"/>
                    </a:cubicBezTo>
                    <a:cubicBezTo>
                      <a:pt x="1317898" y="526445"/>
                      <a:pt x="1319802" y="523112"/>
                      <a:pt x="1321707" y="519779"/>
                    </a:cubicBezTo>
                    <a:cubicBezTo>
                      <a:pt x="1322421" y="518588"/>
                      <a:pt x="1323016" y="517398"/>
                      <a:pt x="1323492" y="515851"/>
                    </a:cubicBezTo>
                    <a:lnTo>
                      <a:pt x="1325397" y="510256"/>
                    </a:lnTo>
                    <a:lnTo>
                      <a:pt x="1323373" y="512756"/>
                    </a:lnTo>
                    <a:lnTo>
                      <a:pt x="1323969" y="507756"/>
                    </a:lnTo>
                    <a:cubicBezTo>
                      <a:pt x="1324921" y="500971"/>
                      <a:pt x="1325992" y="493115"/>
                      <a:pt x="1327302" y="485020"/>
                    </a:cubicBezTo>
                    <a:lnTo>
                      <a:pt x="1330158" y="485377"/>
                    </a:lnTo>
                    <a:lnTo>
                      <a:pt x="1328016" y="502756"/>
                    </a:lnTo>
                    <a:lnTo>
                      <a:pt x="1328016" y="502756"/>
                    </a:lnTo>
                    <a:cubicBezTo>
                      <a:pt x="1328016" y="502756"/>
                      <a:pt x="1323731" y="537515"/>
                      <a:pt x="1323731" y="537515"/>
                    </a:cubicBezTo>
                    <a:lnTo>
                      <a:pt x="1322778" y="536563"/>
                    </a:lnTo>
                    <a:cubicBezTo>
                      <a:pt x="1322064" y="541205"/>
                      <a:pt x="1321588" y="542753"/>
                      <a:pt x="1319921" y="542753"/>
                    </a:cubicBezTo>
                    <a:close/>
                    <a:moveTo>
                      <a:pt x="1322302" y="525136"/>
                    </a:moveTo>
                    <a:cubicBezTo>
                      <a:pt x="1321707" y="526802"/>
                      <a:pt x="1321231" y="528826"/>
                      <a:pt x="1320874" y="531682"/>
                    </a:cubicBezTo>
                    <a:cubicBezTo>
                      <a:pt x="1320993" y="531444"/>
                      <a:pt x="1321231" y="531206"/>
                      <a:pt x="1321588" y="531087"/>
                    </a:cubicBezTo>
                    <a:lnTo>
                      <a:pt x="1322302" y="525016"/>
                    </a:lnTo>
                    <a:close/>
                    <a:moveTo>
                      <a:pt x="19567" y="537515"/>
                    </a:moveTo>
                    <a:lnTo>
                      <a:pt x="19209" y="537039"/>
                    </a:lnTo>
                    <a:cubicBezTo>
                      <a:pt x="18495" y="536682"/>
                      <a:pt x="18019" y="535730"/>
                      <a:pt x="17662" y="534777"/>
                    </a:cubicBezTo>
                    <a:lnTo>
                      <a:pt x="17305" y="534182"/>
                    </a:lnTo>
                    <a:cubicBezTo>
                      <a:pt x="15758" y="531802"/>
                      <a:pt x="16591" y="528469"/>
                      <a:pt x="17543" y="524302"/>
                    </a:cubicBezTo>
                    <a:cubicBezTo>
                      <a:pt x="18019" y="522279"/>
                      <a:pt x="18614" y="520017"/>
                      <a:pt x="18972" y="517636"/>
                    </a:cubicBezTo>
                    <a:lnTo>
                      <a:pt x="18972" y="516684"/>
                    </a:lnTo>
                    <a:cubicBezTo>
                      <a:pt x="18972" y="516684"/>
                      <a:pt x="20043" y="516446"/>
                      <a:pt x="20043" y="516446"/>
                    </a:cubicBezTo>
                    <a:cubicBezTo>
                      <a:pt x="21114" y="516208"/>
                      <a:pt x="22185" y="516327"/>
                      <a:pt x="23257" y="516922"/>
                    </a:cubicBezTo>
                    <a:lnTo>
                      <a:pt x="24090" y="517398"/>
                    </a:lnTo>
                    <a:lnTo>
                      <a:pt x="25875" y="513827"/>
                    </a:lnTo>
                    <a:lnTo>
                      <a:pt x="23376" y="523350"/>
                    </a:lnTo>
                    <a:lnTo>
                      <a:pt x="21829" y="536325"/>
                    </a:lnTo>
                    <a:lnTo>
                      <a:pt x="21590" y="536682"/>
                    </a:lnTo>
                    <a:cubicBezTo>
                      <a:pt x="20995" y="537515"/>
                      <a:pt x="20162" y="537515"/>
                      <a:pt x="19804" y="537396"/>
                    </a:cubicBezTo>
                    <a:cubicBezTo>
                      <a:pt x="19804" y="537396"/>
                      <a:pt x="19686" y="537396"/>
                      <a:pt x="19567" y="537396"/>
                    </a:cubicBezTo>
                    <a:lnTo>
                      <a:pt x="19567" y="537753"/>
                    </a:lnTo>
                    <a:close/>
                    <a:moveTo>
                      <a:pt x="1333729" y="456213"/>
                    </a:moveTo>
                    <a:lnTo>
                      <a:pt x="1330873" y="456213"/>
                    </a:lnTo>
                    <a:cubicBezTo>
                      <a:pt x="1330635" y="447166"/>
                      <a:pt x="1332182" y="435977"/>
                      <a:pt x="1333729" y="424073"/>
                    </a:cubicBezTo>
                    <a:cubicBezTo>
                      <a:pt x="1335753" y="409074"/>
                      <a:pt x="1337896" y="393719"/>
                      <a:pt x="1336348" y="382410"/>
                    </a:cubicBezTo>
                    <a:lnTo>
                      <a:pt x="1338372" y="382053"/>
                    </a:lnTo>
                    <a:cubicBezTo>
                      <a:pt x="1338610" y="381339"/>
                      <a:pt x="1338848" y="380387"/>
                      <a:pt x="1339086" y="379791"/>
                    </a:cubicBezTo>
                    <a:cubicBezTo>
                      <a:pt x="1339324" y="379077"/>
                      <a:pt x="1339444" y="378601"/>
                      <a:pt x="1339681" y="378006"/>
                    </a:cubicBezTo>
                    <a:cubicBezTo>
                      <a:pt x="1339681" y="377887"/>
                      <a:pt x="1339563" y="377649"/>
                      <a:pt x="1339444" y="377411"/>
                    </a:cubicBezTo>
                    <a:lnTo>
                      <a:pt x="1339444" y="377173"/>
                    </a:lnTo>
                    <a:cubicBezTo>
                      <a:pt x="1339444" y="377173"/>
                      <a:pt x="1339444" y="376934"/>
                      <a:pt x="1339444" y="376934"/>
                    </a:cubicBezTo>
                    <a:cubicBezTo>
                      <a:pt x="1339919" y="371935"/>
                      <a:pt x="1340991" y="369673"/>
                      <a:pt x="1341943" y="368007"/>
                    </a:cubicBezTo>
                    <a:lnTo>
                      <a:pt x="1345515" y="362055"/>
                    </a:lnTo>
                    <a:lnTo>
                      <a:pt x="1343729" y="375982"/>
                    </a:lnTo>
                    <a:lnTo>
                      <a:pt x="1344562" y="375982"/>
                    </a:lnTo>
                    <a:cubicBezTo>
                      <a:pt x="1344562" y="375982"/>
                      <a:pt x="1343610" y="377292"/>
                      <a:pt x="1343610" y="377292"/>
                    </a:cubicBezTo>
                    <a:lnTo>
                      <a:pt x="1333848" y="456213"/>
                    </a:lnTo>
                    <a:close/>
                    <a:moveTo>
                      <a:pt x="1339563" y="385624"/>
                    </a:moveTo>
                    <a:cubicBezTo>
                      <a:pt x="1339563" y="385624"/>
                      <a:pt x="1339563" y="385624"/>
                      <a:pt x="1339563" y="385743"/>
                    </a:cubicBezTo>
                    <a:lnTo>
                      <a:pt x="1339563" y="385505"/>
                    </a:lnTo>
                    <a:cubicBezTo>
                      <a:pt x="1339563" y="385505"/>
                      <a:pt x="1339563" y="385505"/>
                      <a:pt x="1339563" y="385505"/>
                    </a:cubicBezTo>
                    <a:close/>
                    <a:moveTo>
                      <a:pt x="1343014" y="345509"/>
                    </a:moveTo>
                    <a:lnTo>
                      <a:pt x="1343848" y="337176"/>
                    </a:lnTo>
                    <a:cubicBezTo>
                      <a:pt x="1344681" y="328010"/>
                      <a:pt x="1346466" y="322297"/>
                      <a:pt x="1348133" y="317654"/>
                    </a:cubicBezTo>
                    <a:lnTo>
                      <a:pt x="1352537" y="304798"/>
                    </a:lnTo>
                    <a:lnTo>
                      <a:pt x="1348609" y="336462"/>
                    </a:lnTo>
                    <a:lnTo>
                      <a:pt x="1347419" y="336462"/>
                    </a:lnTo>
                    <a:cubicBezTo>
                      <a:pt x="1347419" y="336462"/>
                      <a:pt x="1347061" y="336938"/>
                      <a:pt x="1346585" y="337890"/>
                    </a:cubicBezTo>
                    <a:lnTo>
                      <a:pt x="1343014" y="345509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494" name="Gráfico 144">
              <a:extLst>
                <a:ext uri="{FF2B5EF4-FFF2-40B4-BE49-F238E27FC236}">
                  <a16:creationId xmlns:a16="http://schemas.microsoft.com/office/drawing/2014/main" id="{E2540833-F957-463E-BD17-B1EA4D06A73E}"/>
                </a:ext>
              </a:extLst>
            </p:cNvPr>
            <p:cNvGrpSpPr/>
            <p:nvPr/>
          </p:nvGrpSpPr>
          <p:grpSpPr>
            <a:xfrm>
              <a:off x="9048545" y="6372676"/>
              <a:ext cx="11812" cy="21447"/>
              <a:chOff x="9048545" y="6372676"/>
              <a:chExt cx="11812" cy="21447"/>
            </a:xfrm>
            <a:grpFill/>
          </p:grpSpPr>
          <p:sp>
            <p:nvSpPr>
              <p:cNvPr id="1495" name="Forma libre: forma 1494">
                <a:extLst>
                  <a:ext uri="{FF2B5EF4-FFF2-40B4-BE49-F238E27FC236}">
                    <a16:creationId xmlns:a16="http://schemas.microsoft.com/office/drawing/2014/main" id="{084B5B54-BD76-4EAB-91BB-91FD224B4530}"/>
                  </a:ext>
                </a:extLst>
              </p:cNvPr>
              <p:cNvSpPr/>
              <p:nvPr/>
            </p:nvSpPr>
            <p:spPr>
              <a:xfrm>
                <a:off x="9054298" y="6378385"/>
                <a:ext cx="475" cy="2023"/>
              </a:xfrm>
              <a:custGeom>
                <a:avLst/>
                <a:gdLst>
                  <a:gd name="connsiteX0" fmla="*/ 476 w 475"/>
                  <a:gd name="connsiteY0" fmla="*/ 0 h 2023"/>
                  <a:gd name="connsiteX1" fmla="*/ 0 w 475"/>
                  <a:gd name="connsiteY1" fmla="*/ 2024 h 2023"/>
                  <a:gd name="connsiteX2" fmla="*/ 476 w 475"/>
                  <a:gd name="connsiteY2" fmla="*/ 0 h 2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75" h="2023">
                    <a:moveTo>
                      <a:pt x="476" y="0"/>
                    </a:moveTo>
                    <a:cubicBezTo>
                      <a:pt x="357" y="833"/>
                      <a:pt x="118" y="1547"/>
                      <a:pt x="0" y="2024"/>
                    </a:cubicBezTo>
                    <a:cubicBezTo>
                      <a:pt x="118" y="1428"/>
                      <a:pt x="357" y="714"/>
                      <a:pt x="476" y="0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96" name="Forma libre: forma 1495">
                <a:extLst>
                  <a:ext uri="{FF2B5EF4-FFF2-40B4-BE49-F238E27FC236}">
                    <a16:creationId xmlns:a16="http://schemas.microsoft.com/office/drawing/2014/main" id="{528DC827-9C23-43A3-97BA-175E6284D0A0}"/>
                  </a:ext>
                </a:extLst>
              </p:cNvPr>
              <p:cNvSpPr/>
              <p:nvPr/>
            </p:nvSpPr>
            <p:spPr>
              <a:xfrm>
                <a:off x="9048545" y="6372676"/>
                <a:ext cx="11812" cy="13376"/>
              </a:xfrm>
              <a:custGeom>
                <a:avLst/>
                <a:gdLst>
                  <a:gd name="connsiteX0" fmla="*/ 6704 w 11812"/>
                  <a:gd name="connsiteY0" fmla="*/ 13327 h 13376"/>
                  <a:gd name="connsiteX1" fmla="*/ 4205 w 11812"/>
                  <a:gd name="connsiteY1" fmla="*/ 13208 h 13376"/>
                  <a:gd name="connsiteX2" fmla="*/ 157 w 11812"/>
                  <a:gd name="connsiteY2" fmla="*/ 6423 h 13376"/>
                  <a:gd name="connsiteX3" fmla="*/ 633 w 11812"/>
                  <a:gd name="connsiteY3" fmla="*/ 4280 h 13376"/>
                  <a:gd name="connsiteX4" fmla="*/ 7418 w 11812"/>
                  <a:gd name="connsiteY4" fmla="*/ 114 h 13376"/>
                  <a:gd name="connsiteX5" fmla="*/ 11704 w 11812"/>
                  <a:gd name="connsiteY5" fmla="*/ 6780 h 13376"/>
                  <a:gd name="connsiteX6" fmla="*/ 11108 w 11812"/>
                  <a:gd name="connsiteY6" fmla="*/ 9399 h 13376"/>
                  <a:gd name="connsiteX7" fmla="*/ 6585 w 11812"/>
                  <a:gd name="connsiteY7" fmla="*/ 13327 h 13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812" h="13376">
                    <a:moveTo>
                      <a:pt x="6704" y="13327"/>
                    </a:moveTo>
                    <a:cubicBezTo>
                      <a:pt x="5871" y="13446"/>
                      <a:pt x="5038" y="13327"/>
                      <a:pt x="4205" y="13208"/>
                    </a:cubicBezTo>
                    <a:cubicBezTo>
                      <a:pt x="1229" y="12375"/>
                      <a:pt x="-557" y="9399"/>
                      <a:pt x="157" y="6423"/>
                    </a:cubicBezTo>
                    <a:lnTo>
                      <a:pt x="633" y="4280"/>
                    </a:lnTo>
                    <a:cubicBezTo>
                      <a:pt x="1347" y="1304"/>
                      <a:pt x="4442" y="-481"/>
                      <a:pt x="7418" y="114"/>
                    </a:cubicBezTo>
                    <a:cubicBezTo>
                      <a:pt x="10394" y="828"/>
                      <a:pt x="12299" y="3804"/>
                      <a:pt x="11704" y="6780"/>
                    </a:cubicBezTo>
                    <a:cubicBezTo>
                      <a:pt x="11466" y="7732"/>
                      <a:pt x="11227" y="8685"/>
                      <a:pt x="11108" y="9399"/>
                    </a:cubicBezTo>
                    <a:cubicBezTo>
                      <a:pt x="10394" y="11542"/>
                      <a:pt x="8728" y="12970"/>
                      <a:pt x="6585" y="13327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497" name="Gráfico 144">
              <a:extLst>
                <a:ext uri="{FF2B5EF4-FFF2-40B4-BE49-F238E27FC236}">
                  <a16:creationId xmlns:a16="http://schemas.microsoft.com/office/drawing/2014/main" id="{9A9F5034-9A85-4594-A7DE-13A8AAA3CFCC}"/>
                </a:ext>
              </a:extLst>
            </p:cNvPr>
            <p:cNvGrpSpPr/>
            <p:nvPr/>
          </p:nvGrpSpPr>
          <p:grpSpPr>
            <a:xfrm>
              <a:off x="9066402" y="6231000"/>
              <a:ext cx="11623" cy="21022"/>
              <a:chOff x="9066402" y="6231000"/>
              <a:chExt cx="11623" cy="21022"/>
            </a:xfrm>
            <a:grpFill/>
          </p:grpSpPr>
          <p:sp>
            <p:nvSpPr>
              <p:cNvPr id="1498" name="Forma libre: forma 1497">
                <a:extLst>
                  <a:ext uri="{FF2B5EF4-FFF2-40B4-BE49-F238E27FC236}">
                    <a16:creationId xmlns:a16="http://schemas.microsoft.com/office/drawing/2014/main" id="{3B8D1249-14E1-4F36-8237-5DF6C87A2187}"/>
                  </a:ext>
                </a:extLst>
              </p:cNvPr>
              <p:cNvSpPr/>
              <p:nvPr/>
            </p:nvSpPr>
            <p:spPr>
              <a:xfrm>
                <a:off x="9072034" y="6236731"/>
                <a:ext cx="237" cy="1785"/>
              </a:xfrm>
              <a:custGeom>
                <a:avLst/>
                <a:gdLst>
                  <a:gd name="connsiteX0" fmla="*/ 238 w 237"/>
                  <a:gd name="connsiteY0" fmla="*/ 0 h 1785"/>
                  <a:gd name="connsiteX1" fmla="*/ 238 w 237"/>
                  <a:gd name="connsiteY1" fmla="*/ 0 h 1785"/>
                  <a:gd name="connsiteX2" fmla="*/ 0 w 237"/>
                  <a:gd name="connsiteY2" fmla="*/ 1786 h 1785"/>
                  <a:gd name="connsiteX3" fmla="*/ 0 w 237"/>
                  <a:gd name="connsiteY3" fmla="*/ 0 h 1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7" h="1785">
                    <a:moveTo>
                      <a:pt x="238" y="0"/>
                    </a:moveTo>
                    <a:lnTo>
                      <a:pt x="238" y="0"/>
                    </a:lnTo>
                    <a:cubicBezTo>
                      <a:pt x="238" y="595"/>
                      <a:pt x="119" y="1190"/>
                      <a:pt x="0" y="178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499" name="Forma libre: forma 1498">
                <a:extLst>
                  <a:ext uri="{FF2B5EF4-FFF2-40B4-BE49-F238E27FC236}">
                    <a16:creationId xmlns:a16="http://schemas.microsoft.com/office/drawing/2014/main" id="{55B2C08E-6250-497A-8A98-7D5DE123BDC7}"/>
                  </a:ext>
                </a:extLst>
              </p:cNvPr>
              <p:cNvSpPr/>
              <p:nvPr/>
            </p:nvSpPr>
            <p:spPr>
              <a:xfrm>
                <a:off x="9066402" y="6231000"/>
                <a:ext cx="11623" cy="13111"/>
              </a:xfrm>
              <a:custGeom>
                <a:avLst/>
                <a:gdLst>
                  <a:gd name="connsiteX0" fmla="*/ 6584 w 11623"/>
                  <a:gd name="connsiteY0" fmla="*/ 13111 h 13111"/>
                  <a:gd name="connsiteX1" fmla="*/ 5037 w 11623"/>
                  <a:gd name="connsiteY1" fmla="*/ 13111 h 13111"/>
                  <a:gd name="connsiteX2" fmla="*/ 37 w 11623"/>
                  <a:gd name="connsiteY2" fmla="*/ 6921 h 13111"/>
                  <a:gd name="connsiteX3" fmla="*/ 37 w 11623"/>
                  <a:gd name="connsiteY3" fmla="*/ 5136 h 13111"/>
                  <a:gd name="connsiteX4" fmla="*/ 3608 w 11623"/>
                  <a:gd name="connsiteY4" fmla="*/ 493 h 13111"/>
                  <a:gd name="connsiteX5" fmla="*/ 3608 w 11623"/>
                  <a:gd name="connsiteY5" fmla="*/ 493 h 13111"/>
                  <a:gd name="connsiteX6" fmla="*/ 9322 w 11623"/>
                  <a:gd name="connsiteY6" fmla="*/ 1088 h 13111"/>
                  <a:gd name="connsiteX7" fmla="*/ 11584 w 11623"/>
                  <a:gd name="connsiteY7" fmla="*/ 6326 h 13111"/>
                  <a:gd name="connsiteX8" fmla="*/ 11346 w 11623"/>
                  <a:gd name="connsiteY8" fmla="*/ 8112 h 13111"/>
                  <a:gd name="connsiteX9" fmla="*/ 6703 w 11623"/>
                  <a:gd name="connsiteY9" fmla="*/ 12992 h 13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23" h="13111">
                    <a:moveTo>
                      <a:pt x="6584" y="13111"/>
                    </a:moveTo>
                    <a:cubicBezTo>
                      <a:pt x="6584" y="13111"/>
                      <a:pt x="5513" y="13111"/>
                      <a:pt x="5037" y="13111"/>
                    </a:cubicBezTo>
                    <a:cubicBezTo>
                      <a:pt x="1942" y="12754"/>
                      <a:pt x="-320" y="10016"/>
                      <a:pt x="37" y="6921"/>
                    </a:cubicBezTo>
                    <a:lnTo>
                      <a:pt x="37" y="5136"/>
                    </a:lnTo>
                    <a:cubicBezTo>
                      <a:pt x="394" y="3112"/>
                      <a:pt x="1704" y="1327"/>
                      <a:pt x="3608" y="493"/>
                    </a:cubicBezTo>
                    <a:lnTo>
                      <a:pt x="3608" y="493"/>
                    </a:lnTo>
                    <a:cubicBezTo>
                      <a:pt x="5513" y="-340"/>
                      <a:pt x="7656" y="-102"/>
                      <a:pt x="9322" y="1088"/>
                    </a:cubicBezTo>
                    <a:cubicBezTo>
                      <a:pt x="10989" y="2279"/>
                      <a:pt x="11822" y="4302"/>
                      <a:pt x="11584" y="6326"/>
                    </a:cubicBezTo>
                    <a:lnTo>
                      <a:pt x="11346" y="8112"/>
                    </a:lnTo>
                    <a:cubicBezTo>
                      <a:pt x="10989" y="10611"/>
                      <a:pt x="9084" y="12635"/>
                      <a:pt x="6703" y="12992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  <p:grpSp>
          <p:nvGrpSpPr>
            <p:cNvPr id="1500" name="Gráfico 144">
              <a:extLst>
                <a:ext uri="{FF2B5EF4-FFF2-40B4-BE49-F238E27FC236}">
                  <a16:creationId xmlns:a16="http://schemas.microsoft.com/office/drawing/2014/main" id="{8C3FDE19-29F2-48D5-8CA4-103931E4D210}"/>
                </a:ext>
              </a:extLst>
            </p:cNvPr>
            <p:cNvGrpSpPr/>
            <p:nvPr/>
          </p:nvGrpSpPr>
          <p:grpSpPr>
            <a:xfrm>
              <a:off x="8434850" y="6612039"/>
              <a:ext cx="18811" cy="27984"/>
              <a:chOff x="8434850" y="6612039"/>
              <a:chExt cx="18811" cy="27984"/>
            </a:xfrm>
            <a:grpFill/>
          </p:grpSpPr>
          <p:sp>
            <p:nvSpPr>
              <p:cNvPr id="1501" name="Forma libre: forma 1500">
                <a:extLst>
                  <a:ext uri="{FF2B5EF4-FFF2-40B4-BE49-F238E27FC236}">
                    <a16:creationId xmlns:a16="http://schemas.microsoft.com/office/drawing/2014/main" id="{898E88FA-1511-4668-BA42-0EBB20BE325E}"/>
                  </a:ext>
                </a:extLst>
              </p:cNvPr>
              <p:cNvSpPr/>
              <p:nvPr/>
            </p:nvSpPr>
            <p:spPr>
              <a:xfrm>
                <a:off x="8440426" y="6617768"/>
                <a:ext cx="7499" cy="6070"/>
              </a:xfrm>
              <a:custGeom>
                <a:avLst/>
                <a:gdLst>
                  <a:gd name="connsiteX0" fmla="*/ 7499 w 7499"/>
                  <a:gd name="connsiteY0" fmla="*/ 6071 h 6070"/>
                  <a:gd name="connsiteX1" fmla="*/ 0 w 7499"/>
                  <a:gd name="connsiteY1" fmla="*/ 0 h 6070"/>
                  <a:gd name="connsiteX2" fmla="*/ 3928 w 7499"/>
                  <a:gd name="connsiteY2" fmla="*/ 2262 h 6070"/>
                  <a:gd name="connsiteX3" fmla="*/ 7380 w 7499"/>
                  <a:gd name="connsiteY3" fmla="*/ 6071 h 6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99" h="6070">
                    <a:moveTo>
                      <a:pt x="7499" y="6071"/>
                    </a:moveTo>
                    <a:cubicBezTo>
                      <a:pt x="5238" y="3809"/>
                      <a:pt x="2738" y="1786"/>
                      <a:pt x="0" y="0"/>
                    </a:cubicBezTo>
                    <a:cubicBezTo>
                      <a:pt x="1309" y="714"/>
                      <a:pt x="2618" y="1428"/>
                      <a:pt x="3928" y="2262"/>
                    </a:cubicBezTo>
                    <a:cubicBezTo>
                      <a:pt x="5118" y="3452"/>
                      <a:pt x="6309" y="4761"/>
                      <a:pt x="7380" y="6071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  <p:sp>
            <p:nvSpPr>
              <p:cNvPr id="1502" name="Forma libre: forma 1501">
                <a:extLst>
                  <a:ext uri="{FF2B5EF4-FFF2-40B4-BE49-F238E27FC236}">
                    <a16:creationId xmlns:a16="http://schemas.microsoft.com/office/drawing/2014/main" id="{BC686149-D091-434D-86B7-0F00E7ABF170}"/>
                  </a:ext>
                </a:extLst>
              </p:cNvPr>
              <p:cNvSpPr/>
              <p:nvPr/>
            </p:nvSpPr>
            <p:spPr>
              <a:xfrm>
                <a:off x="8434850" y="6612039"/>
                <a:ext cx="18811" cy="17453"/>
              </a:xfrm>
              <a:custGeom>
                <a:avLst/>
                <a:gdLst>
                  <a:gd name="connsiteX0" fmla="*/ 14027 w 18811"/>
                  <a:gd name="connsiteY0" fmla="*/ 17395 h 17453"/>
                  <a:gd name="connsiteX1" fmla="*/ 9147 w 18811"/>
                  <a:gd name="connsiteY1" fmla="*/ 15847 h 17453"/>
                  <a:gd name="connsiteX2" fmla="*/ 2481 w 18811"/>
                  <a:gd name="connsiteY2" fmla="*/ 10372 h 17453"/>
                  <a:gd name="connsiteX3" fmla="*/ 814 w 18811"/>
                  <a:gd name="connsiteY3" fmla="*/ 2753 h 17453"/>
                  <a:gd name="connsiteX4" fmla="*/ 8314 w 18811"/>
                  <a:gd name="connsiteY4" fmla="*/ 611 h 17453"/>
                  <a:gd name="connsiteX5" fmla="*/ 12718 w 18811"/>
                  <a:gd name="connsiteY5" fmla="*/ 3111 h 17453"/>
                  <a:gd name="connsiteX6" fmla="*/ 17480 w 18811"/>
                  <a:gd name="connsiteY6" fmla="*/ 8110 h 17453"/>
                  <a:gd name="connsiteX7" fmla="*/ 17003 w 18811"/>
                  <a:gd name="connsiteY7" fmla="*/ 15966 h 17453"/>
                  <a:gd name="connsiteX8" fmla="*/ 14146 w 18811"/>
                  <a:gd name="connsiteY8" fmla="*/ 17395 h 17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811" h="17453">
                    <a:moveTo>
                      <a:pt x="14027" y="17395"/>
                    </a:moveTo>
                    <a:cubicBezTo>
                      <a:pt x="12242" y="17633"/>
                      <a:pt x="10456" y="17157"/>
                      <a:pt x="9147" y="15847"/>
                    </a:cubicBezTo>
                    <a:cubicBezTo>
                      <a:pt x="7124" y="13824"/>
                      <a:pt x="4862" y="12038"/>
                      <a:pt x="2481" y="10372"/>
                    </a:cubicBezTo>
                    <a:cubicBezTo>
                      <a:pt x="-19" y="8705"/>
                      <a:pt x="-733" y="5372"/>
                      <a:pt x="814" y="2753"/>
                    </a:cubicBezTo>
                    <a:cubicBezTo>
                      <a:pt x="2362" y="135"/>
                      <a:pt x="5695" y="-699"/>
                      <a:pt x="8314" y="611"/>
                    </a:cubicBezTo>
                    <a:cubicBezTo>
                      <a:pt x="9861" y="1444"/>
                      <a:pt x="11290" y="2277"/>
                      <a:pt x="12718" y="3111"/>
                    </a:cubicBezTo>
                    <a:cubicBezTo>
                      <a:pt x="14980" y="5134"/>
                      <a:pt x="16289" y="6682"/>
                      <a:pt x="17480" y="8110"/>
                    </a:cubicBezTo>
                    <a:cubicBezTo>
                      <a:pt x="19384" y="10372"/>
                      <a:pt x="19265" y="13824"/>
                      <a:pt x="17003" y="15966"/>
                    </a:cubicBezTo>
                    <a:cubicBezTo>
                      <a:pt x="16170" y="16800"/>
                      <a:pt x="15099" y="17276"/>
                      <a:pt x="14146" y="17395"/>
                    </a:cubicBezTo>
                    <a:close/>
                  </a:path>
                </a:pathLst>
              </a:custGeom>
              <a:grpFill/>
              <a:ln w="118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CL"/>
              </a:p>
            </p:txBody>
          </p:sp>
        </p:grpSp>
      </p:grpSp>
      <p:sp>
        <p:nvSpPr>
          <p:cNvPr id="1503" name="Forma libre: forma 1502">
            <a:extLst>
              <a:ext uri="{FF2B5EF4-FFF2-40B4-BE49-F238E27FC236}">
                <a16:creationId xmlns:a16="http://schemas.microsoft.com/office/drawing/2014/main" id="{34D426F9-5403-4CE3-B1ED-5DA602DADBA4}"/>
              </a:ext>
            </a:extLst>
          </p:cNvPr>
          <p:cNvSpPr/>
          <p:nvPr/>
        </p:nvSpPr>
        <p:spPr>
          <a:xfrm>
            <a:off x="8335553" y="6705498"/>
            <a:ext cx="436983" cy="449721"/>
          </a:xfrm>
          <a:custGeom>
            <a:avLst/>
            <a:gdLst>
              <a:gd name="connsiteX0" fmla="*/ 2143 w 436983"/>
              <a:gd name="connsiteY0" fmla="*/ 242597 h 449721"/>
              <a:gd name="connsiteX1" fmla="*/ 8452 w 436983"/>
              <a:gd name="connsiteY1" fmla="*/ 258905 h 449721"/>
              <a:gd name="connsiteX2" fmla="*/ 3809 w 436983"/>
              <a:gd name="connsiteY2" fmla="*/ 271761 h 449721"/>
              <a:gd name="connsiteX3" fmla="*/ 94039 w 436983"/>
              <a:gd name="connsiteY3" fmla="*/ 411868 h 449721"/>
              <a:gd name="connsiteX4" fmla="*/ 91063 w 436983"/>
              <a:gd name="connsiteY4" fmla="*/ 413058 h 449721"/>
              <a:gd name="connsiteX5" fmla="*/ 135344 w 436983"/>
              <a:gd name="connsiteY5" fmla="*/ 432461 h 449721"/>
              <a:gd name="connsiteX6" fmla="*/ 139749 w 436983"/>
              <a:gd name="connsiteY6" fmla="*/ 441270 h 449721"/>
              <a:gd name="connsiteX7" fmla="*/ 182126 w 436983"/>
              <a:gd name="connsiteY7" fmla="*/ 447936 h 449721"/>
              <a:gd name="connsiteX8" fmla="*/ 212599 w 436983"/>
              <a:gd name="connsiteY8" fmla="*/ 449721 h 449721"/>
              <a:gd name="connsiteX9" fmla="*/ 227241 w 436983"/>
              <a:gd name="connsiteY9" fmla="*/ 449484 h 449721"/>
              <a:gd name="connsiteX10" fmla="*/ 227717 w 436983"/>
              <a:gd name="connsiteY10" fmla="*/ 441151 h 449721"/>
              <a:gd name="connsiteX11" fmla="*/ 248548 w 436983"/>
              <a:gd name="connsiteY11" fmla="*/ 445793 h 449721"/>
              <a:gd name="connsiteX12" fmla="*/ 277593 w 436983"/>
              <a:gd name="connsiteY12" fmla="*/ 433294 h 449721"/>
              <a:gd name="connsiteX13" fmla="*/ 285688 w 436983"/>
              <a:gd name="connsiteY13" fmla="*/ 435556 h 449721"/>
              <a:gd name="connsiteX14" fmla="*/ 296520 w 436983"/>
              <a:gd name="connsiteY14" fmla="*/ 427938 h 449721"/>
              <a:gd name="connsiteX15" fmla="*/ 292830 w 436983"/>
              <a:gd name="connsiteY15" fmla="*/ 425438 h 449721"/>
              <a:gd name="connsiteX16" fmla="*/ 301758 w 436983"/>
              <a:gd name="connsiteY16" fmla="*/ 418772 h 449721"/>
              <a:gd name="connsiteX17" fmla="*/ 304971 w 436983"/>
              <a:gd name="connsiteY17" fmla="*/ 424367 h 449721"/>
              <a:gd name="connsiteX18" fmla="*/ 384607 w 436983"/>
              <a:gd name="connsiteY18" fmla="*/ 364848 h 449721"/>
              <a:gd name="connsiteX19" fmla="*/ 430555 w 436983"/>
              <a:gd name="connsiteY19" fmla="*/ 270214 h 449721"/>
              <a:gd name="connsiteX20" fmla="*/ 417580 w 436983"/>
              <a:gd name="connsiteY20" fmla="*/ 285094 h 449721"/>
              <a:gd name="connsiteX21" fmla="*/ 419247 w 436983"/>
              <a:gd name="connsiteY21" fmla="*/ 268785 h 449721"/>
              <a:gd name="connsiteX22" fmla="*/ 436983 w 436983"/>
              <a:gd name="connsiteY22" fmla="*/ 246525 h 449721"/>
              <a:gd name="connsiteX23" fmla="*/ 431388 w 436983"/>
              <a:gd name="connsiteY23" fmla="*/ 243192 h 449721"/>
              <a:gd name="connsiteX24" fmla="*/ 435555 w 436983"/>
              <a:gd name="connsiteY24" fmla="*/ 239383 h 449721"/>
              <a:gd name="connsiteX25" fmla="*/ 435078 w 436983"/>
              <a:gd name="connsiteY25" fmla="*/ 196649 h 449721"/>
              <a:gd name="connsiteX26" fmla="*/ 423770 w 436983"/>
              <a:gd name="connsiteY26" fmla="*/ 158557 h 449721"/>
              <a:gd name="connsiteX27" fmla="*/ 418889 w 436983"/>
              <a:gd name="connsiteY27" fmla="*/ 160581 h 449721"/>
              <a:gd name="connsiteX28" fmla="*/ 416747 w 436983"/>
              <a:gd name="connsiteY28" fmla="*/ 145225 h 449721"/>
              <a:gd name="connsiteX29" fmla="*/ 405438 w 436983"/>
              <a:gd name="connsiteY29" fmla="*/ 133678 h 449721"/>
              <a:gd name="connsiteX30" fmla="*/ 410319 w 436983"/>
              <a:gd name="connsiteY30" fmla="*/ 122846 h 449721"/>
              <a:gd name="connsiteX31" fmla="*/ 405082 w 436983"/>
              <a:gd name="connsiteY31" fmla="*/ 111538 h 449721"/>
              <a:gd name="connsiteX32" fmla="*/ 405677 w 436983"/>
              <a:gd name="connsiteY32" fmla="*/ 117847 h 449721"/>
              <a:gd name="connsiteX33" fmla="*/ 388535 w 436983"/>
              <a:gd name="connsiteY33" fmla="*/ 88802 h 449721"/>
              <a:gd name="connsiteX34" fmla="*/ 388892 w 436983"/>
              <a:gd name="connsiteY34" fmla="*/ 95230 h 449721"/>
              <a:gd name="connsiteX35" fmla="*/ 383059 w 436983"/>
              <a:gd name="connsiteY35" fmla="*/ 74517 h 449721"/>
              <a:gd name="connsiteX36" fmla="*/ 390202 w 436983"/>
              <a:gd name="connsiteY36" fmla="*/ 80945 h 449721"/>
              <a:gd name="connsiteX37" fmla="*/ 364252 w 436983"/>
              <a:gd name="connsiteY37" fmla="*/ 54519 h 449721"/>
              <a:gd name="connsiteX38" fmla="*/ 366990 w 436983"/>
              <a:gd name="connsiteY38" fmla="*/ 57971 h 449721"/>
              <a:gd name="connsiteX39" fmla="*/ 319018 w 436983"/>
              <a:gd name="connsiteY39" fmla="*/ 29521 h 449721"/>
              <a:gd name="connsiteX40" fmla="*/ 295925 w 436983"/>
              <a:gd name="connsiteY40" fmla="*/ 20950 h 449721"/>
              <a:gd name="connsiteX41" fmla="*/ 211171 w 436983"/>
              <a:gd name="connsiteY41" fmla="*/ 0 h 449721"/>
              <a:gd name="connsiteX42" fmla="*/ 101181 w 436983"/>
              <a:gd name="connsiteY42" fmla="*/ 35473 h 449721"/>
              <a:gd name="connsiteX43" fmla="*/ 99753 w 436983"/>
              <a:gd name="connsiteY43" fmla="*/ 28212 h 449721"/>
              <a:gd name="connsiteX44" fmla="*/ 90944 w 436983"/>
              <a:gd name="connsiteY44" fmla="*/ 41782 h 449721"/>
              <a:gd name="connsiteX45" fmla="*/ 89516 w 436983"/>
              <a:gd name="connsiteY45" fmla="*/ 36187 h 449721"/>
              <a:gd name="connsiteX46" fmla="*/ 83564 w 436983"/>
              <a:gd name="connsiteY46" fmla="*/ 42734 h 449721"/>
              <a:gd name="connsiteX47" fmla="*/ 89992 w 436983"/>
              <a:gd name="connsiteY47" fmla="*/ 44996 h 449721"/>
              <a:gd name="connsiteX48" fmla="*/ 12737 w 436983"/>
              <a:gd name="connsiteY48" fmla="*/ 210933 h 449721"/>
              <a:gd name="connsiteX49" fmla="*/ 14046 w 436983"/>
              <a:gd name="connsiteY49" fmla="*/ 224980 h 449721"/>
              <a:gd name="connsiteX50" fmla="*/ 10833 w 436983"/>
              <a:gd name="connsiteY50" fmla="*/ 227956 h 449721"/>
              <a:gd name="connsiteX51" fmla="*/ 6547 w 436983"/>
              <a:gd name="connsiteY51" fmla="*/ 227718 h 449721"/>
              <a:gd name="connsiteX52" fmla="*/ 7619 w 436983"/>
              <a:gd name="connsiteY52" fmla="*/ 234860 h 449721"/>
              <a:gd name="connsiteX53" fmla="*/ 7857 w 436983"/>
              <a:gd name="connsiteY53" fmla="*/ 247002 h 449721"/>
              <a:gd name="connsiteX54" fmla="*/ 6785 w 436983"/>
              <a:gd name="connsiteY54" fmla="*/ 235217 h 449721"/>
              <a:gd name="connsiteX55" fmla="*/ 833 w 436983"/>
              <a:gd name="connsiteY55" fmla="*/ 235217 h 449721"/>
              <a:gd name="connsiteX56" fmla="*/ 0 w 436983"/>
              <a:gd name="connsiteY56" fmla="*/ 245811 h 449721"/>
              <a:gd name="connsiteX57" fmla="*/ 2262 w 436983"/>
              <a:gd name="connsiteY57" fmla="*/ 242716 h 44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436983" h="449721">
                <a:moveTo>
                  <a:pt x="2143" y="242597"/>
                </a:moveTo>
                <a:cubicBezTo>
                  <a:pt x="4404" y="247121"/>
                  <a:pt x="9047" y="252834"/>
                  <a:pt x="8452" y="258905"/>
                </a:cubicBezTo>
                <a:cubicBezTo>
                  <a:pt x="10119" y="267833"/>
                  <a:pt x="1786" y="261167"/>
                  <a:pt x="3809" y="271761"/>
                </a:cubicBezTo>
                <a:cubicBezTo>
                  <a:pt x="14760" y="327947"/>
                  <a:pt x="45353" y="380918"/>
                  <a:pt x="94039" y="411868"/>
                </a:cubicBezTo>
                <a:cubicBezTo>
                  <a:pt x="94158" y="414249"/>
                  <a:pt x="92967" y="413296"/>
                  <a:pt x="91063" y="413058"/>
                </a:cubicBezTo>
                <a:cubicBezTo>
                  <a:pt x="106538" y="421034"/>
                  <a:pt x="119989" y="428890"/>
                  <a:pt x="135344" y="432461"/>
                </a:cubicBezTo>
                <a:cubicBezTo>
                  <a:pt x="138678" y="435913"/>
                  <a:pt x="139035" y="439008"/>
                  <a:pt x="139749" y="441270"/>
                </a:cubicBezTo>
                <a:cubicBezTo>
                  <a:pt x="139035" y="439008"/>
                  <a:pt x="160104" y="445793"/>
                  <a:pt x="182126" y="447936"/>
                </a:cubicBezTo>
                <a:cubicBezTo>
                  <a:pt x="193078" y="449364"/>
                  <a:pt x="204148" y="449484"/>
                  <a:pt x="212599" y="449721"/>
                </a:cubicBezTo>
                <a:cubicBezTo>
                  <a:pt x="221051" y="449484"/>
                  <a:pt x="226764" y="449245"/>
                  <a:pt x="227241" y="449484"/>
                </a:cubicBezTo>
                <a:lnTo>
                  <a:pt x="227717" y="441151"/>
                </a:lnTo>
                <a:cubicBezTo>
                  <a:pt x="243906" y="439365"/>
                  <a:pt x="233430" y="450198"/>
                  <a:pt x="248548" y="445793"/>
                </a:cubicBezTo>
                <a:cubicBezTo>
                  <a:pt x="252477" y="433771"/>
                  <a:pt x="274022" y="441032"/>
                  <a:pt x="277593" y="433294"/>
                </a:cubicBezTo>
                <a:cubicBezTo>
                  <a:pt x="277712" y="434247"/>
                  <a:pt x="284973" y="431866"/>
                  <a:pt x="285688" y="435556"/>
                </a:cubicBezTo>
                <a:cubicBezTo>
                  <a:pt x="285926" y="428771"/>
                  <a:pt x="292592" y="431271"/>
                  <a:pt x="296520" y="427938"/>
                </a:cubicBezTo>
                <a:cubicBezTo>
                  <a:pt x="297472" y="425676"/>
                  <a:pt x="294615" y="426628"/>
                  <a:pt x="292830" y="425438"/>
                </a:cubicBezTo>
                <a:cubicBezTo>
                  <a:pt x="295925" y="423414"/>
                  <a:pt x="298782" y="421034"/>
                  <a:pt x="301758" y="418772"/>
                </a:cubicBezTo>
                <a:cubicBezTo>
                  <a:pt x="306281" y="418772"/>
                  <a:pt x="308900" y="421510"/>
                  <a:pt x="304971" y="424367"/>
                </a:cubicBezTo>
                <a:cubicBezTo>
                  <a:pt x="318423" y="419724"/>
                  <a:pt x="356514" y="399131"/>
                  <a:pt x="384607" y="364848"/>
                </a:cubicBezTo>
                <a:cubicBezTo>
                  <a:pt x="413414" y="331280"/>
                  <a:pt x="428889" y="286760"/>
                  <a:pt x="430555" y="270214"/>
                </a:cubicBezTo>
                <a:cubicBezTo>
                  <a:pt x="425199" y="273190"/>
                  <a:pt x="425675" y="284022"/>
                  <a:pt x="417580" y="285094"/>
                </a:cubicBezTo>
                <a:cubicBezTo>
                  <a:pt x="416509" y="275808"/>
                  <a:pt x="422223" y="273428"/>
                  <a:pt x="419247" y="268785"/>
                </a:cubicBezTo>
                <a:cubicBezTo>
                  <a:pt x="430436" y="268309"/>
                  <a:pt x="425794" y="251406"/>
                  <a:pt x="436983" y="246525"/>
                </a:cubicBezTo>
                <a:lnTo>
                  <a:pt x="431388" y="243192"/>
                </a:lnTo>
                <a:lnTo>
                  <a:pt x="435555" y="239383"/>
                </a:lnTo>
                <a:cubicBezTo>
                  <a:pt x="431626" y="200696"/>
                  <a:pt x="434245" y="230574"/>
                  <a:pt x="435078" y="196649"/>
                </a:cubicBezTo>
                <a:cubicBezTo>
                  <a:pt x="432936" y="176889"/>
                  <a:pt x="422937" y="169509"/>
                  <a:pt x="423770" y="158557"/>
                </a:cubicBezTo>
                <a:cubicBezTo>
                  <a:pt x="424127" y="160105"/>
                  <a:pt x="421389" y="164985"/>
                  <a:pt x="418889" y="160581"/>
                </a:cubicBezTo>
                <a:cubicBezTo>
                  <a:pt x="423770" y="158438"/>
                  <a:pt x="412223" y="149034"/>
                  <a:pt x="416747" y="145225"/>
                </a:cubicBezTo>
                <a:cubicBezTo>
                  <a:pt x="414961" y="140821"/>
                  <a:pt x="410438" y="126060"/>
                  <a:pt x="405438" y="133678"/>
                </a:cubicBezTo>
                <a:cubicBezTo>
                  <a:pt x="408057" y="129988"/>
                  <a:pt x="404486" y="116537"/>
                  <a:pt x="410319" y="122846"/>
                </a:cubicBezTo>
                <a:cubicBezTo>
                  <a:pt x="408772" y="118442"/>
                  <a:pt x="407819" y="113799"/>
                  <a:pt x="405082" y="111538"/>
                </a:cubicBezTo>
                <a:lnTo>
                  <a:pt x="405677" y="117847"/>
                </a:lnTo>
                <a:cubicBezTo>
                  <a:pt x="398653" y="104157"/>
                  <a:pt x="399130" y="93801"/>
                  <a:pt x="388535" y="88802"/>
                </a:cubicBezTo>
                <a:lnTo>
                  <a:pt x="388892" y="95230"/>
                </a:lnTo>
                <a:cubicBezTo>
                  <a:pt x="384131" y="87492"/>
                  <a:pt x="379488" y="82016"/>
                  <a:pt x="383059" y="74517"/>
                </a:cubicBezTo>
                <a:lnTo>
                  <a:pt x="390202" y="80945"/>
                </a:lnTo>
                <a:cubicBezTo>
                  <a:pt x="381512" y="68208"/>
                  <a:pt x="375322" y="61066"/>
                  <a:pt x="364252" y="54519"/>
                </a:cubicBezTo>
                <a:lnTo>
                  <a:pt x="366990" y="57971"/>
                </a:lnTo>
                <a:cubicBezTo>
                  <a:pt x="359490" y="54162"/>
                  <a:pt x="340087" y="39163"/>
                  <a:pt x="319018" y="29521"/>
                </a:cubicBezTo>
                <a:cubicBezTo>
                  <a:pt x="311162" y="25712"/>
                  <a:pt x="303305" y="22974"/>
                  <a:pt x="295925" y="20950"/>
                </a:cubicBezTo>
                <a:cubicBezTo>
                  <a:pt x="270094" y="7856"/>
                  <a:pt x="241644" y="0"/>
                  <a:pt x="211171" y="0"/>
                </a:cubicBezTo>
                <a:cubicBezTo>
                  <a:pt x="170460" y="0"/>
                  <a:pt x="132726" y="13094"/>
                  <a:pt x="101181" y="35473"/>
                </a:cubicBezTo>
                <a:cubicBezTo>
                  <a:pt x="98563" y="33568"/>
                  <a:pt x="99991" y="28807"/>
                  <a:pt x="99753" y="28212"/>
                </a:cubicBezTo>
                <a:cubicBezTo>
                  <a:pt x="91420" y="36782"/>
                  <a:pt x="98919" y="36187"/>
                  <a:pt x="90944" y="41782"/>
                </a:cubicBezTo>
                <a:cubicBezTo>
                  <a:pt x="88325" y="42615"/>
                  <a:pt x="88801" y="37735"/>
                  <a:pt x="89516" y="36187"/>
                </a:cubicBezTo>
                <a:cubicBezTo>
                  <a:pt x="86540" y="39401"/>
                  <a:pt x="82135" y="40473"/>
                  <a:pt x="83564" y="42734"/>
                </a:cubicBezTo>
                <a:cubicBezTo>
                  <a:pt x="86301" y="41901"/>
                  <a:pt x="88206" y="43210"/>
                  <a:pt x="89992" y="44996"/>
                </a:cubicBezTo>
                <a:cubicBezTo>
                  <a:pt x="43329" y="83564"/>
                  <a:pt x="12737" y="143201"/>
                  <a:pt x="12737" y="210933"/>
                </a:cubicBezTo>
                <a:cubicBezTo>
                  <a:pt x="12737" y="215814"/>
                  <a:pt x="13809" y="220337"/>
                  <a:pt x="14046" y="224980"/>
                </a:cubicBezTo>
                <a:cubicBezTo>
                  <a:pt x="12975" y="225932"/>
                  <a:pt x="11665" y="226765"/>
                  <a:pt x="10833" y="227956"/>
                </a:cubicBezTo>
                <a:lnTo>
                  <a:pt x="6547" y="227718"/>
                </a:lnTo>
                <a:cubicBezTo>
                  <a:pt x="6904" y="230098"/>
                  <a:pt x="7143" y="232479"/>
                  <a:pt x="7619" y="234860"/>
                </a:cubicBezTo>
                <a:cubicBezTo>
                  <a:pt x="6666" y="243788"/>
                  <a:pt x="12142" y="246883"/>
                  <a:pt x="7857" y="247002"/>
                </a:cubicBezTo>
                <a:lnTo>
                  <a:pt x="6785" y="235217"/>
                </a:lnTo>
                <a:cubicBezTo>
                  <a:pt x="6785" y="244026"/>
                  <a:pt x="3571" y="238312"/>
                  <a:pt x="833" y="235217"/>
                </a:cubicBezTo>
                <a:cubicBezTo>
                  <a:pt x="833" y="239026"/>
                  <a:pt x="833" y="242597"/>
                  <a:pt x="0" y="245811"/>
                </a:cubicBezTo>
                <a:cubicBezTo>
                  <a:pt x="1905" y="247240"/>
                  <a:pt x="1548" y="244264"/>
                  <a:pt x="2262" y="242716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1897" cap="flat">
            <a:noFill/>
            <a:prstDash val="solid"/>
            <a:miter/>
          </a:ln>
        </p:spPr>
        <p:txBody>
          <a:bodyPr rtlCol="0" anchor="ctr"/>
          <a:lstStyle/>
          <a:p>
            <a:endParaRPr lang="es-CL"/>
          </a:p>
        </p:txBody>
      </p:sp>
      <p:sp>
        <p:nvSpPr>
          <p:cNvPr id="1504" name="Forma libre: forma 1503">
            <a:extLst>
              <a:ext uri="{FF2B5EF4-FFF2-40B4-BE49-F238E27FC236}">
                <a16:creationId xmlns:a16="http://schemas.microsoft.com/office/drawing/2014/main" id="{FE31E768-CCCE-48AB-9EC9-5BB243C33FA5}"/>
              </a:ext>
            </a:extLst>
          </p:cNvPr>
          <p:cNvSpPr/>
          <p:nvPr/>
        </p:nvSpPr>
        <p:spPr>
          <a:xfrm>
            <a:off x="8136167" y="6557437"/>
            <a:ext cx="851586" cy="907408"/>
          </a:xfrm>
          <a:custGeom>
            <a:avLst/>
            <a:gdLst>
              <a:gd name="connsiteX0" fmla="*/ 0 w 851586"/>
              <a:gd name="connsiteY0" fmla="*/ 453511 h 907408"/>
              <a:gd name="connsiteX1" fmla="*/ 2738 w 851586"/>
              <a:gd name="connsiteY1" fmla="*/ 503149 h 907408"/>
              <a:gd name="connsiteX2" fmla="*/ 6309 w 851586"/>
              <a:gd name="connsiteY2" fmla="*/ 527790 h 907408"/>
              <a:gd name="connsiteX3" fmla="*/ 7023 w 851586"/>
              <a:gd name="connsiteY3" fmla="*/ 532432 h 907408"/>
              <a:gd name="connsiteX4" fmla="*/ 2381 w 851586"/>
              <a:gd name="connsiteY4" fmla="*/ 530647 h 907408"/>
              <a:gd name="connsiteX5" fmla="*/ 7856 w 851586"/>
              <a:gd name="connsiteY5" fmla="*/ 538265 h 907408"/>
              <a:gd name="connsiteX6" fmla="*/ 10475 w 851586"/>
              <a:gd name="connsiteY6" fmla="*/ 551954 h 907408"/>
              <a:gd name="connsiteX7" fmla="*/ 10475 w 851586"/>
              <a:gd name="connsiteY7" fmla="*/ 551954 h 907408"/>
              <a:gd name="connsiteX8" fmla="*/ 9047 w 851586"/>
              <a:gd name="connsiteY8" fmla="*/ 551002 h 907408"/>
              <a:gd name="connsiteX9" fmla="*/ 27974 w 851586"/>
              <a:gd name="connsiteY9" fmla="*/ 631114 h 907408"/>
              <a:gd name="connsiteX10" fmla="*/ 31664 w 851586"/>
              <a:gd name="connsiteY10" fmla="*/ 626471 h 907408"/>
              <a:gd name="connsiteX11" fmla="*/ 33688 w 851586"/>
              <a:gd name="connsiteY11" fmla="*/ 639923 h 907408"/>
              <a:gd name="connsiteX12" fmla="*/ 36425 w 851586"/>
              <a:gd name="connsiteY12" fmla="*/ 636113 h 907408"/>
              <a:gd name="connsiteX13" fmla="*/ 39163 w 851586"/>
              <a:gd name="connsiteY13" fmla="*/ 642303 h 907408"/>
              <a:gd name="connsiteX14" fmla="*/ 52733 w 851586"/>
              <a:gd name="connsiteY14" fmla="*/ 684085 h 907408"/>
              <a:gd name="connsiteX15" fmla="*/ 62018 w 851586"/>
              <a:gd name="connsiteY15" fmla="*/ 688013 h 907408"/>
              <a:gd name="connsiteX16" fmla="*/ 60827 w 851586"/>
              <a:gd name="connsiteY16" fmla="*/ 692656 h 907408"/>
              <a:gd name="connsiteX17" fmla="*/ 64875 w 851586"/>
              <a:gd name="connsiteY17" fmla="*/ 692656 h 907408"/>
              <a:gd name="connsiteX18" fmla="*/ 66542 w 851586"/>
              <a:gd name="connsiteY18" fmla="*/ 695632 h 907408"/>
              <a:gd name="connsiteX19" fmla="*/ 66065 w 851586"/>
              <a:gd name="connsiteY19" fmla="*/ 707298 h 907408"/>
              <a:gd name="connsiteX20" fmla="*/ 60947 w 851586"/>
              <a:gd name="connsiteY20" fmla="*/ 701822 h 907408"/>
              <a:gd name="connsiteX21" fmla="*/ 79397 w 851586"/>
              <a:gd name="connsiteY21" fmla="*/ 728010 h 907408"/>
              <a:gd name="connsiteX22" fmla="*/ 74398 w 851586"/>
              <a:gd name="connsiteY22" fmla="*/ 717416 h 907408"/>
              <a:gd name="connsiteX23" fmla="*/ 128203 w 851586"/>
              <a:gd name="connsiteY23" fmla="*/ 777172 h 907408"/>
              <a:gd name="connsiteX24" fmla="*/ 418770 w 851586"/>
              <a:gd name="connsiteY24" fmla="*/ 906327 h 907408"/>
              <a:gd name="connsiteX25" fmla="*/ 430079 w 851586"/>
              <a:gd name="connsiteY25" fmla="*/ 906565 h 907408"/>
              <a:gd name="connsiteX26" fmla="*/ 429246 w 851586"/>
              <a:gd name="connsiteY26" fmla="*/ 906565 h 907408"/>
              <a:gd name="connsiteX27" fmla="*/ 449482 w 851586"/>
              <a:gd name="connsiteY27" fmla="*/ 905494 h 907408"/>
              <a:gd name="connsiteX28" fmla="*/ 464123 w 851586"/>
              <a:gd name="connsiteY28" fmla="*/ 905732 h 907408"/>
              <a:gd name="connsiteX29" fmla="*/ 456743 w 851586"/>
              <a:gd name="connsiteY29" fmla="*/ 905137 h 907408"/>
              <a:gd name="connsiteX30" fmla="*/ 471027 w 851586"/>
              <a:gd name="connsiteY30" fmla="*/ 904185 h 907408"/>
              <a:gd name="connsiteX31" fmla="*/ 472694 w 851586"/>
              <a:gd name="connsiteY31" fmla="*/ 904661 h 907408"/>
              <a:gd name="connsiteX32" fmla="*/ 479122 w 851586"/>
              <a:gd name="connsiteY32" fmla="*/ 902875 h 907408"/>
              <a:gd name="connsiteX33" fmla="*/ 603396 w 851586"/>
              <a:gd name="connsiteY33" fmla="*/ 865021 h 907408"/>
              <a:gd name="connsiteX34" fmla="*/ 600896 w 851586"/>
              <a:gd name="connsiteY34" fmla="*/ 867759 h 907408"/>
              <a:gd name="connsiteX35" fmla="*/ 605182 w 851586"/>
              <a:gd name="connsiteY35" fmla="*/ 864069 h 907408"/>
              <a:gd name="connsiteX36" fmla="*/ 625061 w 851586"/>
              <a:gd name="connsiteY36" fmla="*/ 853951 h 907408"/>
              <a:gd name="connsiteX37" fmla="*/ 628632 w 851586"/>
              <a:gd name="connsiteY37" fmla="*/ 855737 h 907408"/>
              <a:gd name="connsiteX38" fmla="*/ 645773 w 851586"/>
              <a:gd name="connsiteY38" fmla="*/ 841095 h 907408"/>
              <a:gd name="connsiteX39" fmla="*/ 663867 w 851586"/>
              <a:gd name="connsiteY39" fmla="*/ 829429 h 907408"/>
              <a:gd name="connsiteX40" fmla="*/ 662558 w 851586"/>
              <a:gd name="connsiteY40" fmla="*/ 834905 h 907408"/>
              <a:gd name="connsiteX41" fmla="*/ 665176 w 851586"/>
              <a:gd name="connsiteY41" fmla="*/ 828358 h 907408"/>
              <a:gd name="connsiteX42" fmla="*/ 709934 w 851586"/>
              <a:gd name="connsiteY42" fmla="*/ 790385 h 907408"/>
              <a:gd name="connsiteX43" fmla="*/ 715647 w 851586"/>
              <a:gd name="connsiteY43" fmla="*/ 789909 h 907408"/>
              <a:gd name="connsiteX44" fmla="*/ 715647 w 851586"/>
              <a:gd name="connsiteY44" fmla="*/ 784790 h 907408"/>
              <a:gd name="connsiteX45" fmla="*/ 751002 w 851586"/>
              <a:gd name="connsiteY45" fmla="*/ 745746 h 907408"/>
              <a:gd name="connsiteX46" fmla="*/ 751002 w 851586"/>
              <a:gd name="connsiteY46" fmla="*/ 761578 h 907408"/>
              <a:gd name="connsiteX47" fmla="*/ 768143 w 851586"/>
              <a:gd name="connsiteY47" fmla="*/ 722177 h 907408"/>
              <a:gd name="connsiteX48" fmla="*/ 787188 w 851586"/>
              <a:gd name="connsiteY48" fmla="*/ 692299 h 907408"/>
              <a:gd name="connsiteX49" fmla="*/ 788141 w 851586"/>
              <a:gd name="connsiteY49" fmla="*/ 692537 h 907408"/>
              <a:gd name="connsiteX50" fmla="*/ 789331 w 851586"/>
              <a:gd name="connsiteY50" fmla="*/ 690632 h 907408"/>
              <a:gd name="connsiteX51" fmla="*/ 788141 w 851586"/>
              <a:gd name="connsiteY51" fmla="*/ 690632 h 907408"/>
              <a:gd name="connsiteX52" fmla="*/ 823971 w 851586"/>
              <a:gd name="connsiteY52" fmla="*/ 613139 h 907408"/>
              <a:gd name="connsiteX53" fmla="*/ 842897 w 851586"/>
              <a:gd name="connsiteY53" fmla="*/ 588022 h 907408"/>
              <a:gd name="connsiteX54" fmla="*/ 828732 w 851586"/>
              <a:gd name="connsiteY54" fmla="*/ 599212 h 907408"/>
              <a:gd name="connsiteX55" fmla="*/ 837898 w 851586"/>
              <a:gd name="connsiteY55" fmla="*/ 565763 h 907408"/>
              <a:gd name="connsiteX56" fmla="*/ 840279 w 851586"/>
              <a:gd name="connsiteY56" fmla="*/ 566715 h 907408"/>
              <a:gd name="connsiteX57" fmla="*/ 839446 w 851586"/>
              <a:gd name="connsiteY57" fmla="*/ 559335 h 907408"/>
              <a:gd name="connsiteX58" fmla="*/ 843850 w 851586"/>
              <a:gd name="connsiteY58" fmla="*/ 538622 h 907408"/>
              <a:gd name="connsiteX59" fmla="*/ 849326 w 851586"/>
              <a:gd name="connsiteY59" fmla="*/ 536360 h 907408"/>
              <a:gd name="connsiteX60" fmla="*/ 844683 w 851586"/>
              <a:gd name="connsiteY60" fmla="*/ 533027 h 907408"/>
              <a:gd name="connsiteX61" fmla="*/ 851587 w 851586"/>
              <a:gd name="connsiteY61" fmla="*/ 453749 h 907408"/>
              <a:gd name="connsiteX62" fmla="*/ 739335 w 851586"/>
              <a:gd name="connsiteY62" fmla="*/ 148419 h 907408"/>
              <a:gd name="connsiteX63" fmla="*/ 743502 w 851586"/>
              <a:gd name="connsiteY63" fmla="*/ 147467 h 907408"/>
              <a:gd name="connsiteX64" fmla="*/ 736955 w 851586"/>
              <a:gd name="connsiteY64" fmla="*/ 145681 h 907408"/>
              <a:gd name="connsiteX65" fmla="*/ 730170 w 851586"/>
              <a:gd name="connsiteY65" fmla="*/ 137706 h 907408"/>
              <a:gd name="connsiteX66" fmla="*/ 730170 w 851586"/>
              <a:gd name="connsiteY66" fmla="*/ 137706 h 907408"/>
              <a:gd name="connsiteX67" fmla="*/ 729932 w 851586"/>
              <a:gd name="connsiteY67" fmla="*/ 137468 h 907408"/>
              <a:gd name="connsiteX68" fmla="*/ 729337 w 851586"/>
              <a:gd name="connsiteY68" fmla="*/ 136753 h 907408"/>
              <a:gd name="connsiteX69" fmla="*/ 715528 w 851586"/>
              <a:gd name="connsiteY69" fmla="*/ 121993 h 907408"/>
              <a:gd name="connsiteX70" fmla="*/ 715528 w 851586"/>
              <a:gd name="connsiteY70" fmla="*/ 122826 h 907408"/>
              <a:gd name="connsiteX71" fmla="*/ 701720 w 851586"/>
              <a:gd name="connsiteY71" fmla="*/ 109494 h 907408"/>
              <a:gd name="connsiteX72" fmla="*/ 701244 w 851586"/>
              <a:gd name="connsiteY72" fmla="*/ 108185 h 907408"/>
              <a:gd name="connsiteX73" fmla="*/ 701125 w 851586"/>
              <a:gd name="connsiteY73" fmla="*/ 108899 h 907408"/>
              <a:gd name="connsiteX74" fmla="*/ 696244 w 851586"/>
              <a:gd name="connsiteY74" fmla="*/ 104256 h 907408"/>
              <a:gd name="connsiteX75" fmla="*/ 696721 w 851586"/>
              <a:gd name="connsiteY75" fmla="*/ 104018 h 907408"/>
              <a:gd name="connsiteX76" fmla="*/ 695888 w 851586"/>
              <a:gd name="connsiteY76" fmla="*/ 104018 h 907408"/>
              <a:gd name="connsiteX77" fmla="*/ 681008 w 851586"/>
              <a:gd name="connsiteY77" fmla="*/ 92114 h 907408"/>
              <a:gd name="connsiteX78" fmla="*/ 680770 w 851586"/>
              <a:gd name="connsiteY78" fmla="*/ 87829 h 907408"/>
              <a:gd name="connsiteX79" fmla="*/ 663272 w 851586"/>
              <a:gd name="connsiteY79" fmla="*/ 75211 h 907408"/>
              <a:gd name="connsiteX80" fmla="*/ 666604 w 851586"/>
              <a:gd name="connsiteY80" fmla="*/ 80568 h 907408"/>
              <a:gd name="connsiteX81" fmla="*/ 630655 w 851586"/>
              <a:gd name="connsiteY81" fmla="*/ 56880 h 907408"/>
              <a:gd name="connsiteX82" fmla="*/ 629941 w 851586"/>
              <a:gd name="connsiteY82" fmla="*/ 55570 h 907408"/>
              <a:gd name="connsiteX83" fmla="*/ 629108 w 851586"/>
              <a:gd name="connsiteY83" fmla="*/ 55927 h 907408"/>
              <a:gd name="connsiteX84" fmla="*/ 615895 w 851586"/>
              <a:gd name="connsiteY84" fmla="*/ 49023 h 907408"/>
              <a:gd name="connsiteX85" fmla="*/ 621609 w 851586"/>
              <a:gd name="connsiteY85" fmla="*/ 48309 h 907408"/>
              <a:gd name="connsiteX86" fmla="*/ 610776 w 851586"/>
              <a:gd name="connsiteY86" fmla="*/ 37953 h 907408"/>
              <a:gd name="connsiteX87" fmla="*/ 622323 w 851586"/>
              <a:gd name="connsiteY87" fmla="*/ 37477 h 907408"/>
              <a:gd name="connsiteX88" fmla="*/ 597920 w 851586"/>
              <a:gd name="connsiteY88" fmla="*/ 22359 h 907408"/>
              <a:gd name="connsiteX89" fmla="*/ 573994 w 851586"/>
              <a:gd name="connsiteY89" fmla="*/ 27358 h 907408"/>
              <a:gd name="connsiteX90" fmla="*/ 604468 w 851586"/>
              <a:gd name="connsiteY90" fmla="*/ 32715 h 907408"/>
              <a:gd name="connsiteX91" fmla="*/ 595897 w 851586"/>
              <a:gd name="connsiteY91" fmla="*/ 38667 h 907408"/>
              <a:gd name="connsiteX92" fmla="*/ 567804 w 851586"/>
              <a:gd name="connsiteY92" fmla="*/ 27120 h 907408"/>
              <a:gd name="connsiteX93" fmla="*/ 572089 w 851586"/>
              <a:gd name="connsiteY93" fmla="*/ 22359 h 907408"/>
              <a:gd name="connsiteX94" fmla="*/ 551972 w 851586"/>
              <a:gd name="connsiteY94" fmla="*/ 18073 h 907408"/>
              <a:gd name="connsiteX95" fmla="*/ 561019 w 851586"/>
              <a:gd name="connsiteY95" fmla="*/ 17121 h 907408"/>
              <a:gd name="connsiteX96" fmla="*/ 530784 w 851586"/>
              <a:gd name="connsiteY96" fmla="*/ 10098 h 907408"/>
              <a:gd name="connsiteX97" fmla="*/ 518285 w 851586"/>
              <a:gd name="connsiteY97" fmla="*/ 932 h 907408"/>
              <a:gd name="connsiteX98" fmla="*/ 520309 w 851586"/>
              <a:gd name="connsiteY98" fmla="*/ 12360 h 907408"/>
              <a:gd name="connsiteX99" fmla="*/ 497097 w 851586"/>
              <a:gd name="connsiteY99" fmla="*/ 7598 h 907408"/>
              <a:gd name="connsiteX100" fmla="*/ 497097 w 851586"/>
              <a:gd name="connsiteY100" fmla="*/ 3789 h 907408"/>
              <a:gd name="connsiteX101" fmla="*/ 493406 w 851586"/>
              <a:gd name="connsiteY101" fmla="*/ 7003 h 907408"/>
              <a:gd name="connsiteX102" fmla="*/ 488764 w 851586"/>
              <a:gd name="connsiteY102" fmla="*/ 6289 h 907408"/>
              <a:gd name="connsiteX103" fmla="*/ 483050 w 851586"/>
              <a:gd name="connsiteY103" fmla="*/ 1527 h 907408"/>
              <a:gd name="connsiteX104" fmla="*/ 471861 w 851586"/>
              <a:gd name="connsiteY104" fmla="*/ 3551 h 907408"/>
              <a:gd name="connsiteX105" fmla="*/ 425913 w 851586"/>
              <a:gd name="connsiteY105" fmla="*/ 813 h 907408"/>
              <a:gd name="connsiteX106" fmla="*/ 370918 w 851586"/>
              <a:gd name="connsiteY106" fmla="*/ 4979 h 907408"/>
              <a:gd name="connsiteX107" fmla="*/ 369132 w 851586"/>
              <a:gd name="connsiteY107" fmla="*/ 1289 h 907408"/>
              <a:gd name="connsiteX108" fmla="*/ 364371 w 851586"/>
              <a:gd name="connsiteY108" fmla="*/ 6051 h 907408"/>
              <a:gd name="connsiteX109" fmla="*/ 339968 w 851586"/>
              <a:gd name="connsiteY109" fmla="*/ 10098 h 907408"/>
              <a:gd name="connsiteX110" fmla="*/ 338778 w 851586"/>
              <a:gd name="connsiteY110" fmla="*/ 6527 h 907408"/>
              <a:gd name="connsiteX111" fmla="*/ 333778 w 851586"/>
              <a:gd name="connsiteY111" fmla="*/ 11765 h 907408"/>
              <a:gd name="connsiteX112" fmla="*/ 310447 w 851586"/>
              <a:gd name="connsiteY112" fmla="*/ 18193 h 907408"/>
              <a:gd name="connsiteX113" fmla="*/ 310447 w 851586"/>
              <a:gd name="connsiteY113" fmla="*/ 18193 h 907408"/>
              <a:gd name="connsiteX114" fmla="*/ 310447 w 851586"/>
              <a:gd name="connsiteY114" fmla="*/ 18193 h 907408"/>
              <a:gd name="connsiteX115" fmla="*/ 119 w 851586"/>
              <a:gd name="connsiteY115" fmla="*/ 453749 h 907408"/>
              <a:gd name="connsiteX116" fmla="*/ 181292 w 851586"/>
              <a:gd name="connsiteY116" fmla="*/ 142348 h 907408"/>
              <a:gd name="connsiteX117" fmla="*/ 181531 w 851586"/>
              <a:gd name="connsiteY117" fmla="*/ 142943 h 907408"/>
              <a:gd name="connsiteX118" fmla="*/ 181650 w 851586"/>
              <a:gd name="connsiteY118" fmla="*/ 141991 h 907408"/>
              <a:gd name="connsiteX119" fmla="*/ 245572 w 851586"/>
              <a:gd name="connsiteY119" fmla="*/ 95924 h 907408"/>
              <a:gd name="connsiteX120" fmla="*/ 246525 w 851586"/>
              <a:gd name="connsiteY120" fmla="*/ 95924 h 907408"/>
              <a:gd name="connsiteX121" fmla="*/ 246167 w 851586"/>
              <a:gd name="connsiteY121" fmla="*/ 95567 h 907408"/>
              <a:gd name="connsiteX122" fmla="*/ 383298 w 851586"/>
              <a:gd name="connsiteY122" fmla="*/ 50214 h 907408"/>
              <a:gd name="connsiteX123" fmla="*/ 388535 w 851586"/>
              <a:gd name="connsiteY123" fmla="*/ 49499 h 907408"/>
              <a:gd name="connsiteX124" fmla="*/ 413652 w 851586"/>
              <a:gd name="connsiteY124" fmla="*/ 48190 h 907408"/>
              <a:gd name="connsiteX125" fmla="*/ 414009 w 851586"/>
              <a:gd name="connsiteY125" fmla="*/ 48904 h 907408"/>
              <a:gd name="connsiteX126" fmla="*/ 440078 w 851586"/>
              <a:gd name="connsiteY126" fmla="*/ 49618 h 907408"/>
              <a:gd name="connsiteX127" fmla="*/ 488883 w 851586"/>
              <a:gd name="connsiteY127" fmla="*/ 60689 h 907408"/>
              <a:gd name="connsiteX128" fmla="*/ 490430 w 851586"/>
              <a:gd name="connsiteY128" fmla="*/ 54856 h 907408"/>
              <a:gd name="connsiteX129" fmla="*/ 510309 w 851586"/>
              <a:gd name="connsiteY129" fmla="*/ 57832 h 907408"/>
              <a:gd name="connsiteX130" fmla="*/ 559591 w 851586"/>
              <a:gd name="connsiteY130" fmla="*/ 73664 h 907408"/>
              <a:gd name="connsiteX131" fmla="*/ 575542 w 851586"/>
              <a:gd name="connsiteY131" fmla="*/ 79973 h 907408"/>
              <a:gd name="connsiteX132" fmla="*/ 612562 w 851586"/>
              <a:gd name="connsiteY132" fmla="*/ 99614 h 907408"/>
              <a:gd name="connsiteX133" fmla="*/ 616014 w 851586"/>
              <a:gd name="connsiteY133" fmla="*/ 104971 h 907408"/>
              <a:gd name="connsiteX134" fmla="*/ 613276 w 851586"/>
              <a:gd name="connsiteY134" fmla="*/ 100090 h 907408"/>
              <a:gd name="connsiteX135" fmla="*/ 624942 w 851586"/>
              <a:gd name="connsiteY135" fmla="*/ 107708 h 907408"/>
              <a:gd name="connsiteX136" fmla="*/ 624227 w 851586"/>
              <a:gd name="connsiteY136" fmla="*/ 111279 h 907408"/>
              <a:gd name="connsiteX137" fmla="*/ 625299 w 851586"/>
              <a:gd name="connsiteY137" fmla="*/ 111756 h 907408"/>
              <a:gd name="connsiteX138" fmla="*/ 629465 w 851586"/>
              <a:gd name="connsiteY138" fmla="*/ 110684 h 907408"/>
              <a:gd name="connsiteX139" fmla="*/ 647916 w 851586"/>
              <a:gd name="connsiteY139" fmla="*/ 123897 h 907408"/>
              <a:gd name="connsiteX140" fmla="*/ 648154 w 851586"/>
              <a:gd name="connsiteY140" fmla="*/ 124850 h 907408"/>
              <a:gd name="connsiteX141" fmla="*/ 649463 w 851586"/>
              <a:gd name="connsiteY141" fmla="*/ 125088 h 907408"/>
              <a:gd name="connsiteX142" fmla="*/ 694459 w 851586"/>
              <a:gd name="connsiteY142" fmla="*/ 165322 h 907408"/>
              <a:gd name="connsiteX143" fmla="*/ 693745 w 851586"/>
              <a:gd name="connsiteY143" fmla="*/ 165322 h 907408"/>
              <a:gd name="connsiteX144" fmla="*/ 695173 w 851586"/>
              <a:gd name="connsiteY144" fmla="*/ 166036 h 907408"/>
              <a:gd name="connsiteX145" fmla="*/ 760167 w 851586"/>
              <a:gd name="connsiteY145" fmla="*/ 258052 h 907408"/>
              <a:gd name="connsiteX146" fmla="*/ 767905 w 851586"/>
              <a:gd name="connsiteY146" fmla="*/ 283526 h 907408"/>
              <a:gd name="connsiteX147" fmla="*/ 770761 w 851586"/>
              <a:gd name="connsiteY147" fmla="*/ 281026 h 907408"/>
              <a:gd name="connsiteX148" fmla="*/ 772785 w 851586"/>
              <a:gd name="connsiteY148" fmla="*/ 285311 h 907408"/>
              <a:gd name="connsiteX149" fmla="*/ 777427 w 851586"/>
              <a:gd name="connsiteY149" fmla="*/ 297096 h 907408"/>
              <a:gd name="connsiteX150" fmla="*/ 770880 w 851586"/>
              <a:gd name="connsiteY150" fmla="*/ 301024 h 907408"/>
              <a:gd name="connsiteX151" fmla="*/ 785046 w 851586"/>
              <a:gd name="connsiteY151" fmla="*/ 333998 h 907408"/>
              <a:gd name="connsiteX152" fmla="*/ 778618 w 851586"/>
              <a:gd name="connsiteY152" fmla="*/ 333998 h 907408"/>
              <a:gd name="connsiteX153" fmla="*/ 780998 w 851586"/>
              <a:gd name="connsiteY153" fmla="*/ 340426 h 907408"/>
              <a:gd name="connsiteX154" fmla="*/ 776118 w 851586"/>
              <a:gd name="connsiteY154" fmla="*/ 336735 h 907408"/>
              <a:gd name="connsiteX155" fmla="*/ 794688 w 851586"/>
              <a:gd name="connsiteY155" fmla="*/ 351139 h 907408"/>
              <a:gd name="connsiteX156" fmla="*/ 799925 w 851586"/>
              <a:gd name="connsiteY156" fmla="*/ 373518 h 907408"/>
              <a:gd name="connsiteX157" fmla="*/ 797544 w 851586"/>
              <a:gd name="connsiteY157" fmla="*/ 368280 h 907408"/>
              <a:gd name="connsiteX158" fmla="*/ 804330 w 851586"/>
              <a:gd name="connsiteY158" fmla="*/ 403991 h 907408"/>
              <a:gd name="connsiteX159" fmla="*/ 805044 w 851586"/>
              <a:gd name="connsiteY159" fmla="*/ 408872 h 907408"/>
              <a:gd name="connsiteX160" fmla="*/ 805520 w 851586"/>
              <a:gd name="connsiteY160" fmla="*/ 411848 h 907408"/>
              <a:gd name="connsiteX161" fmla="*/ 806591 w 851586"/>
              <a:gd name="connsiteY161" fmla="*/ 434584 h 907408"/>
              <a:gd name="connsiteX162" fmla="*/ 806591 w 851586"/>
              <a:gd name="connsiteY162" fmla="*/ 434584 h 907408"/>
              <a:gd name="connsiteX163" fmla="*/ 807425 w 851586"/>
              <a:gd name="connsiteY163" fmla="*/ 453273 h 907408"/>
              <a:gd name="connsiteX164" fmla="*/ 805758 w 851586"/>
              <a:gd name="connsiteY164" fmla="*/ 488508 h 907408"/>
              <a:gd name="connsiteX165" fmla="*/ 803377 w 851586"/>
              <a:gd name="connsiteY165" fmla="*/ 494816 h 907408"/>
              <a:gd name="connsiteX166" fmla="*/ 805520 w 851586"/>
              <a:gd name="connsiteY166" fmla="*/ 494578 h 907408"/>
              <a:gd name="connsiteX167" fmla="*/ 799806 w 851586"/>
              <a:gd name="connsiteY167" fmla="*/ 534099 h 907408"/>
              <a:gd name="connsiteX168" fmla="*/ 782308 w 851586"/>
              <a:gd name="connsiteY168" fmla="*/ 548740 h 907408"/>
              <a:gd name="connsiteX169" fmla="*/ 781237 w 851586"/>
              <a:gd name="connsiteY169" fmla="*/ 543503 h 907408"/>
              <a:gd name="connsiteX170" fmla="*/ 785522 w 851586"/>
              <a:gd name="connsiteY170" fmla="*/ 562549 h 907408"/>
              <a:gd name="connsiteX171" fmla="*/ 773976 w 851586"/>
              <a:gd name="connsiteY171" fmla="*/ 565406 h 907408"/>
              <a:gd name="connsiteX172" fmla="*/ 764690 w 851586"/>
              <a:gd name="connsiteY172" fmla="*/ 606116 h 907408"/>
              <a:gd name="connsiteX173" fmla="*/ 771595 w 851586"/>
              <a:gd name="connsiteY173" fmla="*/ 610282 h 907408"/>
              <a:gd name="connsiteX174" fmla="*/ 753977 w 851586"/>
              <a:gd name="connsiteY174" fmla="*/ 643613 h 907408"/>
              <a:gd name="connsiteX175" fmla="*/ 751121 w 851586"/>
              <a:gd name="connsiteY175" fmla="*/ 644089 h 907408"/>
              <a:gd name="connsiteX176" fmla="*/ 743383 w 851586"/>
              <a:gd name="connsiteY176" fmla="*/ 675753 h 907408"/>
              <a:gd name="connsiteX177" fmla="*/ 708148 w 851586"/>
              <a:gd name="connsiteY177" fmla="*/ 710511 h 907408"/>
              <a:gd name="connsiteX178" fmla="*/ 693149 w 851586"/>
              <a:gd name="connsiteY178" fmla="*/ 729557 h 907408"/>
              <a:gd name="connsiteX179" fmla="*/ 692317 w 851586"/>
              <a:gd name="connsiteY179" fmla="*/ 727772 h 907408"/>
              <a:gd name="connsiteX180" fmla="*/ 678627 w 851586"/>
              <a:gd name="connsiteY180" fmla="*/ 751817 h 907408"/>
              <a:gd name="connsiteX181" fmla="*/ 675770 w 851586"/>
              <a:gd name="connsiteY181" fmla="*/ 749437 h 907408"/>
              <a:gd name="connsiteX182" fmla="*/ 646130 w 851586"/>
              <a:gd name="connsiteY182" fmla="*/ 782648 h 907408"/>
              <a:gd name="connsiteX183" fmla="*/ 641369 w 851586"/>
              <a:gd name="connsiteY183" fmla="*/ 779077 h 907408"/>
              <a:gd name="connsiteX184" fmla="*/ 595182 w 851586"/>
              <a:gd name="connsiteY184" fmla="*/ 806574 h 907408"/>
              <a:gd name="connsiteX185" fmla="*/ 596135 w 851586"/>
              <a:gd name="connsiteY185" fmla="*/ 803241 h 907408"/>
              <a:gd name="connsiteX186" fmla="*/ 536973 w 851586"/>
              <a:gd name="connsiteY186" fmla="*/ 835262 h 907408"/>
              <a:gd name="connsiteX187" fmla="*/ 522927 w 851586"/>
              <a:gd name="connsiteY187" fmla="*/ 844904 h 907408"/>
              <a:gd name="connsiteX188" fmla="*/ 525427 w 851586"/>
              <a:gd name="connsiteY188" fmla="*/ 844666 h 907408"/>
              <a:gd name="connsiteX189" fmla="*/ 514833 w 851586"/>
              <a:gd name="connsiteY189" fmla="*/ 847523 h 907408"/>
              <a:gd name="connsiteX190" fmla="*/ 493406 w 851586"/>
              <a:gd name="connsiteY190" fmla="*/ 847404 h 907408"/>
              <a:gd name="connsiteX191" fmla="*/ 376393 w 851586"/>
              <a:gd name="connsiteY191" fmla="*/ 846690 h 907408"/>
              <a:gd name="connsiteX192" fmla="*/ 379846 w 851586"/>
              <a:gd name="connsiteY192" fmla="*/ 855856 h 907408"/>
              <a:gd name="connsiteX193" fmla="*/ 366751 w 851586"/>
              <a:gd name="connsiteY193" fmla="*/ 853356 h 907408"/>
              <a:gd name="connsiteX194" fmla="*/ 372227 w 851586"/>
              <a:gd name="connsiteY194" fmla="*/ 847761 h 907408"/>
              <a:gd name="connsiteX195" fmla="*/ 355562 w 851586"/>
              <a:gd name="connsiteY195" fmla="*/ 851094 h 907408"/>
              <a:gd name="connsiteX196" fmla="*/ 358657 w 851586"/>
              <a:gd name="connsiteY196" fmla="*/ 841214 h 907408"/>
              <a:gd name="connsiteX197" fmla="*/ 351039 w 851586"/>
              <a:gd name="connsiteY197" fmla="*/ 840619 h 907408"/>
              <a:gd name="connsiteX198" fmla="*/ 352586 w 851586"/>
              <a:gd name="connsiteY198" fmla="*/ 841928 h 907408"/>
              <a:gd name="connsiteX199" fmla="*/ 333660 w 851586"/>
              <a:gd name="connsiteY199" fmla="*/ 845023 h 907408"/>
              <a:gd name="connsiteX200" fmla="*/ 328541 w 851586"/>
              <a:gd name="connsiteY200" fmla="*/ 837762 h 907408"/>
              <a:gd name="connsiteX201" fmla="*/ 324494 w 851586"/>
              <a:gd name="connsiteY201" fmla="*/ 836334 h 907408"/>
              <a:gd name="connsiteX202" fmla="*/ 308781 w 851586"/>
              <a:gd name="connsiteY202" fmla="*/ 831334 h 907408"/>
              <a:gd name="connsiteX203" fmla="*/ 313423 w 851586"/>
              <a:gd name="connsiteY203" fmla="*/ 839548 h 907408"/>
              <a:gd name="connsiteX204" fmla="*/ 309138 w 851586"/>
              <a:gd name="connsiteY204" fmla="*/ 839548 h 907408"/>
              <a:gd name="connsiteX205" fmla="*/ 278307 w 851586"/>
              <a:gd name="connsiteY205" fmla="*/ 827525 h 907408"/>
              <a:gd name="connsiteX206" fmla="*/ 277117 w 851586"/>
              <a:gd name="connsiteY206" fmla="*/ 827049 h 907408"/>
              <a:gd name="connsiteX207" fmla="*/ 189387 w 851586"/>
              <a:gd name="connsiteY207" fmla="*/ 771339 h 907408"/>
              <a:gd name="connsiteX208" fmla="*/ 187958 w 851586"/>
              <a:gd name="connsiteY208" fmla="*/ 765745 h 907408"/>
              <a:gd name="connsiteX209" fmla="*/ 184982 w 851586"/>
              <a:gd name="connsiteY209" fmla="*/ 767887 h 907408"/>
              <a:gd name="connsiteX210" fmla="*/ 109275 w 851586"/>
              <a:gd name="connsiteY210" fmla="*/ 679919 h 907408"/>
              <a:gd name="connsiteX211" fmla="*/ 109275 w 851586"/>
              <a:gd name="connsiteY211" fmla="*/ 677538 h 907408"/>
              <a:gd name="connsiteX212" fmla="*/ 107490 w 851586"/>
              <a:gd name="connsiteY212" fmla="*/ 676824 h 907408"/>
              <a:gd name="connsiteX213" fmla="*/ 44401 w 851586"/>
              <a:gd name="connsiteY213" fmla="*/ 460415 h 907408"/>
              <a:gd name="connsiteX214" fmla="*/ 44639 w 851586"/>
              <a:gd name="connsiteY214" fmla="*/ 459463 h 907408"/>
              <a:gd name="connsiteX215" fmla="*/ 44401 w 851586"/>
              <a:gd name="connsiteY215" fmla="*/ 459820 h 907408"/>
              <a:gd name="connsiteX216" fmla="*/ 44044 w 851586"/>
              <a:gd name="connsiteY216" fmla="*/ 453154 h 907408"/>
              <a:gd name="connsiteX217" fmla="*/ 44401 w 851586"/>
              <a:gd name="connsiteY217" fmla="*/ 444702 h 907408"/>
              <a:gd name="connsiteX218" fmla="*/ 46424 w 851586"/>
              <a:gd name="connsiteY218" fmla="*/ 444940 h 907408"/>
              <a:gd name="connsiteX219" fmla="*/ 44520 w 851586"/>
              <a:gd name="connsiteY219" fmla="*/ 441726 h 907408"/>
              <a:gd name="connsiteX220" fmla="*/ 72255 w 851586"/>
              <a:gd name="connsiteY220" fmla="*/ 300548 h 907408"/>
              <a:gd name="connsiteX221" fmla="*/ 71422 w 851586"/>
              <a:gd name="connsiteY221" fmla="*/ 305310 h 907408"/>
              <a:gd name="connsiteX222" fmla="*/ 72613 w 851586"/>
              <a:gd name="connsiteY222" fmla="*/ 304357 h 907408"/>
              <a:gd name="connsiteX223" fmla="*/ 74636 w 851586"/>
              <a:gd name="connsiteY223" fmla="*/ 299001 h 907408"/>
              <a:gd name="connsiteX224" fmla="*/ 73089 w 851586"/>
              <a:gd name="connsiteY224" fmla="*/ 298286 h 907408"/>
              <a:gd name="connsiteX225" fmla="*/ 80826 w 851586"/>
              <a:gd name="connsiteY225" fmla="*/ 280431 h 907408"/>
              <a:gd name="connsiteX226" fmla="*/ 80350 w 851586"/>
              <a:gd name="connsiteY226" fmla="*/ 286502 h 907408"/>
              <a:gd name="connsiteX227" fmla="*/ 86063 w 851586"/>
              <a:gd name="connsiteY227" fmla="*/ 282693 h 907408"/>
              <a:gd name="connsiteX228" fmla="*/ 82135 w 851586"/>
              <a:gd name="connsiteY228" fmla="*/ 277693 h 907408"/>
              <a:gd name="connsiteX229" fmla="*/ 101895 w 851586"/>
              <a:gd name="connsiteY229" fmla="*/ 239363 h 907408"/>
              <a:gd name="connsiteX230" fmla="*/ 106419 w 851586"/>
              <a:gd name="connsiteY230" fmla="*/ 237578 h 907408"/>
              <a:gd name="connsiteX231" fmla="*/ 103324 w 851586"/>
              <a:gd name="connsiteY231" fmla="*/ 236863 h 907408"/>
              <a:gd name="connsiteX232" fmla="*/ 181055 w 851586"/>
              <a:gd name="connsiteY232" fmla="*/ 141991 h 907408"/>
              <a:gd name="connsiteX233" fmla="*/ 326874 w 851586"/>
              <a:gd name="connsiteY233" fmla="*/ 839667 h 907408"/>
              <a:gd name="connsiteX234" fmla="*/ 329017 w 851586"/>
              <a:gd name="connsiteY234" fmla="*/ 841809 h 907408"/>
              <a:gd name="connsiteX235" fmla="*/ 326874 w 851586"/>
              <a:gd name="connsiteY235" fmla="*/ 839667 h 907408"/>
              <a:gd name="connsiteX236" fmla="*/ 423055 w 851586"/>
              <a:gd name="connsiteY236" fmla="*/ 906327 h 907408"/>
              <a:gd name="connsiteX237" fmla="*/ 423413 w 851586"/>
              <a:gd name="connsiteY237" fmla="*/ 906327 h 907408"/>
              <a:gd name="connsiteX238" fmla="*/ 423055 w 851586"/>
              <a:gd name="connsiteY238" fmla="*/ 906327 h 90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</a:cxnLst>
            <a:rect l="l" t="t" r="r" b="b"/>
            <a:pathLst>
              <a:path w="851586" h="907408">
                <a:moveTo>
                  <a:pt x="0" y="453511"/>
                </a:moveTo>
                <a:cubicBezTo>
                  <a:pt x="0" y="470295"/>
                  <a:pt x="1071" y="486841"/>
                  <a:pt x="2738" y="503149"/>
                </a:cubicBezTo>
                <a:cubicBezTo>
                  <a:pt x="1310" y="511244"/>
                  <a:pt x="1071" y="519814"/>
                  <a:pt x="6309" y="527790"/>
                </a:cubicBezTo>
                <a:cubicBezTo>
                  <a:pt x="6547" y="529337"/>
                  <a:pt x="6666" y="530885"/>
                  <a:pt x="7023" y="532432"/>
                </a:cubicBezTo>
                <a:cubicBezTo>
                  <a:pt x="5595" y="532313"/>
                  <a:pt x="3928" y="528504"/>
                  <a:pt x="2381" y="530647"/>
                </a:cubicBezTo>
                <a:cubicBezTo>
                  <a:pt x="4761" y="532670"/>
                  <a:pt x="6547" y="535051"/>
                  <a:pt x="7856" y="538265"/>
                </a:cubicBezTo>
                <a:cubicBezTo>
                  <a:pt x="8690" y="542788"/>
                  <a:pt x="9523" y="547431"/>
                  <a:pt x="10475" y="551954"/>
                </a:cubicBezTo>
                <a:cubicBezTo>
                  <a:pt x="10475" y="551954"/>
                  <a:pt x="10475" y="551954"/>
                  <a:pt x="10475" y="551954"/>
                </a:cubicBezTo>
                <a:lnTo>
                  <a:pt x="9047" y="551002"/>
                </a:lnTo>
                <a:cubicBezTo>
                  <a:pt x="17260" y="581832"/>
                  <a:pt x="17498" y="596117"/>
                  <a:pt x="27974" y="631114"/>
                </a:cubicBezTo>
                <a:lnTo>
                  <a:pt x="31664" y="626471"/>
                </a:lnTo>
                <a:cubicBezTo>
                  <a:pt x="34163" y="633733"/>
                  <a:pt x="33330" y="635994"/>
                  <a:pt x="33688" y="639923"/>
                </a:cubicBezTo>
                <a:cubicBezTo>
                  <a:pt x="37496" y="641470"/>
                  <a:pt x="37496" y="639327"/>
                  <a:pt x="36425" y="636113"/>
                </a:cubicBezTo>
                <a:cubicBezTo>
                  <a:pt x="37258" y="638256"/>
                  <a:pt x="38330" y="640161"/>
                  <a:pt x="39163" y="642303"/>
                </a:cubicBezTo>
                <a:cubicBezTo>
                  <a:pt x="45234" y="657778"/>
                  <a:pt x="56781" y="675991"/>
                  <a:pt x="52733" y="684085"/>
                </a:cubicBezTo>
                <a:cubicBezTo>
                  <a:pt x="58566" y="694442"/>
                  <a:pt x="56186" y="677657"/>
                  <a:pt x="62018" y="688013"/>
                </a:cubicBezTo>
                <a:lnTo>
                  <a:pt x="60827" y="692656"/>
                </a:lnTo>
                <a:lnTo>
                  <a:pt x="64875" y="692656"/>
                </a:lnTo>
                <a:cubicBezTo>
                  <a:pt x="65470" y="693727"/>
                  <a:pt x="65946" y="694679"/>
                  <a:pt x="66542" y="695632"/>
                </a:cubicBezTo>
                <a:cubicBezTo>
                  <a:pt x="68208" y="701108"/>
                  <a:pt x="67970" y="705512"/>
                  <a:pt x="66065" y="707298"/>
                </a:cubicBezTo>
                <a:cubicBezTo>
                  <a:pt x="65232" y="705512"/>
                  <a:pt x="62375" y="703369"/>
                  <a:pt x="60947" y="701822"/>
                </a:cubicBezTo>
                <a:cubicBezTo>
                  <a:pt x="63566" y="712535"/>
                  <a:pt x="78445" y="724439"/>
                  <a:pt x="79397" y="728010"/>
                </a:cubicBezTo>
                <a:lnTo>
                  <a:pt x="74398" y="717416"/>
                </a:lnTo>
                <a:cubicBezTo>
                  <a:pt x="89992" y="736938"/>
                  <a:pt x="108324" y="760388"/>
                  <a:pt x="128203" y="777172"/>
                </a:cubicBezTo>
                <a:cubicBezTo>
                  <a:pt x="203434" y="855498"/>
                  <a:pt x="305805" y="904304"/>
                  <a:pt x="418770" y="906327"/>
                </a:cubicBezTo>
                <a:cubicBezTo>
                  <a:pt x="422580" y="907399"/>
                  <a:pt x="426270" y="907994"/>
                  <a:pt x="430079" y="906565"/>
                </a:cubicBezTo>
                <a:cubicBezTo>
                  <a:pt x="429722" y="906565"/>
                  <a:pt x="429603" y="906565"/>
                  <a:pt x="429246" y="906565"/>
                </a:cubicBezTo>
                <a:cubicBezTo>
                  <a:pt x="436031" y="906565"/>
                  <a:pt x="442697" y="905851"/>
                  <a:pt x="449482" y="905494"/>
                </a:cubicBezTo>
                <a:cubicBezTo>
                  <a:pt x="453172" y="906327"/>
                  <a:pt x="457576" y="906684"/>
                  <a:pt x="464123" y="905732"/>
                </a:cubicBezTo>
                <a:cubicBezTo>
                  <a:pt x="462338" y="906327"/>
                  <a:pt x="459362" y="905851"/>
                  <a:pt x="456743" y="905137"/>
                </a:cubicBezTo>
                <a:cubicBezTo>
                  <a:pt x="461505" y="904780"/>
                  <a:pt x="466266" y="904661"/>
                  <a:pt x="471027" y="904185"/>
                </a:cubicBezTo>
                <a:cubicBezTo>
                  <a:pt x="471503" y="904423"/>
                  <a:pt x="472218" y="904423"/>
                  <a:pt x="472694" y="904661"/>
                </a:cubicBezTo>
                <a:cubicBezTo>
                  <a:pt x="475908" y="903946"/>
                  <a:pt x="477813" y="903351"/>
                  <a:pt x="479122" y="902875"/>
                </a:cubicBezTo>
                <a:cubicBezTo>
                  <a:pt x="523046" y="897042"/>
                  <a:pt x="564709" y="883948"/>
                  <a:pt x="603396" y="865021"/>
                </a:cubicBezTo>
                <a:cubicBezTo>
                  <a:pt x="602682" y="865974"/>
                  <a:pt x="602087" y="866807"/>
                  <a:pt x="600896" y="867759"/>
                </a:cubicBezTo>
                <a:lnTo>
                  <a:pt x="605182" y="864069"/>
                </a:lnTo>
                <a:cubicBezTo>
                  <a:pt x="611848" y="860736"/>
                  <a:pt x="618514" y="857522"/>
                  <a:pt x="625061" y="853951"/>
                </a:cubicBezTo>
                <a:cubicBezTo>
                  <a:pt x="627442" y="854070"/>
                  <a:pt x="629465" y="854427"/>
                  <a:pt x="628632" y="855737"/>
                </a:cubicBezTo>
                <a:cubicBezTo>
                  <a:pt x="634584" y="853475"/>
                  <a:pt x="639940" y="847285"/>
                  <a:pt x="645773" y="841095"/>
                </a:cubicBezTo>
                <a:cubicBezTo>
                  <a:pt x="651844" y="837167"/>
                  <a:pt x="658034" y="833596"/>
                  <a:pt x="663867" y="829429"/>
                </a:cubicBezTo>
                <a:lnTo>
                  <a:pt x="662558" y="834905"/>
                </a:lnTo>
                <a:cubicBezTo>
                  <a:pt x="668509" y="830620"/>
                  <a:pt x="666604" y="829786"/>
                  <a:pt x="665176" y="828358"/>
                </a:cubicBezTo>
                <a:cubicBezTo>
                  <a:pt x="681008" y="816930"/>
                  <a:pt x="695768" y="803955"/>
                  <a:pt x="709934" y="790385"/>
                </a:cubicBezTo>
                <a:lnTo>
                  <a:pt x="715647" y="789909"/>
                </a:lnTo>
                <a:cubicBezTo>
                  <a:pt x="718623" y="786100"/>
                  <a:pt x="717671" y="785148"/>
                  <a:pt x="715647" y="784790"/>
                </a:cubicBezTo>
                <a:cubicBezTo>
                  <a:pt x="728028" y="772411"/>
                  <a:pt x="739931" y="759555"/>
                  <a:pt x="751002" y="745746"/>
                </a:cubicBezTo>
                <a:cubicBezTo>
                  <a:pt x="746954" y="759793"/>
                  <a:pt x="739693" y="765626"/>
                  <a:pt x="751002" y="761578"/>
                </a:cubicBezTo>
                <a:cubicBezTo>
                  <a:pt x="743740" y="753008"/>
                  <a:pt x="763976" y="735033"/>
                  <a:pt x="768143" y="722177"/>
                </a:cubicBezTo>
                <a:cubicBezTo>
                  <a:pt x="774809" y="712535"/>
                  <a:pt x="781237" y="702536"/>
                  <a:pt x="787188" y="692299"/>
                </a:cubicBezTo>
                <a:lnTo>
                  <a:pt x="788141" y="692537"/>
                </a:lnTo>
                <a:lnTo>
                  <a:pt x="789331" y="690632"/>
                </a:lnTo>
                <a:lnTo>
                  <a:pt x="788141" y="690632"/>
                </a:lnTo>
                <a:cubicBezTo>
                  <a:pt x="802306" y="666230"/>
                  <a:pt x="814329" y="640280"/>
                  <a:pt x="823971" y="613139"/>
                </a:cubicBezTo>
                <a:cubicBezTo>
                  <a:pt x="832899" y="608497"/>
                  <a:pt x="833850" y="598974"/>
                  <a:pt x="842897" y="588022"/>
                </a:cubicBezTo>
                <a:cubicBezTo>
                  <a:pt x="840755" y="589451"/>
                  <a:pt x="833970" y="596236"/>
                  <a:pt x="828732" y="599212"/>
                </a:cubicBezTo>
                <a:cubicBezTo>
                  <a:pt x="832185" y="588261"/>
                  <a:pt x="835279" y="577071"/>
                  <a:pt x="837898" y="565763"/>
                </a:cubicBezTo>
                <a:lnTo>
                  <a:pt x="840279" y="566715"/>
                </a:lnTo>
                <a:cubicBezTo>
                  <a:pt x="840398" y="563263"/>
                  <a:pt x="840041" y="561120"/>
                  <a:pt x="839446" y="559335"/>
                </a:cubicBezTo>
                <a:cubicBezTo>
                  <a:pt x="840993" y="552430"/>
                  <a:pt x="842541" y="545645"/>
                  <a:pt x="843850" y="538622"/>
                </a:cubicBezTo>
                <a:cubicBezTo>
                  <a:pt x="845754" y="537670"/>
                  <a:pt x="847540" y="537075"/>
                  <a:pt x="849326" y="536360"/>
                </a:cubicBezTo>
                <a:cubicBezTo>
                  <a:pt x="851468" y="526480"/>
                  <a:pt x="847897" y="530885"/>
                  <a:pt x="844683" y="533027"/>
                </a:cubicBezTo>
                <a:cubicBezTo>
                  <a:pt x="848968" y="507196"/>
                  <a:pt x="851587" y="480889"/>
                  <a:pt x="851587" y="453749"/>
                </a:cubicBezTo>
                <a:cubicBezTo>
                  <a:pt x="851587" y="336021"/>
                  <a:pt x="808853" y="229007"/>
                  <a:pt x="739335" y="148419"/>
                </a:cubicBezTo>
                <a:lnTo>
                  <a:pt x="743502" y="147467"/>
                </a:lnTo>
                <a:cubicBezTo>
                  <a:pt x="740645" y="147110"/>
                  <a:pt x="738621" y="146395"/>
                  <a:pt x="736955" y="145681"/>
                </a:cubicBezTo>
                <a:cubicBezTo>
                  <a:pt x="734694" y="143062"/>
                  <a:pt x="732432" y="140205"/>
                  <a:pt x="730170" y="137706"/>
                </a:cubicBezTo>
                <a:lnTo>
                  <a:pt x="730170" y="137706"/>
                </a:lnTo>
                <a:cubicBezTo>
                  <a:pt x="730170" y="137706"/>
                  <a:pt x="729932" y="137468"/>
                  <a:pt x="729932" y="137468"/>
                </a:cubicBezTo>
                <a:cubicBezTo>
                  <a:pt x="729694" y="137230"/>
                  <a:pt x="729574" y="136991"/>
                  <a:pt x="729337" y="136753"/>
                </a:cubicBezTo>
                <a:cubicBezTo>
                  <a:pt x="726956" y="132468"/>
                  <a:pt x="724337" y="126754"/>
                  <a:pt x="715528" y="121993"/>
                </a:cubicBezTo>
                <a:cubicBezTo>
                  <a:pt x="715528" y="122231"/>
                  <a:pt x="715528" y="122588"/>
                  <a:pt x="715528" y="122826"/>
                </a:cubicBezTo>
                <a:cubicBezTo>
                  <a:pt x="711005" y="118303"/>
                  <a:pt x="706482" y="113779"/>
                  <a:pt x="701720" y="109494"/>
                </a:cubicBezTo>
                <a:cubicBezTo>
                  <a:pt x="701482" y="108899"/>
                  <a:pt x="701482" y="108780"/>
                  <a:pt x="701244" y="108185"/>
                </a:cubicBezTo>
                <a:cubicBezTo>
                  <a:pt x="701244" y="108423"/>
                  <a:pt x="701006" y="108661"/>
                  <a:pt x="701125" y="108899"/>
                </a:cubicBezTo>
                <a:cubicBezTo>
                  <a:pt x="699459" y="107351"/>
                  <a:pt x="698030" y="105685"/>
                  <a:pt x="696244" y="104256"/>
                </a:cubicBezTo>
                <a:cubicBezTo>
                  <a:pt x="696363" y="104256"/>
                  <a:pt x="696602" y="104018"/>
                  <a:pt x="696721" y="104018"/>
                </a:cubicBezTo>
                <a:cubicBezTo>
                  <a:pt x="696483" y="104018"/>
                  <a:pt x="696125" y="104018"/>
                  <a:pt x="695888" y="104018"/>
                </a:cubicBezTo>
                <a:cubicBezTo>
                  <a:pt x="691126" y="99852"/>
                  <a:pt x="685888" y="96162"/>
                  <a:pt x="681008" y="92114"/>
                </a:cubicBezTo>
                <a:cubicBezTo>
                  <a:pt x="681008" y="90567"/>
                  <a:pt x="681008" y="89139"/>
                  <a:pt x="680770" y="87829"/>
                </a:cubicBezTo>
                <a:cubicBezTo>
                  <a:pt x="680770" y="91162"/>
                  <a:pt x="667914" y="77354"/>
                  <a:pt x="663272" y="75211"/>
                </a:cubicBezTo>
                <a:lnTo>
                  <a:pt x="666604" y="80568"/>
                </a:lnTo>
                <a:cubicBezTo>
                  <a:pt x="654939" y="72116"/>
                  <a:pt x="643035" y="64141"/>
                  <a:pt x="630655" y="56880"/>
                </a:cubicBezTo>
                <a:cubicBezTo>
                  <a:pt x="630298" y="56403"/>
                  <a:pt x="630418" y="55927"/>
                  <a:pt x="629941" y="55570"/>
                </a:cubicBezTo>
                <a:cubicBezTo>
                  <a:pt x="629822" y="55570"/>
                  <a:pt x="629346" y="55808"/>
                  <a:pt x="629108" y="55927"/>
                </a:cubicBezTo>
                <a:cubicBezTo>
                  <a:pt x="624822" y="53427"/>
                  <a:pt x="620299" y="51404"/>
                  <a:pt x="615895" y="49023"/>
                </a:cubicBezTo>
                <a:cubicBezTo>
                  <a:pt x="617800" y="48785"/>
                  <a:pt x="619942" y="48309"/>
                  <a:pt x="621609" y="48309"/>
                </a:cubicBezTo>
                <a:cubicBezTo>
                  <a:pt x="615895" y="41762"/>
                  <a:pt x="621609" y="43190"/>
                  <a:pt x="610776" y="37953"/>
                </a:cubicBezTo>
                <a:cubicBezTo>
                  <a:pt x="608514" y="32715"/>
                  <a:pt x="618990" y="36048"/>
                  <a:pt x="622323" y="37477"/>
                </a:cubicBezTo>
                <a:lnTo>
                  <a:pt x="597920" y="22359"/>
                </a:lnTo>
                <a:cubicBezTo>
                  <a:pt x="596135" y="29739"/>
                  <a:pt x="575423" y="20335"/>
                  <a:pt x="573994" y="27358"/>
                </a:cubicBezTo>
                <a:cubicBezTo>
                  <a:pt x="584350" y="28073"/>
                  <a:pt x="594230" y="30691"/>
                  <a:pt x="604468" y="32715"/>
                </a:cubicBezTo>
                <a:cubicBezTo>
                  <a:pt x="603634" y="35453"/>
                  <a:pt x="600182" y="37358"/>
                  <a:pt x="595897" y="38667"/>
                </a:cubicBezTo>
                <a:cubicBezTo>
                  <a:pt x="586731" y="34382"/>
                  <a:pt x="577208" y="30691"/>
                  <a:pt x="567804" y="27120"/>
                </a:cubicBezTo>
                <a:cubicBezTo>
                  <a:pt x="569828" y="25097"/>
                  <a:pt x="571851" y="23311"/>
                  <a:pt x="572089" y="22359"/>
                </a:cubicBezTo>
                <a:cubicBezTo>
                  <a:pt x="568757" y="23906"/>
                  <a:pt x="553044" y="20454"/>
                  <a:pt x="551972" y="18073"/>
                </a:cubicBezTo>
                <a:lnTo>
                  <a:pt x="561019" y="17121"/>
                </a:lnTo>
                <a:cubicBezTo>
                  <a:pt x="551615" y="10217"/>
                  <a:pt x="541497" y="20454"/>
                  <a:pt x="530784" y="10098"/>
                </a:cubicBezTo>
                <a:cubicBezTo>
                  <a:pt x="526617" y="8432"/>
                  <a:pt x="520070" y="-3353"/>
                  <a:pt x="518285" y="932"/>
                </a:cubicBezTo>
                <a:cubicBezTo>
                  <a:pt x="519714" y="3789"/>
                  <a:pt x="520309" y="7836"/>
                  <a:pt x="520309" y="12360"/>
                </a:cubicBezTo>
                <a:cubicBezTo>
                  <a:pt x="512690" y="10455"/>
                  <a:pt x="504834" y="9027"/>
                  <a:pt x="497097" y="7598"/>
                </a:cubicBezTo>
                <a:cubicBezTo>
                  <a:pt x="497453" y="6289"/>
                  <a:pt x="498049" y="5099"/>
                  <a:pt x="497097" y="3789"/>
                </a:cubicBezTo>
                <a:cubicBezTo>
                  <a:pt x="496739" y="4979"/>
                  <a:pt x="495073" y="6051"/>
                  <a:pt x="493406" y="7003"/>
                </a:cubicBezTo>
                <a:cubicBezTo>
                  <a:pt x="491859" y="6765"/>
                  <a:pt x="490311" y="6527"/>
                  <a:pt x="488764" y="6289"/>
                </a:cubicBezTo>
                <a:cubicBezTo>
                  <a:pt x="488645" y="4146"/>
                  <a:pt x="490550" y="2004"/>
                  <a:pt x="483050" y="1527"/>
                </a:cubicBezTo>
                <a:cubicBezTo>
                  <a:pt x="480908" y="7360"/>
                  <a:pt x="470432" y="2123"/>
                  <a:pt x="471861" y="3551"/>
                </a:cubicBezTo>
                <a:cubicBezTo>
                  <a:pt x="456743" y="1765"/>
                  <a:pt x="441388" y="813"/>
                  <a:pt x="425913" y="813"/>
                </a:cubicBezTo>
                <a:cubicBezTo>
                  <a:pt x="407224" y="813"/>
                  <a:pt x="388892" y="2599"/>
                  <a:pt x="370918" y="4979"/>
                </a:cubicBezTo>
                <a:cubicBezTo>
                  <a:pt x="371632" y="4146"/>
                  <a:pt x="371394" y="2956"/>
                  <a:pt x="369132" y="1289"/>
                </a:cubicBezTo>
                <a:cubicBezTo>
                  <a:pt x="369132" y="2956"/>
                  <a:pt x="366990" y="4503"/>
                  <a:pt x="364371" y="6051"/>
                </a:cubicBezTo>
                <a:cubicBezTo>
                  <a:pt x="356157" y="7360"/>
                  <a:pt x="347943" y="8312"/>
                  <a:pt x="339968" y="10098"/>
                </a:cubicBezTo>
                <a:cubicBezTo>
                  <a:pt x="343777" y="7598"/>
                  <a:pt x="349610" y="4503"/>
                  <a:pt x="338778" y="6527"/>
                </a:cubicBezTo>
                <a:cubicBezTo>
                  <a:pt x="338064" y="8074"/>
                  <a:pt x="331755" y="10812"/>
                  <a:pt x="333778" y="11765"/>
                </a:cubicBezTo>
                <a:cubicBezTo>
                  <a:pt x="325922" y="13669"/>
                  <a:pt x="318184" y="15812"/>
                  <a:pt x="310447" y="18193"/>
                </a:cubicBezTo>
                <a:lnTo>
                  <a:pt x="310447" y="18193"/>
                </a:lnTo>
                <a:cubicBezTo>
                  <a:pt x="310447" y="18193"/>
                  <a:pt x="310447" y="18193"/>
                  <a:pt x="310447" y="18193"/>
                </a:cubicBezTo>
                <a:cubicBezTo>
                  <a:pt x="131654" y="71997"/>
                  <a:pt x="119" y="246624"/>
                  <a:pt x="119" y="453749"/>
                </a:cubicBezTo>
                <a:close/>
                <a:moveTo>
                  <a:pt x="181292" y="142348"/>
                </a:moveTo>
                <a:lnTo>
                  <a:pt x="181531" y="142943"/>
                </a:lnTo>
                <a:cubicBezTo>
                  <a:pt x="181531" y="142943"/>
                  <a:pt x="181650" y="142348"/>
                  <a:pt x="181650" y="141991"/>
                </a:cubicBezTo>
                <a:cubicBezTo>
                  <a:pt x="201410" y="124493"/>
                  <a:pt x="222718" y="109018"/>
                  <a:pt x="245572" y="95924"/>
                </a:cubicBezTo>
                <a:cubicBezTo>
                  <a:pt x="245930" y="95924"/>
                  <a:pt x="246048" y="95924"/>
                  <a:pt x="246525" y="95924"/>
                </a:cubicBezTo>
                <a:cubicBezTo>
                  <a:pt x="246525" y="95805"/>
                  <a:pt x="246287" y="95686"/>
                  <a:pt x="246167" y="95567"/>
                </a:cubicBezTo>
                <a:cubicBezTo>
                  <a:pt x="287830" y="71759"/>
                  <a:pt x="334136" y="56046"/>
                  <a:pt x="383298" y="50214"/>
                </a:cubicBezTo>
                <a:cubicBezTo>
                  <a:pt x="385083" y="50452"/>
                  <a:pt x="386749" y="49975"/>
                  <a:pt x="388535" y="49499"/>
                </a:cubicBezTo>
                <a:cubicBezTo>
                  <a:pt x="396868" y="48666"/>
                  <a:pt x="405200" y="48428"/>
                  <a:pt x="413652" y="48190"/>
                </a:cubicBezTo>
                <a:lnTo>
                  <a:pt x="414009" y="48904"/>
                </a:lnTo>
                <a:cubicBezTo>
                  <a:pt x="421627" y="46761"/>
                  <a:pt x="436626" y="54499"/>
                  <a:pt x="440078" y="49618"/>
                </a:cubicBezTo>
                <a:cubicBezTo>
                  <a:pt x="447458" y="61284"/>
                  <a:pt x="476027" y="56165"/>
                  <a:pt x="488883" y="60689"/>
                </a:cubicBezTo>
                <a:lnTo>
                  <a:pt x="490430" y="54856"/>
                </a:lnTo>
                <a:cubicBezTo>
                  <a:pt x="496621" y="56284"/>
                  <a:pt x="503167" y="57237"/>
                  <a:pt x="510309" y="57832"/>
                </a:cubicBezTo>
                <a:cubicBezTo>
                  <a:pt x="527212" y="61879"/>
                  <a:pt x="543639" y="67355"/>
                  <a:pt x="559591" y="73664"/>
                </a:cubicBezTo>
                <a:cubicBezTo>
                  <a:pt x="564471" y="76640"/>
                  <a:pt x="569828" y="78782"/>
                  <a:pt x="575542" y="79973"/>
                </a:cubicBezTo>
                <a:cubicBezTo>
                  <a:pt x="588278" y="85806"/>
                  <a:pt x="600658" y="92472"/>
                  <a:pt x="612562" y="99614"/>
                </a:cubicBezTo>
                <a:cubicBezTo>
                  <a:pt x="613752" y="101399"/>
                  <a:pt x="614943" y="103304"/>
                  <a:pt x="616014" y="104971"/>
                </a:cubicBezTo>
                <a:cubicBezTo>
                  <a:pt x="615181" y="103066"/>
                  <a:pt x="614229" y="101280"/>
                  <a:pt x="613276" y="100090"/>
                </a:cubicBezTo>
                <a:cubicBezTo>
                  <a:pt x="617205" y="102471"/>
                  <a:pt x="621132" y="105090"/>
                  <a:pt x="624942" y="107708"/>
                </a:cubicBezTo>
                <a:lnTo>
                  <a:pt x="624227" y="111279"/>
                </a:lnTo>
                <a:cubicBezTo>
                  <a:pt x="624227" y="111279"/>
                  <a:pt x="624822" y="111518"/>
                  <a:pt x="625299" y="111756"/>
                </a:cubicBezTo>
                <a:cubicBezTo>
                  <a:pt x="627322" y="114851"/>
                  <a:pt x="628751" y="113422"/>
                  <a:pt x="629465" y="110684"/>
                </a:cubicBezTo>
                <a:cubicBezTo>
                  <a:pt x="635774" y="114970"/>
                  <a:pt x="641845" y="119374"/>
                  <a:pt x="647916" y="123897"/>
                </a:cubicBezTo>
                <a:cubicBezTo>
                  <a:pt x="647916" y="124255"/>
                  <a:pt x="648154" y="124373"/>
                  <a:pt x="648154" y="124850"/>
                </a:cubicBezTo>
                <a:cubicBezTo>
                  <a:pt x="648511" y="124850"/>
                  <a:pt x="649106" y="125088"/>
                  <a:pt x="649463" y="125088"/>
                </a:cubicBezTo>
                <a:cubicBezTo>
                  <a:pt x="665295" y="137349"/>
                  <a:pt x="680531" y="150681"/>
                  <a:pt x="694459" y="165322"/>
                </a:cubicBezTo>
                <a:cubicBezTo>
                  <a:pt x="694221" y="165322"/>
                  <a:pt x="694102" y="165322"/>
                  <a:pt x="693745" y="165322"/>
                </a:cubicBezTo>
                <a:cubicBezTo>
                  <a:pt x="694459" y="165679"/>
                  <a:pt x="694578" y="165798"/>
                  <a:pt x="695173" y="166036"/>
                </a:cubicBezTo>
                <a:cubicBezTo>
                  <a:pt x="720766" y="193177"/>
                  <a:pt x="742669" y="224127"/>
                  <a:pt x="760167" y="258052"/>
                </a:cubicBezTo>
                <a:cubicBezTo>
                  <a:pt x="763739" y="266504"/>
                  <a:pt x="766595" y="275193"/>
                  <a:pt x="767905" y="283526"/>
                </a:cubicBezTo>
                <a:cubicBezTo>
                  <a:pt x="769214" y="281978"/>
                  <a:pt x="770166" y="281264"/>
                  <a:pt x="770761" y="281026"/>
                </a:cubicBezTo>
                <a:cubicBezTo>
                  <a:pt x="771356" y="282455"/>
                  <a:pt x="772071" y="283883"/>
                  <a:pt x="772785" y="285311"/>
                </a:cubicBezTo>
                <a:cubicBezTo>
                  <a:pt x="772785" y="290668"/>
                  <a:pt x="772190" y="298525"/>
                  <a:pt x="777427" y="297096"/>
                </a:cubicBezTo>
                <a:cubicBezTo>
                  <a:pt x="775166" y="300072"/>
                  <a:pt x="775046" y="304953"/>
                  <a:pt x="770880" y="301024"/>
                </a:cubicBezTo>
                <a:cubicBezTo>
                  <a:pt x="778856" y="315547"/>
                  <a:pt x="774809" y="325427"/>
                  <a:pt x="785046" y="333998"/>
                </a:cubicBezTo>
                <a:cubicBezTo>
                  <a:pt x="782546" y="336735"/>
                  <a:pt x="779927" y="331855"/>
                  <a:pt x="778618" y="333998"/>
                </a:cubicBezTo>
                <a:cubicBezTo>
                  <a:pt x="779570" y="335069"/>
                  <a:pt x="782427" y="338283"/>
                  <a:pt x="780998" y="340426"/>
                </a:cubicBezTo>
                <a:cubicBezTo>
                  <a:pt x="779570" y="342568"/>
                  <a:pt x="778022" y="338878"/>
                  <a:pt x="776118" y="336735"/>
                </a:cubicBezTo>
                <a:cubicBezTo>
                  <a:pt x="779808" y="349949"/>
                  <a:pt x="787188" y="351496"/>
                  <a:pt x="794688" y="351139"/>
                </a:cubicBezTo>
                <a:cubicBezTo>
                  <a:pt x="796474" y="358638"/>
                  <a:pt x="798497" y="366019"/>
                  <a:pt x="799925" y="373518"/>
                </a:cubicBezTo>
                <a:cubicBezTo>
                  <a:pt x="799211" y="372923"/>
                  <a:pt x="798378" y="371494"/>
                  <a:pt x="797544" y="368280"/>
                </a:cubicBezTo>
                <a:cubicBezTo>
                  <a:pt x="797902" y="373994"/>
                  <a:pt x="798616" y="400658"/>
                  <a:pt x="804330" y="403991"/>
                </a:cubicBezTo>
                <a:cubicBezTo>
                  <a:pt x="804568" y="405658"/>
                  <a:pt x="804806" y="407205"/>
                  <a:pt x="805044" y="408872"/>
                </a:cubicBezTo>
                <a:cubicBezTo>
                  <a:pt x="805044" y="410062"/>
                  <a:pt x="805163" y="410776"/>
                  <a:pt x="805520" y="411848"/>
                </a:cubicBezTo>
                <a:cubicBezTo>
                  <a:pt x="806234" y="419347"/>
                  <a:pt x="806234" y="426965"/>
                  <a:pt x="806591" y="434584"/>
                </a:cubicBezTo>
                <a:cubicBezTo>
                  <a:pt x="806591" y="434584"/>
                  <a:pt x="806591" y="434584"/>
                  <a:pt x="806591" y="434584"/>
                </a:cubicBezTo>
                <a:cubicBezTo>
                  <a:pt x="806830" y="440774"/>
                  <a:pt x="807425" y="446964"/>
                  <a:pt x="807425" y="453273"/>
                </a:cubicBezTo>
                <a:cubicBezTo>
                  <a:pt x="807425" y="465176"/>
                  <a:pt x="806711" y="476961"/>
                  <a:pt x="805758" y="488508"/>
                </a:cubicBezTo>
                <a:cubicBezTo>
                  <a:pt x="805163" y="490293"/>
                  <a:pt x="804449" y="492317"/>
                  <a:pt x="803377" y="494816"/>
                </a:cubicBezTo>
                <a:lnTo>
                  <a:pt x="805520" y="494578"/>
                </a:lnTo>
                <a:cubicBezTo>
                  <a:pt x="804211" y="507911"/>
                  <a:pt x="802306" y="521124"/>
                  <a:pt x="799806" y="534099"/>
                </a:cubicBezTo>
                <a:cubicBezTo>
                  <a:pt x="793616" y="539455"/>
                  <a:pt x="784093" y="544455"/>
                  <a:pt x="782308" y="548740"/>
                </a:cubicBezTo>
                <a:cubicBezTo>
                  <a:pt x="780998" y="550050"/>
                  <a:pt x="781356" y="545764"/>
                  <a:pt x="781237" y="543503"/>
                </a:cubicBezTo>
                <a:cubicBezTo>
                  <a:pt x="770166" y="560406"/>
                  <a:pt x="787427" y="547788"/>
                  <a:pt x="785522" y="562549"/>
                </a:cubicBezTo>
                <a:cubicBezTo>
                  <a:pt x="781237" y="563977"/>
                  <a:pt x="777427" y="556359"/>
                  <a:pt x="773976" y="565406"/>
                </a:cubicBezTo>
                <a:cubicBezTo>
                  <a:pt x="769333" y="568500"/>
                  <a:pt x="776713" y="596712"/>
                  <a:pt x="764690" y="606116"/>
                </a:cubicBezTo>
                <a:cubicBezTo>
                  <a:pt x="768500" y="604688"/>
                  <a:pt x="772428" y="603140"/>
                  <a:pt x="771595" y="610282"/>
                </a:cubicBezTo>
                <a:cubicBezTo>
                  <a:pt x="767905" y="620401"/>
                  <a:pt x="750644" y="630876"/>
                  <a:pt x="753977" y="643613"/>
                </a:cubicBezTo>
                <a:cubicBezTo>
                  <a:pt x="752668" y="644327"/>
                  <a:pt x="751716" y="644327"/>
                  <a:pt x="751121" y="644089"/>
                </a:cubicBezTo>
                <a:cubicBezTo>
                  <a:pt x="749216" y="652183"/>
                  <a:pt x="741716" y="668611"/>
                  <a:pt x="743383" y="675753"/>
                </a:cubicBezTo>
                <a:cubicBezTo>
                  <a:pt x="724456" y="670515"/>
                  <a:pt x="722076" y="722653"/>
                  <a:pt x="708148" y="710511"/>
                </a:cubicBezTo>
                <a:lnTo>
                  <a:pt x="693149" y="729557"/>
                </a:lnTo>
                <a:lnTo>
                  <a:pt x="692317" y="727772"/>
                </a:lnTo>
                <a:cubicBezTo>
                  <a:pt x="681365" y="738366"/>
                  <a:pt x="679699" y="744556"/>
                  <a:pt x="678627" y="751817"/>
                </a:cubicBezTo>
                <a:cubicBezTo>
                  <a:pt x="675294" y="753365"/>
                  <a:pt x="676127" y="750389"/>
                  <a:pt x="675770" y="749437"/>
                </a:cubicBezTo>
                <a:cubicBezTo>
                  <a:pt x="657557" y="762769"/>
                  <a:pt x="655892" y="763364"/>
                  <a:pt x="646130" y="782648"/>
                </a:cubicBezTo>
                <a:lnTo>
                  <a:pt x="641369" y="779077"/>
                </a:lnTo>
                <a:cubicBezTo>
                  <a:pt x="639345" y="785743"/>
                  <a:pt x="610538" y="789909"/>
                  <a:pt x="595182" y="806574"/>
                </a:cubicBezTo>
                <a:cubicBezTo>
                  <a:pt x="595182" y="805860"/>
                  <a:pt x="594944" y="804670"/>
                  <a:pt x="596135" y="803241"/>
                </a:cubicBezTo>
                <a:cubicBezTo>
                  <a:pt x="577208" y="821811"/>
                  <a:pt x="538759" y="812407"/>
                  <a:pt x="536973" y="835262"/>
                </a:cubicBezTo>
                <a:cubicBezTo>
                  <a:pt x="532569" y="839190"/>
                  <a:pt x="527689" y="841690"/>
                  <a:pt x="522927" y="844904"/>
                </a:cubicBezTo>
                <a:cubicBezTo>
                  <a:pt x="523999" y="844666"/>
                  <a:pt x="524594" y="844666"/>
                  <a:pt x="525427" y="844666"/>
                </a:cubicBezTo>
                <a:cubicBezTo>
                  <a:pt x="521856" y="845737"/>
                  <a:pt x="518404" y="846690"/>
                  <a:pt x="514833" y="847523"/>
                </a:cubicBezTo>
                <a:cubicBezTo>
                  <a:pt x="507096" y="847523"/>
                  <a:pt x="494121" y="852999"/>
                  <a:pt x="493406" y="847404"/>
                </a:cubicBezTo>
                <a:cubicBezTo>
                  <a:pt x="453291" y="856213"/>
                  <a:pt x="413295" y="850618"/>
                  <a:pt x="376393" y="846690"/>
                </a:cubicBezTo>
                <a:lnTo>
                  <a:pt x="379846" y="855856"/>
                </a:lnTo>
                <a:cubicBezTo>
                  <a:pt x="375441" y="855260"/>
                  <a:pt x="371037" y="854189"/>
                  <a:pt x="366751" y="853356"/>
                </a:cubicBezTo>
                <a:cubicBezTo>
                  <a:pt x="363537" y="850856"/>
                  <a:pt x="363061" y="845975"/>
                  <a:pt x="372227" y="847761"/>
                </a:cubicBezTo>
                <a:cubicBezTo>
                  <a:pt x="367942" y="842166"/>
                  <a:pt x="356157" y="849308"/>
                  <a:pt x="355562" y="851094"/>
                </a:cubicBezTo>
                <a:cubicBezTo>
                  <a:pt x="337826" y="844666"/>
                  <a:pt x="364252" y="842285"/>
                  <a:pt x="358657" y="841214"/>
                </a:cubicBezTo>
                <a:lnTo>
                  <a:pt x="351039" y="840619"/>
                </a:lnTo>
                <a:lnTo>
                  <a:pt x="352586" y="841928"/>
                </a:lnTo>
                <a:cubicBezTo>
                  <a:pt x="346039" y="844071"/>
                  <a:pt x="344492" y="848713"/>
                  <a:pt x="333660" y="845023"/>
                </a:cubicBezTo>
                <a:cubicBezTo>
                  <a:pt x="327112" y="841452"/>
                  <a:pt x="331279" y="838833"/>
                  <a:pt x="328541" y="837762"/>
                </a:cubicBezTo>
                <a:cubicBezTo>
                  <a:pt x="328660" y="837167"/>
                  <a:pt x="327826" y="836691"/>
                  <a:pt x="324494" y="836334"/>
                </a:cubicBezTo>
                <a:lnTo>
                  <a:pt x="308781" y="831334"/>
                </a:lnTo>
                <a:lnTo>
                  <a:pt x="313423" y="839548"/>
                </a:lnTo>
                <a:cubicBezTo>
                  <a:pt x="311876" y="839786"/>
                  <a:pt x="310447" y="839548"/>
                  <a:pt x="309138" y="839548"/>
                </a:cubicBezTo>
                <a:cubicBezTo>
                  <a:pt x="298663" y="835976"/>
                  <a:pt x="288425" y="832048"/>
                  <a:pt x="278307" y="827525"/>
                </a:cubicBezTo>
                <a:cubicBezTo>
                  <a:pt x="277951" y="827406"/>
                  <a:pt x="277474" y="827168"/>
                  <a:pt x="277117" y="827049"/>
                </a:cubicBezTo>
                <a:cubicBezTo>
                  <a:pt x="245453" y="812764"/>
                  <a:pt x="216052" y="793718"/>
                  <a:pt x="189387" y="771339"/>
                </a:cubicBezTo>
                <a:cubicBezTo>
                  <a:pt x="188554" y="769554"/>
                  <a:pt x="188078" y="767768"/>
                  <a:pt x="187958" y="765745"/>
                </a:cubicBezTo>
                <a:cubicBezTo>
                  <a:pt x="188316" y="768482"/>
                  <a:pt x="187007" y="768720"/>
                  <a:pt x="184982" y="767887"/>
                </a:cubicBezTo>
                <a:cubicBezTo>
                  <a:pt x="155938" y="742651"/>
                  <a:pt x="130345" y="713130"/>
                  <a:pt x="109275" y="679919"/>
                </a:cubicBezTo>
                <a:lnTo>
                  <a:pt x="109275" y="677538"/>
                </a:lnTo>
                <a:cubicBezTo>
                  <a:pt x="109275" y="677538"/>
                  <a:pt x="108085" y="677062"/>
                  <a:pt x="107490" y="676824"/>
                </a:cubicBezTo>
                <a:cubicBezTo>
                  <a:pt x="68684" y="614568"/>
                  <a:pt x="45710" y="540289"/>
                  <a:pt x="44401" y="460415"/>
                </a:cubicBezTo>
                <a:lnTo>
                  <a:pt x="44639" y="459463"/>
                </a:lnTo>
                <a:lnTo>
                  <a:pt x="44401" y="459820"/>
                </a:lnTo>
                <a:cubicBezTo>
                  <a:pt x="44401" y="457558"/>
                  <a:pt x="44044" y="455415"/>
                  <a:pt x="44044" y="453154"/>
                </a:cubicBezTo>
                <a:cubicBezTo>
                  <a:pt x="44044" y="450297"/>
                  <a:pt x="44401" y="447559"/>
                  <a:pt x="44401" y="444702"/>
                </a:cubicBezTo>
                <a:cubicBezTo>
                  <a:pt x="45234" y="444702"/>
                  <a:pt x="46186" y="444702"/>
                  <a:pt x="46424" y="444940"/>
                </a:cubicBezTo>
                <a:cubicBezTo>
                  <a:pt x="46186" y="442916"/>
                  <a:pt x="45472" y="442083"/>
                  <a:pt x="44520" y="441726"/>
                </a:cubicBezTo>
                <a:cubicBezTo>
                  <a:pt x="45829" y="391969"/>
                  <a:pt x="55471" y="344354"/>
                  <a:pt x="72255" y="300548"/>
                </a:cubicBezTo>
                <a:cubicBezTo>
                  <a:pt x="72017" y="301739"/>
                  <a:pt x="71898" y="302810"/>
                  <a:pt x="71422" y="305310"/>
                </a:cubicBezTo>
                <a:cubicBezTo>
                  <a:pt x="71898" y="304953"/>
                  <a:pt x="72255" y="304714"/>
                  <a:pt x="72613" y="304357"/>
                </a:cubicBezTo>
                <a:cubicBezTo>
                  <a:pt x="72969" y="303167"/>
                  <a:pt x="73564" y="301620"/>
                  <a:pt x="74636" y="299001"/>
                </a:cubicBezTo>
                <a:cubicBezTo>
                  <a:pt x="73803" y="299120"/>
                  <a:pt x="73327" y="298763"/>
                  <a:pt x="73089" y="298286"/>
                </a:cubicBezTo>
                <a:cubicBezTo>
                  <a:pt x="75469" y="292216"/>
                  <a:pt x="78207" y="286383"/>
                  <a:pt x="80826" y="280431"/>
                </a:cubicBezTo>
                <a:lnTo>
                  <a:pt x="80350" y="286502"/>
                </a:lnTo>
                <a:cubicBezTo>
                  <a:pt x="82731" y="285788"/>
                  <a:pt x="85826" y="279836"/>
                  <a:pt x="86063" y="282693"/>
                </a:cubicBezTo>
                <a:cubicBezTo>
                  <a:pt x="87730" y="275550"/>
                  <a:pt x="85945" y="275550"/>
                  <a:pt x="82135" y="277693"/>
                </a:cubicBezTo>
                <a:cubicBezTo>
                  <a:pt x="88087" y="264480"/>
                  <a:pt x="94753" y="251743"/>
                  <a:pt x="101895" y="239363"/>
                </a:cubicBezTo>
                <a:cubicBezTo>
                  <a:pt x="103562" y="238054"/>
                  <a:pt x="105229" y="236983"/>
                  <a:pt x="106419" y="237578"/>
                </a:cubicBezTo>
                <a:cubicBezTo>
                  <a:pt x="105824" y="236863"/>
                  <a:pt x="104633" y="236863"/>
                  <a:pt x="103324" y="236863"/>
                </a:cubicBezTo>
                <a:cubicBezTo>
                  <a:pt x="124632" y="201152"/>
                  <a:pt x="150701" y="169012"/>
                  <a:pt x="181055" y="141991"/>
                </a:cubicBezTo>
                <a:close/>
                <a:moveTo>
                  <a:pt x="326874" y="839667"/>
                </a:moveTo>
                <a:lnTo>
                  <a:pt x="329017" y="841809"/>
                </a:lnTo>
                <a:cubicBezTo>
                  <a:pt x="322946" y="841809"/>
                  <a:pt x="324850" y="840857"/>
                  <a:pt x="326874" y="839667"/>
                </a:cubicBezTo>
                <a:close/>
                <a:moveTo>
                  <a:pt x="423055" y="906327"/>
                </a:moveTo>
                <a:cubicBezTo>
                  <a:pt x="423055" y="906327"/>
                  <a:pt x="423294" y="906327"/>
                  <a:pt x="423413" y="906327"/>
                </a:cubicBezTo>
                <a:cubicBezTo>
                  <a:pt x="423413" y="906327"/>
                  <a:pt x="423175" y="906327"/>
                  <a:pt x="423055" y="906327"/>
                </a:cubicBezTo>
                <a:close/>
              </a:path>
            </a:pathLst>
          </a:custGeom>
          <a:solidFill>
            <a:schemeClr val="bg1">
              <a:lumMod val="95000"/>
              <a:alpha val="50000"/>
            </a:schemeClr>
          </a:solidFill>
          <a:ln w="11897" cap="flat">
            <a:noFill/>
            <a:prstDash val="solid"/>
            <a:miter/>
          </a:ln>
        </p:spPr>
        <p:txBody>
          <a:bodyPr rtlCol="0" anchor="ctr"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6275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0F66CE-4106-2237-C380-B0FE70ED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366C53-CA1C-86EE-778B-84C6AD099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816431-0F1D-6053-F7B1-72DAE57BC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946D66-5DB1-4BC3-8866-EFEBD60BEB1A}" type="datetimeFigureOut">
              <a:rPr lang="es-CL" smtClean="0"/>
              <a:t>16-06-26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EF55C4-A85F-A2DD-ED52-9A880BBB0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FA8AAE-BEE9-F90D-6921-075E441B0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446BF3-5084-49C8-85E4-1820938EC56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194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C36956AB-A2C4-4BCD-8821-A75D8614BF03}"/>
              </a:ext>
            </a:extLst>
          </p:cNvPr>
          <p:cNvSpPr txBox="1"/>
          <p:nvPr/>
        </p:nvSpPr>
        <p:spPr>
          <a:xfrm>
            <a:off x="236165" y="893945"/>
            <a:ext cx="8072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Herramienta: </a:t>
            </a:r>
            <a:r>
              <a:rPr lang="es-CL" spc="0" dirty="0" err="1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Microposteo</a:t>
            </a:r>
            <a:r>
              <a:rPr lang="es-CL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aprendizaje</a:t>
            </a:r>
            <a:endParaRPr lang="es-CL" dirty="0">
              <a:solidFill>
                <a:srgbClr val="7CBEB6"/>
              </a:solidFill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DD985A77-F31D-4FA1-BB23-62052567987E}"/>
              </a:ext>
            </a:extLst>
          </p:cNvPr>
          <p:cNvGraphicFramePr>
            <a:graphicFrameLocks noGrp="1"/>
          </p:cNvGraphicFramePr>
          <p:nvPr/>
        </p:nvGraphicFramePr>
        <p:xfrm>
          <a:off x="823688" y="1544128"/>
          <a:ext cx="9960611" cy="427294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273195">
                  <a:extLst>
                    <a:ext uri="{9D8B030D-6E8A-4147-A177-3AD203B41FA5}">
                      <a16:colId xmlns:a16="http://schemas.microsoft.com/office/drawing/2014/main" val="3780697079"/>
                    </a:ext>
                  </a:extLst>
                </a:gridCol>
                <a:gridCol w="2842262">
                  <a:extLst>
                    <a:ext uri="{9D8B030D-6E8A-4147-A177-3AD203B41FA5}">
                      <a16:colId xmlns:a16="http://schemas.microsoft.com/office/drawing/2014/main" val="2441851516"/>
                    </a:ext>
                  </a:extLst>
                </a:gridCol>
                <a:gridCol w="2422577">
                  <a:extLst>
                    <a:ext uri="{9D8B030D-6E8A-4147-A177-3AD203B41FA5}">
                      <a16:colId xmlns:a16="http://schemas.microsoft.com/office/drawing/2014/main" val="2612733161"/>
                    </a:ext>
                  </a:extLst>
                </a:gridCol>
                <a:gridCol w="2422577">
                  <a:extLst>
                    <a:ext uri="{9D8B030D-6E8A-4147-A177-3AD203B41FA5}">
                      <a16:colId xmlns:a16="http://schemas.microsoft.com/office/drawing/2014/main" val="1146391992"/>
                    </a:ext>
                  </a:extLst>
                </a:gridCol>
              </a:tblGrid>
              <a:tr h="653739">
                <a:tc gridSpan="4">
                  <a:txBody>
                    <a:bodyPr/>
                    <a:lstStyle/>
                    <a:p>
                      <a:pPr algn="ctr"/>
                      <a:r>
                        <a:rPr lang="es-CL" sz="2000" spc="-110" baseline="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MICROPOSTEO DE APRENDIZAJE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BEB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684814"/>
                  </a:ext>
                </a:extLst>
              </a:tr>
              <a:tr h="485872">
                <a:tc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TEMA O APRENDIZAJE  DE LA CLASE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121131"/>
                  </a:ext>
                </a:extLst>
              </a:tr>
              <a:tr h="485872">
                <a:tc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FORMATO ELEGIDO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b="1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TWITTER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b="1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INSTAGRAM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200" b="1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TIKTOK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997919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CONSTRUCCIÓN DEL MICROPOSTEO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050" b="1" dirty="0">
                          <a:solidFill>
                            <a:srgbClr val="7CBEB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IDEA CLAVE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050" b="1" dirty="0">
                          <a:solidFill>
                            <a:srgbClr val="7CBEB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APLICACIÓN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L" sz="1050" b="1" dirty="0">
                          <a:solidFill>
                            <a:srgbClr val="7CBEB6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PREGUNTA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934857"/>
                  </a:ext>
                </a:extLst>
              </a:tr>
              <a:tr h="485872">
                <a:tc v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280115"/>
                  </a:ext>
                </a:extLst>
              </a:tr>
              <a:tr h="536851">
                <a:tc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MICROPOSTEO FINAL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5821212"/>
                  </a:ext>
                </a:extLst>
              </a:tr>
              <a:tr h="628948">
                <a:tc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HASHTAG DEL TEMA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7540460"/>
                  </a:ext>
                </a:extLst>
              </a:tr>
              <a:tr h="667884">
                <a:tc>
                  <a:txBody>
                    <a:bodyPr/>
                    <a:lstStyle/>
                    <a:p>
                      <a:pPr algn="l"/>
                      <a:r>
                        <a:rPr lang="es-CL" sz="1200" b="1" spc="-110" baseline="0" dirty="0">
                          <a:solidFill>
                            <a:srgbClr val="0E866E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RETROALIMENTACIÓN DE UN COMPAÑERO </a:t>
                      </a: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FE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s-CL" sz="1100" dirty="0">
                        <a:solidFill>
                          <a:schemeClr val="bg2">
                            <a:lumMod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8000" marR="108000" marT="72000" marB="72000" anchor="ctr"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CL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E86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6684903"/>
                  </a:ext>
                </a:extLst>
              </a:tr>
            </a:tbl>
          </a:graphicData>
        </a:graphic>
      </p:graphicFrame>
      <p:sp>
        <p:nvSpPr>
          <p:cNvPr id="19" name="Elipse 18">
            <a:extLst>
              <a:ext uri="{FF2B5EF4-FFF2-40B4-BE49-F238E27FC236}">
                <a16:creationId xmlns:a16="http://schemas.microsoft.com/office/drawing/2014/main" id="{261ABF7C-7D82-4DC8-BB7F-48B322601208}"/>
              </a:ext>
            </a:extLst>
          </p:cNvPr>
          <p:cNvSpPr/>
          <p:nvPr/>
        </p:nvSpPr>
        <p:spPr>
          <a:xfrm>
            <a:off x="7924820" y="2811908"/>
            <a:ext cx="216000" cy="216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" dist="127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7AC50BD6-F1A9-4672-B905-8FD39A15E6B4}"/>
              </a:ext>
            </a:extLst>
          </p:cNvPr>
          <p:cNvSpPr/>
          <p:nvPr/>
        </p:nvSpPr>
        <p:spPr>
          <a:xfrm>
            <a:off x="10352299" y="2811944"/>
            <a:ext cx="216000" cy="216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" dist="127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E3E071F7-F8B4-497D-A5BF-A5E3A0F0D0AA}"/>
              </a:ext>
            </a:extLst>
          </p:cNvPr>
          <p:cNvSpPr/>
          <p:nvPr/>
        </p:nvSpPr>
        <p:spPr>
          <a:xfrm>
            <a:off x="5263994" y="2811908"/>
            <a:ext cx="216000" cy="216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25400" dist="12700" dir="5400000" algn="t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C9BFD8-B845-6522-5480-6ACB4B8092AD}"/>
              </a:ext>
            </a:extLst>
          </p:cNvPr>
          <p:cNvSpPr txBox="1"/>
          <p:nvPr/>
        </p:nvSpPr>
        <p:spPr>
          <a:xfrm>
            <a:off x="9052471" y="936497"/>
            <a:ext cx="173182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s-CL" sz="1600" b="1" spc="0" dirty="0">
                <a:solidFill>
                  <a:srgbClr val="7CBEB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MONITOREA</a:t>
            </a:r>
            <a:endParaRPr lang="es-CL" sz="1600" dirty="0">
              <a:solidFill>
                <a:srgbClr val="7CBEB6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40BBE88-2C62-93DA-D60E-57C6C6F00E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8531" y="833470"/>
            <a:ext cx="605753" cy="60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148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Macintosh PowerPoint</Application>
  <PresentationFormat>Panorámica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Valentina Valdes Villanueva</cp:lastModifiedBy>
  <cp:revision>1</cp:revision>
  <dcterms:created xsi:type="dcterms:W3CDTF">2026-05-04T15:51:23Z</dcterms:created>
  <dcterms:modified xsi:type="dcterms:W3CDTF">2026-06-16T20:24:59Z</dcterms:modified>
</cp:coreProperties>
</file>