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81DC1-5A20-5E03-0A2C-73ACE0A3D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59EE050-DAB7-74DD-072E-8504607DE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DA4E23-9107-1E46-83DD-18AC6650B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E8C7B0-C343-6BF6-1930-F8597F65E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D98898-51C1-1560-C6BC-FC0A87DD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450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7A979-E27A-9E18-D208-0F60C453F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1BE0DF-01C6-E07A-5F37-93AB9922D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63A7C6-E199-BF27-950B-F4D28159A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32955F-9CA7-70F4-45EB-A9AA2C977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979C44-FDB3-20FE-6174-957D623B5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6138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13D8E-59E1-C6BB-08D5-8684FDAFB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115D08-B383-EA4F-193C-7AD14E85B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E3101E-90C1-3F3E-8E4B-A51F3734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7DC99A-9622-FF90-7F3B-89DDF8D94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CAA779-E841-881B-0A4B-0F6E2F322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5538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C0290-BB90-07CA-C59C-42D066B2D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30F1C5-98AE-1236-F8BE-DB8FB84CC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E12DEA-0C29-FD52-E0EA-131B6435E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658DE8-E808-390C-E516-7BB259B2F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EFE986-3B44-9FA6-9128-87C4DE049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CE830F-4522-DC5B-4224-D57B2ECC6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6487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D48757-B1F7-B05E-CACB-03A1E952C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DEBB02-29E0-E5D1-459E-496A72842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2CD4B3F-2397-FBFD-1704-880BFD442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BE961C4-D1AE-B84A-97BE-25979A579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75C30F-D3F0-9DB2-005D-E5EBB0F652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B8B910E-FF02-1D82-C68B-D2258B581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30E5C5F-DB32-A1CF-2D48-10FDE1E5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D0AEAEB-8CE4-8D54-6052-241D0AB4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09553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36944-A0B9-2156-E92F-B493F8C5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3A3440B-F415-6B89-8341-C702FF24D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649D0B0-2394-5E42-5088-F40BFC4AB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2A3EC21-9E41-F4DC-37D4-7749B5516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847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81938CA-0293-898D-AA2D-9567BF7AD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4F10A4D-60FF-42EA-5E40-23ECC72F7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034B8E-8282-39DD-EE4D-EC6E7D751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8933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59D6FF-055B-D6EF-C725-B498D1CE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1C4817-A75C-4E01-EDB3-9BE9AE75A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407F-E0C3-D77A-9319-3A29F0E0E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4DD2D-DDF3-5076-6242-E7F36B6CD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4971131-C1AE-EC94-4FC2-3ED84462F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5B76478-12BB-942C-17EA-29E81C82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38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48361-CA20-7896-7D2E-B2748B87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04737E-E232-CDBC-0551-B907D38307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B2A9E3A-6745-2955-A5F2-FBC3C2FD0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3F2B9C6-236E-70D3-ED4C-049EC854D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327D67-9F92-C134-C047-36A6B82DA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2EA4BA-94F6-260B-2916-3C2FE59E9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143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D79B0-7B3D-6CE3-ED8A-7753B8A4C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83EBD6-FF14-702B-08ED-466B1DA09E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F045844-982B-D2E1-D53F-73DB8365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CF2F23-AFAC-03E4-EA47-B44560390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4A50A-75C9-D7F3-9DAD-265CC4410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228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C0D8FB-D2DC-1969-DE31-2502C7B24E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16028B-DC8D-2B98-FCE4-77241B06F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98EEBB-0AAC-1EBC-7666-346E50B19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13CCF7-64AB-B97D-883E-E1E5FBD1C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E79835-F379-4C1A-CEAC-ADA9339A7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7517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F02A0CE-BCA0-69E3-35FC-9B16A36B6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2D10AC-AAD1-0421-5E1B-CB2A1FBEA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B9E682B-010E-CDFE-DD3A-649A02BB5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895EEF-85CD-4AE4-A897-89971C5C96C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39C2E3-A6B1-6F57-7A69-E79181500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744D5B-52B8-A524-940B-008ACAE49C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94BAA5-C477-44ED-8C0F-D3756B8EB95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77180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985F356B-F5A5-42BD-A2A2-6B369F1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2788" y="284513"/>
            <a:ext cx="2183136" cy="423261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09E182D1-370A-4AF0-8436-BB5E4B9AD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EC6A793-B7C1-4F9B-87A3-BAE1FC156153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4355A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PROTOTIPO EN BRUTO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48B6C76-47C1-4370-8B34-4373B4A7F02A}"/>
              </a:ext>
            </a:extLst>
          </p:cNvPr>
          <p:cNvSpPr txBox="1"/>
          <p:nvPr/>
        </p:nvSpPr>
        <p:spPr>
          <a:xfrm>
            <a:off x="9001666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4355A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EXPERIMENTA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9199905-71DA-40A4-9F65-3ADBC472351C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4355A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Gráfico 15">
            <a:extLst>
              <a:ext uri="{FF2B5EF4-FFF2-40B4-BE49-F238E27FC236}">
                <a16:creationId xmlns:a16="http://schemas.microsoft.com/office/drawing/2014/main" id="{992A3DAD-AC0F-45D3-84EA-82DA7EA53A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54816" y="707774"/>
            <a:ext cx="734398" cy="812289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51874480-94B1-47C5-B23B-93BAF40298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20880" y="1520063"/>
            <a:ext cx="7950241" cy="407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773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2025-12-11T12:37:28Z</dcterms:created>
  <dcterms:modified xsi:type="dcterms:W3CDTF">2025-12-11T12:37:59Z</dcterms:modified>
</cp:coreProperties>
</file>