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1F6606-94FA-35E4-3DCD-B0A925E53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D7A71F-42BD-7BFB-01CA-B8F30CBB07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CF899C-14DC-61A8-DEC4-885594DC3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394371-0534-43C5-666C-88DC64F2D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9035F4-BF2A-E754-CB82-6D2517089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07193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C77247-FD5B-219F-37AA-23D538366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B3C012-9FCD-0EF8-0CB7-CF53BF62B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69ABA26-CE30-E4E5-0CCE-42D430788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E68C07-E2D1-9965-5221-1F05E45E3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CF5722-6148-AB85-63FF-C4B85030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17238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58E9EA-1080-8E95-4FA4-CD21E10C5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06AA1E-21B5-7A9C-5051-4F04A24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59996A-A9BC-CDB8-12EF-8F60C505E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2227B7-3454-1C9A-0D7E-6879F85B6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7EE80A-0287-0E9C-5062-74FF8C7F8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072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3706A5-0FF1-BEE5-2571-D90257D2D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A0043A-94BC-CD9A-F5A5-F37D886D06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3DA2076-D68F-E346-76CF-C70033745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9B20839-269B-CE3D-8220-4F0F7A7FE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DD2867-A793-1F42-0619-AF9252D5B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414EDA-6E58-AFC4-C663-73D383EDD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13152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A80FF3-40F2-2567-F5EF-0FDB5B0D9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ABC60DE-656A-250C-A816-2947775CE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B84AAF-0A73-343B-6B59-05D63463A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F53B441-9CC2-5AB4-C69B-7414908CEB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B2A001-8D4B-1F69-6902-E4D80AB05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E02E0F4-D8A7-ABE6-3A3E-0A9176685C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7118D01-48C5-AC7F-02DD-88ED62B31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2E89C52-8E32-2636-5C6D-A4ED6E3BA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8221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47779F-263A-D23B-AE24-304CB2AF1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1504C07-7683-D94F-A08D-0DECEFC29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982DA1E-F3FA-C15E-2110-9176676BA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F0A308-F88F-3085-99D1-4BBF8EA07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21032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F07F92-24E8-268E-3E14-C58CA891D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DA7DD65-6204-2889-4D80-870F1BBD9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F171263-C49B-3A95-E1A3-AFF1F9C94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96633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C5E33D-FCA1-0E23-61F4-D84FEDA08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5E2E5C-F8F0-2529-C243-25AF9F044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436C267-5549-3EEA-F3CE-A239F804E7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B7F2B2-878E-C600-48A2-0D3D798C2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46F062-A29B-B5D4-78AE-EC4659A6E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505E5B-9255-914E-0B38-EC38C8C8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1554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F40564-6764-6FCC-41EE-A58ECAB2A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354354C-FA10-B42E-4171-026863627D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C49D9C-F6C5-8136-0A43-3A7727627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9E52B6-2E5E-3CD3-64EC-4BD2D536C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C80F5C-79D6-470E-95D4-C436CFDFB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0C1A71-41B3-6502-40AD-192375A9A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5243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4B512B-D971-2EE7-DA6D-7E98FE49F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D8A83EB-BA0E-733C-1B18-681898727E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D46C14-D540-A280-BB64-34AF72934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565B1FB-E006-DC7F-AF1F-649351E1E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5E6CE99-2C88-DFEE-6679-E6D84EA33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7624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684C4E-0C9A-082F-FCED-15A74F87D9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9366D62-1D20-E6BC-67CF-8C08FF7E08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378E08-B8DF-1ED5-9DB5-71549A5EF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61061-C703-8BCB-AD74-9C0D39337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2794EA-FC68-2E2C-CF82-CE0874AC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6252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267D1A7-9239-FFEA-1C72-BB98BA555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89DFC7-B0EA-4AC7-3DD2-9414898CF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A78475-0BAA-7938-637C-0E21D779DC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52756E-83AF-4008-A10A-7EC9D752EBB1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337699-6B9D-DE3B-DE4F-D92C75569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742F954-4BB3-1FE8-6347-7D3868782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AC8E32-43DD-47E9-9BC8-9128170431C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7250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50762792-1CDC-46E7-BB1C-5B5B5E3F6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554" y="5334420"/>
            <a:ext cx="10836893" cy="244291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3739505-796C-4971-84C2-1EFBA1D11F85}"/>
              </a:ext>
            </a:extLst>
          </p:cNvPr>
          <p:cNvSpPr txBox="1"/>
          <p:nvPr/>
        </p:nvSpPr>
        <p:spPr>
          <a:xfrm>
            <a:off x="302786" y="893945"/>
            <a:ext cx="34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0084B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PUNTO DE VISTA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C979B55-9026-4A07-A32E-9E03DB225B47}"/>
              </a:ext>
            </a:extLst>
          </p:cNvPr>
          <p:cNvSpPr txBox="1"/>
          <p:nvPr/>
        </p:nvSpPr>
        <p:spPr>
          <a:xfrm>
            <a:off x="9808234" y="893945"/>
            <a:ext cx="237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0084B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DEFINE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5FF51B03-95EF-45AB-8B63-55613BBA0104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52030" cy="0"/>
          </a:xfrm>
          <a:prstGeom prst="line">
            <a:avLst/>
          </a:prstGeom>
          <a:ln w="19050">
            <a:solidFill>
              <a:srgbClr val="50ABD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" name="Gráfico 7">
            <a:extLst>
              <a:ext uri="{FF2B5EF4-FFF2-40B4-BE49-F238E27FC236}">
                <a16:creationId xmlns:a16="http://schemas.microsoft.com/office/drawing/2014/main" id="{E6B4E9A8-8F72-41A3-88C5-F81E18CE43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786" y="289717"/>
            <a:ext cx="2183132" cy="42326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A21CEFFA-9688-48DA-B96B-DE550BFC7B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140366" y="712977"/>
            <a:ext cx="632749" cy="830483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BD45E18A-3E22-4CC7-89D1-A5407D7069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90279" y="1543460"/>
            <a:ext cx="7811442" cy="4003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364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2025-12-11T12:25:52Z</dcterms:created>
  <dcterms:modified xsi:type="dcterms:W3CDTF">2025-12-11T12:26:15Z</dcterms:modified>
</cp:coreProperties>
</file>