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66E"/>
    <a:srgbClr val="8CC04E"/>
    <a:srgbClr val="7CBEB6"/>
    <a:srgbClr val="A6D8D4"/>
    <a:srgbClr val="178972"/>
    <a:srgbClr val="FFFFFF"/>
    <a:srgbClr val="FEFEFE"/>
    <a:srgbClr val="68FFE1"/>
    <a:srgbClr val="2C8E7C"/>
    <a:srgbClr val="70F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88FCF-8C6F-4F5F-A8BC-8962F03D3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9A7239-76FC-43E5-98AE-2522558CF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E95F12-4978-457F-A924-A3F16A5C2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C8CB3-8D48-463C-9C79-9C53AF9C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B16DE-559B-4087-8971-818D94F9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752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CEE9B-9F24-4017-9A7A-43A803EF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D70F18-5B0C-40F9-8876-F12806179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43C978-E857-44CD-8A08-061ABE4D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C88E5-AFAA-4475-AF79-E6D220AD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8546B3-4205-4DAD-9D22-F477A808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94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42431-76DC-4048-9C0D-3994F3286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9E0E5D-73C8-4CCA-AF3D-1E06C3C96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A97D72-E881-4790-BA85-1FAA679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B451BD-3DAB-4C3D-8AF0-0B780FE3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241562-4898-4D87-9115-7840F031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007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5A9E8-2855-48F5-AE67-4FFFCC72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CBB50F-913E-4766-8C34-D329A674D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3F4B1A-AF3C-48F5-BC5B-55195B864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8C12AA-F058-4339-BEA0-416A105B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BC8D21-5F5B-48A1-BED6-E124B0C3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FF2E77-4B92-41CC-8B9D-8D20717B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3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845D2-FB54-49DF-BB49-D9BB4E9A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1F259-4103-48F1-B2F4-32A5CD95D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96C85E-4D8C-4323-AB04-144875DB0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ED898C-F06D-45D9-948B-1CE55F4AF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71A030-5A9C-47A2-A8A8-9D28F02AD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F7B2EA-72EB-4EBE-85B9-1863DF1E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8B1978-97BB-4967-9915-42261657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B3124B-6287-4047-A3EC-70D8EF2D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293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47A02-8E2C-47AD-9C1C-0C601961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A3F9C0-60BE-4CB7-85AD-7E8AC6BD5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23F336-BE81-4D0C-8BF0-E865A76DE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9A697-866C-4C27-92FE-4EE0368C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512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atrón de fondo&#10;&#10;Descripción generada automáticamente">
            <a:extLst>
              <a:ext uri="{FF2B5EF4-FFF2-40B4-BE49-F238E27FC236}">
                <a16:creationId xmlns:a16="http://schemas.microsoft.com/office/drawing/2014/main" id="{975B1059-685F-4F73-9CF7-2448F49D8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C4886F2-3A77-4624-B5D9-1D1285BEFA5E}"/>
              </a:ext>
            </a:extLst>
          </p:cNvPr>
          <p:cNvSpPr/>
          <p:nvPr userDrawn="1"/>
        </p:nvSpPr>
        <p:spPr>
          <a:xfrm>
            <a:off x="10014438" y="0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B71C9BF-861B-45A0-BF45-0640E7FE9F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35522"/>
            <a:ext cx="1486239" cy="40649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C266B04-F76A-441B-BD9C-DAB18989DC2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407F968-46C0-4915-974C-C4DFCDD0E8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6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8B882A0D-F3E6-4163-B503-818566D65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B9A4A3-17CF-4398-9724-5AE13614A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42CBE2-D1CF-4B4B-B2E8-41F948F21A4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D767B6-D577-443A-AF9F-6A037931D3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F4AF0E5C-DB02-4E8B-B6DE-C695BDF15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DC41CCE-5F12-427C-9CB7-0031ACDB4057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7EBD0E-4D13-4AED-8A3C-22F4CCD5B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3A111A-D2D3-4BD4-86EA-09A0078B8D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6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Pizarra&#10;&#10;Descripción generada automáticamente">
            <a:extLst>
              <a:ext uri="{FF2B5EF4-FFF2-40B4-BE49-F238E27FC236}">
                <a16:creationId xmlns:a16="http://schemas.microsoft.com/office/drawing/2014/main" id="{FC690879-C624-4AA7-A975-9CABA74B7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07571A-403E-418A-8D25-10ACA393C7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BC143B-D860-4768-AD27-4598F22AEB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5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ACD459-41C4-4EC9-8F2A-5B7E400FA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D0AA729-F401-40DD-9B5D-19478EDA2584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207589-EA02-43D0-8519-088857077C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6163F9D-0E9F-401C-81C7-13738486154C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F8FFB9-3D64-4FEF-88A7-7A8BB20069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4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755F544-0AF7-41E9-A1D8-CF5D5F5BD6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BBF690-608E-4432-A45E-8B257EC50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91E812-F0EB-4757-BD35-501FB7EBD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  <p:pic>
        <p:nvPicPr>
          <p:cNvPr id="17" name="Imagen 16" descr="Forma, Flecha&#10;&#10;Descripción generada automáticamente">
            <a:extLst>
              <a:ext uri="{FF2B5EF4-FFF2-40B4-BE49-F238E27FC236}">
                <a16:creationId xmlns:a16="http://schemas.microsoft.com/office/drawing/2014/main" id="{B5F55402-F55C-4C73-BBEF-038C5A3C3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r="2098"/>
          <a:stretch/>
        </p:blipFill>
        <p:spPr>
          <a:xfrm>
            <a:off x="1925661" y="5561901"/>
            <a:ext cx="8340678" cy="12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86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48B47F-53D4-4EDF-89D3-467D1CF16E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69DDB3-3958-46EE-840F-3536820970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AE924E-F9AE-443C-ADBD-8683F0C199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1062"/>
            <a:ext cx="2477064" cy="495413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22F4D5B3-5F88-4843-9FB6-67E2CF00B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t="7983" r="8821"/>
          <a:stretch/>
        </p:blipFill>
        <p:spPr>
          <a:xfrm>
            <a:off x="1923328" y="5348522"/>
            <a:ext cx="8345345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7A6DB47-500A-46B0-8D35-3C2A4E790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2F9802-85F1-418B-86D7-64C45DE243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5C31D1-DCB6-4DFB-B864-84332405C1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4815"/>
            <a:ext cx="2477064" cy="487906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BC4FF9D-47FC-4913-80AD-3A490D467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2" t="-4749" r="6432" b="1"/>
          <a:stretch/>
        </p:blipFill>
        <p:spPr>
          <a:xfrm>
            <a:off x="1923327" y="5348522"/>
            <a:ext cx="8345346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78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Forma&#10;&#10;Descripción generada automáticamente">
            <a:extLst>
              <a:ext uri="{FF2B5EF4-FFF2-40B4-BE49-F238E27FC236}">
                <a16:creationId xmlns:a16="http://schemas.microsoft.com/office/drawing/2014/main" id="{86C6EF04-ACA9-4724-B049-09FA595C2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DAF116-55A1-48B7-804D-393EA41CDD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22D857-ACDD-4585-9A99-2AD683CEDA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2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B3412B30-8DA1-4DA4-8EF0-81172EDF6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112B89-27BD-45CD-BB09-D51012031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6C0E7B-E17B-488D-ABB0-7FF42566E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7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C9023D1E-C3A7-4B9B-9956-9A24F68C7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1A8158-59A1-461C-8D37-DDA22C9012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DD9047-0BBF-4D41-A920-4B31071AC9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86752-DF6D-46F2-A53E-5370A543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D339CF-04ED-49D7-9670-33B2AA539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EF58D2-6B8D-4911-9158-AEC5FDFA9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EAF45A-1DE4-463E-A095-9AFE5BE0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23314D-6C75-4E74-AFF4-911C3D69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526A15-4379-4DB6-AEBA-9138AF47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8315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5B00B-B3CE-4BD1-AB52-495C65043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975981-62B2-4ADF-9B46-FA6AEBDA8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68B32F-24D1-4143-B4CC-9EBE0C98E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37F80B-9615-4836-BDA4-F022AD34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E9E2A5-50AB-41D9-BA24-0C043434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249D76-5E5A-4A98-8437-DA3C91FC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2413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AAE21-F031-4FAD-A05A-B8DAD47A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78C9FC-6C57-4506-B856-54A909D95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3C3639-16B1-41E2-A01C-9B1A1889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3D61E-6C79-4D40-B83F-4E87838E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CD30E4-9EB6-43B1-8DFE-4A313E6C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2396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2AD747-67D0-4996-9DDD-F76F8DB65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AA7C6C-2F31-4B15-9319-21EB4FF54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C5CA99-77A7-4399-AD8A-76EA3AC1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F3F437-3B54-4036-B919-9A0AEFD9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CDB921-1EC3-42D3-97FF-D5E88231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26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37126E-06C2-4826-AD90-B0DB8D4F4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7C75DD-EBE0-428F-8DB4-F89954E4A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ED913-2D6B-45E0-89FC-4EF55D4E7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C7E44-61D1-4A0E-BAF7-0F98AF1368A0}" type="datetimeFigureOut">
              <a:rPr lang="es-CL" smtClean="0"/>
              <a:t>17-09-2024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936D3E-A41A-4474-BA55-6B4EDA117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8EEA5-0A89-41A9-8239-D56CFE810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490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2" r:id="rId9"/>
    <p:sldLayoutId id="2147483661" r:id="rId10"/>
    <p:sldLayoutId id="2147483663" r:id="rId11"/>
    <p:sldLayoutId id="2147483664" r:id="rId12"/>
    <p:sldLayoutId id="2147483666" r:id="rId13"/>
    <p:sldLayoutId id="2147483668" r:id="rId14"/>
    <p:sldLayoutId id="2147483667" r:id="rId15"/>
    <p:sldLayoutId id="2147483665" r:id="rId16"/>
    <p:sldLayoutId id="2147483669" r:id="rId17"/>
    <p:sldLayoutId id="2147483656" r:id="rId18"/>
    <p:sldLayoutId id="2147483657" r:id="rId19"/>
    <p:sldLayoutId id="2147483658" r:id="rId20"/>
    <p:sldLayoutId id="214748365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7D811C9-FE41-49F9-B230-96304BD6BCDA}"/>
              </a:ext>
            </a:extLst>
          </p:cNvPr>
          <p:cNvCxnSpPr>
            <a:cxnSpLocks/>
          </p:cNvCxnSpPr>
          <p:nvPr/>
        </p:nvCxnSpPr>
        <p:spPr>
          <a:xfrm>
            <a:off x="0" y="1441938"/>
            <a:ext cx="10795128" cy="0"/>
          </a:xfrm>
          <a:prstGeom prst="line">
            <a:avLst/>
          </a:prstGeom>
          <a:ln w="19050">
            <a:solidFill>
              <a:srgbClr val="1789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F0D4573-A4CF-40BC-99CD-DCC154BD2E41}"/>
              </a:ext>
            </a:extLst>
          </p:cNvPr>
          <p:cNvSpPr txBox="1"/>
          <p:nvPr/>
        </p:nvSpPr>
        <p:spPr>
          <a:xfrm>
            <a:off x="914400" y="1006670"/>
            <a:ext cx="451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spc="0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Herramienta: </a:t>
            </a:r>
            <a:r>
              <a:rPr lang="es-CL" spc="0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¿Qué? ¿Cómo? ¿Por qué?</a:t>
            </a:r>
            <a:endParaRPr lang="es-CL" dirty="0">
              <a:solidFill>
                <a:srgbClr val="0E866E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1DDC73D3-9E18-460A-9253-C75CF3DFE2FD}"/>
              </a:ext>
            </a:extLst>
          </p:cNvPr>
          <p:cNvSpPr/>
          <p:nvPr/>
        </p:nvSpPr>
        <p:spPr>
          <a:xfrm>
            <a:off x="156813" y="1567116"/>
            <a:ext cx="2630074" cy="538790"/>
          </a:xfrm>
          <a:prstGeom prst="roundRect">
            <a:avLst/>
          </a:prstGeom>
          <a:solidFill>
            <a:srgbClr val="0E866E"/>
          </a:solidFill>
          <a:ln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Fotos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171DEA28-D1A5-410D-8B3E-E881D68F43B5}"/>
              </a:ext>
            </a:extLst>
          </p:cNvPr>
          <p:cNvSpPr/>
          <p:nvPr/>
        </p:nvSpPr>
        <p:spPr>
          <a:xfrm>
            <a:off x="162478" y="2253225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C1C1223-59F5-46EC-B716-91E98E8F7DC9}"/>
              </a:ext>
            </a:extLst>
          </p:cNvPr>
          <p:cNvSpPr/>
          <p:nvPr/>
        </p:nvSpPr>
        <p:spPr>
          <a:xfrm>
            <a:off x="8450224" y="1573427"/>
            <a:ext cx="2630074" cy="538790"/>
          </a:xfrm>
          <a:prstGeom prst="roundRect">
            <a:avLst/>
          </a:prstGeom>
          <a:solidFill>
            <a:srgbClr val="0E866E"/>
          </a:solidFill>
          <a:ln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¿Por qué está </a:t>
            </a:r>
          </a:p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sucediendo?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2AD4F26-3FDC-41CB-9E91-04BACF71FE2A}"/>
              </a:ext>
            </a:extLst>
          </p:cNvPr>
          <p:cNvSpPr/>
          <p:nvPr/>
        </p:nvSpPr>
        <p:spPr>
          <a:xfrm>
            <a:off x="2925059" y="1562965"/>
            <a:ext cx="2630074" cy="538790"/>
          </a:xfrm>
          <a:prstGeom prst="roundRect">
            <a:avLst/>
          </a:prstGeom>
          <a:solidFill>
            <a:srgbClr val="0E866E"/>
          </a:solidFill>
          <a:ln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¿Qué está </a:t>
            </a:r>
          </a:p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sucediendo?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04DBF2C-4526-4C7E-9F65-E8AF5C27E4FE}"/>
              </a:ext>
            </a:extLst>
          </p:cNvPr>
          <p:cNvSpPr/>
          <p:nvPr/>
        </p:nvSpPr>
        <p:spPr>
          <a:xfrm>
            <a:off x="5693305" y="1571591"/>
            <a:ext cx="2630074" cy="538790"/>
          </a:xfrm>
          <a:prstGeom prst="roundRect">
            <a:avLst/>
          </a:prstGeom>
          <a:solidFill>
            <a:srgbClr val="0E866E"/>
          </a:solidFill>
          <a:ln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¿Cómo está</a:t>
            </a:r>
          </a:p>
          <a:p>
            <a:pPr algn="ctr"/>
            <a:r>
              <a:rPr lang="es-CL" sz="15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sucediendo?</a:t>
            </a:r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676F2DFF-A737-4E62-BD48-7F135CF862F2}"/>
              </a:ext>
            </a:extLst>
          </p:cNvPr>
          <p:cNvSpPr/>
          <p:nvPr/>
        </p:nvSpPr>
        <p:spPr>
          <a:xfrm>
            <a:off x="2925060" y="2247850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1BACEACA-4A50-478C-BEEA-4A3FE21EB1FD}"/>
              </a:ext>
            </a:extLst>
          </p:cNvPr>
          <p:cNvSpPr/>
          <p:nvPr/>
        </p:nvSpPr>
        <p:spPr>
          <a:xfrm>
            <a:off x="5687640" y="2262254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A39904BA-CAC1-4091-A4AF-7A5ADE23C826}"/>
              </a:ext>
            </a:extLst>
          </p:cNvPr>
          <p:cNvSpPr/>
          <p:nvPr/>
        </p:nvSpPr>
        <p:spPr>
          <a:xfrm>
            <a:off x="8461553" y="2261931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82D36EFF-4CED-457F-9AD4-B6CCAF654A27}"/>
              </a:ext>
            </a:extLst>
          </p:cNvPr>
          <p:cNvSpPr/>
          <p:nvPr/>
        </p:nvSpPr>
        <p:spPr>
          <a:xfrm>
            <a:off x="168142" y="3318876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</a:t>
            </a: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B3C45650-CCB5-4E9A-B4BC-4E2CCD3C0D6C}"/>
              </a:ext>
            </a:extLst>
          </p:cNvPr>
          <p:cNvSpPr/>
          <p:nvPr/>
        </p:nvSpPr>
        <p:spPr>
          <a:xfrm>
            <a:off x="2925060" y="3312277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B4F3C41C-7553-4DCB-82CF-F5FC82186774}"/>
              </a:ext>
            </a:extLst>
          </p:cNvPr>
          <p:cNvSpPr/>
          <p:nvPr/>
        </p:nvSpPr>
        <p:spPr>
          <a:xfrm>
            <a:off x="5681976" y="3332459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97696D2B-B579-4C0F-817E-2964678ED4AD}"/>
              </a:ext>
            </a:extLst>
          </p:cNvPr>
          <p:cNvSpPr/>
          <p:nvPr/>
        </p:nvSpPr>
        <p:spPr>
          <a:xfrm>
            <a:off x="8427566" y="3329977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46DA5E05-3255-40CE-B23A-CADC4A411057}"/>
              </a:ext>
            </a:extLst>
          </p:cNvPr>
          <p:cNvSpPr/>
          <p:nvPr/>
        </p:nvSpPr>
        <p:spPr>
          <a:xfrm>
            <a:off x="173807" y="4384528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IMAGEN</a:t>
            </a: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9397DC0B-AD7A-426E-BC72-C9A02460BA0F}"/>
              </a:ext>
            </a:extLst>
          </p:cNvPr>
          <p:cNvSpPr/>
          <p:nvPr/>
        </p:nvSpPr>
        <p:spPr>
          <a:xfrm>
            <a:off x="2925060" y="4376703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73B62497-A288-4A95-A380-1B8543283AD7}"/>
              </a:ext>
            </a:extLst>
          </p:cNvPr>
          <p:cNvSpPr/>
          <p:nvPr/>
        </p:nvSpPr>
        <p:spPr>
          <a:xfrm>
            <a:off x="5676312" y="4402663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C55557D5-2215-4003-A7AA-E6D243250303}"/>
              </a:ext>
            </a:extLst>
          </p:cNvPr>
          <p:cNvSpPr/>
          <p:nvPr/>
        </p:nvSpPr>
        <p:spPr>
          <a:xfrm>
            <a:off x="8438895" y="4398024"/>
            <a:ext cx="2630073" cy="918332"/>
          </a:xfrm>
          <a:prstGeom prst="roundRect">
            <a:avLst>
              <a:gd name="adj" fmla="val 15329"/>
            </a:avLst>
          </a:prstGeom>
          <a:noFill/>
          <a:ln w="19050">
            <a:solidFill>
              <a:srgbClr val="0E8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E7FD23A-3290-C745-98F0-CC89F67BEF50}"/>
              </a:ext>
            </a:extLst>
          </p:cNvPr>
          <p:cNvSpPr txBox="1"/>
          <p:nvPr/>
        </p:nvSpPr>
        <p:spPr>
          <a:xfrm>
            <a:off x="9878500" y="1081353"/>
            <a:ext cx="971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1600" b="1" dirty="0">
                <a:solidFill>
                  <a:srgbClr val="1789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ACTIVA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A1CA7556-5FAC-2040-A126-52E091694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088" y="957643"/>
            <a:ext cx="583511" cy="61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2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34</Words>
  <Application>Microsoft Office PowerPoint</Application>
  <PresentationFormat>Panorámica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Nicole Garcés Silva</dc:creator>
  <cp:lastModifiedBy>María Paz Matamala Moreno</cp:lastModifiedBy>
  <cp:revision>20</cp:revision>
  <dcterms:created xsi:type="dcterms:W3CDTF">2024-06-27T12:28:21Z</dcterms:created>
  <dcterms:modified xsi:type="dcterms:W3CDTF">2024-09-17T14:20:32Z</dcterms:modified>
</cp:coreProperties>
</file>