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F486B9-DB80-78B5-169B-3C246145C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AE2285-B573-D28F-F480-7EBC14E3BA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9C70D8-081E-9DF1-E77F-FCDB169BA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C55609-CC53-8FAF-70F8-D93D12CD8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91119B-A59C-87D9-8803-B80FD98F2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37278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79366-1F3A-65CB-851B-2CA441096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EE5A24-6593-F499-9F76-B24176604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8BD071-78F9-FC90-EE48-D6A9B28BF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647812-22AE-FC3F-1811-A0CCD322C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A60DAE-DEF4-57EF-2889-2AAF67F1D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1510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E0AA00-84F4-00FB-DA6E-AD4837821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7D2B1E-A35F-26A8-62BC-34B4B5CA3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32D4A9C-E3CF-35AB-3B24-6ACE4357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C1AF1C-A4ED-3C35-37BA-C45031903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A12F75-2A73-6A5A-6253-9C018CCFF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2820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FFBC2-8411-D4DB-00A4-9E4DABA7D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5CC922D-1DC5-5F8E-5B0C-C3A9326D8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EFDD6D-CA0E-45BB-63A9-F0A2D5945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880685D-5F80-BF22-CA46-60AC3F98B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B46700-E0C1-4D71-A4D9-98015E2AA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AE0D89-8217-3D1F-C34D-61873A950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99208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FB581-CE47-92D7-9D1F-6F9C6664C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3B86A6-A62E-30DD-B54A-107E8BF7C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FF249DC-C393-9568-BCF6-34570E9AA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8210832-1C51-19D2-47F3-D8EF439E2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88AD03-562B-2A4A-0C5E-3444A465BD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068B16C-2EC4-5251-53F3-022012226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3E07523-48E6-C74C-30C8-42662AFAD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326B4EB-3989-5F85-137C-2C4CFB517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242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D287C4-BE0A-CE43-7B07-2EC0670B7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EAE0E4-07EF-DD78-3F72-82E276E87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D5DFD19-73BF-C814-1842-0071AF078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02A1232-7EB4-4095-F3E7-B9217F71A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4464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6F6EA8F-2541-5ECF-7A7C-C73CFCA1D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6670645-726D-9F7F-6A50-8B7C7AE6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09957F-69CB-F715-28CC-9E24C55E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290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A05B46-00F7-55D6-2D22-1C77DEC6D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75F517-A5C0-DC44-DDAA-D1D0BAC42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35D12E2-795A-B448-86AD-56B2D42094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58528E-B957-8108-E320-9D740629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42529CA-DE06-0C28-4B63-AB50ED7AD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522D72-E68D-2D3D-6056-22E7EEFD2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77994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E670CA-A3F2-FE19-175E-08E193C3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35A7E7-FE40-BCD7-D02A-6E8D0B1CF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7B2AD2-E375-F8C1-12F3-2EED5FA74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5677F9-C576-E546-5776-D25B367DE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4EC46A-A811-A126-B407-5922C6325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D761D4-581F-FD93-A2FC-9587E63F9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88534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0320D-1AA8-593E-BA52-03F43E75F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CC64C7-C600-21BF-10C0-026650723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31E182F-517C-DFD4-A3CB-20080077B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337873-C1D2-C6A5-03C2-F183AD8BB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913D0E-C5C2-B1F7-CC01-E7E07DFBF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6124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A7E4801-FE5D-569F-31E8-C8F5BCC1F7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C01ED88-A1D1-F8CC-D07D-CB5972604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1077ABE-41A3-2FE0-F273-B3D17BDE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7FF3DC-DAD0-F824-304B-3FFC149F0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5C960D-7F0E-8E26-CE26-0AA230BB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11372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5C08DC-35C5-724A-CABC-19D75455E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F26361-A811-12A7-3BE8-DE6D76802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E9041F-899D-976B-E5D2-005228DBE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26D0A-925E-4D40-BB61-497E8EBF92EE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FB629D1-A339-A88C-0BC4-8B2F4D3A5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D84A64-0E10-5C89-B949-82D9ECC101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06C894-8E49-45D0-8048-0F73212F3A2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9453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AA11D993-57E1-4FF3-A03A-6C2B97D66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160" y="284512"/>
            <a:ext cx="2203375" cy="427185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09E182D1-370A-4AF0-8436-BB5E4B9ADA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EC6A793-B7C1-4F9B-87A3-BAE1FC156153}"/>
              </a:ext>
            </a:extLst>
          </p:cNvPr>
          <p:cNvSpPr txBox="1"/>
          <p:nvPr/>
        </p:nvSpPr>
        <p:spPr>
          <a:xfrm>
            <a:off x="302786" y="893945"/>
            <a:ext cx="4933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88CB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ROSA, BROTE, ESPINA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48B6C76-47C1-4370-8B34-4373B4A7F02A}"/>
              </a:ext>
            </a:extLst>
          </p:cNvPr>
          <p:cNvSpPr txBox="1"/>
          <p:nvPr/>
        </p:nvSpPr>
        <p:spPr>
          <a:xfrm>
            <a:off x="9001666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888CBF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TESTEA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9199905-71DA-40A4-9F65-3ADBC472351C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888CBF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Gráfico 7">
            <a:extLst>
              <a:ext uri="{FF2B5EF4-FFF2-40B4-BE49-F238E27FC236}">
                <a16:creationId xmlns:a16="http://schemas.microsoft.com/office/drawing/2014/main" id="{16061370-F9AF-4082-A6DA-26DB7165B4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83406" y="645223"/>
            <a:ext cx="781050" cy="866775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2DB9F2DF-6D5B-439B-872A-7A9ACC59F4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31687" y="1543090"/>
            <a:ext cx="7928627" cy="405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538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2025-12-11T12:40:06Z</dcterms:created>
  <dcterms:modified xsi:type="dcterms:W3CDTF">2025-12-11T12:41:17Z</dcterms:modified>
</cp:coreProperties>
</file>