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866E"/>
    <a:srgbClr val="8CC04E"/>
    <a:srgbClr val="7CBEB6"/>
    <a:srgbClr val="A6D8D4"/>
    <a:srgbClr val="178972"/>
    <a:srgbClr val="FFFFFF"/>
    <a:srgbClr val="FEFEFE"/>
    <a:srgbClr val="68FFE1"/>
    <a:srgbClr val="2C8E7C"/>
    <a:srgbClr val="70FF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888FCF-8C6F-4F5F-A8BC-8962F03D3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9A7239-76FC-43E5-98AE-2522558CF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E95F12-4978-457F-A924-A3F16A5C2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23-09-2024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7C8CB3-8D48-463C-9C79-9C53AF9C1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AB16DE-559B-4087-8971-818D94F9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752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3CEE9B-9F24-4017-9A7A-43A803EF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D70F18-5B0C-40F9-8876-F12806179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43C978-E857-44CD-8A08-061ABE4DE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23-09-2024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1C88E5-AFAA-4475-AF79-E6D220ADE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8546B3-4205-4DAD-9D22-F477A8083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1948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142431-76DC-4048-9C0D-3994F3286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9E0E5D-73C8-4CCA-AF3D-1E06C3C96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A97D72-E881-4790-BA85-1FAA67967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23-09-2024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B451BD-3DAB-4C3D-8AF0-0B780FE36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241562-4898-4D87-9115-7840F031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0072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C5A9E8-2855-48F5-AE67-4FFFCC725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CBB50F-913E-4766-8C34-D329A674D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3F4B1A-AF3C-48F5-BC5B-55195B864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8C12AA-F058-4339-BEA0-416A105B4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23-09-2024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BC8D21-5F5B-48A1-BED6-E124B0C3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FF2E77-4B92-41CC-8B9D-8D20717BD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376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845D2-FB54-49DF-BB49-D9BB4E9A9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1F259-4103-48F1-B2F4-32A5CD95D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96C85E-4D8C-4323-AB04-144875DB0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5ED898C-F06D-45D9-948B-1CE55F4AFE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C71A030-5A9C-47A2-A8A8-9D28F02AD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1F7B2EA-72EB-4EBE-85B9-1863DF1E0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23-09-2024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8B1978-97BB-4967-9915-42261657B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B3124B-6287-4047-A3EC-70D8EF2D7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2934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47A02-8E2C-47AD-9C1C-0C6019613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A3F9C0-60BE-4CB7-85AD-7E8AC6BD5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23-09-2024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23F336-BE81-4D0C-8BF0-E865A76DE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F19A697-866C-4C27-92FE-4EE0368C5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5120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Patrón de fondo&#10;&#10;Descripción generada automáticamente">
            <a:extLst>
              <a:ext uri="{FF2B5EF4-FFF2-40B4-BE49-F238E27FC236}">
                <a16:creationId xmlns:a16="http://schemas.microsoft.com/office/drawing/2014/main" id="{975B1059-685F-4F73-9CF7-2448F49D8B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5C4886F2-3A77-4624-B5D9-1D1285BEFA5E}"/>
              </a:ext>
            </a:extLst>
          </p:cNvPr>
          <p:cNvSpPr/>
          <p:nvPr userDrawn="1"/>
        </p:nvSpPr>
        <p:spPr>
          <a:xfrm>
            <a:off x="10014438" y="0"/>
            <a:ext cx="2177562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B71C9BF-861B-45A0-BF45-0640E7FE9F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35522"/>
            <a:ext cx="1486239" cy="406493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6C266B04-F76A-441B-BD9C-DAB18989DC24}"/>
              </a:ext>
            </a:extLst>
          </p:cNvPr>
          <p:cNvSpPr/>
          <p:nvPr userDrawn="1"/>
        </p:nvSpPr>
        <p:spPr>
          <a:xfrm>
            <a:off x="-1" y="0"/>
            <a:ext cx="3174023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407F968-46C0-4915-974C-C4DFCDD0E8E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63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8B882A0D-F3E6-4163-B503-818566D65E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B9A4A3-17CF-4398-9724-5AE13614A5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342CBE2-D1CF-4B4B-B2E8-41F948F21A44}"/>
              </a:ext>
            </a:extLst>
          </p:cNvPr>
          <p:cNvSpPr/>
          <p:nvPr userDrawn="1"/>
        </p:nvSpPr>
        <p:spPr>
          <a:xfrm>
            <a:off x="-1" y="0"/>
            <a:ext cx="3174023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7D767B6-D577-443A-AF9F-6A037931D3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68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c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F4AF0E5C-DB02-4E8B-B6DE-C695BDF159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DC41CCE-5F12-427C-9CB7-0031ACDB4057}"/>
              </a:ext>
            </a:extLst>
          </p:cNvPr>
          <p:cNvSpPr/>
          <p:nvPr userDrawn="1"/>
        </p:nvSpPr>
        <p:spPr>
          <a:xfrm>
            <a:off x="10014438" y="-1"/>
            <a:ext cx="2177562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87EBD0E-4D13-4AED-8A3C-22F4CCD5BB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3A111A-D2D3-4BD4-86EA-09A0078B8D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6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, Pizarra&#10;&#10;Descripción generada automáticamente">
            <a:extLst>
              <a:ext uri="{FF2B5EF4-FFF2-40B4-BE49-F238E27FC236}">
                <a16:creationId xmlns:a16="http://schemas.microsoft.com/office/drawing/2014/main" id="{FC690879-C624-4AA7-A975-9CABA74B76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707571A-403E-418A-8D25-10ACA393C7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FBC143B-D860-4768-AD27-4598F22AEB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5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EACD459-41C4-4EC9-8F2A-5B7E400FA2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D0AA729-F401-40DD-9B5D-19478EDA2584}"/>
              </a:ext>
            </a:extLst>
          </p:cNvPr>
          <p:cNvSpPr/>
          <p:nvPr userDrawn="1"/>
        </p:nvSpPr>
        <p:spPr>
          <a:xfrm>
            <a:off x="10014438" y="-1"/>
            <a:ext cx="2177562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F207589-EA02-43D0-8519-088857077C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6163F9D-0E9F-401C-81C7-13738486154C}"/>
              </a:ext>
            </a:extLst>
          </p:cNvPr>
          <p:cNvSpPr/>
          <p:nvPr userDrawn="1"/>
        </p:nvSpPr>
        <p:spPr>
          <a:xfrm>
            <a:off x="-1" y="0"/>
            <a:ext cx="3174023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FF8FFB9-3D64-4FEF-88A7-7A8BB20069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644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scu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E755F544-0AF7-41E9-A1D8-CF5D5F5BD6C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BBF690-608E-4432-A45E-8B257EC50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E91E812-F0EB-4757-BD35-501FB7EBD3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  <p:pic>
        <p:nvPicPr>
          <p:cNvPr id="17" name="Imagen 16" descr="Forma, Flecha&#10;&#10;Descripción generada automáticamente">
            <a:extLst>
              <a:ext uri="{FF2B5EF4-FFF2-40B4-BE49-F238E27FC236}">
                <a16:creationId xmlns:a16="http://schemas.microsoft.com/office/drawing/2014/main" id="{B5F55402-F55C-4C73-BBEF-038C5A3C37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" r="2098"/>
          <a:stretch/>
        </p:blipFill>
        <p:spPr>
          <a:xfrm>
            <a:off x="1925661" y="5561901"/>
            <a:ext cx="8340678" cy="12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986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048B47F-53D4-4EDF-89D3-467D1CF16E9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69DDB3-3958-46EE-840F-3536820970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0AE924E-F9AE-443C-ADBD-8683F0C199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1062"/>
            <a:ext cx="2477064" cy="495413"/>
          </a:xfrm>
          <a:prstGeom prst="rect">
            <a:avLst/>
          </a:prstGeom>
        </p:spPr>
      </p:pic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22F4D5B3-5F88-4843-9FB6-67E2CF00B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0" t="7983" r="8821"/>
          <a:stretch/>
        </p:blipFill>
        <p:spPr>
          <a:xfrm>
            <a:off x="1923328" y="5348522"/>
            <a:ext cx="8345345" cy="15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0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onito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17A6DB47-500A-46B0-8D35-3C2A4E790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2F9802-85F1-418B-86D7-64C45DE243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5C31D1-DCB6-4DFB-B864-84332405C1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4815"/>
            <a:ext cx="2477064" cy="487906"/>
          </a:xfrm>
          <a:prstGeom prst="rect">
            <a:avLst/>
          </a:prstGeom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FBC4FF9D-47FC-4913-80AD-3A490D4675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2" t="-4749" r="6432" b="1"/>
          <a:stretch/>
        </p:blipFill>
        <p:spPr>
          <a:xfrm>
            <a:off x="1923327" y="5348522"/>
            <a:ext cx="8345346" cy="15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78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scub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, Forma&#10;&#10;Descripción generada automáticamente">
            <a:extLst>
              <a:ext uri="{FF2B5EF4-FFF2-40B4-BE49-F238E27FC236}">
                <a16:creationId xmlns:a16="http://schemas.microsoft.com/office/drawing/2014/main" id="{86C6EF04-ACA9-4724-B049-09FA595C24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DDAF116-55A1-48B7-804D-393EA41CDD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D22D857-ACDD-4585-9A99-2AD683CEDA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5586"/>
            <a:ext cx="2477064" cy="4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62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ctiv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atrón de fondo&#10;&#10;Descripción generada automáticamente">
            <a:extLst>
              <a:ext uri="{FF2B5EF4-FFF2-40B4-BE49-F238E27FC236}">
                <a16:creationId xmlns:a16="http://schemas.microsoft.com/office/drawing/2014/main" id="{B3412B30-8DA1-4DA4-8EF0-81172EDF61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5112B89-27BD-45CD-BB09-D51012031A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76C0E7B-E17B-488D-ABB0-7FF42566E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5586"/>
            <a:ext cx="2477064" cy="4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76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onitore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atrón de fondo&#10;&#10;Descripción generada automáticamente">
            <a:extLst>
              <a:ext uri="{FF2B5EF4-FFF2-40B4-BE49-F238E27FC236}">
                <a16:creationId xmlns:a16="http://schemas.microsoft.com/office/drawing/2014/main" id="{C9023D1E-C3A7-4B9B-9956-9A24F68C7A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81A8158-59A1-461C-8D37-DDA22C9012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3DD9047-0BBF-4D41-A920-4B31071AC9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5586"/>
            <a:ext cx="2477064" cy="4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5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86752-DF6D-46F2-A53E-5370A543D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D339CF-04ED-49D7-9670-33B2AA539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EF58D2-6B8D-4911-9158-AEC5FDFA9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EAF45A-1DE4-463E-A095-9AFE5BE0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23-09-2024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23314D-6C75-4E74-AFF4-911C3D69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526A15-4379-4DB6-AEBA-9138AF474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83150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5B00B-B3CE-4BD1-AB52-495C65043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D975981-62B2-4ADF-9B46-FA6AEBDA8A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68B32F-24D1-4143-B4CC-9EBE0C98E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37F80B-9615-4836-BDA4-F022AD34E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23-09-2024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E9E2A5-50AB-41D9-BA24-0C0434347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249D76-5E5A-4A98-8437-DA3C91FC4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24134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AAAE21-F031-4FAD-A05A-B8DAD47A4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178C9FC-6C57-4506-B856-54A909D95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3C3639-16B1-41E2-A01C-9B1A1889A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23-09-2024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A3D61E-6C79-4D40-B83F-4E87838E4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CD30E4-9EB6-43B1-8DFE-4A313E6CB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23969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D2AD747-67D0-4996-9DDD-F76F8DB65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5AA7C6C-2F31-4B15-9319-21EB4FF54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C5CA99-77A7-4399-AD8A-76EA3AC1F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23-09-2024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F3F437-3B54-4036-B919-9A0AEFD99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CDB921-1EC3-42D3-97FF-D5E88231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267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37126E-06C2-4826-AD90-B0DB8D4F4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7C75DD-EBE0-428F-8DB4-F89954E4A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CED913-2D6B-45E0-89FC-4EF55D4E7E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C7E44-61D1-4A0E-BAF7-0F98AF1368A0}" type="datetimeFigureOut">
              <a:rPr lang="es-CL" smtClean="0"/>
              <a:t>23-09-2024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936D3E-A41A-4474-BA55-6B4EDA1177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A8EEA5-0A89-41A9-8239-D56CFE810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4904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2" r:id="rId9"/>
    <p:sldLayoutId id="2147483661" r:id="rId10"/>
    <p:sldLayoutId id="2147483663" r:id="rId11"/>
    <p:sldLayoutId id="2147483664" r:id="rId12"/>
    <p:sldLayoutId id="2147483666" r:id="rId13"/>
    <p:sldLayoutId id="2147483668" r:id="rId14"/>
    <p:sldLayoutId id="2147483667" r:id="rId15"/>
    <p:sldLayoutId id="2147483665" r:id="rId16"/>
    <p:sldLayoutId id="2147483669" r:id="rId17"/>
    <p:sldLayoutId id="2147483656" r:id="rId18"/>
    <p:sldLayoutId id="2147483657" r:id="rId19"/>
    <p:sldLayoutId id="2147483658" r:id="rId20"/>
    <p:sldLayoutId id="214748365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B165EC8-D905-480A-A0AA-D8FF481FC1D4}"/>
              </a:ext>
            </a:extLst>
          </p:cNvPr>
          <p:cNvCxnSpPr>
            <a:cxnSpLocks/>
          </p:cNvCxnSpPr>
          <p:nvPr/>
        </p:nvCxnSpPr>
        <p:spPr>
          <a:xfrm>
            <a:off x="0" y="1419907"/>
            <a:ext cx="10734261" cy="0"/>
          </a:xfrm>
          <a:prstGeom prst="line">
            <a:avLst/>
          </a:prstGeom>
          <a:ln w="19050">
            <a:solidFill>
              <a:srgbClr val="A6D8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4B67EDC-B471-4782-84AF-9CB08F4A8AC3}"/>
              </a:ext>
            </a:extLst>
          </p:cNvPr>
          <p:cNvSpPr txBox="1"/>
          <p:nvPr/>
        </p:nvSpPr>
        <p:spPr>
          <a:xfrm>
            <a:off x="914400" y="1006670"/>
            <a:ext cx="451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spc="0" dirty="0">
                <a:solidFill>
                  <a:srgbClr val="7CB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Herramienta: </a:t>
            </a:r>
            <a:r>
              <a:rPr lang="es-CL" spc="0" dirty="0">
                <a:solidFill>
                  <a:srgbClr val="7CB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Sería o No sería</a:t>
            </a:r>
            <a:endParaRPr lang="es-CL" dirty="0">
              <a:solidFill>
                <a:srgbClr val="7CBEB6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717178F-A90B-B944-A1F1-0C9B25FDBCBF}"/>
              </a:ext>
            </a:extLst>
          </p:cNvPr>
          <p:cNvSpPr txBox="1"/>
          <p:nvPr/>
        </p:nvSpPr>
        <p:spPr>
          <a:xfrm>
            <a:off x="9095603" y="1081353"/>
            <a:ext cx="17318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s-CL" sz="1600" b="1" spc="0" dirty="0">
                <a:solidFill>
                  <a:srgbClr val="7CB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MONITOREA</a:t>
            </a:r>
            <a:endParaRPr lang="es-CL" sz="1600" dirty="0">
              <a:solidFill>
                <a:srgbClr val="7CBEB6"/>
              </a:solidFill>
            </a:endParaRPr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9D111B22-800D-254F-91F4-2F12F17E16B2}"/>
              </a:ext>
            </a:extLst>
          </p:cNvPr>
          <p:cNvGrpSpPr/>
          <p:nvPr/>
        </p:nvGrpSpPr>
        <p:grpSpPr>
          <a:xfrm>
            <a:off x="1018901" y="1546774"/>
            <a:ext cx="9715360" cy="3779316"/>
            <a:chOff x="1018901" y="1616347"/>
            <a:chExt cx="9715360" cy="3779316"/>
          </a:xfrm>
        </p:grpSpPr>
        <p:sp>
          <p:nvSpPr>
            <p:cNvPr id="10" name="Rectángulo: esquinas redondeadas 12">
              <a:extLst>
                <a:ext uri="{FF2B5EF4-FFF2-40B4-BE49-F238E27FC236}">
                  <a16:creationId xmlns:a16="http://schemas.microsoft.com/office/drawing/2014/main" id="{BAEF9FC3-D46E-9646-8181-B2AE570A1E08}"/>
                </a:ext>
              </a:extLst>
            </p:cNvPr>
            <p:cNvSpPr/>
            <p:nvPr/>
          </p:nvSpPr>
          <p:spPr>
            <a:xfrm>
              <a:off x="1018901" y="1616347"/>
              <a:ext cx="2356938" cy="520628"/>
            </a:xfrm>
            <a:prstGeom prst="roundRect">
              <a:avLst/>
            </a:prstGeom>
            <a:solidFill>
              <a:srgbClr val="7CBEB6"/>
            </a:solidFill>
            <a:ln>
              <a:solidFill>
                <a:srgbClr val="7CBEB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Si fuera…</a:t>
              </a:r>
            </a:p>
          </p:txBody>
        </p:sp>
        <p:sp>
          <p:nvSpPr>
            <p:cNvPr id="14" name="Rectángulo: esquinas redondeadas 17">
              <a:extLst>
                <a:ext uri="{FF2B5EF4-FFF2-40B4-BE49-F238E27FC236}">
                  <a16:creationId xmlns:a16="http://schemas.microsoft.com/office/drawing/2014/main" id="{C4D58901-5EAF-F64E-BC47-D3E0D4424F26}"/>
                </a:ext>
              </a:extLst>
            </p:cNvPr>
            <p:cNvSpPr/>
            <p:nvPr/>
          </p:nvSpPr>
          <p:spPr>
            <a:xfrm>
              <a:off x="3471709" y="1616347"/>
              <a:ext cx="2356938" cy="520628"/>
            </a:xfrm>
            <a:prstGeom prst="roundRect">
              <a:avLst/>
            </a:prstGeom>
            <a:solidFill>
              <a:srgbClr val="7CBEB6"/>
            </a:solidFill>
            <a:ln>
              <a:solidFill>
                <a:srgbClr val="7CBEB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Sería</a:t>
              </a:r>
            </a:p>
          </p:txBody>
        </p:sp>
        <p:sp>
          <p:nvSpPr>
            <p:cNvPr id="15" name="Rectángulo: esquinas redondeadas 18">
              <a:extLst>
                <a:ext uri="{FF2B5EF4-FFF2-40B4-BE49-F238E27FC236}">
                  <a16:creationId xmlns:a16="http://schemas.microsoft.com/office/drawing/2014/main" id="{64B252C5-DBD2-744B-881E-584E005A0182}"/>
                </a:ext>
              </a:extLst>
            </p:cNvPr>
            <p:cNvSpPr/>
            <p:nvPr/>
          </p:nvSpPr>
          <p:spPr>
            <a:xfrm>
              <a:off x="5924517" y="1616347"/>
              <a:ext cx="2356938" cy="520628"/>
            </a:xfrm>
            <a:prstGeom prst="roundRect">
              <a:avLst/>
            </a:prstGeom>
            <a:solidFill>
              <a:srgbClr val="7CBEB6"/>
            </a:solidFill>
            <a:ln>
              <a:solidFill>
                <a:srgbClr val="7CBEB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No sería</a:t>
              </a:r>
            </a:p>
          </p:txBody>
        </p:sp>
        <p:sp>
          <p:nvSpPr>
            <p:cNvPr id="16" name="Rectángulo: esquinas redondeadas 18">
              <a:extLst>
                <a:ext uri="{FF2B5EF4-FFF2-40B4-BE49-F238E27FC236}">
                  <a16:creationId xmlns:a16="http://schemas.microsoft.com/office/drawing/2014/main" id="{2AED497F-4B89-0440-98C3-B678FC2E24E9}"/>
                </a:ext>
              </a:extLst>
            </p:cNvPr>
            <p:cNvSpPr/>
            <p:nvPr/>
          </p:nvSpPr>
          <p:spPr>
            <a:xfrm>
              <a:off x="8377323" y="1616347"/>
              <a:ext cx="2356938" cy="520628"/>
            </a:xfrm>
            <a:prstGeom prst="roundRect">
              <a:avLst/>
            </a:prstGeom>
            <a:solidFill>
              <a:srgbClr val="7CBEB6"/>
            </a:solidFill>
            <a:ln>
              <a:solidFill>
                <a:srgbClr val="7CBEB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CL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¿Por qué?</a:t>
              </a:r>
            </a:p>
          </p:txBody>
        </p:sp>
        <p:sp>
          <p:nvSpPr>
            <p:cNvPr id="21" name="Rectángulo: esquinas redondeadas 14">
              <a:extLst>
                <a:ext uri="{FF2B5EF4-FFF2-40B4-BE49-F238E27FC236}">
                  <a16:creationId xmlns:a16="http://schemas.microsoft.com/office/drawing/2014/main" id="{E59DA672-4A5A-BF46-A774-0BE04D56A25C}"/>
                </a:ext>
              </a:extLst>
            </p:cNvPr>
            <p:cNvSpPr/>
            <p:nvPr/>
          </p:nvSpPr>
          <p:spPr>
            <a:xfrm>
              <a:off x="8377323" y="2211463"/>
              <a:ext cx="2356938" cy="1010907"/>
            </a:xfrm>
            <a:prstGeom prst="roundRect">
              <a:avLst>
                <a:gd name="adj" fmla="val 1025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5" name="Rectángulo: esquinas redondeadas 14">
              <a:extLst>
                <a:ext uri="{FF2B5EF4-FFF2-40B4-BE49-F238E27FC236}">
                  <a16:creationId xmlns:a16="http://schemas.microsoft.com/office/drawing/2014/main" id="{D5386F2C-2A33-864D-BFD7-36F92DBA7E45}"/>
                </a:ext>
              </a:extLst>
            </p:cNvPr>
            <p:cNvSpPr/>
            <p:nvPr/>
          </p:nvSpPr>
          <p:spPr>
            <a:xfrm>
              <a:off x="8377323" y="3293854"/>
              <a:ext cx="2356938" cy="1010907"/>
            </a:xfrm>
            <a:prstGeom prst="roundRect">
              <a:avLst>
                <a:gd name="adj" fmla="val 1025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7" name="Rectángulo: esquinas redondeadas 14">
              <a:extLst>
                <a:ext uri="{FF2B5EF4-FFF2-40B4-BE49-F238E27FC236}">
                  <a16:creationId xmlns:a16="http://schemas.microsoft.com/office/drawing/2014/main" id="{E4A866EA-114E-5C40-B2C3-EB2CFED3E582}"/>
                </a:ext>
              </a:extLst>
            </p:cNvPr>
            <p:cNvSpPr/>
            <p:nvPr/>
          </p:nvSpPr>
          <p:spPr>
            <a:xfrm>
              <a:off x="1018901" y="2219974"/>
              <a:ext cx="2356938" cy="1010907"/>
            </a:xfrm>
            <a:prstGeom prst="roundRect">
              <a:avLst>
                <a:gd name="adj" fmla="val 1025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8" name="Rectángulo: esquinas redondeadas 14">
              <a:extLst>
                <a:ext uri="{FF2B5EF4-FFF2-40B4-BE49-F238E27FC236}">
                  <a16:creationId xmlns:a16="http://schemas.microsoft.com/office/drawing/2014/main" id="{1298F8B5-AD67-1743-8207-10899307EAA0}"/>
                </a:ext>
              </a:extLst>
            </p:cNvPr>
            <p:cNvSpPr/>
            <p:nvPr/>
          </p:nvSpPr>
          <p:spPr>
            <a:xfrm>
              <a:off x="3471708" y="2219974"/>
              <a:ext cx="2356938" cy="1010907"/>
            </a:xfrm>
            <a:prstGeom prst="roundRect">
              <a:avLst>
                <a:gd name="adj" fmla="val 1025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9" name="Rectángulo: esquinas redondeadas 14">
              <a:extLst>
                <a:ext uri="{FF2B5EF4-FFF2-40B4-BE49-F238E27FC236}">
                  <a16:creationId xmlns:a16="http://schemas.microsoft.com/office/drawing/2014/main" id="{06CD6C2D-4434-7A4D-9F84-EFA74E8C5E72}"/>
                </a:ext>
              </a:extLst>
            </p:cNvPr>
            <p:cNvSpPr/>
            <p:nvPr/>
          </p:nvSpPr>
          <p:spPr>
            <a:xfrm>
              <a:off x="5924516" y="2219974"/>
              <a:ext cx="2356938" cy="1010907"/>
            </a:xfrm>
            <a:prstGeom prst="roundRect">
              <a:avLst>
                <a:gd name="adj" fmla="val 1025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2" name="Rectángulo: esquinas redondeadas 14">
              <a:extLst>
                <a:ext uri="{FF2B5EF4-FFF2-40B4-BE49-F238E27FC236}">
                  <a16:creationId xmlns:a16="http://schemas.microsoft.com/office/drawing/2014/main" id="{BCE60CDB-C69A-7148-ADBD-0D4D1D95E8A6}"/>
                </a:ext>
              </a:extLst>
            </p:cNvPr>
            <p:cNvSpPr/>
            <p:nvPr/>
          </p:nvSpPr>
          <p:spPr>
            <a:xfrm>
              <a:off x="1018901" y="3302365"/>
              <a:ext cx="2356938" cy="1010907"/>
            </a:xfrm>
            <a:prstGeom prst="roundRect">
              <a:avLst>
                <a:gd name="adj" fmla="val 1025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3" name="Rectángulo: esquinas redondeadas 14">
              <a:extLst>
                <a:ext uri="{FF2B5EF4-FFF2-40B4-BE49-F238E27FC236}">
                  <a16:creationId xmlns:a16="http://schemas.microsoft.com/office/drawing/2014/main" id="{735412D8-D970-1244-8D0D-6039CEFB697F}"/>
                </a:ext>
              </a:extLst>
            </p:cNvPr>
            <p:cNvSpPr/>
            <p:nvPr/>
          </p:nvSpPr>
          <p:spPr>
            <a:xfrm>
              <a:off x="3471708" y="3302365"/>
              <a:ext cx="2356938" cy="1010907"/>
            </a:xfrm>
            <a:prstGeom prst="roundRect">
              <a:avLst>
                <a:gd name="adj" fmla="val 1025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4" name="Rectángulo: esquinas redondeadas 14">
              <a:extLst>
                <a:ext uri="{FF2B5EF4-FFF2-40B4-BE49-F238E27FC236}">
                  <a16:creationId xmlns:a16="http://schemas.microsoft.com/office/drawing/2014/main" id="{3AF2D7F0-7DE9-F244-AF69-760195507817}"/>
                </a:ext>
              </a:extLst>
            </p:cNvPr>
            <p:cNvSpPr/>
            <p:nvPr/>
          </p:nvSpPr>
          <p:spPr>
            <a:xfrm>
              <a:off x="5924516" y="3302365"/>
              <a:ext cx="2356938" cy="1010907"/>
            </a:xfrm>
            <a:prstGeom prst="roundRect">
              <a:avLst>
                <a:gd name="adj" fmla="val 1025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6" name="Rectángulo: esquinas redondeadas 14">
              <a:extLst>
                <a:ext uri="{FF2B5EF4-FFF2-40B4-BE49-F238E27FC236}">
                  <a16:creationId xmlns:a16="http://schemas.microsoft.com/office/drawing/2014/main" id="{12E3D4C4-3355-CC45-A34D-D9F4689EBD1F}"/>
                </a:ext>
              </a:extLst>
            </p:cNvPr>
            <p:cNvSpPr/>
            <p:nvPr/>
          </p:nvSpPr>
          <p:spPr>
            <a:xfrm>
              <a:off x="1018901" y="4384756"/>
              <a:ext cx="2356938" cy="1010907"/>
            </a:xfrm>
            <a:prstGeom prst="roundRect">
              <a:avLst>
                <a:gd name="adj" fmla="val 1025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7" name="Rectángulo: esquinas redondeadas 14">
              <a:extLst>
                <a:ext uri="{FF2B5EF4-FFF2-40B4-BE49-F238E27FC236}">
                  <a16:creationId xmlns:a16="http://schemas.microsoft.com/office/drawing/2014/main" id="{9367D0E4-5EFB-E645-9EFB-D54099B03E60}"/>
                </a:ext>
              </a:extLst>
            </p:cNvPr>
            <p:cNvSpPr/>
            <p:nvPr/>
          </p:nvSpPr>
          <p:spPr>
            <a:xfrm>
              <a:off x="3471708" y="4384756"/>
              <a:ext cx="2356938" cy="1010907"/>
            </a:xfrm>
            <a:prstGeom prst="roundRect">
              <a:avLst>
                <a:gd name="adj" fmla="val 1025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8" name="Rectángulo: esquinas redondeadas 14">
              <a:extLst>
                <a:ext uri="{FF2B5EF4-FFF2-40B4-BE49-F238E27FC236}">
                  <a16:creationId xmlns:a16="http://schemas.microsoft.com/office/drawing/2014/main" id="{7ED6BE3D-E22B-2A48-A9D5-A81D45E64B5E}"/>
                </a:ext>
              </a:extLst>
            </p:cNvPr>
            <p:cNvSpPr/>
            <p:nvPr/>
          </p:nvSpPr>
          <p:spPr>
            <a:xfrm>
              <a:off x="5924516" y="4384756"/>
              <a:ext cx="2356938" cy="1010907"/>
            </a:xfrm>
            <a:prstGeom prst="roundRect">
              <a:avLst>
                <a:gd name="adj" fmla="val 1025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9" name="Rectángulo: esquinas redondeadas 14">
              <a:extLst>
                <a:ext uri="{FF2B5EF4-FFF2-40B4-BE49-F238E27FC236}">
                  <a16:creationId xmlns:a16="http://schemas.microsoft.com/office/drawing/2014/main" id="{B5211276-A277-8841-B2B1-F8532C7393C4}"/>
                </a:ext>
              </a:extLst>
            </p:cNvPr>
            <p:cNvSpPr/>
            <p:nvPr/>
          </p:nvSpPr>
          <p:spPr>
            <a:xfrm>
              <a:off x="8377323" y="4376246"/>
              <a:ext cx="2356938" cy="1010907"/>
            </a:xfrm>
            <a:prstGeom prst="roundRect">
              <a:avLst>
                <a:gd name="adj" fmla="val 1025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pic>
        <p:nvPicPr>
          <p:cNvPr id="30" name="Imagen 29">
            <a:extLst>
              <a:ext uri="{FF2B5EF4-FFF2-40B4-BE49-F238E27FC236}">
                <a16:creationId xmlns:a16="http://schemas.microsoft.com/office/drawing/2014/main" id="{6488356F-CD89-D240-AB63-F420A3236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7949" y="1060469"/>
            <a:ext cx="605753" cy="60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80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1534</TotalTime>
  <Words>17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Nicole Garcés Silva</dc:creator>
  <cp:lastModifiedBy>María Paz Matamala Moreno</cp:lastModifiedBy>
  <cp:revision>23</cp:revision>
  <dcterms:created xsi:type="dcterms:W3CDTF">2024-06-27T12:28:21Z</dcterms:created>
  <dcterms:modified xsi:type="dcterms:W3CDTF">2024-09-23T19:14:47Z</dcterms:modified>
</cp:coreProperties>
</file>