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F8177C-17AC-C5AD-9CFD-6CBDE1A8B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2947ED-8B42-761C-389F-1A489B44A3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CADB92-9B49-CE8A-1A69-E92F5FBB4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14E7-85C3-C0B9-5D46-17FBD7D93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E4B3E0-DC16-6C38-9361-2BB97BB4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136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2AB09-989B-A12F-3F77-7B262A72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BE5CBB-17FE-2319-BD9F-82DE9C07B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0BC126-B3C1-2220-A0A4-0160DEA55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454D56-C09E-8CDE-25C9-1CD1956D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FB056C-B84A-3E73-1961-8B34AD60A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515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AFA3E-3EB2-B7C1-F188-21CCC46BF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CBB364-3531-2D2E-6BD1-361790452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5A2356-BD70-A94F-21D0-BF599F2A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71BDDF-3F9E-AAB6-841B-E657BA64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B0ED3A-FFC8-9C09-8FE0-2B171374C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84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27E67D-3EE3-E67C-57D7-0EC41A9C6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8EC0AC-B7CA-64B6-9048-8C609BD19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980F58D-59AD-C82B-69D8-C965594E0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C3F6C9-BAEB-620F-BCF4-11A5B1A4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FC92B0-8178-1C89-A2BC-C27A0DD5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A09C7B-5E8F-BA57-A79D-A59E1FF8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344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9F13EA-8B43-4ED6-F8AE-AEB3DF13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CFBBBE-17E3-06E9-CE93-5DC6DD4B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DD69CF-34E7-83B4-11FC-C2325F871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C3234BA-563D-BA85-639C-D1D286BC8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9EBD31D-E48D-735A-F502-9517C7F4F2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E8564A-4260-E652-50E0-163548146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FC31C0-B23A-8D34-6CBB-B89B3BA29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EA4F121-D398-80B3-3E1B-8B12D862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2085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E0DECB-4EFD-796E-5457-33497CE6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A261643-CB34-8B4B-F6D7-DAE22F950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B2D71F-F788-F35E-D897-1EFF5296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9C6CDB2-8072-7CA7-355B-CFF5D1495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1503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1C4232-F8F9-D52C-BD7C-038B6DC18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DC28B4-DFF1-DB15-F120-D42197775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EC5DFF-2539-9FE0-E946-4FC565DC0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788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D0CC16-B740-BC0B-0F5A-856DA9505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6696DA-E678-FED8-E5FF-2A94EFDFC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22C788-4C3E-E223-A1DE-CF26A0CF6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21A22C-568F-E22C-5A79-41854928E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BCA405-E4C9-EAC3-1E40-B1904183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E1B024-D3C2-DBD1-C6FB-C64D5DB7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450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4E95B-119A-B16F-5AF0-4887DAC9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59D2434-FEA3-E4AB-59E9-71C3B9741A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7D78AA-6BB9-8B29-86A2-C43675C3F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D768DD-3926-A12C-C416-12BF7AF52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BC052E-2617-9F0B-F99E-CD90EBDA6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814A1F-2AED-CE21-787F-0B7FF2C8D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611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1C06AD-DBE5-2D9C-C0DE-ABD013BF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05EB3A-EDB9-80ED-7E35-FAB4FB428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BAC6AD-4BD5-675C-BC8D-D47955049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52E4C9-5AFD-7C5E-F314-50730659A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FC3BE3-7BA3-FF0B-500C-D357FB78B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433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9E00A1-70FA-3F26-012B-0E23254E5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73A67D-6DDC-9C63-BB3C-75F8E4788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775DD7-6DC2-3DFC-31FE-AAFDFC0EA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D20FDC-220A-FE01-59F3-C1557843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89D07E-7B2C-71E9-8EC8-112DA251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5252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0FBBC5-7A66-EC45-7CC7-797ADB179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FDC4FE-98F9-508A-7257-19050D1E1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68229E-5000-1C9B-5E5C-EC54E4246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193089-7881-47F3-B0CD-B0B99434140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0B165E-F4BC-5BE2-811E-747D10767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A20E9F-BA78-678A-985D-70725AE97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07124F-522B-4548-BC7E-2999FC0D55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621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7F86EE65-471D-4411-A7AC-4439A4770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B730D86-849A-4C82-8134-22000324B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787" y="287936"/>
            <a:ext cx="2183132" cy="42326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681CC90-B3E3-44F3-B65B-689C557F5A99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18639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SCAMPER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091E5EB-EA1A-4603-BFDB-F6D1F568B223}"/>
              </a:ext>
            </a:extLst>
          </p:cNvPr>
          <p:cNvSpPr txBox="1"/>
          <p:nvPr/>
        </p:nvSpPr>
        <p:spPr>
          <a:xfrm>
            <a:off x="9001666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18639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GENERA IDEAS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AB08D9B4-03B9-46AF-B292-C58D1CB221E2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F1863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Gráfico 8">
            <a:extLst>
              <a:ext uri="{FF2B5EF4-FFF2-40B4-BE49-F238E27FC236}">
                <a16:creationId xmlns:a16="http://schemas.microsoft.com/office/drawing/2014/main" id="{50B32D60-0102-40BD-A382-F7CD78197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11011" y="711197"/>
            <a:ext cx="606871" cy="83115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DD77787-86B7-4819-B098-4BD08C7D4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33998" y="1683236"/>
            <a:ext cx="7124004" cy="365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93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2025-12-11T12:36:02Z</dcterms:created>
  <dcterms:modified xsi:type="dcterms:W3CDTF">2025-12-11T12:36:58Z</dcterms:modified>
</cp:coreProperties>
</file>