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6C4F23-E907-0241-414F-C92B63E8E9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DA585B1-194E-D458-C632-33863FD1F3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1DE8EB-F64A-F495-C24D-BF633919E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A064-6EC1-4186-9FBF-89A589333167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68D10E-86F7-3921-90E5-ED33EF5C6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5AA8FD-8D2B-8776-5118-99875D2E0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5EBD-4E49-4C5E-85A8-FAF5BAF97BF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81423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D73A4-AC5A-B2A7-BC57-9FC0B490B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F98608-DF18-DC55-987A-9A58A1568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46A8BA-A97B-0F48-A698-8A115B4CB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A064-6EC1-4186-9FBF-89A589333167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F57CA4-2463-5BD6-3A05-5E5ADCB5D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7FE7B4-691C-F0D0-53B1-C1E763B0C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5EBD-4E49-4C5E-85A8-FAF5BAF97BF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29154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D91A6C-75A6-6073-B24C-6CBE5FF6A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8C7608-1652-66DF-DE75-4ABF09C0FD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0704A6-86BF-72B2-1BE3-3A57C1540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A064-6EC1-4186-9FBF-89A589333167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BEC9FC-D9EE-A748-3F7E-C508A27E1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14E45A-93A1-09EB-7DFA-5BE625E3D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5EBD-4E49-4C5E-85A8-FAF5BAF97BF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262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8C0D88-2A96-BF2A-F93F-29C6A2C3E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9A926F-0598-E048-28F2-72091BBFC9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8762822-1372-22D7-56C4-DA3C020EBC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69A5C08-E03E-1DF7-D15F-AC9D64478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A064-6EC1-4186-9FBF-89A589333167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37469E-0892-70ED-116A-3B464933A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E621AF-38CB-E169-6D34-850E44C27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5EBD-4E49-4C5E-85A8-FAF5BAF97BF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27463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F54E19-AF70-BCE2-EA89-E4AF8767F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15B709-CFBF-67D1-8277-5FBD860AA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D2B8719-C657-DFFF-93BE-4B388D9235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938EE67-D5EF-53C1-FD6F-2D90BF3A81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AD3D0DE-DDB4-754F-B2BC-941BD6E025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E6B5B5B-D37B-F53B-8F0A-B94A92357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A064-6EC1-4186-9FBF-89A589333167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512F876-2C64-21F0-39B3-EE8A72D3C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73E10F9-F892-4BCB-82D5-8BDB80E19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5EBD-4E49-4C5E-85A8-FAF5BAF97BF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59220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4827EA-E585-3E18-1216-5BE6622A5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67AB63C-A950-D7F8-D0FA-6F4D6DC84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A064-6EC1-4186-9FBF-89A589333167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B804432-A865-B00B-A9FD-F09E92BD6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37EDE9D-AFEF-DA09-833C-F37FECDF8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5EBD-4E49-4C5E-85A8-FAF5BAF97BF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24188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5D8E83F-6883-588D-6B36-1C7F06FAD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A064-6EC1-4186-9FBF-89A589333167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4538D94-6872-2D77-15C1-22E362DCD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613AAF2-2D00-8E3E-C222-8EBE742D0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5EBD-4E49-4C5E-85A8-FAF5BAF97BF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86198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8FCC86-8CF1-74C8-009E-08366769E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196E3C-42F7-0464-233C-AC5744AB7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A9E73F0-6BAB-9816-3ACF-00CA36D5AE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8CBFBFD-17AD-EC37-024B-F211792FA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A064-6EC1-4186-9FBF-89A589333167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2A8E91C-953B-FE84-4802-DB968C3A9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C5A9A4-661F-A2A2-D8CA-D58798FCE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5EBD-4E49-4C5E-85A8-FAF5BAF97BF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91295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BA7227-7CF7-F972-35B4-54C072E23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13DC99B-F446-5834-95D3-4A575D3D8A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0C2ACB9-C3E0-6357-D3AE-F3B99AB242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031CC9A-1E70-EAF4-4F00-D76712AD3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A064-6EC1-4186-9FBF-89A589333167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7639ADB-07D3-CE5B-D1EE-5996643B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5520F97-ED0D-A446-F7A9-AAECC4351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5EBD-4E49-4C5E-85A8-FAF5BAF97BF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92118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20591A-2A32-8A91-1F52-3A5A9F2F9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A6C825F-F4AA-5E9B-E8DC-9409B02F43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D09744-486F-6C8D-45D7-830560EE5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A064-6EC1-4186-9FBF-89A589333167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955847-7F63-CA0C-2836-73162B602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06E1F0-8B27-77BE-C74A-F14096852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5EBD-4E49-4C5E-85A8-FAF5BAF97BF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96317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BA7A5AB-CD71-956F-4751-48AE07A940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A47345B-CC4E-5A8D-6D8B-803EEAE0C4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CB879C-A62E-EF4A-D5AA-9960D7752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EA064-6EC1-4186-9FBF-89A589333167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8A9CA4-70B7-A951-8948-80D9D8CEB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138879-CB02-FA82-2504-B18A9E088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5EBD-4E49-4C5E-85A8-FAF5BAF97BF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54336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4B7F02C-0BF0-4F7A-CE89-CEBA30ED1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17355E-2CDD-9D5C-E7C8-9D8C6CCA78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A2D51F-02C3-A7E5-56B9-68578DF82A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3EA064-6EC1-4186-9FBF-89A589333167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C72D50-143B-3F8A-61BF-24ECB414EF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0733FF-F367-3FC1-C6ED-DFF6DC5E16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985EBD-4E49-4C5E-85A8-FAF5BAF97BF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36527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áfico 9">
            <a:extLst>
              <a:ext uri="{FF2B5EF4-FFF2-40B4-BE49-F238E27FC236}">
                <a16:creationId xmlns:a16="http://schemas.microsoft.com/office/drawing/2014/main" id="{985F356B-F5A5-42BD-A2A2-6B369F19B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2788" y="284513"/>
            <a:ext cx="2183136" cy="423261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09E182D1-370A-4AF0-8436-BB5E4B9ADA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7554" y="5334420"/>
            <a:ext cx="10836893" cy="2442917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EC6A793-B7C1-4F9B-87A3-BAE1FC156153}"/>
              </a:ext>
            </a:extLst>
          </p:cNvPr>
          <p:cNvSpPr txBox="1"/>
          <p:nvPr/>
        </p:nvSpPr>
        <p:spPr>
          <a:xfrm>
            <a:off x="302786" y="893945"/>
            <a:ext cx="3475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4355A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STORYBOARD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48B6C76-47C1-4370-8B34-4373B4A7F02A}"/>
              </a:ext>
            </a:extLst>
          </p:cNvPr>
          <p:cNvSpPr txBox="1"/>
          <p:nvPr/>
        </p:nvSpPr>
        <p:spPr>
          <a:xfrm>
            <a:off x="9001666" y="893945"/>
            <a:ext cx="2372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4355A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EXPERIMENTA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89199905-71DA-40A4-9F65-3ADBC472351C}"/>
              </a:ext>
            </a:extLst>
          </p:cNvPr>
          <p:cNvCxnSpPr>
            <a:cxnSpLocks/>
          </p:cNvCxnSpPr>
          <p:nvPr/>
        </p:nvCxnSpPr>
        <p:spPr>
          <a:xfrm>
            <a:off x="0" y="1263277"/>
            <a:ext cx="10852030" cy="0"/>
          </a:xfrm>
          <a:prstGeom prst="line">
            <a:avLst/>
          </a:prstGeom>
          <a:ln w="19050">
            <a:solidFill>
              <a:srgbClr val="4355A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6" name="Gráfico 15">
            <a:extLst>
              <a:ext uri="{FF2B5EF4-FFF2-40B4-BE49-F238E27FC236}">
                <a16:creationId xmlns:a16="http://schemas.microsoft.com/office/drawing/2014/main" id="{992A3DAD-AC0F-45D3-84EA-82DA7EA53A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54816" y="707774"/>
            <a:ext cx="734398" cy="812289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4771C87B-511F-497E-8D99-2A08150E84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86960" y="1622241"/>
            <a:ext cx="8618080" cy="386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961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Open Sans SemiBold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María Paz Matamala Moreno</dc:creator>
  <cp:lastModifiedBy>María Paz Matamala Moreno</cp:lastModifiedBy>
  <cp:revision>1</cp:revision>
  <dcterms:created xsi:type="dcterms:W3CDTF">2025-12-11T12:38:17Z</dcterms:created>
  <dcterms:modified xsi:type="dcterms:W3CDTF">2025-12-11T12:38:45Z</dcterms:modified>
</cp:coreProperties>
</file>